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0" r:id="rId11"/>
    <p:sldId id="261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5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467C99-0600-9896-80DC-2894DF069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4157D1B-CFA3-7D5B-E24A-32EA04E65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7C66AA6-9BE5-698E-8868-3C53D60D9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D2E-7A40-42C0-9A5C-201723ACB846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842953E-6FB9-8D38-3BCB-5E23E6490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BC9746C-4340-C785-6B96-D846D5995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AA4-977F-4E5A-B2B2-09B23941C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509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E0C190-2493-9EF1-E5DE-D6DA24032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DC5447A-7C28-C370-15F0-3B3B25135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C839112-46CC-2095-A559-AA21005AD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D2E-7A40-42C0-9A5C-201723ACB846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3F99E8-66FB-7BCE-9628-98AD870C1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64055FB-A707-8B11-CE8F-07C185E42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AA4-977F-4E5A-B2B2-09B23941C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9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04A9E21-2D90-177A-B63F-B01CCCAA8A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F699CD3-517E-BE35-8152-B2C9604BE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802C8DD-5376-18D6-59AF-E6454757F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D2E-7A40-42C0-9A5C-201723ACB846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0D33EDB-8402-DC85-7B02-86B96D476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2475C26-7331-61D8-10C7-E9B77388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AA4-977F-4E5A-B2B2-09B23941C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258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E65898-352A-9E24-CE6F-A90D30AD9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AF4455-FF8D-85F4-9CCC-AB535C276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37ECBEF-D1F8-042E-539D-6D6CF471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D2E-7A40-42C0-9A5C-201723ACB846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88C56E8-FCE2-5D9E-F857-5E5E4AEA8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058DFAB-C669-DF65-0C02-C8306472F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AA4-977F-4E5A-B2B2-09B23941C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292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31ABB8-ADD1-CD45-A890-A0E03E4F5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D58C7D1-AEE5-1F8C-D6C8-DAA539629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F6A4BA7-D136-5D3C-E0F1-8C60431CF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D2E-7A40-42C0-9A5C-201723ACB846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3C3C122-2A8A-39A4-9B56-572DF428A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8A9CD88-C0FE-673F-2399-E13D122E9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AA4-977F-4E5A-B2B2-09B23941C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869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C12814-7685-A4CA-A1B8-986F8989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F1461F3-1005-06E5-1A4F-FBD15151A8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073BD47-9993-B90A-5C91-74768FB61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16BC35F-197E-6D18-9EDF-D3350EE73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D2E-7A40-42C0-9A5C-201723ACB846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4A58E44-AAD8-16AE-7E57-799F95A5A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6BBCF7D-2AA6-1561-8246-A749DB56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AA4-977F-4E5A-B2B2-09B23941C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998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84C6E2-550A-C1DF-32CF-6728480C1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72D0A74-EF51-498F-4B59-C146DD9CD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EFB3585-BB25-85F6-3BC2-EA1945514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96D7ED6-FA28-14A9-6718-F1BEF30C6E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60826D8-DEA1-37F3-43FF-9254BD5FB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145394F-C3E6-7D38-41F8-A4CC1CBE6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D2E-7A40-42C0-9A5C-201723ACB846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A7FF781-465C-E424-3236-15B364CA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8F4386A-77EC-F9A0-CBE7-FA7BE2C5A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AA4-977F-4E5A-B2B2-09B23941C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22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6528AD-5B19-F846-7552-93D9C0AEE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2FF2A4F-7807-8115-5E86-4B7CF2595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D2E-7A40-42C0-9A5C-201723ACB846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57C2202-C1F1-C790-2D39-139553851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E5BC511-2B81-4454-CE9E-93C92E0CB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AA4-977F-4E5A-B2B2-09B23941C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994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461DA6C-C646-8DB6-A072-361AE8A7D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D2E-7A40-42C0-9A5C-201723ACB846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298E31E-D882-93EE-4B23-82B2AAFBB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CFEF512-F577-6E1A-5B2F-BC3962757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AA4-977F-4E5A-B2B2-09B23941C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756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47E865-E92F-817D-254E-C5FC24BB9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5400728-D293-4942-FD6A-847B5C6FC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9AAEC28-6C49-4578-0FB7-FF384613FB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23BC4FA-B7B6-255B-6AF2-0B226E055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D2E-7A40-42C0-9A5C-201723ACB846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F22A805-4ADF-DE8E-F58C-1ECC25F30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45D4395-5AD6-FB47-2FF9-E49A11E02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AA4-977F-4E5A-B2B2-09B23941C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4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D496E7-BF22-EA96-556D-CA1DF3E5E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2361D09-1487-D7BD-A273-53431EE98B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E3857FE-DBE1-9D99-51D9-61E336F7C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9111E57-9910-8732-EECB-FDBD70C73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D2E-7A40-42C0-9A5C-201723ACB846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5E9FC26-1BB0-09E8-D525-C926779CC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151719F-ED17-68A3-2A9D-82DF77DCA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AA4-977F-4E5A-B2B2-09B23941C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736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5DB9B56-0947-B475-6685-C38C4D23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7E01CCF-B16B-722B-36E8-18B2340CA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9F5111-FC61-6F71-2D20-D380D07900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0D2E-7A40-42C0-9A5C-201723ACB846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DD845C-1230-BCCB-C0B2-BE26DBCE1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F0C8F3E-13E0-3F89-0092-12A7F0AAF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C7AA4-977F-4E5A-B2B2-09B23941C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557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19DAAF-DFFF-D1EE-3CB1-A3E0C31288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Gruppetime IN1010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3C26C8E-C64D-F7E7-C14C-18F52490A9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Julian Fjeld</a:t>
            </a:r>
          </a:p>
          <a:p>
            <a:r>
              <a:rPr lang="nb-NO" dirty="0"/>
              <a:t>julianfj@uio.no</a:t>
            </a:r>
          </a:p>
        </p:txBody>
      </p:sp>
    </p:spTree>
    <p:extLst>
      <p:ext uri="{BB962C8B-B14F-4D97-AF65-F5344CB8AC3E}">
        <p14:creationId xmlns:p14="http://schemas.microsoft.com/office/powerpoint/2010/main" val="918926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122944-6510-88BC-E4A5-EF770D9A8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225E379-102E-DA56-4D82-A3A9357C0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7B00CDB-7D33-B76D-B80A-E2EB1DDC1000}"/>
              </a:ext>
            </a:extLst>
          </p:cNvPr>
          <p:cNvSpPr/>
          <p:nvPr/>
        </p:nvSpPr>
        <p:spPr>
          <a:xfrm>
            <a:off x="1379095" y="2256020"/>
            <a:ext cx="3665095" cy="23009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6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… -3 -2 -1 0 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FBAA4C8-4C60-A3B1-8286-5984F934FCB6}"/>
              </a:ext>
            </a:extLst>
          </p:cNvPr>
          <p:cNvSpPr/>
          <p:nvPr/>
        </p:nvSpPr>
        <p:spPr>
          <a:xfrm>
            <a:off x="5044190" y="2256020"/>
            <a:ext cx="1723869" cy="23234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6000" dirty="0"/>
              <a:t>1 2 3</a:t>
            </a:r>
          </a:p>
        </p:txBody>
      </p:sp>
    </p:spTree>
    <p:extLst>
      <p:ext uri="{BB962C8B-B14F-4D97-AF65-F5344CB8AC3E}">
        <p14:creationId xmlns:p14="http://schemas.microsoft.com/office/powerpoint/2010/main" val="3730500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122944-6510-88BC-E4A5-EF770D9A8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225E379-102E-DA56-4D82-A3A9357C0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                                               Gyldige verdier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7B00CDB-7D33-B76D-B80A-E2EB1DDC1000}"/>
              </a:ext>
            </a:extLst>
          </p:cNvPr>
          <p:cNvSpPr/>
          <p:nvPr/>
        </p:nvSpPr>
        <p:spPr>
          <a:xfrm>
            <a:off x="1379095" y="2256020"/>
            <a:ext cx="3665095" cy="23009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6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… -3 -2 -1 0 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FBAA4C8-4C60-A3B1-8286-5984F934FCB6}"/>
              </a:ext>
            </a:extLst>
          </p:cNvPr>
          <p:cNvSpPr/>
          <p:nvPr/>
        </p:nvSpPr>
        <p:spPr>
          <a:xfrm>
            <a:off x="5044190" y="2256020"/>
            <a:ext cx="1723869" cy="23234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6000" dirty="0"/>
              <a:t>1 2 3</a:t>
            </a:r>
          </a:p>
        </p:txBody>
      </p:sp>
      <p:cxnSp>
        <p:nvCxnSpPr>
          <p:cNvPr id="7" name="Rett pilkobling 6">
            <a:extLst>
              <a:ext uri="{FF2B5EF4-FFF2-40B4-BE49-F238E27FC236}">
                <a16:creationId xmlns:a16="http://schemas.microsoft.com/office/drawing/2014/main" id="{447E4A4F-CE2D-B88D-B036-8E2D284082FC}"/>
              </a:ext>
            </a:extLst>
          </p:cNvPr>
          <p:cNvCxnSpPr/>
          <p:nvPr/>
        </p:nvCxnSpPr>
        <p:spPr>
          <a:xfrm flipV="1">
            <a:off x="5876144" y="4751882"/>
            <a:ext cx="0" cy="569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06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A05250-AD58-30F1-9366-04C5F2845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Rekursjon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73453-FABA-D7EE-3325-7F0CD57AB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Viktig å kunne før man prøver å forstå rekursjon:</a:t>
            </a:r>
            <a:br>
              <a:rPr lang="nb-NO" dirty="0"/>
            </a:br>
            <a:r>
              <a:rPr lang="nb-NO" dirty="0"/>
              <a:t>- Programflyt</a:t>
            </a:r>
            <a:br>
              <a:rPr lang="nb-NO" dirty="0"/>
            </a:br>
            <a:r>
              <a:rPr lang="nb-NO" dirty="0"/>
              <a:t>- Forstå problemet vi prøver å løse</a:t>
            </a:r>
          </a:p>
        </p:txBody>
      </p:sp>
    </p:spTree>
    <p:extLst>
      <p:ext uri="{BB962C8B-B14F-4D97-AF65-F5344CB8AC3E}">
        <p14:creationId xmlns:p14="http://schemas.microsoft.com/office/powerpoint/2010/main" val="237890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F1C295-62A2-D2E6-6E1C-EFFAFE9BA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491C440C-EBEF-3286-225E-6E8ADCC1B9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40" y="1977319"/>
            <a:ext cx="4200525" cy="3343275"/>
          </a:xfrm>
        </p:spPr>
      </p:pic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3C977578-FEFB-8C20-4E0F-6884B2E068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60" y="1977319"/>
            <a:ext cx="4772025" cy="1247775"/>
          </a:xfrm>
          <a:prstGeom prst="rect">
            <a:avLst/>
          </a:prstGeom>
        </p:spPr>
      </p:pic>
      <p:pic>
        <p:nvPicPr>
          <p:cNvPr id="9" name="Bilde 8" descr="Et bilde som inneholder tekst&#10;&#10;Automatisk generert beskrivelse">
            <a:extLst>
              <a:ext uri="{FF2B5EF4-FFF2-40B4-BE49-F238E27FC236}">
                <a16:creationId xmlns:a16="http://schemas.microsoft.com/office/drawing/2014/main" id="{AEE50FDB-2C89-90EF-8DFE-0D62B6B552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449" y="3511725"/>
            <a:ext cx="477202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688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E5425E-A5BB-6E20-00BB-C334324F6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A9F83321-93E2-B502-8A54-71E31D0B1E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" y="85725"/>
            <a:ext cx="4200525" cy="3343275"/>
          </a:xfrm>
        </p:spPr>
      </p:pic>
    </p:spTree>
    <p:extLst>
      <p:ext uri="{BB962C8B-B14F-4D97-AF65-F5344CB8AC3E}">
        <p14:creationId xmlns:p14="http://schemas.microsoft.com/office/powerpoint/2010/main" val="877268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E5425E-A5BB-6E20-00BB-C334324F6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A9F83321-93E2-B502-8A54-71E31D0B1E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" y="85725"/>
            <a:ext cx="4200525" cy="3343275"/>
          </a:xfrm>
        </p:spPr>
      </p:pic>
      <p:pic>
        <p:nvPicPr>
          <p:cNvPr id="4" name="Bilde 3" descr="Et bilde som inneholder tekst&#10;&#10;Automatisk generert beskrivelse">
            <a:extLst>
              <a:ext uri="{FF2B5EF4-FFF2-40B4-BE49-F238E27FC236}">
                <a16:creationId xmlns:a16="http://schemas.microsoft.com/office/drawing/2014/main" id="{7859411F-AC0B-ECA3-71F8-8C95A8EC7D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" y="85725"/>
            <a:ext cx="7534275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837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E5425E-A5BB-6E20-00BB-C334324F6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A9F83321-93E2-B502-8A54-71E31D0B1E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" y="85725"/>
            <a:ext cx="4200525" cy="3343275"/>
          </a:xfrm>
        </p:spPr>
      </p:pic>
    </p:spTree>
    <p:extLst>
      <p:ext uri="{BB962C8B-B14F-4D97-AF65-F5344CB8AC3E}">
        <p14:creationId xmlns:p14="http://schemas.microsoft.com/office/powerpoint/2010/main" val="1032057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E5425E-A5BB-6E20-00BB-C334324F6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A9F83321-93E2-B502-8A54-71E31D0B1E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" y="85725"/>
            <a:ext cx="4200525" cy="3343275"/>
          </a:xfrm>
        </p:spPr>
      </p:pic>
      <p:pic>
        <p:nvPicPr>
          <p:cNvPr id="4" name="Bilde 3" descr="Et bilde som inneholder tekst&#10;&#10;Automatisk generert beskrivelse">
            <a:extLst>
              <a:ext uri="{FF2B5EF4-FFF2-40B4-BE49-F238E27FC236}">
                <a16:creationId xmlns:a16="http://schemas.microsoft.com/office/drawing/2014/main" id="{5A0530C9-AABE-9108-A28E-7275126E4D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" y="85725"/>
            <a:ext cx="7629525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439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E5425E-A5BB-6E20-00BB-C334324F6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A9F83321-93E2-B502-8A54-71E31D0B1E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" y="85725"/>
            <a:ext cx="4200525" cy="3343275"/>
          </a:xfrm>
        </p:spPr>
      </p:pic>
      <p:pic>
        <p:nvPicPr>
          <p:cNvPr id="4" name="Bilde 3" descr="Et bilde som inneholder tekst&#10;&#10;Automatisk generert beskrivelse">
            <a:extLst>
              <a:ext uri="{FF2B5EF4-FFF2-40B4-BE49-F238E27FC236}">
                <a16:creationId xmlns:a16="http://schemas.microsoft.com/office/drawing/2014/main" id="{464A64CD-D3C0-13F0-1530-F30A93B460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" y="85725"/>
            <a:ext cx="9725025" cy="53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064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E5425E-A5BB-6E20-00BB-C334324F6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A9F83321-93E2-B502-8A54-71E31D0B1E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" y="85725"/>
            <a:ext cx="4200525" cy="3343275"/>
          </a:xfrm>
        </p:spPr>
      </p:pic>
      <p:pic>
        <p:nvPicPr>
          <p:cNvPr id="4" name="Bilde 3" descr="Et bilde som inneholder tekst&#10;&#10;Automatisk generert beskrivelse">
            <a:extLst>
              <a:ext uri="{FF2B5EF4-FFF2-40B4-BE49-F238E27FC236}">
                <a16:creationId xmlns:a16="http://schemas.microsoft.com/office/drawing/2014/main" id="{2C618AFD-4FE0-9CFB-9DD2-AB69E77E45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" y="85725"/>
            <a:ext cx="112401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239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56</Words>
  <Application>Microsoft Office PowerPoint</Application>
  <PresentationFormat>Widescreen</PresentationFormat>
  <Paragraphs>17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Gruppetime IN1010</vt:lpstr>
      <vt:lpstr>Rekursjon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Gruppetime IN1010</dc:title>
  <dc:creator>Julian Fjeld</dc:creator>
  <cp:lastModifiedBy>Julian Fjeld</cp:lastModifiedBy>
  <cp:revision>2</cp:revision>
  <dcterms:created xsi:type="dcterms:W3CDTF">2023-05-03T07:47:08Z</dcterms:created>
  <dcterms:modified xsi:type="dcterms:W3CDTF">2023-05-03T09:22:54Z</dcterms:modified>
</cp:coreProperties>
</file>