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3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445C01-F733-2D99-6483-514D6E4BD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3B61A8-153D-F992-E112-58F2DF0C3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D52E95-D224-14F4-8A31-9E78B35D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C1FA36-74D2-875D-26DD-4D41BECB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FFE51C-17B3-71AF-BCDA-677C5AF5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7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823CB1-9093-BC4B-CCBD-E27935C2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3F49340-F76A-3BC1-DB06-147D7ECEE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5150EB-2646-92A4-D340-92A10C32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B5841F-A0E4-90C5-1D43-4655D349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E6E313-0672-E82E-B7FA-75FFE341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6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FE94381-F50B-29E3-54B0-AA45FF28C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3239DE-245D-3E8B-53BD-F9F93F897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66A6DF-9EC5-84D5-B21A-7B3B4642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D3C493-8330-F438-3FDC-B070B070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9929E9-1DDE-6A00-9DDA-5F548EC0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891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750672-ED86-C826-BCA4-A348B2A6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79B7FD-C71E-DF27-E8CC-FC75E9FC3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D7AD84-33E6-3F79-0F60-DCC1C113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3C88F-8734-C25F-2468-FE1BB487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6B7814-4B6B-1B59-34B6-E7DB68B6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92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07336E-2E42-7A73-F7AA-5239A13E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08F6D29-AF8C-52E9-0DB6-851A2D6D8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CD0527-1F2D-A78C-FC51-A8858B65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ACD92C-09CE-37C7-4D54-D029D5A9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F91049-645F-D717-CF59-FF2EFF82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966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118E21-B09E-A7EA-7920-C1F7DC98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59E3F2-7775-4F7E-618D-70EA9DFBB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3695AA-C25A-A73D-08FC-C183BA315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0467E8B-818B-BA55-59A9-A80E3F98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E4954CA-51FB-F284-D7EA-FEDB37C7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2C2F60-C97C-1178-702D-828F4739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48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7E67C1-A679-4F41-750B-71817EEEB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4C2FB0-3A5C-3AC9-9CBF-43D6515D7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DBEC15-A9F2-5A26-4644-2F2E4AB1F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21D245-2451-FA0D-519D-683FD9CD7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D0B75D4-D39D-C703-AF3E-B7A1E0173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1F2042F-29DA-ADD8-6496-4CA22D67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B623A21-4921-20E1-82FA-A918E4EA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706FA47-B293-B3B3-709D-CA0F2921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71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138275-B278-B571-8704-D3724B08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F96E250-8E61-CF0A-EB7F-56976E1D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1C0394C-76D6-3442-49CD-21A26877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B1E42E-05A8-921A-CF2F-E20A13B2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16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12713C3-81A6-92C5-FA23-03C329F2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848A1C2-5366-1521-451F-02FAB1C3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6E56178-33A8-BA89-2F8F-E6267FD4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91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B83FBE-2FC4-95E2-CA71-63EF8F380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11BF6F-3E41-5CDE-CB35-4114A6427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6B1EEF-EBA8-0962-03C7-EBF70F24B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B1A16C-461A-F593-7B1E-FFE35B09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A61361-D2C9-65A9-098B-BA34E714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1E149B-60F1-684A-7282-4FA7EC8A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1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7B494-F3D0-06C8-E603-D8633746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F2B0BD9-4ED2-4689-34D4-8E81176E47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39558A7-AA7C-8117-E937-6AD0FE1EF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5638B1-07B1-508E-E17C-C3ECD361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986445D-8500-590E-5F85-AA7964EC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736B189-3FD7-D6F3-5E3F-1082139E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605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56D7F57-5930-2771-E30E-B2F31078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E34073-A239-F838-CF1B-CC411822E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E8CF5C-06CF-423A-45CE-EDBB4710A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7EB5-F946-4858-814A-DF8B17668256}" type="datetimeFigureOut">
              <a:rPr lang="nb-NO" smtClean="0"/>
              <a:t>01.02.2023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B47ED7-849D-D16D-95EB-295EAB3A6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66B98D-90BA-167E-8FEC-D47EF6121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DE38-03A9-4C31-8F48-7E0D98133B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3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4YirERTVF0&amp;list=PL5griMCOoRpCPsotqR5Nlulsm_xcNeJ1e&amp;index=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747D9C-A214-FABA-5700-A29821B6E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IN1010 Gruppetime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AB5BFF0-3878-EF2D-7F6C-0552937A0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Julian Fjeld</a:t>
            </a:r>
            <a:br>
              <a:rPr lang="en-US" dirty="0"/>
            </a:br>
            <a:r>
              <a:rPr lang="en-US" dirty="0"/>
              <a:t>julianfj@uio.no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085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1FA58D-F82A-6BDF-ADC2-13B4D8CC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Oblig</a:t>
            </a:r>
            <a:r>
              <a:rPr lang="en-US" dirty="0"/>
              <a:t> 1 info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826D66-1E60-0138-AC0A-D7F662058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Python-</a:t>
            </a:r>
            <a:r>
              <a:rPr lang="nb-NO" dirty="0"/>
              <a:t>løsning</a:t>
            </a:r>
            <a:r>
              <a:rPr lang="en-US" dirty="0"/>
              <a:t> av </a:t>
            </a:r>
            <a:r>
              <a:rPr lang="nb-NO" dirty="0"/>
              <a:t>Conways</a:t>
            </a:r>
            <a:r>
              <a:rPr lang="en-US" dirty="0"/>
              <a:t> Game of Life </a:t>
            </a:r>
            <a:r>
              <a:rPr lang="nb-NO" dirty="0"/>
              <a:t>kommer</a:t>
            </a:r>
            <a:r>
              <a:rPr lang="en-US" dirty="0"/>
              <a:t> </a:t>
            </a:r>
            <a:r>
              <a:rPr lang="nb-NO" dirty="0"/>
              <a:t>til</a:t>
            </a:r>
            <a:r>
              <a:rPr lang="en-US" dirty="0"/>
              <a:t> å </a:t>
            </a:r>
            <a:r>
              <a:rPr lang="nb-NO" dirty="0"/>
              <a:t>bli</a:t>
            </a:r>
            <a:r>
              <a:rPr lang="en-US" dirty="0"/>
              <a:t> </a:t>
            </a:r>
            <a:r>
              <a:rPr lang="nb-NO" dirty="0"/>
              <a:t>lagt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emnesiden</a:t>
            </a:r>
            <a:r>
              <a:rPr lang="en-US" dirty="0"/>
              <a:t> for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har </a:t>
            </a:r>
            <a:r>
              <a:rPr lang="en-US" dirty="0" err="1"/>
              <a:t>gjort</a:t>
            </a:r>
            <a:r>
              <a:rPr lang="en-US" dirty="0"/>
              <a:t> det før </a:t>
            </a:r>
            <a:r>
              <a:rPr lang="en-US" dirty="0" err="1"/>
              <a:t>i</a:t>
            </a:r>
            <a:r>
              <a:rPr lang="en-US" dirty="0"/>
              <a:t> Python,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husker</a:t>
            </a:r>
          </a:p>
          <a:p>
            <a:r>
              <a:rPr lang="en-US" dirty="0"/>
              <a:t>Oppgaven er </a:t>
            </a:r>
            <a:r>
              <a:rPr lang="en-US" dirty="0" err="1"/>
              <a:t>ny</a:t>
            </a:r>
            <a:r>
              <a:rPr lang="en-US" dirty="0"/>
              <a:t> i år, og laget for å være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nær</a:t>
            </a:r>
            <a:r>
              <a:rPr lang="en-US" dirty="0"/>
              <a:t> den </a:t>
            </a:r>
            <a:r>
              <a:rPr lang="en-US" dirty="0" err="1"/>
              <a:t>tilsvarende</a:t>
            </a:r>
            <a:r>
              <a:rPr lang="en-US" dirty="0"/>
              <a:t> </a:t>
            </a:r>
            <a:r>
              <a:rPr lang="en-US" dirty="0" err="1"/>
              <a:t>obligen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IN1000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mulig</a:t>
            </a:r>
            <a:r>
              <a:rPr lang="en-US" dirty="0"/>
              <a:t>.</a:t>
            </a:r>
          </a:p>
          <a:p>
            <a:r>
              <a:rPr lang="en-US" dirty="0"/>
              <a:t>Dette er </a:t>
            </a:r>
            <a:r>
              <a:rPr lang="en-US" dirty="0" err="1"/>
              <a:t>grunnen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at </a:t>
            </a:r>
            <a:r>
              <a:rPr lang="en-US" dirty="0" err="1"/>
              <a:t>noen</a:t>
            </a:r>
            <a:r>
              <a:rPr lang="en-US" dirty="0"/>
              <a:t> ting er </a:t>
            </a:r>
            <a:r>
              <a:rPr lang="en-US" dirty="0" err="1"/>
              <a:t>litt</a:t>
            </a:r>
            <a:r>
              <a:rPr lang="en-US" dirty="0"/>
              <a:t> </a:t>
            </a:r>
            <a:r>
              <a:rPr lang="en-US" dirty="0" err="1"/>
              <a:t>rart</a:t>
            </a:r>
            <a:r>
              <a:rPr lang="en-US" dirty="0"/>
              <a:t>, og kanskje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tråd</a:t>
            </a:r>
            <a:r>
              <a:rPr lang="en-US" dirty="0"/>
              <a:t> med blant </a:t>
            </a:r>
            <a:r>
              <a:rPr lang="en-US" dirty="0" err="1"/>
              <a:t>annet</a:t>
            </a:r>
            <a:r>
              <a:rPr lang="en-US" dirty="0"/>
              <a:t> det vi </a:t>
            </a:r>
            <a:r>
              <a:rPr lang="en-US" dirty="0" err="1"/>
              <a:t>lærer</a:t>
            </a:r>
            <a:r>
              <a:rPr lang="en-US" dirty="0"/>
              <a:t> om </a:t>
            </a:r>
            <a:r>
              <a:rPr lang="en-US" dirty="0" err="1"/>
              <a:t>innkapsling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dette </a:t>
            </a:r>
            <a:r>
              <a:rPr lang="nb-NO" dirty="0"/>
              <a:t>emnet</a:t>
            </a:r>
          </a:p>
          <a:p>
            <a:r>
              <a:rPr lang="nb-NO" dirty="0"/>
              <a:t>Forklaringene av klassene er bevisst beskrevet med naturlig språk, litt abstrakt så dere skal få øvelse i å jobbe ut fra beskrivelser som ikke nødvendigvis er skrevet av programmerere</a:t>
            </a:r>
          </a:p>
          <a:p>
            <a:r>
              <a:rPr lang="nb-NO" dirty="0"/>
              <a:t>Det kan hende dere trenger ekstra hjelpemetoder som ikke er beskrevet i oppgaven. Disse må dere finne på selv</a:t>
            </a:r>
          </a:p>
          <a:p>
            <a:r>
              <a:rPr lang="nb-NO" dirty="0"/>
              <a:t>Hovedpoenget med </a:t>
            </a:r>
            <a:r>
              <a:rPr lang="nb-NO" dirty="0" err="1"/>
              <a:t>obligen</a:t>
            </a:r>
            <a:r>
              <a:rPr lang="nb-NO" dirty="0"/>
              <a:t> er at dere skal vise at dere kan oversette det dere har lært i Python (IN1000) til Java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9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49B8F7-DACD-FBCA-161E-E75504C6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Ekstra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EFE5D8-97EB-2B46-4704-AF42FABF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 bare é</a:t>
            </a:r>
            <a:r>
              <a:rPr lang="nb-NO" sz="2800" dirty="0"/>
              <a:t>n</a:t>
            </a:r>
            <a:r>
              <a:rPr lang="en-US" sz="2800" dirty="0"/>
              <a:t> fil per </a:t>
            </a:r>
            <a:r>
              <a:rPr lang="nb-NO" sz="2800" dirty="0"/>
              <a:t>klasse</a:t>
            </a:r>
            <a:r>
              <a:rPr lang="en-US" dirty="0"/>
              <a:t>. Det </a:t>
            </a:r>
            <a:r>
              <a:rPr lang="en-US" dirty="0" err="1"/>
              <a:t>kan</a:t>
            </a:r>
            <a:r>
              <a:rPr lang="en-US" dirty="0"/>
              <a:t> være dere ser </a:t>
            </a:r>
            <a:r>
              <a:rPr lang="en-US" dirty="0" err="1"/>
              <a:t>eksempler</a:t>
            </a:r>
            <a:r>
              <a:rPr lang="en-US" dirty="0"/>
              <a:t> der det er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klasser</a:t>
            </a:r>
            <a:r>
              <a:rPr lang="en-US" dirty="0"/>
              <a:t> samlet. Det er </a:t>
            </a:r>
            <a:r>
              <a:rPr lang="en-US" dirty="0" err="1"/>
              <a:t>ikke</a:t>
            </a:r>
            <a:r>
              <a:rPr lang="en-US" dirty="0"/>
              <a:t> fordi det er god </a:t>
            </a:r>
            <a:r>
              <a:rPr lang="en-US" dirty="0" err="1"/>
              <a:t>kodeskikk</a:t>
            </a:r>
            <a:r>
              <a:rPr lang="en-US" dirty="0"/>
              <a:t>, </a:t>
            </a:r>
            <a:r>
              <a:rPr lang="en-US" dirty="0" err="1"/>
              <a:t>mest</a:t>
            </a:r>
            <a:r>
              <a:rPr lang="en-US" dirty="0"/>
              <a:t> sannsynlig for å spare </a:t>
            </a:r>
            <a:r>
              <a:rPr lang="en-US" sz="2800" dirty="0"/>
              <a:t>plass</a:t>
            </a:r>
          </a:p>
          <a:p>
            <a:r>
              <a:rPr lang="nb-NO" dirty="0"/>
              <a:t>Arbeidsflyt og testing, prøv å jobbe iterativt. Det betyr at man har som mål at programmet alltid kan kompileres, og at man gjør små endringer av gangen.</a:t>
            </a:r>
          </a:p>
          <a:p>
            <a:endParaRPr lang="en-US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961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54D7BE-9E9B-5E78-20E2-19A68344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Inspirasjon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FC9296-BFB6-D132-E4AF-707423123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Particle</a:t>
            </a:r>
            <a:r>
              <a:rPr lang="nb-NO" dirty="0"/>
              <a:t> </a:t>
            </a:r>
            <a:r>
              <a:rPr lang="nb-NO" dirty="0" err="1"/>
              <a:t>life</a:t>
            </a:r>
            <a:endParaRPr lang="nb-NO" dirty="0">
              <a:hlinkClick r:id="rId2"/>
            </a:endParaRPr>
          </a:p>
          <a:p>
            <a:r>
              <a:rPr lang="nb-NO" dirty="0">
                <a:hlinkClick r:id="rId2"/>
              </a:rPr>
              <a:t>https://www.youtube.com/watch?v=p4YirERTVF0&amp;list=PL5griMCOoRpCPsotqR5Nlulsm_xcNeJ1e&amp;index=79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15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CFD0FD-4E7D-8B61-F027-AB91D924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C5A0D8-7C88-A438-F2E2-7C1AFCD66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ArrayList</a:t>
            </a:r>
            <a:r>
              <a:rPr lang="en-US" dirty="0"/>
              <a:t> og HashMap</a:t>
            </a:r>
          </a:p>
          <a:p>
            <a:r>
              <a:rPr lang="en-US" dirty="0" err="1"/>
              <a:t>Pekere</a:t>
            </a:r>
            <a:r>
              <a:rPr lang="nb-NO" dirty="0"/>
              <a:t>/referanser, nevn typer igjen</a:t>
            </a:r>
          </a:p>
          <a:p>
            <a:r>
              <a:rPr lang="nb-NO" dirty="0" err="1"/>
              <a:t>Arrays</a:t>
            </a:r>
            <a:r>
              <a:rPr lang="nb-NO" dirty="0"/>
              <a:t> og for-løkker og for-</a:t>
            </a:r>
            <a:r>
              <a:rPr lang="nb-NO" dirty="0" err="1"/>
              <a:t>each</a:t>
            </a:r>
            <a:endParaRPr lang="nb-NO" dirty="0"/>
          </a:p>
          <a:p>
            <a:r>
              <a:rPr lang="nb-NO" dirty="0"/>
              <a:t>Tegninger (nevn også at den statiske </a:t>
            </a:r>
            <a:r>
              <a:rPr lang="nb-NO" dirty="0" err="1"/>
              <a:t>main</a:t>
            </a:r>
            <a:r>
              <a:rPr lang="nb-NO" dirty="0"/>
              <a:t> bobla skal med selv om Stein ikke gjør det i forelesningen)</a:t>
            </a:r>
          </a:p>
          <a:p>
            <a:r>
              <a:rPr lang="nb-NO" dirty="0"/>
              <a:t>Lese skrive til fil, </a:t>
            </a:r>
            <a:r>
              <a:rPr lang="nb-NO" dirty="0" err="1"/>
              <a:t>exceptions</a:t>
            </a:r>
            <a:endParaRPr lang="nb-NO" dirty="0"/>
          </a:p>
          <a:p>
            <a:r>
              <a:rPr lang="nb-NO" dirty="0"/>
              <a:t>Manipulere og konvertere strenger</a:t>
            </a:r>
          </a:p>
          <a:p>
            <a:r>
              <a:rPr lang="nb-NO" dirty="0" err="1"/>
              <a:t>Overloading</a:t>
            </a:r>
            <a:endParaRPr lang="nb-NO" dirty="0"/>
          </a:p>
          <a:p>
            <a:r>
              <a:rPr lang="nb-NO" dirty="0"/>
              <a:t>Opptelling</a:t>
            </a:r>
          </a:p>
          <a:p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7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305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IN1010 Gruppetime</vt:lpstr>
      <vt:lpstr>Oblig 1 info</vt:lpstr>
      <vt:lpstr>Ekstra info</vt:lpstr>
      <vt:lpstr>Inspirasjon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IN1010 Gruppetime</dc:title>
  <dc:creator>Julian Fjeld</dc:creator>
  <cp:lastModifiedBy>Julian Fjeld</cp:lastModifiedBy>
  <cp:revision>15</cp:revision>
  <dcterms:created xsi:type="dcterms:W3CDTF">2023-01-31T12:02:55Z</dcterms:created>
  <dcterms:modified xsi:type="dcterms:W3CDTF">2023-02-01T11:09:58Z</dcterms:modified>
</cp:coreProperties>
</file>