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DE9140-55C7-08D4-53AA-56B076F2E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6003C8-3D95-D46B-F399-AFCD4C419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7EF562-E0E9-EDBD-2F4D-0C6B60C3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668E5D-798E-586B-AA00-59573FB4E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E03F92-C392-0FB7-1E50-4A5115A0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008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6107A2-7CBE-09EB-5A73-1F84FCD5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94DC057-062A-8828-C2FC-DB1D71DF5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F23CEF-FD43-4E41-610C-449F6F09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94B8D1-F00B-8103-6B7F-9F010BB9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AEBBB2-9271-D821-E6B0-F2A87792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590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770B9DA-DEAC-FF37-40B5-2C14D9DD5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E826260-8608-15CE-8305-A72107E8B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52424B-C78D-E16D-DC85-B3501F3E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8F2FF8-4FD8-F87F-A427-573242BA7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03E664-AA3D-F70A-06A0-C9046577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84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69D4E7-EDC0-AD13-2666-C32A826F0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D6012-64BF-124B-35DE-2930DDD29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5E224B-F319-F479-D51F-F20DC36A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D457E2-8FBA-4715-E522-7E74FC18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5712A6-E5CF-2DCE-56AC-07413AE5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442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1C00CF-6FD2-3845-EAE3-5223E3E1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3826D89-4CAD-0683-C3E0-55F2FAC7C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0DF251-4B73-4354-6939-5258535F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C8E551-F375-F356-7925-90CAB15D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758923-89AA-E431-F768-0C8AF56C2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98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AA5A4D-18E9-3E93-6D40-E167C5085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468F6B-780D-071D-DF06-64D403973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F550BAD-1E92-F189-11D2-9AE74D2E1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368D25D-91AA-AD68-17E4-39390654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2F8319-EBCE-F489-D24F-67538700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BBB57B8-9F8E-8190-48E0-F5B4D825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809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6C65C5-C030-B224-DCC4-1002EA47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7F8D395-698E-BC92-CA60-68B86FAD6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D6408F3-629F-7D5C-1153-7A217B169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4D38816-F8F7-DEEF-F789-19B191E56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24DC3F4-D1E3-6879-0541-9A85CC21E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E6756B0-AB5A-7DA2-938A-BD0E57645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E32B3BD-95D3-21E8-0A9C-557CBC03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CFBDA2C-1ECE-79F7-42B0-F9DF4663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659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838CE3-5D35-77AE-32D9-BFC9C00E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E9E2954-807F-C2EF-7339-86477AA1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F71D211-C8C6-EBA1-898B-34C988C8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70F0E88-078B-5F75-BAEF-19178D706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96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BDFC1BB-7333-4857-AC79-8099BCD9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DA6E487-9240-FC98-F5C8-06490D3E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0337133-F467-B224-9001-0F324BDA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148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98B357-8184-537D-246F-FB40A175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522CC6-7804-52E3-D0E9-C8F13C848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55B0BA9-ABF9-F148-F27A-A19FD1BC7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0A02714-A50A-0669-3226-6DD39688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1B996E-7E6D-103D-D3B0-15B799BD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A024265-ED93-7C6C-0FF4-EAF4BCEA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56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4D56E0-2ED9-76B8-5D23-1D2E48B33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9DFCE17-FDF5-0AAA-94A6-69BDA81E9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9EE24E4-4EF9-F602-3D3F-5616DBC15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9F7FE6-D474-1CCF-936F-B394FE2D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AED568-DFF8-F738-48F3-A40219D0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69D10C6-7931-6C7A-DAB0-193C5EBA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942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F67AF0A-4C51-F2E6-6926-ABD3579AC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C70A4D-9034-DA87-35CF-B228EA996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184FDA-F673-5F10-6C37-056E5AFC2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D2B0-D7CF-4D75-9E5A-B682921DBAD6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FF26CB-5B2B-0886-BE95-91FE75DCA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9994FD-52E3-DB86-616A-CF258D122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0C977-4733-44B6-B205-1DF052175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428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7349A4-57E4-A3EF-6AE7-329AE779B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IN1010 Gruppetime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965CC50-0CAE-38DF-36A4-7E6182AC46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Julian Fjeld</a:t>
            </a:r>
            <a:br>
              <a:rPr lang="nb-NO" dirty="0"/>
            </a:br>
            <a:r>
              <a:rPr lang="nb-NO" dirty="0"/>
              <a:t>julianfj@uio.no</a:t>
            </a:r>
          </a:p>
        </p:txBody>
      </p:sp>
    </p:spTree>
    <p:extLst>
      <p:ext uri="{BB962C8B-B14F-4D97-AF65-F5344CB8AC3E}">
        <p14:creationId xmlns:p14="http://schemas.microsoft.com/office/powerpoint/2010/main" val="377420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EFAF36-751F-3C04-FD79-9BA457DF2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Grensesnitt</a:t>
            </a:r>
          </a:p>
        </p:txBody>
      </p:sp>
      <p:pic>
        <p:nvPicPr>
          <p:cNvPr id="5" name="Plassholder for innhold 4" descr="Et bilde som inneholder tekst&#10;&#10;Automatisk generert beskrivelse">
            <a:extLst>
              <a:ext uri="{FF2B5EF4-FFF2-40B4-BE49-F238E27FC236}">
                <a16:creationId xmlns:a16="http://schemas.microsoft.com/office/drawing/2014/main" id="{DCD90D01-C498-834D-F79F-7AB25D4B4D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44" y="1853060"/>
            <a:ext cx="3614565" cy="3434736"/>
          </a:xfrm>
        </p:spPr>
      </p:pic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AB3792D1-D788-AAAE-0E21-90B0BFCBA9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31" y="1984229"/>
            <a:ext cx="3423372" cy="4274957"/>
          </a:xfrm>
          <a:prstGeom prst="rect">
            <a:avLst/>
          </a:prstGeom>
        </p:spPr>
      </p:pic>
      <p:pic>
        <p:nvPicPr>
          <p:cNvPr id="9" name="Bilde 8" descr="Et bilde som inneholder tekst&#10;&#10;Automatisk generert beskrivelse">
            <a:extLst>
              <a:ext uri="{FF2B5EF4-FFF2-40B4-BE49-F238E27FC236}">
                <a16:creationId xmlns:a16="http://schemas.microsoft.com/office/drawing/2014/main" id="{921F0746-B0C0-FCB0-45D4-8272E8D27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314" y="1984229"/>
            <a:ext cx="3423372" cy="427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8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>
            <a:extLst>
              <a:ext uri="{FF2B5EF4-FFF2-40B4-BE49-F238E27FC236}">
                <a16:creationId xmlns:a16="http://schemas.microsoft.com/office/drawing/2014/main" id="{86443DE3-5E9E-B84A-854F-149B8C421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413" y="3574473"/>
            <a:ext cx="1717420" cy="1717420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9A555CB4-981C-A597-6B7C-8554695CCD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207" y="1937053"/>
            <a:ext cx="1658626" cy="1658626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AD0AAC2F-FE2B-FA38-6405-4D85D55F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63A2B570-FA4F-7C5B-B159-E2D083F5CD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4" y="1937053"/>
            <a:ext cx="6712069" cy="1637420"/>
          </a:xfr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10B8A0BC-5896-A8AD-BFDC-FA200600CA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563" y="3574473"/>
            <a:ext cx="5572270" cy="1702638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EEE95393-80A0-09AA-3DF1-121D1DA0D0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450" y="78066"/>
            <a:ext cx="3165677" cy="6473101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54914143-98E5-46B0-B57C-7A35DBA854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78" y="2593612"/>
            <a:ext cx="3246045" cy="177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9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IN1010 Gruppetime</vt:lpstr>
      <vt:lpstr>Grensesnitt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Julian Fjeld</dc:creator>
  <cp:lastModifiedBy>Julian Fjeld</cp:lastModifiedBy>
  <cp:revision>5</cp:revision>
  <dcterms:created xsi:type="dcterms:W3CDTF">2023-02-08T07:46:09Z</dcterms:created>
  <dcterms:modified xsi:type="dcterms:W3CDTF">2023-02-08T16:30:00Z</dcterms:modified>
</cp:coreProperties>
</file>