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3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E7C95F-E063-4EB4-C3AD-32FC0594FB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1588C11-BA3C-B807-1C85-43FE9463B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4D98B5-DDB3-5E83-8795-FF7E12D7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FB3B-F1D1-4803-807E-FA906D775318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7FA1422-4316-2413-B94E-0CC61873A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DE5446B-C309-F3D8-4C87-E21FE11AF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00FA-E886-4D6A-8936-6200E6353C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918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B10501-1548-9376-7DC1-F5EAEA5AB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A109AC9-643A-5D49-F7E7-EE1137B69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72C848F-84E4-817F-BAD4-AB0FFA9AB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FB3B-F1D1-4803-807E-FA906D775318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6BE29D3-71CB-A6DB-E869-4EAE7FC62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D008D5C-C5B6-876C-3137-69E38ACD6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00FA-E886-4D6A-8936-6200E6353C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338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2C6944C-6D3F-2D62-5A86-31F182A96E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08FE540-DAB6-BD7A-CF46-F138BA08A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41DF762-2DE9-CCAE-AA09-ED5DD8C57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FB3B-F1D1-4803-807E-FA906D775318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39D6B3E-2B98-EA91-4AE6-225700F3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4B1818B-54B9-6E56-EDAF-61FE3D8C1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00FA-E886-4D6A-8936-6200E6353C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745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C290D4-D1A6-D0A8-BCEC-35D6CE02D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34403F5-0D44-CBAC-DFE7-092E28D4A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64503C5-D42F-1B70-086F-7A6B77376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FB3B-F1D1-4803-807E-FA906D775318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7ECD336-FE6A-4C38-9413-D2B27767D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5822D9D-6E4E-3DB3-3129-6CA992E2F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00FA-E886-4D6A-8936-6200E6353C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593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58F210-4F20-BB56-50B7-78FE8B5BB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CA2166A-6E35-5413-CFB6-2EC421DE7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6A8B49-769E-5F28-2D88-A02133E92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FB3B-F1D1-4803-807E-FA906D775318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4CE5DC-8AD5-C15F-08FD-37B70DAC3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6703A77-2936-C9C2-FB73-B2127EB7B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00FA-E886-4D6A-8936-6200E6353C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116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F2FC13-A41C-0991-3387-550E2D190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2C959AD-3FED-C0E9-501B-962988424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FE3C9D8-CC7A-62F4-32B5-EBFFA8D56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E28D614-BB81-7847-6EE5-2C16EE815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FB3B-F1D1-4803-807E-FA906D775318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ADA337E-3A20-30AC-5C13-95076AA06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02F4299-717E-F214-B485-E169ABC28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00FA-E886-4D6A-8936-6200E6353C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44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2415A0-2EDD-63C6-6783-DD472FECD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D5D7F2-E7FB-5777-9469-730956ECE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3437F7B-A0DE-A4C8-AF9C-057FF8117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149CAF6-568C-8637-235E-CAD1B7052E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07CCC30-B1DA-FE33-EDDA-79E3EE0E04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608AB5E-2559-8E54-0EAD-2EC64D875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FB3B-F1D1-4803-807E-FA906D775318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BB1411C-CF3B-AA0C-ECFC-0CB0F712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27671D1-1036-0F5D-4F26-79963953D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00FA-E886-4D6A-8936-6200E6353C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896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3E8802-E699-0CD1-76D3-7E9CD8183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B97B6F6-847B-207A-A6D7-9B5FDB5C2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FB3B-F1D1-4803-807E-FA906D775318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16A4531-0ADF-3C61-1860-0ED94C588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2110BB0-C482-E586-763E-32F27C517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00FA-E886-4D6A-8936-6200E6353C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018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8A0056D-34DA-C682-91D4-F66EDE254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FB3B-F1D1-4803-807E-FA906D775318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CDCF3F1-24A1-7359-1048-12CAB4B64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D279E53-4F93-416C-3009-B8878FBC0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00FA-E886-4D6A-8936-6200E6353C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019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72B70C-E693-4BA8-1100-205A361AA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67FED72-EE1B-D168-592A-44520C481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27B403D-FCAE-DFD6-1443-F56C717ED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09811E8-9AB6-7676-07A3-59B3E64FD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FB3B-F1D1-4803-807E-FA906D775318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6331A6A-A256-8227-09AB-780A1B340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BFF38E6-8D0C-5D42-E8DF-BFF368C58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00FA-E886-4D6A-8936-6200E6353C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461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A92094-BE03-9BB2-5473-2871AF3BF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9DD3B48-1C48-57D1-0737-1DA11108E3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F99E101-6B82-6A7F-7996-3C9019AF6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FAE5C5C-CA5A-9584-12DC-DCCDC23B6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FB3B-F1D1-4803-807E-FA906D775318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3205759-09DC-A2EC-E50D-56D311846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F7A13C7-C07A-4BE9-D140-AFADF7A3A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00FA-E886-4D6A-8936-6200E6353C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427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102D4CC-9972-4084-311F-7086F4E64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A2B8065-8FF0-BA8A-8026-ECD60D58E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C95FAAF-CAEE-6678-7562-557DCCDF70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FB3B-F1D1-4803-807E-FA906D775318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FB5599-10A7-2FE6-5601-07247919E1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0F84A42-5A3C-6002-61C9-637EA41235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B00FA-E886-4D6A-8936-6200E6353C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651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DBF938-53C2-AF0A-BADE-BE30433E99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IN1010 Gruppetime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05CC20B-E4F9-C2E3-CFBC-8163EE70FD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Julian Fjeld</a:t>
            </a:r>
          </a:p>
          <a:p>
            <a:r>
              <a:rPr lang="nb-NO" dirty="0"/>
              <a:t>julianfj@uio.no</a:t>
            </a:r>
          </a:p>
        </p:txBody>
      </p:sp>
    </p:spTree>
    <p:extLst>
      <p:ext uri="{BB962C8B-B14F-4D97-AF65-F5344CB8AC3E}">
        <p14:creationId xmlns:p14="http://schemas.microsoft.com/office/powerpoint/2010/main" val="347284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633123-5808-021C-25A1-177565AED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A692456-F024-45BA-02E4-D90A932AE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Alle som ønsket det har fått plass på samretting</a:t>
            </a:r>
          </a:p>
          <a:p>
            <a:r>
              <a:rPr lang="nb-NO" dirty="0" err="1"/>
              <a:t>toString</a:t>
            </a:r>
            <a:r>
              <a:rPr lang="nb-NO" dirty="0"/>
              <a:t> og </a:t>
            </a:r>
            <a:r>
              <a:rPr lang="nb-NO" dirty="0" err="1"/>
              <a:t>equals</a:t>
            </a:r>
            <a:endParaRPr lang="nb-NO" dirty="0"/>
          </a:p>
          <a:p>
            <a:r>
              <a:rPr lang="nb-NO" dirty="0"/>
              <a:t>Objekt-klassen, og at alle klasser arver fra den</a:t>
            </a:r>
          </a:p>
          <a:p>
            <a:r>
              <a:rPr lang="nb-NO" dirty="0"/>
              <a:t>Subklasse-konstruktører og super-nøkkelordet ( super. Og super() )</a:t>
            </a:r>
          </a:p>
          <a:p>
            <a:r>
              <a:rPr lang="nb-NO" dirty="0"/>
              <a:t>Ikke være redd for å prøve å kompilere og kjøre programmet selv om du tror det ikke fungerer. Ofte kilde til å lære litt om hvordan programmet ditt og Java virker</a:t>
            </a:r>
          </a:p>
          <a:p>
            <a:r>
              <a:rPr lang="nb-NO" dirty="0" err="1"/>
              <a:t>Override</a:t>
            </a:r>
            <a:r>
              <a:rPr lang="nb-NO" dirty="0"/>
              <a:t> (polymorfi, velger alltid den nederste), og </a:t>
            </a:r>
            <a:r>
              <a:rPr lang="nb-NO" dirty="0" err="1"/>
              <a:t>overload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29884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3D671D-FE8D-601F-C6D3-856F6BA96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Inspirasjon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57EC54-D235-B26D-30F6-27B62872C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https://youtu.be/TlLIOgWYVpI?t=353</a:t>
            </a:r>
          </a:p>
        </p:txBody>
      </p:sp>
    </p:spTree>
    <p:extLst>
      <p:ext uri="{BB962C8B-B14F-4D97-AF65-F5344CB8AC3E}">
        <p14:creationId xmlns:p14="http://schemas.microsoft.com/office/powerpoint/2010/main" val="2778780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95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IN1010 Gruppetime</vt:lpstr>
      <vt:lpstr>PowerPoint-presentasjon</vt:lpstr>
      <vt:lpstr>Inspirasjon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IN1010 Gruppetime</dc:title>
  <dc:creator>Julian Fjeld</dc:creator>
  <cp:lastModifiedBy>Julian Fjeld</cp:lastModifiedBy>
  <cp:revision>5</cp:revision>
  <dcterms:created xsi:type="dcterms:W3CDTF">2023-02-14T07:53:46Z</dcterms:created>
  <dcterms:modified xsi:type="dcterms:W3CDTF">2023-02-15T13:07:10Z</dcterms:modified>
</cp:coreProperties>
</file>