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F4E57D-FB89-7698-FF3C-4970D19B4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694754F-944E-AA97-A310-CE1D727A8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1A4B2BA-2E66-4981-084F-D5EF87FD3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9FD783-65D1-41EF-B58A-AF651A837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C6650CC-0894-266F-0FD4-37FAF467C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14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272647-6F85-1E7D-5348-9A69DBAE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F0FAB07-3E0B-B85F-A8C2-C71857E34A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26782B8-1F4E-42A9-7AAC-2583FB1C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45CCB5-603D-04B4-81B9-9D3EB5326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9A9B2D6-B560-9EEE-DEA9-7779935EF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240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69DB301-8A5C-84E4-D9C5-FDE77FDB4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E6967C8-59E5-0229-A4D9-3878F8A4C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FEF68B4-48F5-640E-B50D-4A32418C8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46FC816-80B8-BE19-8040-8CCF7A315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CB833A-EC80-B677-0329-1075C8BC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2078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9243ED-E1F6-55A3-A42E-F6885A882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110D130-F112-8C49-E52C-B326A0644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67DC96-9EFE-A8B4-23A9-1CC7876ED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B775097-8042-DC41-9F7D-09D9BFD06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18EA81-35EF-15F4-168D-7F0F933C3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496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D73BE8-D0EC-726E-7230-354855229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55FFFD2-27C9-97F5-DEAB-5D02C04A8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CD0154B-F9EF-729D-5EF2-520B6F350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36F0B98-78E1-AD93-B79B-BD25DE7C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A4FF0B-8710-4954-ED7C-4474AB5B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8941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8C48BD-343B-B6C3-5BD7-4F6570113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79892C-D50F-EE96-DCC5-23D254F900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A80A550-D54D-E18A-C673-E0E99D45E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7A34B78-B4E5-3A7C-9AD8-1C5093A7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BAFB04A-31EC-81B3-BD06-673F9A4F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858351-7F34-FF9B-61CC-7B586ECD0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082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4FB279-97F3-1435-653C-0D8688266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1683A43-22D7-8A74-C4D4-FA117E93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C53F794-348C-41F8-D812-874A3D4EA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DC7C584-15F1-E464-FE2C-86B2685F4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7DF967E-436B-CFB3-EF41-4617EED4CC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A0489A5-09C7-480D-974F-FDFA46874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2E0A293C-10CE-A1F9-8544-497DB355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3FB0C8B-F36D-C84C-F931-7C89104DA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607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FE7B11-9CC9-7DE8-C15F-83A67A3BB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4BB12C8-9E9E-6367-9595-05773201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EC0AEAA-E964-55DF-4E09-A5306CF6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A999A48B-E2D0-C33E-7A6A-CAFAF738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866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4668B30-3EA2-618C-6FF6-7DEDF7941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41F582A-FAF9-3462-1FE7-833EE66FA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9C654A0-5F11-3248-C30A-88FAEF59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617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204A78-7AB2-9916-946B-75A8627FB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589D8D-4E47-D23A-8DA5-3D7B9E7C1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FB98326-93E8-CDEC-2183-8044F2DA5F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405CCAB-6F10-10A2-7726-93CD4A23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8B5D987-FD82-CD55-F90F-75BD8EFCC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8542A5-A0F0-4E91-14CF-2153472D9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471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873DEC-2C9D-6DE7-69DA-892F22F82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D4C03D7-0978-D9E4-D633-9CA650971F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AA0DF21-7B90-D90D-E8FC-584A17D1E7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12022FD-385F-F5E2-5986-7B2C4C52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C141D80-8ADD-0364-39AB-8CED78A26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B676130-45D0-28C3-63C0-A43E89FB7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004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02510702-88DF-5A55-2EBB-2AD096B0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A3BF174-A6F6-19D0-93BD-E5505ED7E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3CBFE1E-B25C-95BD-C227-D255482D4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2A9C9-3C9B-425D-B6BC-F3DB0CFC0D60}" type="datetimeFigureOut">
              <a:rPr lang="nb-NO" smtClean="0"/>
              <a:t>22.03.2023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ACD132-50D3-352B-8B07-E0BD00AF5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B6746AF-F9F1-E00A-E981-C6D651A11D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28A7-6561-4890-9EEC-71AB2BCDE2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072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E9B5C8-BF3A-649F-236E-AF7A31924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Gruppetime – IN1010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78301E9-0275-6FCA-DC6B-BD75DAE7BE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Julian Fjeld</a:t>
            </a:r>
          </a:p>
          <a:p>
            <a:r>
              <a:rPr lang="nb-NO" dirty="0"/>
              <a:t>julianfj@uio.no</a:t>
            </a:r>
          </a:p>
        </p:txBody>
      </p:sp>
    </p:spTree>
    <p:extLst>
      <p:ext uri="{BB962C8B-B14F-4D97-AF65-F5344CB8AC3E}">
        <p14:creationId xmlns:p14="http://schemas.microsoft.com/office/powerpoint/2010/main" val="233784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780DAB-6C97-3C2D-7D6E-D63E1C43C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Nøkkelord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CBE61F-C1EB-70F7-BD06-1DF927A8E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Thread</a:t>
            </a:r>
            <a:r>
              <a:rPr lang="nb-NO" dirty="0"/>
              <a:t> – En klasse du kan tenke på som en arbeider som tar imot en oppgave (et objekt som implementerer </a:t>
            </a:r>
            <a:r>
              <a:rPr lang="nb-NO" dirty="0" err="1"/>
              <a:t>Runnable</a:t>
            </a:r>
            <a:r>
              <a:rPr lang="nb-NO" dirty="0"/>
              <a:t>)</a:t>
            </a:r>
          </a:p>
          <a:p>
            <a:r>
              <a:rPr lang="nb-NO" dirty="0" err="1"/>
              <a:t>Runnable</a:t>
            </a:r>
            <a:r>
              <a:rPr lang="nb-NO" dirty="0"/>
              <a:t> – Et </a:t>
            </a:r>
            <a:r>
              <a:rPr lang="nb-NO" dirty="0" err="1"/>
              <a:t>interface</a:t>
            </a:r>
            <a:r>
              <a:rPr lang="nb-NO" dirty="0"/>
              <a:t> som implementeres av en klasse som representerer oppgaven du vil få gjort</a:t>
            </a:r>
          </a:p>
          <a:p>
            <a:r>
              <a:rPr lang="nb-NO" dirty="0"/>
              <a:t>Lock og </a:t>
            </a:r>
            <a:r>
              <a:rPr lang="nb-NO" dirty="0" err="1"/>
              <a:t>ReentrantLock</a:t>
            </a:r>
            <a:r>
              <a:rPr lang="nb-NO" dirty="0"/>
              <a:t> – Et </a:t>
            </a:r>
            <a:r>
              <a:rPr lang="nb-NO" dirty="0" err="1"/>
              <a:t>interface</a:t>
            </a:r>
            <a:r>
              <a:rPr lang="nb-NO" dirty="0"/>
              <a:t> og en klasse vi bruker for å låse deler av koden som kan endre seg. Lager og organiserer automatisk en kø for de trådene som vil inn</a:t>
            </a:r>
          </a:p>
          <a:p>
            <a:r>
              <a:rPr lang="nb-NO" dirty="0" err="1"/>
              <a:t>Condition</a:t>
            </a:r>
            <a:r>
              <a:rPr lang="nb-NO" dirty="0"/>
              <a:t> – Kan sees på som en passiv kø, der de trådene som står i kø venter til </a:t>
            </a:r>
            <a:r>
              <a:rPr lang="nb-NO" dirty="0" err="1"/>
              <a:t>conditionen</a:t>
            </a:r>
            <a:r>
              <a:rPr lang="nb-NO" dirty="0"/>
              <a:t> gir signal.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08434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107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Gruppetime – IN1010</vt:lpstr>
      <vt:lpstr>Nøkkelord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Julian Fjeld</dc:creator>
  <cp:lastModifiedBy>Julian Fjeld</cp:lastModifiedBy>
  <cp:revision>3</cp:revision>
  <dcterms:created xsi:type="dcterms:W3CDTF">2023-03-22T09:36:26Z</dcterms:created>
  <dcterms:modified xsi:type="dcterms:W3CDTF">2023-03-22T13:12:10Z</dcterms:modified>
</cp:coreProperties>
</file>