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8:32:12.63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356 3802 24575,'0'0'0,"-3"-3"0,-6-1 0,-3 0 0,1-3 0,-3-8 0,-5-2 0,-2-4 0,-1 0 0,3-5 0,-6 1 0,3 0 0,1 5 0,0-3 0,5 1 0,0 1 0,1-4 0,-1 1 0,3-1 0,-1 6 0,3-3 0,-1 1 0,3 0 0,2 0 0,2 0 0,3 1 0,4 4 0,6 0 0,4 1 0,4-2 0,2 0 0,2-1 0,0 3 0,1 0 0,4-1 0,-1 4 0,4 2 0,4 4 0,2-6 0,3 3 0,1 0 0,1 3 0,1 2 0,0 1 0,4-2 0,-4 1 0,-1-4 0,-4 1 0,-4 1 0,0 2 0,-4 1 0,-2 1 0,-2 1 0,-1 1 0,-2-4 0,0 1 0,-5-5 0,0 0 0,1-2 0,0 2 0,1-4 0,1 3 0,1-2 0,-4-2 0,1 2 0,-5-2 0,-2-1 0,-4-2 0,-2-2 0,-2 0 0,-4-1 0,-6-5 0,-3-4 0,-4 0 0,-2-3 0,-6-3 0,4-2 0,-1 2 0,1 0 0,1-1 0,-1 2 0,1 0 0,0-1 0,-1 6 0,1-1 0,-1-1 0,4 2 0,1-2 0,-1-3 0,0-1 0,-2 1 0,4-1 0,-1 3 0,0 3 0,-1 6 0,-2 0 0,0 0 0,3 1 0,3 1 0,4 0 0,4 0 0,-2 4 0,1 1 0,2 0 0,0-2 0,2 0 0,0-1 0,4-1 0,5 4 0,4 3 0,4 4 0,2 4 0,1 1 0,1 3 0,5 0 0,-1 1 0,4 0 0,4-1 0,6 1 0,7-1 0,5 0 0,9 1 0,-5-1 0,5 0 0,0-1 0,1 1 0,-3 0 0,-5-4 0,-4 0 0,-4 0 0,-2-3 0,-6 1 0,-5-4 0,-4 2 0,-4-3 0,-2 2 0,-2 2 0,-4-2 0,0 2 0,0 1 0,-4-1 0,2 0 0,-3-2 0,-3-3 0,-2-2 0,-2-3 0,-2-5 0,0-1 0,-6-1 0,-3-4 0,-1-2 0,-2-4 0,-3 6 0,-3-2 0,0-1 0,-2 2 0,-1-2 0,4-2 0,0-2 0,0 2 0,3-1 0,0-1 0,2 3 0,4 2 0,-2 4 0,2 3 0,1 1 0,3-2 0,0 0 0,2 1 0,1-3 0,0 0 0,1 1 0,-1 2 0,0 1 0,0 0 0,1 2 0,3 4 0,4 4 0,4 5 0,3 3 0,3 2 0,5 2 0,1 0 0,5 1 0,7 0 0,2 0 0,4-1 0,3 1 0,1-1 0,3 0 0,4 0 0,-2 0 0,5 0 0,-5 0 0,-4 0 0,-2 0 0,-3 0 0,-6 0 0,-1 0 0,-4 0 0,-4 0 0,-3 0 0,-2 0 0,-1 0 0,-2 0 0,0 0 0,-4-4 0,-3-4 0,-5-4 0,-3-3 0,-2-3 0,-2-1 0,-1-1 0,-3-1 0,-1 0 0,0 1 0,-3 4 0,2 0 0,-4 0 0,-2 0 0,1-6 0,-2 0 0,-1-1 0,1 1 0,0 0 0,2 0 0,-1 2 0,3-1 0,-2 1 0,2 1 0,2-1 0,-1 5 0,1-1 0,2 1 0,1-2 0,2 0 0,1-1 0,0-1 0,1 0 0,1-1 0,3 0 0,0 0 0,4 4 0,0 1 0,2 3 0,3 3 0,-2 0 0,2 2 0,2-2 0,1 2 0,2-3 0,0 2 0,2 1 0,-5-2 0,1-2 0,0 2 0,1 1 0,0 2 0,2 3 0,0 1 0,0 1 0,1 1 0,0 0 0,-1 4 0,1 1 0,0-1 0,0 0 0,0-1 0,0-2 0,-1 0 0,1 0 0,-1-1 0,1-1 0,0 1 0,-1 0 0,1 0 0,0 0 0,-4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8:32:15.92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85.3291"/>
      <inkml:brushProperty name="anchorY" value="2933.104"/>
      <inkml:brushProperty name="scaleFactor" value="0.5"/>
    </inkml:brush>
  </inkml:definitions>
  <inkml:trace contextRef="#ctx0" brushRef="#br0">1007 3358 24575,'0'0'0,"-4"0"0,-4-4 0,-8-4 0,-7-4 0,-7 1 0,-8-7 0,-8-1 0,-10-6 0,-4 0 0,-2 0 0,2 0 0,-2 2 0,3 1 0,2 1 0,3 1 0,9 0 0,3 5 0,4-1 0,4 1 0,5-1 0,4-1 0,3 2 0,1 1 0,2-1 0,0-2 0,4 0 0,0-1 0,0 2 0,3 1 0,3-1 0,3 0 0,2-2 0,3 0 0,0-1 0,2-1 0,3 1 0,5-1 0,3 0 0,4 0 0,2-4 0,5 5 0,5-5 0,1 5 0,3-4 0,2 1 0,2 0 0,2 0 0,8-7 0,2 0 0,3 1 0,4-2 0,-3 1 0,6 2 0,-2 3 0,-4-3 0,-4 2 0,-2 1 0,-4 1 0,-1 1 0,-2 1 0,-8 1 0,-4 4 0,-4 1 0,1-1 0,-2 0 0,-3-1 0,-1-1 0,-2 3 0,1 4 0,-3 0 0,0 2 0,-3-1 0,1 2 0,-3-2 0,-2-2 0,-3-3 0,-1-2 0,-6 3 0,-4 3 0,-2 0 0,-6 2 0,-3-2 0,-3-5 0,0-2 0,-5-3 0,-3 0 0,-4-4 0,-3 0 0,-2 0 0,-5-3 0,-1 1 0,-4 2 0,1 1 0,0-2 0,-1-4 0,1 2 0,-3 1 0,7 6 0,5 5 0,2 3 0,4-1 0,5 0 0,-1-1 0,3 2 0,4-2 0,3 4 0,4-1 0,1 3 0,4-2 0,2-2 0,7-1 0,6-3 0,9-1 0,4-1 0,7 3 0,5 0 0,4 0 0,7-1 0,9-4 0,5-2 0,4 0 0,2-3 0,4-4 0,19-4 0,-4-6 0,-5 2 0,-5 3 0,-9 4 0,-8 4 0,-7 3 0,4 3 0,-2 4 0,-3 2 0,-9 0 0,-3 0 0,-4 2 0,-1-1 0,-2 4 0,-3-2 0,-1 3 0,-5-2 0,-6-2 0,-4-1 0,-4-3 0,-2-1 0,-6 3 0,-9 4 0,-4-1 0,-7-1 0,-6 2 0,-4-1 0,-4-1 0,-1-3 0,-1-5 0,-1 3 0,5-1 0,3 0 0,6 0 0,2 0 0,3-1 0,-2 1 0,1 0 0,0 3 0,1 4 0,0 1 0,2 2 0,3-1 0,2 2 0,3-2 0,0 2 0,3-2 0,2-3 0,3-2 0,2-1 0,1-3 0,0 0 0,2-1 0,-1 0 0,1 0 0,-1 0 0,0 0 0,1 0 0,2 4 0,1 0 0,0 1 0,-4 2 0,-2 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08:32:19.50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390.07373"/>
      <inkml:brushProperty name="anchorY" value="7137.99805"/>
      <inkml:brushProperty name="scaleFactor" value="0.5"/>
    </inkml:brush>
  </inkml:definitions>
  <inkml:trace contextRef="#ctx0" brushRef="#br0">748 3226 24575,'0'0'0,"0"-7"0,0-10 0,4-7 0,4-3 0,4-4 0,3-3 0,3 1 0,-3-2 0,1 0 0,-3 2 0,0-1 0,1 0 0,1-2 0,2-1 0,-3 3 0,1 3 0,-3 4 0,0 3 0,-2 2 0,0 2 0,-1 0 0,-2 1 0,-3 0 0,-5 0 0,-6 0 0,-4 3 0,-5 1 0,-2 3 0,-5 0 0,-6 3 0,-4 2 0,-3-2 0,-2 3 0,-1-3 0,-5 1 0,-5 2 0,5 2 0,-3 1 0,1 2 0,2 0 0,-3-3 0,5 0 0,2 1 0,5-1 0,0-2 0,5 1 0,3-4 0,3 2 0,6-4 0,5-1 0,9-3 0,5-2 0,5-2 0,6 0 0,3-5 0,3 0 0,5-4 0,2-4 0,11-2 0,5-7 0,1-1 0,2-2 0,0 1 0,-6 1 0,0 0 0,6 1 0,-3 1 0,1-3 0,-2-1 0,-4 5 0,-5 4 0,-3 6 0,-4-1 0,-7 4 0,-5 1 0,-1 7 0,-3 1 0,1 0 0,-2 1 0,-2-1 0,-1-1 0,-5 0 0,-2-1 0,-5-1 0,-3 5 0,-8-1 0,-2 0 0,-6 0 0,-4-2 0,0 4 0,-2-1 0,-2 0 0,6-2 0,3 0 0,0-1 0,-3-1 0,2 3 0,1 0 0,1 1 0,-2 2 0,2 3 0,0 4 0,2-2 0,1 3 0,1-4 0,1-2 0,0 1 0,5-2 0,-1 2 0,1-2 0,-1 3 0,-1 2 0,-1 2 0,3-2 0,0-3 0,3-2 0,3-3 0,4-3 0,2-1 0,2 0 0,0-5 0,6-5 0,-1 1 0,5-3 0,3-3 0,10-2 0,0 3 0,-3 2 0,-1 4 0,-1 2 0,-3 3 0,0 1 0,0 2 0,-2 0 0,-3 0 0,-7 4 0,-3 0 0,-5 3 0,-5 0 0,-3-1 0,-4 2 0,-1 3 0,3-2 0,0 2 0,-1-2 0,0 2 0,3-2 0,0 2 0,-2 1 0,0 2 0,-1 3 0,3-4 0,-1 1 0,-1-3 0,4-3 0,2-3 0,4-2 0,2-3 0,3 0 0,0-1 0,1 0 0,1 0 0,-4 3 0,-1 1 0,0 0 0,-3 4 0,1-2 0,1 0 0,1-1 0,1-2 0,-2-1 0,0-1 0,0-1 0,2 1 0,1 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E3AE-0312-7FBB-165C-5C59B1515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8EB6C-55DB-5470-E5E6-ED7B2CE54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0D15E-0C48-9967-4499-E931F9847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5CC44-7A20-B818-A532-AADE6F12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AF951-3736-BBA9-2B09-52AE5850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8AD9C-E94F-2723-1173-0CB059D67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6BE8A-0B25-EBEE-CADC-9A406AAEE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87D17-7EB5-E42B-7931-EDC91BC4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11927-294F-9534-D0F1-A9F33684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8DD35-F4C0-0B39-F2B2-0777CA5E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1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774631-9B39-B1CD-7EEC-83A49708D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1447-F0E8-9234-9024-DBDBA9E21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9E83C-1AB1-B11D-D81F-06C1FB6A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2016-E500-2981-AAE4-FF012AC1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3350C-8A40-93C4-74B2-417F0478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2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70FAA-3A03-52A7-6558-0A475CDA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3438F-95C1-C418-9DE8-A2A74AB48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2DBD8-207A-D9B0-130A-FFF94EF73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FE2EB-95B1-2F2E-D3A8-DE29FC40D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8AAB2-73B3-23D5-822E-39A736AE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8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46F92-43A8-E2E5-E536-9E59DC871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95886-30F3-8522-2B46-EA9938911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1A406-2706-3317-8711-F28BF8C3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13B16-6E72-9713-9DFF-7003C4BA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3F17E-3BC0-9E8F-39C8-10B481E8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D9243-CF63-59A4-FB32-A0B178B1A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16F0-8979-BDD2-15B7-5187D64C2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8DB69-5C6F-E1E7-454B-94216DE69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DB06D-BFBF-5429-CDF8-781C0745D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8A0AE-D9DE-C08D-E99B-4E1581BF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AFB0D-8CEA-02F3-87D2-DADD19E69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8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B24B-1D43-7184-B169-FB47328F4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92AD9-B55F-850C-0F8A-BD6AF3C34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0805C-AF77-FBC0-7A76-4A74B1BAE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37FFC0-7699-D114-320B-0F4493BD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3C985-E065-70FF-1A5F-B2EFE15A4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E4DFD-285A-EE8C-045A-EE80D02E1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794D3E-6EB1-E85E-600C-31670786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F0D74E-2F0F-C3DD-8B90-FBD0086C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0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E5D91-27F8-4EE8-A32D-7B0DA978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ABDC2-83A3-2D43-9349-4E2CA4CE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316BB-1501-5BE8-08EF-636311B7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B0960-FEE4-11F1-F7F4-50EAD1EE3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5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C97B8-F4FB-9F1F-D2E9-CFE6343B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C6045A-144F-13F6-7B19-1703992A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55418-89A2-7315-9B37-66DC899D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6782-F843-8088-49F8-39A5586C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00050-95D8-D428-94A5-436D4CCC1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D33CB-210F-B0C2-5A86-BE5AC51C5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1FBD3-A6BC-797C-4756-9EF2F207C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A653B-0376-5FA9-3AAA-7FCC0A6C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AC296-5933-D056-83CE-21142B63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2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AE6E-95C2-8D22-6A8C-479E3F86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BA170-9ECA-2D89-D8BD-0397553CD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F302E-E30A-89FD-A3AB-86C73F995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4EC53-916A-77DF-A94A-2B06B41BE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45412-3BBA-25D1-7B8A-B069E3F2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10536-EDC8-4C79-49DB-BCD3C726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7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A8C342-5643-9A26-BB51-77A5D5EE2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B321F-8DD4-C2E0-1806-8C158DE86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946C2-B554-0CAF-7455-3B3F010E7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C40E-5B21-4A64-9687-F24F7E3D0D35}" type="datetimeFigureOut">
              <a:rPr lang="en-US" smtClean="0"/>
              <a:t>26-01-23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F951E-2B68-67FF-0039-52B0E2F65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5887B-AC23-D632-557F-DC517382D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0FF9E-A709-4283-A22B-2B9B66D6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6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0KHNA9jTsE?t=395" TargetMode="External"/><Relationship Id="rId2" Type="http://schemas.openxmlformats.org/officeDocument/2006/relationships/hyperlink" Target="mailto:julianfj@uio.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mxgmn/WaveFunctionCollaps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mner/matnat/ifi/IN101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vilry.ifi.uio.n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n.uio.no/studier/forve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kontakt/si-fr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B2058-42E2-DBF7-B5D1-6F37EC540C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IN1010 Gruppetime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AF21B-CA5F-EDCC-00DF-CBA0067CBE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Julian Fjeld</a:t>
            </a:r>
          </a:p>
        </p:txBody>
      </p:sp>
    </p:spTree>
    <p:extLst>
      <p:ext uri="{BB962C8B-B14F-4D97-AF65-F5344CB8AC3E}">
        <p14:creationId xmlns:p14="http://schemas.microsoft.com/office/powerpoint/2010/main" val="480271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18FAC-26F0-E6C0-B858-1C666387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EBBDD-AE7F-8DD6-897F-167D3BD6D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Static</a:t>
            </a:r>
            <a:endParaRPr lang="nb-NO" dirty="0"/>
          </a:p>
          <a:p>
            <a:endParaRPr lang="nb-N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9B2A8A-92B4-25C9-E2D3-F161B7F04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534" y="2333418"/>
            <a:ext cx="7938977" cy="439930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D323990-18ED-1214-F196-0EDADE715B27}"/>
                  </a:ext>
                </a:extLst>
              </p14:cNvPr>
              <p14:cNvContentPartPr/>
              <p14:nvPr/>
            </p14:nvContentPartPr>
            <p14:xfrm>
              <a:off x="5471534" y="4266209"/>
              <a:ext cx="1006200" cy="1369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D323990-18ED-1214-F196-0EDADE715B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53894" y="4248569"/>
                <a:ext cx="1041840" cy="140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1302776-3F3A-5555-F8FF-9C4481206979}"/>
                  </a:ext>
                </a:extLst>
              </p14:cNvPr>
              <p14:cNvContentPartPr/>
              <p14:nvPr/>
            </p14:nvContentPartPr>
            <p14:xfrm>
              <a:off x="6853214" y="4412009"/>
              <a:ext cx="569880" cy="1209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1302776-3F3A-5555-F8FF-9C448120697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35214" y="4394009"/>
                <a:ext cx="605520" cy="12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FB93652-A113-B517-CC0C-7D695FC5C419}"/>
                  </a:ext>
                </a:extLst>
              </p14:cNvPr>
              <p14:cNvContentPartPr/>
              <p14:nvPr/>
            </p14:nvContentPartPr>
            <p14:xfrm>
              <a:off x="7775894" y="4374569"/>
              <a:ext cx="360360" cy="1161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FB93652-A113-B517-CC0C-7D695FC5C41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758254" y="4356929"/>
                <a:ext cx="396000" cy="119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06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1182F-7591-CBE3-417E-47195800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C188-1BD6-F7AD-92F5-3A0A96C5C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Pekere/ referanser</a:t>
            </a:r>
          </a:p>
          <a:p>
            <a:r>
              <a:rPr lang="nb-NO" dirty="0"/>
              <a:t>Metodeinstans</a:t>
            </a:r>
          </a:p>
          <a:p>
            <a:r>
              <a:rPr lang="nb-NO" dirty="0"/>
              <a:t>Tegninger</a:t>
            </a:r>
          </a:p>
        </p:txBody>
      </p:sp>
    </p:spTree>
    <p:extLst>
      <p:ext uri="{BB962C8B-B14F-4D97-AF65-F5344CB8AC3E}">
        <p14:creationId xmlns:p14="http://schemas.microsoft.com/office/powerpoint/2010/main" val="336016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0C3BC-3C7D-A501-B674-F5B9DF0A6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213"/>
            <a:ext cx="10515600" cy="1325563"/>
          </a:xfrm>
        </p:spPr>
        <p:txBody>
          <a:bodyPr/>
          <a:lstStyle/>
          <a:p>
            <a:r>
              <a:rPr lang="en-US" dirty="0" err="1"/>
              <a:t>Introduksjon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B231A-4541-9097-C65A-7983873FA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Julian Fjeld – </a:t>
            </a:r>
            <a:r>
              <a:rPr lang="en-US" dirty="0">
                <a:hlinkClick r:id="rId2"/>
              </a:rPr>
              <a:t>julianfj@uio.no</a:t>
            </a:r>
            <a:endParaRPr lang="en-US" dirty="0"/>
          </a:p>
          <a:p>
            <a:r>
              <a:rPr lang="en-US" dirty="0"/>
              <a:t>2. år Programmering og Systemarkitektur</a:t>
            </a:r>
          </a:p>
          <a:p>
            <a:r>
              <a:rPr lang="en-US" dirty="0" err="1"/>
              <a:t>Inspirasjon</a:t>
            </a:r>
            <a:r>
              <a:rPr lang="en-US" dirty="0"/>
              <a:t> – Wave Function Collapse</a:t>
            </a:r>
            <a:br>
              <a:rPr lang="en-US" dirty="0"/>
            </a:br>
            <a:r>
              <a:rPr lang="en-US" dirty="0">
                <a:hlinkClick r:id="rId3"/>
              </a:rPr>
              <a:t>https://youtu.be/20KHNA9jTsE?t=395</a:t>
            </a:r>
            <a:br>
              <a:rPr lang="en-US" dirty="0"/>
            </a:br>
            <a:r>
              <a:rPr lang="en-US" dirty="0">
                <a:hlinkClick r:id="rId4"/>
              </a:rPr>
              <a:t>https://github.com/mxgmn/WaveFunctionCollapse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2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4249-0632-CB3A-79BD-C3E68E61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Våre gruppetimer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40233-2657-2DAD-B95D-D2397817E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Også kalt seminartimer, undervisningstilbud</a:t>
            </a:r>
          </a:p>
          <a:p>
            <a:r>
              <a:rPr lang="nb-NO" dirty="0"/>
              <a:t>Gå gjennom pensum for uka</a:t>
            </a:r>
          </a:p>
          <a:p>
            <a:r>
              <a:rPr lang="nb-NO" dirty="0"/>
              <a:t>Ha åpne diskusjoner om pensum og faget</a:t>
            </a:r>
          </a:p>
          <a:p>
            <a:r>
              <a:rPr lang="nb-NO" dirty="0"/>
              <a:t>Stille spørsmål, få greie på ting som ikke ble tydelig i forelesning</a:t>
            </a:r>
          </a:p>
          <a:p>
            <a:r>
              <a:rPr lang="nb-NO" dirty="0"/>
              <a:t>Erfaring </a:t>
            </a:r>
          </a:p>
          <a:p>
            <a:r>
              <a:rPr lang="nb-NO" dirty="0"/>
              <a:t>Gjøre ukeoppgaver</a:t>
            </a:r>
          </a:p>
          <a:p>
            <a:r>
              <a:rPr lang="nb-NO" dirty="0"/>
              <a:t>Livekoding og gjennomgang av ukeoppgavene</a:t>
            </a:r>
          </a:p>
          <a:p>
            <a:r>
              <a:rPr lang="nb-NO" dirty="0"/>
              <a:t>Ikke stedet for å jobbe med </a:t>
            </a:r>
            <a:r>
              <a:rPr lang="nb-NO" dirty="0" err="1"/>
              <a:t>obliger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31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FA1B1-362B-6A8F-4774-781359FFD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Nyttig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A5767-A1AF-112A-E5EB-48DEAFAE5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Emnesiden</a:t>
            </a:r>
            <a:r>
              <a:rPr lang="en-US" dirty="0"/>
              <a:t> IN1010</a:t>
            </a:r>
          </a:p>
          <a:p>
            <a:r>
              <a:rPr lang="en-US" dirty="0">
                <a:hlinkClick r:id="rId2"/>
              </a:rPr>
              <a:t>https://www.uio.no/studier/emner/matnat/ifi/IN1010/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484BD-0529-7C4D-C0E9-0CC2A2F3B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Obliger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AC8BA-C2B2-668E-36AA-2E159D89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Innleveringer</a:t>
            </a:r>
            <a:r>
              <a:rPr lang="en-US" dirty="0"/>
              <a:t> skjer </a:t>
            </a:r>
            <a:r>
              <a:rPr lang="en-US" dirty="0" err="1"/>
              <a:t>i</a:t>
            </a:r>
            <a:r>
              <a:rPr lang="en-US" dirty="0"/>
              <a:t> devilry - </a:t>
            </a:r>
            <a:r>
              <a:rPr lang="en-US" dirty="0">
                <a:hlinkClick r:id="rId2"/>
              </a:rPr>
              <a:t>https://devilry.ifi.uio.no/</a:t>
            </a:r>
            <a:endParaRPr lang="en-US" dirty="0"/>
          </a:p>
          <a:p>
            <a:r>
              <a:rPr lang="en-US" dirty="0"/>
              <a:t>Trenger du </a:t>
            </a:r>
            <a:r>
              <a:rPr lang="en-US" dirty="0" err="1"/>
              <a:t>utsettelse</a:t>
            </a:r>
            <a:r>
              <a:rPr lang="en-US" dirty="0"/>
              <a:t> sender du </a:t>
            </a:r>
            <a:r>
              <a:rPr lang="en-US" b="1" i="1" u="sng" dirty="0"/>
              <a:t>mail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din </a:t>
            </a:r>
            <a:r>
              <a:rPr lang="en-US" dirty="0" err="1"/>
              <a:t>retter</a:t>
            </a:r>
            <a:r>
              <a:rPr lang="en-US" dirty="0"/>
              <a:t>,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beskjed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devilry</a:t>
            </a:r>
          </a:p>
          <a:p>
            <a:r>
              <a:rPr lang="en-US" dirty="0"/>
              <a:t>Om du </a:t>
            </a:r>
            <a:r>
              <a:rPr lang="en-US" dirty="0" err="1"/>
              <a:t>ikke</a:t>
            </a:r>
            <a:r>
              <a:rPr lang="en-US" dirty="0"/>
              <a:t> får </a:t>
            </a:r>
            <a:r>
              <a:rPr lang="en-US" dirty="0" err="1"/>
              <a:t>obligen</a:t>
            </a:r>
            <a:r>
              <a:rPr lang="en-US" dirty="0"/>
              <a:t> godkjent </a:t>
            </a:r>
            <a:r>
              <a:rPr lang="en-US" dirty="0" err="1"/>
              <a:t>kan</a:t>
            </a:r>
            <a:r>
              <a:rPr lang="en-US" dirty="0"/>
              <a:t> du ha </a:t>
            </a:r>
            <a:r>
              <a:rPr lang="en-US" dirty="0" err="1"/>
              <a:t>fått</a:t>
            </a:r>
            <a:r>
              <a:rPr lang="en-US" dirty="0"/>
              <a:t> et </a:t>
            </a:r>
            <a:r>
              <a:rPr lang="en-US" dirty="0" err="1"/>
              <a:t>nytt</a:t>
            </a:r>
            <a:r>
              <a:rPr lang="en-US" dirty="0"/>
              <a:t> forsøk med first om 3 </a:t>
            </a:r>
            <a:r>
              <a:rPr lang="en-US" dirty="0" err="1"/>
              <a:t>virkedager</a:t>
            </a:r>
            <a:r>
              <a:rPr lang="en-US" dirty="0"/>
              <a:t>, følg med</a:t>
            </a:r>
          </a:p>
          <a:p>
            <a:r>
              <a:rPr lang="en-US" dirty="0" err="1"/>
              <a:t>Juks</a:t>
            </a:r>
            <a:r>
              <a:rPr lang="en-US" dirty="0"/>
              <a:t> og </a:t>
            </a:r>
            <a:r>
              <a:rPr lang="en-US" dirty="0" err="1"/>
              <a:t>plagiat</a:t>
            </a:r>
            <a:r>
              <a:rPr lang="en-US" dirty="0"/>
              <a:t> </a:t>
            </a:r>
            <a:r>
              <a:rPr lang="en-US" dirty="0" err="1"/>
              <a:t>slås</a:t>
            </a:r>
            <a:r>
              <a:rPr lang="en-US" dirty="0"/>
              <a:t> </a:t>
            </a:r>
            <a:r>
              <a:rPr lang="en-US" dirty="0" err="1"/>
              <a:t>hardt</a:t>
            </a:r>
            <a:r>
              <a:rPr lang="en-US" dirty="0"/>
              <a:t> </a:t>
            </a:r>
            <a:r>
              <a:rPr lang="en-US" dirty="0" err="1"/>
              <a:t>ned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–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føre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utestengning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Universitetet </a:t>
            </a:r>
            <a:r>
              <a:rPr lang="en-US" dirty="0" err="1"/>
              <a:t>i</a:t>
            </a:r>
            <a:r>
              <a:rPr lang="en-US" dirty="0"/>
              <a:t> ett år</a:t>
            </a:r>
          </a:p>
          <a:p>
            <a:r>
              <a:rPr lang="en-US" dirty="0"/>
              <a:t>Selv om man har </a:t>
            </a:r>
            <a:r>
              <a:rPr lang="en-US" dirty="0" err="1"/>
              <a:t>fått</a:t>
            </a:r>
            <a:r>
              <a:rPr lang="en-US" dirty="0"/>
              <a:t> godkjent obliger tidligere år må man fortsatt få alle 7 obliger godkjent</a:t>
            </a:r>
          </a:p>
          <a:p>
            <a:r>
              <a:rPr lang="en-US" dirty="0" err="1"/>
              <a:t>Snakk</a:t>
            </a:r>
            <a:r>
              <a:rPr lang="en-US" dirty="0"/>
              <a:t> gjerne om forskjellige løsninger med </a:t>
            </a:r>
            <a:r>
              <a:rPr lang="en-US" dirty="0" err="1"/>
              <a:t>hverandre</a:t>
            </a:r>
            <a:r>
              <a:rPr lang="en-US" dirty="0"/>
              <a:t>, </a:t>
            </a:r>
            <a:r>
              <a:rPr lang="en-US" dirty="0" err="1"/>
              <a:t>ikke</a:t>
            </a:r>
            <a:r>
              <a:rPr lang="en-US" dirty="0"/>
              <a:t> del kode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3CBA-E06B-D66B-DA0A-E5C656BF6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ForVei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8A788-99E8-D412-EC54-2198C3ADB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Om du trenger </a:t>
            </a:r>
            <a:r>
              <a:rPr lang="en-US" dirty="0" err="1"/>
              <a:t>noen</a:t>
            </a:r>
            <a:r>
              <a:rPr lang="en-US" dirty="0"/>
              <a:t> å snakke med om </a:t>
            </a:r>
            <a:r>
              <a:rPr lang="en-US" dirty="0" err="1"/>
              <a:t>livet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student</a:t>
            </a:r>
          </a:p>
          <a:p>
            <a:r>
              <a:rPr lang="nb-NO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https://www.mn.uio.no/studier/forvei/</a:t>
            </a:r>
            <a:endParaRPr lang="en-US" u="sng" dirty="0">
              <a:solidFill>
                <a:srgbClr val="0563C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53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C530-FC26-BB93-B215-119E44C2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Si fra!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AE356-F9B6-4CD3-C925-388F8877E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Om du trenger å </a:t>
            </a:r>
            <a:r>
              <a:rPr lang="en-US" dirty="0" err="1"/>
              <a:t>varsle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gi</a:t>
            </a:r>
            <a:r>
              <a:rPr lang="en-US" dirty="0"/>
              <a:t> Universitetet tilbakemelding</a:t>
            </a:r>
          </a:p>
          <a:p>
            <a:r>
              <a:rPr lang="en-US" dirty="0" err="1"/>
              <a:t>Gode</a:t>
            </a:r>
            <a:r>
              <a:rPr lang="en-US" dirty="0"/>
              <a:t> ting</a:t>
            </a:r>
          </a:p>
          <a:p>
            <a:r>
              <a:rPr lang="en-US" dirty="0" err="1"/>
              <a:t>Dårlige</a:t>
            </a:r>
            <a:r>
              <a:rPr lang="en-US" dirty="0"/>
              <a:t> ting</a:t>
            </a:r>
          </a:p>
          <a:p>
            <a:r>
              <a:rPr lang="en-US" dirty="0" err="1"/>
              <a:t>Farlige</a:t>
            </a:r>
            <a:r>
              <a:rPr lang="en-US" dirty="0"/>
              <a:t> ting</a:t>
            </a:r>
          </a:p>
          <a:p>
            <a:r>
              <a:rPr lang="en-US" dirty="0" err="1"/>
              <a:t>Fæle</a:t>
            </a:r>
            <a:r>
              <a:rPr lang="en-US" dirty="0"/>
              <a:t> ting </a:t>
            </a:r>
          </a:p>
          <a:p>
            <a:r>
              <a:rPr lang="nb-NO" dirty="0">
                <a:hlinkClick r:id="rId2"/>
              </a:rPr>
              <a:t>https://www.uio.no/studier/kontakt/si-fra/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378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19ABC-4E06-E7D2-20CB-E38B1EB5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IN1010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16886-DCF4-8917-6940-19F46CDA7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Praktisk programmeringsfag</a:t>
            </a:r>
          </a:p>
          <a:p>
            <a:r>
              <a:rPr lang="nb-NO" dirty="0"/>
              <a:t>Noen ting kan virke meningsløst eller som bortkastet tid</a:t>
            </a: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endParaRPr lang="nb-NO" dirty="0"/>
          </a:p>
          <a:p>
            <a:endParaRPr lang="nb-NO" dirty="0"/>
          </a:p>
          <a:p>
            <a:r>
              <a:rPr lang="nb-NO" dirty="0" err="1"/>
              <a:t>Stick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it!</a:t>
            </a:r>
            <a:endParaRPr lang="nb-NO" dirty="0"/>
          </a:p>
          <a:p>
            <a:r>
              <a:rPr lang="nb-NO" dirty="0"/>
              <a:t>Det kommer på eksamen</a:t>
            </a:r>
          </a:p>
          <a:p>
            <a:r>
              <a:rPr lang="nb-NO" dirty="0"/>
              <a:t>Mye jobb, mange </a:t>
            </a:r>
            <a:r>
              <a:rPr lang="nb-NO" dirty="0" err="1"/>
              <a:t>obliger</a:t>
            </a:r>
            <a:endParaRPr lang="nb-NO" dirty="0"/>
          </a:p>
          <a:p>
            <a:r>
              <a:rPr lang="nb-NO" dirty="0"/>
              <a:t>Om man føler at man havner bakpå, bruk ressursene som er tilgjengelige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62310F-2A9A-F811-CED8-AE34333D0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390" y="2561179"/>
            <a:ext cx="3436289" cy="220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0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5367-1EC3-A5A4-0C71-10D445CE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F5ECE-6B99-55D9-B8EA-D663029F4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Alt i </a:t>
            </a:r>
            <a:r>
              <a:rPr lang="nb-NO" dirty="0" err="1"/>
              <a:t>java</a:t>
            </a:r>
            <a:r>
              <a:rPr lang="nb-NO" dirty="0"/>
              <a:t> må være i klasser</a:t>
            </a:r>
          </a:p>
          <a:p>
            <a:r>
              <a:rPr lang="nb-NO" dirty="0"/>
              <a:t>Programmer kan bli store og inneholde mange filer med klasser. Alle disse kan kompileres samtidig med kommandoen:</a:t>
            </a:r>
            <a:br>
              <a:rPr lang="nb-NO" dirty="0"/>
            </a:br>
            <a:r>
              <a:rPr lang="nb-NO" dirty="0" err="1"/>
              <a:t>javac</a:t>
            </a:r>
            <a:r>
              <a:rPr lang="nb-NO" dirty="0"/>
              <a:t> *.</a:t>
            </a:r>
            <a:r>
              <a:rPr lang="nb-NO" dirty="0" err="1"/>
              <a:t>java</a:t>
            </a:r>
            <a:endParaRPr lang="nb-NO" dirty="0"/>
          </a:p>
          <a:p>
            <a:r>
              <a:rPr lang="nb-NO" dirty="0"/>
              <a:t>Hovedprogrammet må ligge i en klasse og er en statisk metode som må se ut på en helt spesiell måte:</a:t>
            </a:r>
            <a:br>
              <a:rPr lang="nb-NO" dirty="0"/>
            </a:br>
            <a:r>
              <a:rPr lang="nb-NO" dirty="0" err="1"/>
              <a:t>public</a:t>
            </a:r>
            <a:r>
              <a:rPr lang="nb-NO" dirty="0"/>
              <a:t> </a:t>
            </a:r>
            <a:r>
              <a:rPr lang="nb-NO" dirty="0" err="1"/>
              <a:t>static</a:t>
            </a:r>
            <a:r>
              <a:rPr lang="nb-NO" dirty="0"/>
              <a:t> </a:t>
            </a:r>
            <a:r>
              <a:rPr lang="nb-NO" dirty="0" err="1"/>
              <a:t>void</a:t>
            </a:r>
            <a:r>
              <a:rPr lang="nb-NO" dirty="0"/>
              <a:t> </a:t>
            </a:r>
            <a:r>
              <a:rPr lang="nb-NO" dirty="0" err="1"/>
              <a:t>main</a:t>
            </a:r>
            <a:r>
              <a:rPr lang="nb-NO" dirty="0"/>
              <a:t>(</a:t>
            </a:r>
            <a:r>
              <a:rPr lang="nb-NO" dirty="0" err="1"/>
              <a:t>String</a:t>
            </a:r>
            <a:r>
              <a:rPr lang="nb-NO" dirty="0"/>
              <a:t>[] </a:t>
            </a:r>
            <a:r>
              <a:rPr lang="nb-NO" dirty="0" err="1"/>
              <a:t>args</a:t>
            </a:r>
            <a:r>
              <a:rPr lang="nb-NO" dirty="0"/>
              <a:t>){</a:t>
            </a:r>
            <a:br>
              <a:rPr lang="nb-NO" dirty="0"/>
            </a:br>
            <a:r>
              <a:rPr lang="nb-NO" dirty="0"/>
              <a:t>	// Innhold</a:t>
            </a:r>
            <a:br>
              <a:rPr lang="nb-NO" dirty="0"/>
            </a:br>
            <a:r>
              <a:rPr lang="nb-NO" dirty="0"/>
              <a:t>	// Opprett objekter av andre klasser og </a:t>
            </a:r>
            <a:br>
              <a:rPr lang="nb-NO" dirty="0"/>
            </a:br>
            <a:r>
              <a:rPr lang="nb-NO" dirty="0"/>
              <a:t>	// gjør litt av hvert</a:t>
            </a:r>
            <a:br>
              <a:rPr lang="nb-NO" dirty="0"/>
            </a:br>
            <a:r>
              <a:rPr lang="nb-NO" dirty="0"/>
              <a:t>}</a:t>
            </a:r>
          </a:p>
          <a:p>
            <a:r>
              <a:rPr lang="nb-NO" dirty="0"/>
              <a:t>Når man skal kjøre programmet bruker man kommandoen </a:t>
            </a:r>
            <a:r>
              <a:rPr lang="nb-NO" dirty="0" err="1"/>
              <a:t>java</a:t>
            </a:r>
            <a:r>
              <a:rPr lang="nb-NO" dirty="0"/>
              <a:t> og navnet på klassen som inneholder main-metoden. </a:t>
            </a:r>
            <a:r>
              <a:rPr lang="nb-NO" dirty="0" err="1"/>
              <a:t>F.eks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 err="1"/>
              <a:t>java</a:t>
            </a:r>
            <a:r>
              <a:rPr lang="nb-NO" dirty="0"/>
              <a:t> Hovedprogram</a:t>
            </a:r>
          </a:p>
          <a:p>
            <a:r>
              <a:rPr lang="nb-NO" dirty="0"/>
              <a:t>Denne kommandoen gjør at man kjører main-metoden i klassen Hovedprogram som er definert i filen Hovedprogram.java i dette spesifikke eksempelet</a:t>
            </a:r>
          </a:p>
        </p:txBody>
      </p:sp>
    </p:spTree>
    <p:extLst>
      <p:ext uri="{BB962C8B-B14F-4D97-AF65-F5344CB8AC3E}">
        <p14:creationId xmlns:p14="http://schemas.microsoft.com/office/powerpoint/2010/main" val="351674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455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IN1010 Gruppetime</vt:lpstr>
      <vt:lpstr>Introduksjon</vt:lpstr>
      <vt:lpstr>Våre gruppetimer</vt:lpstr>
      <vt:lpstr>Nyttig info</vt:lpstr>
      <vt:lpstr>Obliger</vt:lpstr>
      <vt:lpstr>ForVei</vt:lpstr>
      <vt:lpstr>Si fra!</vt:lpstr>
      <vt:lpstr>IN1010</vt:lpstr>
      <vt:lpstr>Java</vt:lpstr>
      <vt:lpstr>Java</vt:lpstr>
      <vt:lpstr>Java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IN1010 Gruppetime</dc:title>
  <dc:creator>Julian Fjeld</dc:creator>
  <cp:lastModifiedBy>Julian Fjeld</cp:lastModifiedBy>
  <cp:revision>34</cp:revision>
  <dcterms:created xsi:type="dcterms:W3CDTF">2023-01-24T11:29:23Z</dcterms:created>
  <dcterms:modified xsi:type="dcterms:W3CDTF">2023-01-27T07:02:09Z</dcterms:modified>
</cp:coreProperties>
</file>