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rtl="0"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E64F55-B975-485A-B7AB-0983C88CB3BF}" v="3" dt="2022-09-16T06:25:43.469"/>
    <p1510:client id="{90B96BCB-6424-4667-A5E9-2D1061BFC4A7}" v="900" dt="2022-09-13T09:54:58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4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E20E5732-144D-4934-865D-0129EFE6B2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A91EB55-30E1-4109-BA94-CBB4AC824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18E0F-EBE6-498F-8D75-05B85AF38941}" type="datetime1">
              <a:rPr lang="nb-NO" smtClean="0"/>
              <a:t>15.09.2022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0BF8CA4-0CC5-430F-AC77-FB9EDD24EF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D4B1DE1-6DDB-4724-ABE3-72D22E45E7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D139F-6269-49B2-954C-86839A5388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36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A5B34-2F8F-4158-A03F-EC77E0059220}" type="datetime1">
              <a:rPr lang="nb-NO" smtClean="0"/>
              <a:pPr/>
              <a:t>15.09.2022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C4164-EF2E-497B-B633-2347977943F7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05909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C4164-EF2E-497B-B633-2347977943F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45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b-NO" noProof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7C4DDB2-BC29-4C20-BB43-BAC26AFAFF05}" type="datetime1">
              <a:rPr lang="nb-NO" noProof="0" smtClean="0"/>
              <a:t>15.09.2022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642701-A24A-457E-8F83-3BD485C917A5}" type="datetime1">
              <a:rPr lang="nb-NO" noProof="0" smtClean="0"/>
              <a:t>15.09.2022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298B10D-582F-4429-95D9-EAE824DEFECA}" type="datetime1">
              <a:rPr lang="nb-NO" noProof="0" smtClean="0"/>
              <a:t>15.09.2022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8C5201-CE48-40CE-8ABE-C2C583509AA2}" type="datetime1">
              <a:rPr lang="nb-NO" noProof="0" smtClean="0"/>
              <a:t>15.09.2022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4C122B3-102E-4126-AFC9-7FE7AEB646E9}" type="datetime1">
              <a:rPr lang="nb-NO" noProof="0" smtClean="0"/>
              <a:t>15.09.2022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0991A0-3766-461A-99AD-A4C5DF147A96}" type="datetime1">
              <a:rPr lang="nb-NO" noProof="0" smtClean="0"/>
              <a:t>15.09.2022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2EC651-0FA1-4C1E-AB6C-AC28E37E603A}" type="datetime1">
              <a:rPr lang="nb-NO" noProof="0" smtClean="0"/>
              <a:t>15.09.2022</a:t>
            </a:fld>
            <a:endParaRPr lang="nb-NO" noProof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FE5C1A-DFA3-43E6-BE50-D2B9E4B251BB}" type="datetime1">
              <a:rPr lang="nb-NO" noProof="0" smtClean="0"/>
              <a:t>15.09.2022</a:t>
            </a:fld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54AA56-839E-4D39-BDA6-BF59708ACFAD}" type="datetime1">
              <a:rPr lang="nb-NO" noProof="0" smtClean="0"/>
              <a:t>15.09.2022</a:t>
            </a:fld>
            <a:endParaRPr lang="nb-NO" noProof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387FCD-7985-4F0E-8605-1BEBF24DB43D}" type="datetime1">
              <a:rPr lang="nb-NO" noProof="0" smtClean="0"/>
              <a:t>15.09.2022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0188E9-A373-4016-B0DC-0980DE9F5CC2}" type="datetime1">
              <a:rPr lang="nb-NO" noProof="0" smtClean="0"/>
              <a:t>15.09.2022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0BBE2673-DCD9-4993-9878-F3FBDD62249F}" type="datetime1">
              <a:rPr lang="nb-NO" noProof="0" smtClean="0"/>
              <a:t>15.09.2022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9" name="Rektangel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ktangel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ktangel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nb-NO" dirty="0"/>
              <a:t>Gruppetime 3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56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1681E6-2BD6-6AC1-A810-AEA32F06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 for i 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3D6009-A06B-C5A2-9251-B7BAA6927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b-NO" dirty="0"/>
              <a:t>Repetisjon av LMC</a:t>
            </a:r>
          </a:p>
          <a:p>
            <a:pPr marL="305435" indent="-305435"/>
            <a:r>
              <a:rPr lang="nb-NO" dirty="0"/>
              <a:t>Jobbe med </a:t>
            </a:r>
            <a:r>
              <a:rPr lang="nb-NO" dirty="0" err="1"/>
              <a:t>oblig</a:t>
            </a:r>
            <a:r>
              <a:rPr lang="nb-NO" dirty="0"/>
              <a:t> eller ukesoppgaver</a:t>
            </a:r>
          </a:p>
        </p:txBody>
      </p:sp>
    </p:spTree>
    <p:extLst>
      <p:ext uri="{BB962C8B-B14F-4D97-AF65-F5344CB8AC3E}">
        <p14:creationId xmlns:p14="http://schemas.microsoft.com/office/powerpoint/2010/main" val="122666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FCA0E7-2CD2-18D1-9249-DD4BDFCA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nyttige ting i </a:t>
            </a:r>
            <a:r>
              <a:rPr lang="nb-NO" dirty="0" err="1"/>
              <a:t>lmc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EB0B9B-70A1-0469-0F9A-BABA38EE6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b-NO" dirty="0"/>
              <a:t>Etiketter: "Holder" adressen til en instruksjon, finne igjen en verdi</a:t>
            </a:r>
          </a:p>
          <a:p>
            <a:pPr marL="305435" indent="-305435"/>
            <a:r>
              <a:rPr lang="nb-NO" dirty="0"/>
              <a:t>DAT: deklarerer en variabel i minnet, </a:t>
            </a:r>
            <a:r>
              <a:rPr lang="nb-NO" dirty="0" err="1"/>
              <a:t>f.eks</a:t>
            </a:r>
            <a:r>
              <a:rPr lang="nb-NO" dirty="0"/>
              <a:t> et tall eller en bokstav/tegn i ASCII</a:t>
            </a:r>
          </a:p>
          <a:p>
            <a:pPr marL="305435" indent="-305435"/>
            <a:r>
              <a:rPr lang="nb-NO" dirty="0"/>
              <a:t>BRA: hopper til et spesifikt sted i koden</a:t>
            </a:r>
          </a:p>
          <a:p>
            <a:pPr marL="305435" indent="-305435"/>
            <a:r>
              <a:rPr lang="nb-NO" dirty="0"/>
              <a:t>BRP: hopper til et spesifikt sted i koden hvis verdien i akkumulatoren er &gt;= 0 (ellers gjør den ingenting)</a:t>
            </a:r>
          </a:p>
          <a:p>
            <a:pPr marL="305435" indent="-305435"/>
            <a:r>
              <a:rPr lang="nb-NO" dirty="0"/>
              <a:t>BRZ: hopper til et spesifikt sted i koden hvis verdien i akkumulatoren er 0</a:t>
            </a:r>
          </a:p>
          <a:p>
            <a:pPr marL="305435" indent="-305435"/>
            <a:r>
              <a:rPr lang="nb-NO" dirty="0"/>
              <a:t>OTC: skriver ut akkumulatoren som et ASCII-tegn</a:t>
            </a:r>
          </a:p>
          <a:p>
            <a:pPr marL="305435" indent="-305435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940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5DD3C1-1F32-F3AD-E55B-60372948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F896D5-FA4E-F087-DAE4-3C113B50A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b-NO" dirty="0"/>
              <a:t>Vi skal skrive et program som leser inn diverse tall og skriver ut summen</a:t>
            </a:r>
          </a:p>
          <a:p>
            <a:pPr marL="305435" indent="-305435"/>
            <a:r>
              <a:rPr lang="nb-NO" dirty="0"/>
              <a:t>Programmet skal be om input frem til brukeren skriver 0</a:t>
            </a:r>
          </a:p>
        </p:txBody>
      </p:sp>
    </p:spTree>
    <p:extLst>
      <p:ext uri="{BB962C8B-B14F-4D97-AF65-F5344CB8AC3E}">
        <p14:creationId xmlns:p14="http://schemas.microsoft.com/office/powerpoint/2010/main" val="44065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628904-5962-6CCE-3465-157CCBCD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mulig løsning</a:t>
            </a:r>
          </a:p>
        </p:txBody>
      </p:sp>
      <p:pic>
        <p:nvPicPr>
          <p:cNvPr id="6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36626E07-94DF-FA6C-BADB-F5F9D72D9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900" y="2495647"/>
            <a:ext cx="6934200" cy="3048000"/>
          </a:xfrm>
        </p:spPr>
      </p:pic>
    </p:spTree>
    <p:extLst>
      <p:ext uri="{BB962C8B-B14F-4D97-AF65-F5344CB8AC3E}">
        <p14:creationId xmlns:p14="http://schemas.microsoft.com/office/powerpoint/2010/main" val="253402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A2D45D-2C5B-B20C-3091-B0430B62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Skrive ut bokstaver og tegn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9C0061-58BE-D47F-9745-EA0A88C81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b-NO" dirty="0"/>
              <a:t>OTC: skriver ut ASCII-tegn</a:t>
            </a:r>
          </a:p>
          <a:p>
            <a:pPr marL="305435" indent="-305435"/>
            <a:r>
              <a:rPr lang="nb-NO" dirty="0"/>
              <a:t>DAT: refererer til et ASCII-tegn</a:t>
            </a:r>
          </a:p>
          <a:p>
            <a:pPr marL="305435" indent="-305435"/>
            <a:r>
              <a:rPr lang="nb-NO" dirty="0" err="1"/>
              <a:t>F.eks</a:t>
            </a:r>
            <a:r>
              <a:rPr lang="nb-NO" dirty="0"/>
              <a:t>: DAT 97 tilsvarer en "a"</a:t>
            </a:r>
          </a:p>
        </p:txBody>
      </p:sp>
      <p:pic>
        <p:nvPicPr>
          <p:cNvPr id="4" name="Bilde 4" descr="Et bilde som inneholder bord&#10;&#10;Automatisk generert beskrivelse">
            <a:extLst>
              <a:ext uri="{FF2B5EF4-FFF2-40B4-BE49-F238E27FC236}">
                <a16:creationId xmlns:a16="http://schemas.microsoft.com/office/drawing/2014/main" id="{394CE2E1-FDBF-DD4A-3E76-540DFE0A5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190" y="1809034"/>
            <a:ext cx="6098457" cy="508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2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464106-A673-B0F0-280C-7F9F3A522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Eksempel: skrive ut hei</a:t>
            </a:r>
          </a:p>
        </p:txBody>
      </p:sp>
      <p:pic>
        <p:nvPicPr>
          <p:cNvPr id="9" name="Bilde 9" descr="Et bilde som inneholder bord&#10;&#10;Automatisk generert beskrivelse">
            <a:extLst>
              <a:ext uri="{FF2B5EF4-FFF2-40B4-BE49-F238E27FC236}">
                <a16:creationId xmlns:a16="http://schemas.microsoft.com/office/drawing/2014/main" id="{8FCC1A62-6131-EFF1-8DFB-07B332D1F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4421" y="2045302"/>
            <a:ext cx="5426978" cy="4341980"/>
          </a:xfrm>
        </p:spPr>
      </p:pic>
    </p:spTree>
    <p:extLst>
      <p:ext uri="{BB962C8B-B14F-4D97-AF65-F5344CB8AC3E}">
        <p14:creationId xmlns:p14="http://schemas.microsoft.com/office/powerpoint/2010/main" val="95595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464106-A673-B0F0-280C-7F9F3A522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Eksempel: lese inn ett tall og skrive ut det dobbelte</a:t>
            </a:r>
          </a:p>
        </p:txBody>
      </p:sp>
      <p:pic>
        <p:nvPicPr>
          <p:cNvPr id="6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0153267F-67E6-87DC-93FD-912469F9D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3453" y="2366834"/>
            <a:ext cx="7227207" cy="2478314"/>
          </a:xfr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7D16E0B6-31FB-333C-380F-2ACEAC5ECDEC}"/>
              </a:ext>
            </a:extLst>
          </p:cNvPr>
          <p:cNvSpPr txBox="1"/>
          <p:nvPr/>
        </p:nvSpPr>
        <p:spPr>
          <a:xfrm>
            <a:off x="798285" y="5457371"/>
            <a:ext cx="102616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/>
              <a:t>Kan ikke multiplisere eller dividere direkte i LMC, vi må bruke addisjon og subtraksjon! Se multiplikasjonseksempel fra forelesning 07.09.2022.</a:t>
            </a:r>
          </a:p>
        </p:txBody>
      </p:sp>
    </p:spTree>
    <p:extLst>
      <p:ext uri="{BB962C8B-B14F-4D97-AF65-F5344CB8AC3E}">
        <p14:creationId xmlns:p14="http://schemas.microsoft.com/office/powerpoint/2010/main" val="67646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1AF74E-8402-F632-7FA5-50440CB2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Oblig</a:t>
            </a:r>
            <a:r>
              <a:rPr lang="nb-NO" dirty="0"/>
              <a:t>/ukesoppgaver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449C62-EF6D-24E8-6F75-22ABF49AD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b-NO" dirty="0"/>
              <a:t>Spørsmål? </a:t>
            </a:r>
          </a:p>
        </p:txBody>
      </p:sp>
      <p:pic>
        <p:nvPicPr>
          <p:cNvPr id="4" name="Bilde 4" descr="Et bilde som inneholder bord&#10;&#10;Automatisk generert beskrivelse">
            <a:extLst>
              <a:ext uri="{FF2B5EF4-FFF2-40B4-BE49-F238E27FC236}">
                <a16:creationId xmlns:a16="http://schemas.microsoft.com/office/drawing/2014/main" id="{3072A550-AB25-5399-3FF5-0560AF0B7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085" y="1965895"/>
            <a:ext cx="6444342" cy="48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8836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0</TotalTime>
  <Words>1</Words>
  <Application>Microsoft Office PowerPoint</Application>
  <PresentationFormat>Widescreen</PresentationFormat>
  <Paragraphs>1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Dividende</vt:lpstr>
      <vt:lpstr>Gruppetime 3</vt:lpstr>
      <vt:lpstr>Plan for i dag</vt:lpstr>
      <vt:lpstr>Noen nyttige ting i lmc</vt:lpstr>
      <vt:lpstr>eksempel</vt:lpstr>
      <vt:lpstr>En mulig løsning</vt:lpstr>
      <vt:lpstr>Skrive ut bokstaver og tegn</vt:lpstr>
      <vt:lpstr>Eksempel: skrive ut hei</vt:lpstr>
      <vt:lpstr>Eksempel: lese inn ett tall og skrive ut det dobbelte</vt:lpstr>
      <vt:lpstr>Oblig/ukesoppgaver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127</cp:revision>
  <dcterms:created xsi:type="dcterms:W3CDTF">2022-09-13T08:00:38Z</dcterms:created>
  <dcterms:modified xsi:type="dcterms:W3CDTF">2022-09-16T06:25:54Z</dcterms:modified>
</cp:coreProperties>
</file>