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942B83-30A7-46A9-B7DF-787C0D2FBF1B}" v="832" dt="2022-09-20T08:08:16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E20E5732-144D-4934-865D-0129EFE6B2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A91EB55-30E1-4109-BA94-CBB4AC824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18E0F-EBE6-498F-8D75-05B85AF38941}" type="datetime1">
              <a:rPr lang="nb-NO" smtClean="0"/>
              <a:t>20.09.2022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0BF8CA4-0CC5-430F-AC77-FB9EDD24EF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D4B1DE1-6DDB-4724-ABE3-72D22E45E7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D139F-6269-49B2-954C-86839A538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5436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A5B34-2F8F-4158-A03F-EC77E0059220}" type="datetime1">
              <a:rPr lang="nb-NO" smtClean="0"/>
              <a:pPr/>
              <a:t>20.09.2022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C4164-EF2E-497B-B633-2347977943F7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05909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C4164-EF2E-497B-B633-2347977943F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0450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7C4DDB2-BC29-4C20-BB43-BAC26AFAFF05}" type="datetime1">
              <a:rPr lang="nb-NO" noProof="0" smtClean="0"/>
              <a:t>20.09.2022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642701-A24A-457E-8F83-3BD485C917A5}" type="datetime1">
              <a:rPr lang="nb-NO" noProof="0" smtClean="0"/>
              <a:t>20.09.2022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298B10D-582F-4429-95D9-EAE824DEFECA}" type="datetime1">
              <a:rPr lang="nb-NO" noProof="0" smtClean="0"/>
              <a:t>20.09.2022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8C5201-CE48-40CE-8ABE-C2C583509AA2}" type="datetime1">
              <a:rPr lang="nb-NO" noProof="0" smtClean="0"/>
              <a:t>20.09.2022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4C122B3-102E-4126-AFC9-7FE7AEB646E9}" type="datetime1">
              <a:rPr lang="nb-NO" noProof="0" smtClean="0"/>
              <a:t>20.09.2022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0991A0-3766-461A-99AD-A4C5DF147A96}" type="datetime1">
              <a:rPr lang="nb-NO" noProof="0" smtClean="0"/>
              <a:t>20.09.2022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tel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2EC651-0FA1-4C1E-AB6C-AC28E37E603A}" type="datetime1">
              <a:rPr lang="nb-NO" noProof="0" smtClean="0"/>
              <a:t>20.09.2022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FE5C1A-DFA3-43E6-BE50-D2B9E4B251BB}" type="datetime1">
              <a:rPr lang="nb-NO" noProof="0" smtClean="0"/>
              <a:t>20.09.2022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54AA56-839E-4D39-BDA6-BF59708ACFAD}" type="datetime1">
              <a:rPr lang="nb-NO" noProof="0" smtClean="0"/>
              <a:t>20.09.2022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b-NO" noProof="0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387FCD-7985-4F0E-8605-1BEBF24DB43D}" type="datetime1">
              <a:rPr lang="nb-NO" noProof="0" smtClean="0"/>
              <a:t>20.09.2022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0188E9-A373-4016-B0DC-0980DE9F5CC2}" type="datetime1">
              <a:rPr lang="nb-NO" noProof="0" smtClean="0"/>
              <a:t>20.09.2022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0BBE2673-DCD9-4993-9878-F3FBDD62249F}" type="datetime1">
              <a:rPr lang="nb-NO" noProof="0" smtClean="0"/>
              <a:t>20.09.2022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9" name="Rektangel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nb-NO" dirty="0"/>
              <a:t>Gruppetime 4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677BD2-94F5-E8A1-2EC6-83A9ED00C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i dag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F532132-3DCE-2898-7507-1F39D5EE8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nb-NO" dirty="0"/>
              <a:t>Litt repetisjon fra forrige uke</a:t>
            </a:r>
          </a:p>
          <a:p>
            <a:pPr marL="305435" indent="-305435"/>
            <a:r>
              <a:rPr lang="nb-NO" dirty="0"/>
              <a:t>Eksamensoppgaver, jobbe i grupper :)</a:t>
            </a:r>
          </a:p>
          <a:p>
            <a:pPr marL="305435" indent="-305435"/>
            <a:r>
              <a:rPr lang="nb-NO" dirty="0"/>
              <a:t>Ukesoppgaver/</a:t>
            </a:r>
            <a:r>
              <a:rPr lang="nb-NO" dirty="0" err="1"/>
              <a:t>oblig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137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85DE35-F697-AB37-15DC-6E808E8D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Repetisjon: prosessoren x86-64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B1FA5C-D944-8A23-3C9E-0DB7A5783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684399"/>
            <a:ext cx="11029615" cy="3174400"/>
          </a:xfrm>
        </p:spPr>
        <p:txBody>
          <a:bodyPr/>
          <a:lstStyle/>
          <a:p>
            <a:pPr marL="305435" indent="-305435"/>
            <a:r>
              <a:rPr lang="nb-NO" dirty="0"/>
              <a:t>x86-64 fra Intel og AMD finnes i de fleste vanlige datamaskiner i dag</a:t>
            </a:r>
          </a:p>
          <a:p>
            <a:pPr marL="305435" indent="-305435"/>
            <a:r>
              <a:rPr lang="nb-NO" dirty="0"/>
              <a:t>x86-64 innebærer at det er 64 ledere mellom prosessoren og minnet, sier noe om hvor mange bits vi kan sende mellom de</a:t>
            </a:r>
          </a:p>
          <a:p>
            <a:pPr marL="305435" indent="-305435"/>
            <a:r>
              <a:rPr lang="nb-NO" dirty="0"/>
              <a:t>Har en </a:t>
            </a:r>
            <a:r>
              <a:rPr lang="nb-NO" dirty="0" err="1"/>
              <a:t>cache</a:t>
            </a:r>
            <a:r>
              <a:rPr lang="nb-NO" dirty="0"/>
              <a:t> mellom CPU og RAM, som brukes til mellomlagring av data</a:t>
            </a:r>
          </a:p>
          <a:p>
            <a:pPr marL="305435" indent="-305435"/>
            <a:r>
              <a:rPr lang="nb-NO" dirty="0" err="1"/>
              <a:t>Cache</a:t>
            </a:r>
            <a:r>
              <a:rPr lang="nb-NO" dirty="0"/>
              <a:t> gjør at </a:t>
            </a:r>
            <a:r>
              <a:rPr lang="nb-NO" dirty="0" err="1"/>
              <a:t>CPU'en</a:t>
            </a:r>
            <a:r>
              <a:rPr lang="nb-NO" dirty="0"/>
              <a:t> kan hente data raskere, fordi vi slipper å gå innom RAM hver gang data skal hentes</a:t>
            </a:r>
          </a:p>
          <a:p>
            <a:pPr marL="305435" indent="-305435"/>
            <a:r>
              <a:rPr lang="nb-NO" dirty="0"/>
              <a:t>x86-64 har samme eksekveringsløkke som LMC, men har i tillegg pipeline for å jobbe raskere</a:t>
            </a:r>
          </a:p>
          <a:p>
            <a:pPr marL="305435" indent="-305435"/>
            <a:endParaRPr lang="nb-NO" dirty="0"/>
          </a:p>
          <a:p>
            <a:pPr marL="305435" indent="-305435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0929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07D909-E57B-BADA-BAEB-55A58E935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Repetisjon: pipeline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3EE5CD-C66A-ED3E-2262-31F898A8F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110761"/>
          </a:xfrm>
        </p:spPr>
        <p:txBody>
          <a:bodyPr/>
          <a:lstStyle/>
          <a:p>
            <a:pPr marL="305435" indent="-305435"/>
            <a:r>
              <a:rPr lang="nb-NO" dirty="0"/>
              <a:t>LMC kjører én og én eksekveringsløkke etter hverandre (1. Hent instruksjon -&gt; 2. Dekode instruksjonen og legge i instruksjonsregisteret og adresseregisteret -&gt; 3. Utføre instruksjonen -&gt; 4. Gi output -&gt; REPEAT)</a:t>
            </a:r>
          </a:p>
          <a:p>
            <a:pPr marL="305435" indent="-305435"/>
            <a:r>
              <a:rPr lang="nb-NO" dirty="0"/>
              <a:t>x86-64 kjører flere eksekveringsløkker </a:t>
            </a:r>
            <a:r>
              <a:rPr lang="nb-NO" dirty="0" err="1"/>
              <a:t>parallellt</a:t>
            </a:r>
            <a:r>
              <a:rPr lang="nb-NO" dirty="0"/>
              <a:t> – </a:t>
            </a:r>
            <a:r>
              <a:rPr lang="nb-NO" dirty="0" err="1"/>
              <a:t>pipelining</a:t>
            </a:r>
          </a:p>
          <a:p>
            <a:pPr marL="305435" indent="-305435"/>
            <a:r>
              <a:rPr lang="nb-NO" dirty="0"/>
              <a:t>Dette innebærer at en eksekveringsløkke kan starte før den forrige er ferdig</a:t>
            </a:r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F8343A89-D6D5-ACA8-EFF2-BA60D681F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494" y="4361214"/>
            <a:ext cx="4484914" cy="210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731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9C1077-895B-9537-94D2-03CCB5B1D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Repetisjon: RAM og virtuelt minne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C934DD-B8A0-539D-2510-BC1B3CC17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nb-NO" dirty="0"/>
              <a:t>Mens LMC har 100 celler i minnet, kan x86-64 ha opptil </a:t>
            </a:r>
            <a:r>
              <a:rPr lang="nb-NO" dirty="0" err="1"/>
              <a:t>ca</a:t>
            </a:r>
            <a:r>
              <a:rPr lang="nb-NO" dirty="0"/>
              <a:t> 1,8*10^19 celler – dette tilsvarer ca. 17 000 000 terabyte (men ingen maskiner i dag har så mye installert)</a:t>
            </a:r>
          </a:p>
          <a:p>
            <a:pPr marL="305435" indent="-305435"/>
            <a:r>
              <a:rPr lang="nb-NO" dirty="0"/>
              <a:t>x86-64 har i tillegg støtte for virtuelt minne</a:t>
            </a:r>
          </a:p>
          <a:p>
            <a:pPr marL="305435" indent="-305435"/>
            <a:r>
              <a:rPr lang="nb-NO" dirty="0"/>
              <a:t>Hva innebærer det?</a:t>
            </a:r>
          </a:p>
          <a:p>
            <a:pPr marL="305435" indent="-305435"/>
            <a:r>
              <a:rPr lang="nb-NO" dirty="0"/>
              <a:t>Brukere kan ha hver sin virtuelle minneblokk, og kan lagre på samme sted i minneblokken</a:t>
            </a:r>
          </a:p>
          <a:p>
            <a:pPr marL="305435" indent="-305435"/>
            <a:r>
              <a:rPr lang="nb-NO" dirty="0"/>
              <a:t>x86-64 sender disse virtuelle minneblokkene til forskjellige steder i det fysiske minnet! </a:t>
            </a:r>
          </a:p>
          <a:p>
            <a:pPr marL="305435" indent="-305435"/>
            <a:r>
              <a:rPr lang="nb-NO" dirty="0"/>
              <a:t>Dermed kan ikke brukerne av maskinene forstyrre hverandre</a:t>
            </a:r>
          </a:p>
        </p:txBody>
      </p:sp>
    </p:spTree>
    <p:extLst>
      <p:ext uri="{BB962C8B-B14F-4D97-AF65-F5344CB8AC3E}">
        <p14:creationId xmlns:p14="http://schemas.microsoft.com/office/powerpoint/2010/main" val="95656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837C41-40C6-4203-A643-2B1F7880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Eksamensoppgave 2019</a:t>
            </a:r>
          </a:p>
        </p:txBody>
      </p:sp>
      <p:pic>
        <p:nvPicPr>
          <p:cNvPr id="4" name="Bilde 4" descr="Et bilde som inneholder bord&#10;&#10;Automatisk generert beskrivelse">
            <a:extLst>
              <a:ext uri="{FF2B5EF4-FFF2-40B4-BE49-F238E27FC236}">
                <a16:creationId xmlns:a16="http://schemas.microsoft.com/office/drawing/2014/main" id="{39984588-8511-A364-63C5-02041C6388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7855" y="1837654"/>
            <a:ext cx="4564034" cy="4882988"/>
          </a:xfrm>
        </p:spPr>
      </p:pic>
    </p:spTree>
    <p:extLst>
      <p:ext uri="{BB962C8B-B14F-4D97-AF65-F5344CB8AC3E}">
        <p14:creationId xmlns:p14="http://schemas.microsoft.com/office/powerpoint/2010/main" val="2048054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4FE3FA-3955-0997-B447-765B70A9E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Eksamensoppgave 2019</a:t>
            </a:r>
          </a:p>
        </p:txBody>
      </p:sp>
      <p:pic>
        <p:nvPicPr>
          <p:cNvPr id="4" name="Bilde 4" descr="Et bilde som inneholder bord&#10;&#10;Automatisk generert beskrivelse">
            <a:extLst>
              <a:ext uri="{FF2B5EF4-FFF2-40B4-BE49-F238E27FC236}">
                <a16:creationId xmlns:a16="http://schemas.microsoft.com/office/drawing/2014/main" id="{B3CF4FFB-E5BD-C39E-5438-6BA58034F5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3956" y="1811787"/>
            <a:ext cx="3979734" cy="4673819"/>
          </a:xfrm>
        </p:spPr>
      </p:pic>
    </p:spTree>
    <p:extLst>
      <p:ext uri="{BB962C8B-B14F-4D97-AF65-F5344CB8AC3E}">
        <p14:creationId xmlns:p14="http://schemas.microsoft.com/office/powerpoint/2010/main" val="2376749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295EAD-E441-5158-0537-E8760901B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Eksamensoppgave 2019</a:t>
            </a:r>
          </a:p>
        </p:txBody>
      </p:sp>
      <p:pic>
        <p:nvPicPr>
          <p:cNvPr id="4" name="Bilde 4" descr="Et bilde som inneholder bord&#10;&#10;Automatisk generert beskrivelse">
            <a:extLst>
              <a:ext uri="{FF2B5EF4-FFF2-40B4-BE49-F238E27FC236}">
                <a16:creationId xmlns:a16="http://schemas.microsoft.com/office/drawing/2014/main" id="{23D541DF-8D09-2032-04E5-E9B577C6D9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3228" y="1861182"/>
            <a:ext cx="3938284" cy="4708817"/>
          </a:xfrm>
        </p:spPr>
      </p:pic>
    </p:spTree>
    <p:extLst>
      <p:ext uri="{BB962C8B-B14F-4D97-AF65-F5344CB8AC3E}">
        <p14:creationId xmlns:p14="http://schemas.microsoft.com/office/powerpoint/2010/main" val="3988753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27D9DC-FE3E-9214-DD9A-2F850E140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Jobbe med ukesoppgaver/</a:t>
            </a:r>
            <a:r>
              <a:rPr lang="nb-NO" dirty="0" err="1"/>
              <a:t>oblig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ADD4A0-AE19-9963-E337-F3E0B0364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nb-NO" dirty="0"/>
              <a:t>Spørsmål?</a:t>
            </a:r>
          </a:p>
        </p:txBody>
      </p:sp>
    </p:spTree>
    <p:extLst>
      <p:ext uri="{BB962C8B-B14F-4D97-AF65-F5344CB8AC3E}">
        <p14:creationId xmlns:p14="http://schemas.microsoft.com/office/powerpoint/2010/main" val="283249646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0</TotalTime>
  <Words>1</Words>
  <Application>Microsoft Office PowerPoint</Application>
  <PresentationFormat>Widescreen</PresentationFormat>
  <Paragraphs>1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Dividende</vt:lpstr>
      <vt:lpstr>Gruppetime 4</vt:lpstr>
      <vt:lpstr>Plan for i dag</vt:lpstr>
      <vt:lpstr>Repetisjon: prosessoren x86-64</vt:lpstr>
      <vt:lpstr>Repetisjon: pipeline</vt:lpstr>
      <vt:lpstr>Repetisjon: RAM og virtuelt minne</vt:lpstr>
      <vt:lpstr>Eksamensoppgave 2019</vt:lpstr>
      <vt:lpstr>Eksamensoppgave 2019</vt:lpstr>
      <vt:lpstr>Eksamensoppgave 2019</vt:lpstr>
      <vt:lpstr>Jobbe med ukesoppgaver/oblig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/>
  <cp:revision>207</cp:revision>
  <dcterms:created xsi:type="dcterms:W3CDTF">2022-09-19T10:26:03Z</dcterms:created>
  <dcterms:modified xsi:type="dcterms:W3CDTF">2022-09-20T08:08:28Z</dcterms:modified>
</cp:coreProperties>
</file>