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847B4-C170-464B-9E8B-73792DC02DCA}" v="865" dt="2022-09-27T09:18:34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4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E20E5732-144D-4934-865D-0129EFE6B2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91EB55-30E1-4109-BA94-CBB4AC824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18E0F-EBE6-498F-8D75-05B85AF38941}" type="datetime1">
              <a:rPr lang="nb-NO" smtClean="0"/>
              <a:t>27.09.2022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0BF8CA4-0CC5-430F-AC77-FB9EDD24EF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D4B1DE1-6DDB-4724-ABE3-72D22E45E7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139F-6269-49B2-954C-86839A5388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36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A5B34-2F8F-4158-A03F-EC77E0059220}" type="datetime1">
              <a:rPr lang="nb-NO" smtClean="0"/>
              <a:pPr/>
              <a:t>27.09.2022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C4164-EF2E-497B-B633-2347977943F7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05909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C4164-EF2E-497B-B633-2347977943F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45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7C4DDB2-BC29-4C20-BB43-BAC26AFAFF05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642701-A24A-457E-8F83-3BD485C917A5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298B10D-582F-4429-95D9-EAE824DEFECA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8C5201-CE48-40CE-8ABE-C2C583509AA2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4C122B3-102E-4126-AFC9-7FE7AEB646E9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0991A0-3766-461A-99AD-A4C5DF147A96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EC651-0FA1-4C1E-AB6C-AC28E37E603A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E5C1A-DFA3-43E6-BE50-D2B9E4B251BB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54AA56-839E-4D39-BDA6-BF59708ACFAD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 noProof="0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387FCD-7985-4F0E-8605-1BEBF24DB43D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0"/>
              <a:t>Klikk ikonet for å legge til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188E9-A373-4016-B0DC-0980DE9F5CC2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0BBE2673-DCD9-4993-9878-F3FBDD62249F}" type="datetime1">
              <a:rPr lang="nb-NO" noProof="0" smtClean="0"/>
              <a:t>27.09.2022</a:t>
            </a:fld>
            <a:endParaRPr lang="nb-NO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Rektangel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ktangel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ktangel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nb-NO" dirty="0"/>
              <a:t>Gruppetime 5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30FA3-87D5-8795-4CEA-1330BBDD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495BD686-418E-311D-F3EC-40B0847F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876800"/>
            <a:ext cx="4962525" cy="261773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B2B1A-DEE9-E958-6827-5EBB7B72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15564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  <a:p>
            <a:pPr marL="305435" indent="-305435"/>
            <a:r>
              <a:rPr lang="en-US" dirty="0"/>
              <a:t>Svar: OR-port</a:t>
            </a:r>
          </a:p>
          <a:p>
            <a:pPr marL="305435" indent="-305435"/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lenge</a:t>
            </a:r>
            <a:r>
              <a:rPr lang="en-US" dirty="0"/>
              <a:t> 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av </a:t>
            </a:r>
            <a:r>
              <a:rPr lang="en-US" dirty="0" err="1"/>
              <a:t>inngangene</a:t>
            </a:r>
            <a:r>
              <a:rPr lang="en-US" dirty="0"/>
              <a:t> er </a:t>
            </a:r>
            <a:r>
              <a:rPr lang="en-US" dirty="0" err="1"/>
              <a:t>sann</a:t>
            </a:r>
            <a:r>
              <a:rPr lang="en-US" dirty="0"/>
              <a:t> (1), er </a:t>
            </a:r>
            <a:r>
              <a:rPr lang="en-US" dirty="0" err="1"/>
              <a:t>utgangen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sann</a:t>
            </a:r>
            <a:r>
              <a:rPr lang="en-US" dirty="0"/>
              <a:t> (1)</a:t>
            </a:r>
          </a:p>
        </p:txBody>
      </p:sp>
      <p:pic>
        <p:nvPicPr>
          <p:cNvPr id="3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611EEF4D-E6C6-874F-A651-2A816808E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86" y="3744146"/>
            <a:ext cx="4078514" cy="23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2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7A4F0-96F3-E192-9B71-7940A27C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85D376D-A95F-FBD4-26F4-B686DD94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858190"/>
            <a:ext cx="4962525" cy="26549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5D63E2-8F17-E8E5-CDE6-979C8C88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709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67A4F0-96F3-E192-9B71-7940A27C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85D376D-A95F-FBD4-26F4-B686DD94F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858190"/>
            <a:ext cx="4962525" cy="265495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5D63E2-8F17-E8E5-CDE6-979C8C88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17088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  <a:p>
            <a:pPr marL="305435" indent="-305435"/>
            <a:r>
              <a:rPr lang="en-US" dirty="0"/>
              <a:t>Svar: AND-port</a:t>
            </a:r>
          </a:p>
          <a:p>
            <a:pPr marL="305435" indent="-305435"/>
            <a:r>
              <a:rPr lang="en-US" dirty="0" err="1"/>
              <a:t>Utgangen</a:t>
            </a:r>
            <a:r>
              <a:rPr lang="en-US" dirty="0"/>
              <a:t> er </a:t>
            </a:r>
            <a:r>
              <a:rPr lang="en-US" dirty="0" err="1"/>
              <a:t>sann</a:t>
            </a:r>
            <a:r>
              <a:rPr lang="en-US" dirty="0"/>
              <a:t> KUN </a:t>
            </a:r>
            <a:r>
              <a:rPr lang="en-US" dirty="0" err="1"/>
              <a:t>når</a:t>
            </a:r>
            <a:r>
              <a:rPr lang="en-US" dirty="0"/>
              <a:t> alle </a:t>
            </a:r>
            <a:r>
              <a:rPr lang="en-US" dirty="0" err="1"/>
              <a:t>inngangene</a:t>
            </a:r>
            <a:r>
              <a:rPr lang="en-US" dirty="0"/>
              <a:t> er </a:t>
            </a:r>
            <a:r>
              <a:rPr lang="en-US" dirty="0" err="1"/>
              <a:t>sanne</a:t>
            </a:r>
            <a:r>
              <a:rPr lang="en-US" dirty="0"/>
              <a:t> </a:t>
            </a:r>
            <a:r>
              <a:rPr lang="en-US" dirty="0" err="1"/>
              <a:t>samtidig</a:t>
            </a:r>
          </a:p>
        </p:txBody>
      </p:sp>
      <p:pic>
        <p:nvPicPr>
          <p:cNvPr id="3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8A95309A-08CB-2D55-F6B1-E8032E76C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3998913"/>
            <a:ext cx="3628571" cy="222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3621A-EC44-0290-ACF0-BF65B6E3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/>
              <a:t>Repetisjon: logiske porter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A8F7FB4A-EF96-93C5-62A7-04067CD25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4" r="16251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48E8FB-F8A4-41C3-8C8E-8C1EAD7D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8402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83621A-EC44-0290-ACF0-BF65B6E3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/>
              <a:t>Repetisjon: logiske porter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8D04A-B18A-4669-86FA-1F7C104C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A8F7FB4A-EF96-93C5-62A7-04067CD25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4" r="16251" b="-2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48E8FB-F8A4-41C3-8C8E-8C1EAD7D9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1955626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  <a:p>
            <a:pPr marL="305435" indent="-305435"/>
            <a:r>
              <a:rPr lang="en-US" dirty="0"/>
              <a:t>Svar: XOR-port</a:t>
            </a:r>
          </a:p>
          <a:p>
            <a:pPr marL="305435" indent="-305435"/>
            <a:r>
              <a:rPr lang="en-US" dirty="0"/>
              <a:t>Et </a:t>
            </a:r>
            <a:r>
              <a:rPr lang="en-US" dirty="0" err="1"/>
              <a:t>odde</a:t>
            </a:r>
            <a:r>
              <a:rPr lang="en-US" dirty="0"/>
              <a:t> </a:t>
            </a:r>
            <a:r>
              <a:rPr lang="en-US" dirty="0" err="1"/>
              <a:t>antall</a:t>
            </a:r>
            <a:r>
              <a:rPr lang="en-US" dirty="0"/>
              <a:t> 1-ere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innganger</a:t>
            </a:r>
            <a:r>
              <a:rPr lang="en-US" dirty="0"/>
              <a:t> </a:t>
            </a:r>
            <a:r>
              <a:rPr lang="en-US" dirty="0" err="1"/>
              <a:t>gir</a:t>
            </a:r>
            <a:r>
              <a:rPr lang="en-US" dirty="0"/>
              <a:t> 1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utgang</a:t>
            </a:r>
          </a:p>
        </p:txBody>
      </p:sp>
      <p:pic>
        <p:nvPicPr>
          <p:cNvPr id="3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2DE7CED7-146A-6CE8-164C-714B4DB52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4208289"/>
            <a:ext cx="3454400" cy="19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0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387BB-A069-7E12-CC8E-23F34E7E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FA28347-A7E2-9CA5-0F23-050EE670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783752"/>
            <a:ext cx="4962525" cy="28038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E02C65-C098-AC2E-D971-B69BF405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178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387BB-A069-7E12-CC8E-23F34E7E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BFA28347-A7E2-9CA5-0F23-050EE670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783752"/>
            <a:ext cx="4962525" cy="280382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E02C65-C098-AC2E-D971-B69BF405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1955626"/>
          </a:xfrm>
        </p:spPr>
        <p:txBody>
          <a:bodyPr>
            <a:normAutofit fontScale="92500"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  <a:p>
            <a:pPr marL="305435" indent="-305435"/>
            <a:r>
              <a:rPr lang="en-US" dirty="0"/>
              <a:t>Svar: INV-port</a:t>
            </a:r>
          </a:p>
          <a:p>
            <a:pPr marL="305435" indent="-305435"/>
            <a:r>
              <a:rPr lang="en-US" dirty="0"/>
              <a:t>Kan </a:t>
            </a:r>
            <a:r>
              <a:rPr lang="en-US" dirty="0" err="1"/>
              <a:t>kun</a:t>
            </a:r>
            <a:r>
              <a:rPr lang="en-US" dirty="0"/>
              <a:t> ha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inngang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inverterer</a:t>
            </a:r>
            <a:r>
              <a:rPr lang="en-US" dirty="0"/>
              <a:t> </a:t>
            </a:r>
            <a:r>
              <a:rPr lang="en-US" dirty="0" err="1"/>
              <a:t>inngangen</a:t>
            </a:r>
            <a:r>
              <a:rPr lang="en-US" dirty="0"/>
              <a:t>: </a:t>
            </a:r>
            <a:r>
              <a:rPr lang="en-US" dirty="0" err="1"/>
              <a:t>dvs</a:t>
            </a:r>
            <a:r>
              <a:rPr lang="en-US" dirty="0"/>
              <a:t>. </a:t>
            </a:r>
            <a:r>
              <a:rPr lang="en-US" dirty="0" err="1"/>
              <a:t>snur</a:t>
            </a:r>
            <a:r>
              <a:rPr lang="en-US" dirty="0"/>
              <a:t> om </a:t>
            </a:r>
            <a:r>
              <a:rPr lang="en-US" dirty="0" err="1"/>
              <a:t>verdien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signalet</a:t>
            </a:r>
          </a:p>
          <a:p>
            <a:pPr marL="305435" indent="-305435"/>
            <a:r>
              <a:rPr lang="en-US" dirty="0"/>
              <a:t>Alle porter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sånn</a:t>
            </a:r>
            <a:r>
              <a:rPr lang="en-US" dirty="0"/>
              <a:t> </a:t>
            </a:r>
            <a:r>
              <a:rPr lang="en-US" dirty="0" err="1"/>
              <a:t>sirkel</a:t>
            </a:r>
            <a:r>
              <a:rPr lang="en-US" dirty="0"/>
              <a:t> er </a:t>
            </a:r>
            <a:r>
              <a:rPr lang="en-US" dirty="0" err="1"/>
              <a:t>inverterende</a:t>
            </a:r>
            <a:r>
              <a:rPr lang="en-US" dirty="0"/>
              <a:t> :)</a:t>
            </a:r>
          </a:p>
        </p:txBody>
      </p:sp>
      <p:pic>
        <p:nvPicPr>
          <p:cNvPr id="3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78C37221-569C-5381-564F-7D58E93A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2" y="4267375"/>
            <a:ext cx="3911600" cy="18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9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0BB614-0CFD-5756-D12A-B986B913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E6211E10-0DF4-A215-E784-BAB32442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89" y="2361056"/>
            <a:ext cx="4111796" cy="36492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6592E0-01B5-62FC-B90D-B52E5D0E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/>
              <a:t>NAND-port: AND-port </a:t>
            </a:r>
            <a:r>
              <a:rPr lang="en-US" dirty="0" err="1"/>
              <a:t>invertert</a:t>
            </a:r>
          </a:p>
          <a:p>
            <a:pPr marL="305435" indent="-305435"/>
            <a:r>
              <a:rPr lang="en-US" dirty="0"/>
              <a:t>NOR-port: OR-port </a:t>
            </a:r>
            <a:r>
              <a:rPr lang="en-US" dirty="0" err="1"/>
              <a:t>invertert</a:t>
            </a:r>
          </a:p>
          <a:p>
            <a:pPr marL="305435" indent="-305435"/>
            <a:r>
              <a:rPr lang="en-US" dirty="0"/>
              <a:t>XNOR-port: XOR-port </a:t>
            </a:r>
            <a:r>
              <a:rPr lang="en-US" dirty="0" err="1"/>
              <a:t>invertert</a:t>
            </a:r>
          </a:p>
        </p:txBody>
      </p:sp>
    </p:spTree>
    <p:extLst>
      <p:ext uri="{BB962C8B-B14F-4D97-AF65-F5344CB8AC3E}">
        <p14:creationId xmlns:p14="http://schemas.microsoft.com/office/powerpoint/2010/main" val="260479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82BFF1-057A-A221-12E7-1E9DC09E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Tips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A3E787-E800-5786-79D3-771B292C6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Til eksamen må dere kunne funksjonsuttrykkene til de ulike portene, sannhetsverditabellene til de ulike portene, og hvordan alle portene ser ut</a:t>
            </a:r>
          </a:p>
        </p:txBody>
      </p:sp>
    </p:spTree>
    <p:extLst>
      <p:ext uri="{BB962C8B-B14F-4D97-AF65-F5344CB8AC3E}">
        <p14:creationId xmlns:p14="http://schemas.microsoft.com/office/powerpoint/2010/main" val="155146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801779-BFEA-C2DE-6CF1-FF9E733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Repetisjon: </a:t>
            </a:r>
            <a:r>
              <a:rPr lang="nb-NO" dirty="0" err="1"/>
              <a:t>halvadder</a:t>
            </a:r>
            <a:r>
              <a:rPr lang="nb-NO" dirty="0"/>
              <a:t> og </a:t>
            </a:r>
            <a:r>
              <a:rPr lang="nb-NO" dirty="0" err="1"/>
              <a:t>fulladder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55B6A2-526B-A9A7-7592-50BC0F4C5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401046"/>
          </a:xfrm>
        </p:spPr>
        <p:txBody>
          <a:bodyPr/>
          <a:lstStyle/>
          <a:p>
            <a:pPr marL="305435" indent="-305435"/>
            <a:r>
              <a:rPr lang="nb-NO" dirty="0" err="1"/>
              <a:t>Halvadder</a:t>
            </a:r>
            <a:r>
              <a:rPr lang="nb-NO" dirty="0"/>
              <a:t>: tar ikke mente inn</a:t>
            </a:r>
          </a:p>
          <a:p>
            <a:pPr marL="305435" indent="-305435"/>
            <a:r>
              <a:rPr lang="nb-NO" dirty="0" err="1"/>
              <a:t>Fulladder</a:t>
            </a:r>
            <a:r>
              <a:rPr lang="nb-NO" dirty="0"/>
              <a:t>: tar mente inn</a:t>
            </a:r>
          </a:p>
          <a:p>
            <a:pPr marL="305435" indent="-305435"/>
            <a:r>
              <a:rPr lang="nb-NO" dirty="0" err="1"/>
              <a:t>Halvadder</a:t>
            </a:r>
            <a:r>
              <a:rPr lang="nb-NO" dirty="0"/>
              <a:t>: 2 innganger og 2 utganger</a:t>
            </a:r>
          </a:p>
          <a:p>
            <a:pPr marL="305435" indent="-305435"/>
            <a:r>
              <a:rPr lang="nb-NO" dirty="0" err="1"/>
              <a:t>Fulladder</a:t>
            </a:r>
            <a:r>
              <a:rPr lang="nb-NO" dirty="0"/>
              <a:t>: 3 innganger (bla. mente) og 2 utganger</a:t>
            </a:r>
          </a:p>
          <a:p>
            <a:pPr marL="305435" indent="-305435"/>
            <a:endParaRPr lang="nb-NO" dirty="0"/>
          </a:p>
        </p:txBody>
      </p:sp>
      <p:pic>
        <p:nvPicPr>
          <p:cNvPr id="4" name="Bilde 4" descr="Et bilde som inneholder tekst, klokke&#10;&#10;Automatisk generert beskrivelse">
            <a:extLst>
              <a:ext uri="{FF2B5EF4-FFF2-40B4-BE49-F238E27FC236}">
                <a16:creationId xmlns:a16="http://schemas.microsoft.com/office/drawing/2014/main" id="{C80E7FCC-DFAC-BF63-6C81-C7A731A9C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14" y="4158719"/>
            <a:ext cx="6647542" cy="248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886225-D7EF-7B34-3AA6-AA337218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i dag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9C23A7-706F-DD49-3A82-2EB0F2486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Repetisjon av forrige ukes pensum</a:t>
            </a:r>
          </a:p>
          <a:p>
            <a:pPr marL="305435" indent="-305435"/>
            <a:r>
              <a:rPr lang="nb-NO" dirty="0"/>
              <a:t>Noen eksamensoppgaver</a:t>
            </a:r>
          </a:p>
          <a:p>
            <a:pPr marL="305435" indent="-305435"/>
            <a:r>
              <a:rPr lang="nb-NO" dirty="0"/>
              <a:t>Ukesoppgaver</a:t>
            </a:r>
          </a:p>
        </p:txBody>
      </p:sp>
    </p:spTree>
    <p:extLst>
      <p:ext uri="{BB962C8B-B14F-4D97-AF65-F5344CB8AC3E}">
        <p14:creationId xmlns:p14="http://schemas.microsoft.com/office/powerpoint/2010/main" val="1599911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741693B-99EE-C52E-C70E-F12FCF5F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Eksamensoppgave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D97374E5-DA28-F2AD-674D-57E64038B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12360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9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BDA249-8D9E-56EF-F618-60EA53BE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Løsning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318BA2EC-FF7E-786E-4015-F000BE1C8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469"/>
          <a:stretch/>
        </p:blipFill>
        <p:spPr>
          <a:xfrm>
            <a:off x="4654295" y="457200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4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70D81-E8F1-831B-2D55-33957878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Jobbe med ukesoppgaver 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65A642-CCAD-7E6A-3370-3C8CB84F4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Sett deg gjerne med sidemann og diskuter løsninger :)</a:t>
            </a:r>
          </a:p>
        </p:txBody>
      </p:sp>
    </p:spTree>
    <p:extLst>
      <p:ext uri="{BB962C8B-B14F-4D97-AF65-F5344CB8AC3E}">
        <p14:creationId xmlns:p14="http://schemas.microsoft.com/office/powerpoint/2010/main" val="232521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212EC8-38DE-5368-1ADB-E2219220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Repetisjon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4A8D3FCE-81DD-356C-F338-E5B7F976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21" y="2361056"/>
            <a:ext cx="4409933" cy="36492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BBB7EF-E415-DC1F-3199-51277F15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Abstraksjonsnivåer</a:t>
            </a:r>
          </a:p>
        </p:txBody>
      </p:sp>
    </p:spTree>
    <p:extLst>
      <p:ext uri="{BB962C8B-B14F-4D97-AF65-F5344CB8AC3E}">
        <p14:creationId xmlns:p14="http://schemas.microsoft.com/office/powerpoint/2010/main" val="203942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9300C0-2F78-2628-9ECA-D1E289F9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Repetisjon: binær addisjon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5E5B84-57EE-73A1-8A14-BE4A3AF4F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7753"/>
            <a:ext cx="6820473" cy="3671046"/>
          </a:xfrm>
        </p:spPr>
        <p:txBody>
          <a:bodyPr/>
          <a:lstStyle/>
          <a:p>
            <a:pPr marL="305435" indent="-305435"/>
            <a:r>
              <a:rPr lang="nb-NO" dirty="0"/>
              <a:t>Hva er 0 + 0?</a:t>
            </a:r>
          </a:p>
          <a:p>
            <a:pPr marL="305435" indent="-305435"/>
            <a:r>
              <a:rPr lang="nb-NO" dirty="0"/>
              <a:t>Hva er 1 + 1?</a:t>
            </a:r>
          </a:p>
          <a:p>
            <a:pPr marL="305435" indent="-305435"/>
            <a:r>
              <a:rPr lang="nb-NO" dirty="0"/>
              <a:t>I binær addisjon, som i "vanlig" addisjon, må vi regne med mente</a:t>
            </a:r>
          </a:p>
          <a:p>
            <a:pPr marL="305435" indent="-305435"/>
            <a:r>
              <a:rPr lang="nb-NO" dirty="0"/>
              <a:t>Mente = "rest", altså resten vi må holde i minnet når summen er lik eller større enn 2</a:t>
            </a:r>
          </a:p>
          <a:p>
            <a:pPr marL="305435" indent="-305435"/>
            <a:r>
              <a:rPr lang="nb-NO" dirty="0"/>
              <a:t>Hva blir 1 + 1 + 1?</a:t>
            </a: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C79C06E-4652-8453-3931-D30906FA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87" y="4024257"/>
            <a:ext cx="3628571" cy="19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6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E1F400-E48B-7892-59A5-38F08183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Repetisjon: </a:t>
            </a:r>
            <a:r>
              <a:rPr lang="nb-NO" dirty="0" err="1"/>
              <a:t>alu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C425B3-B321-A0A4-93CB-B460B9ED5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ALU utfører aritmetiske og logiske operasjoner</a:t>
            </a:r>
          </a:p>
          <a:p>
            <a:pPr marL="305435" indent="-305435"/>
            <a:r>
              <a:rPr lang="nb-NO" dirty="0"/>
              <a:t>Tar inn input, gjør en operasjon, gir output</a:t>
            </a:r>
          </a:p>
          <a:p>
            <a:pPr marL="305435" indent="-305435"/>
            <a:r>
              <a:rPr lang="nb-NO" dirty="0"/>
              <a:t>Det er styresignalet som bestemmer hvilken operasjon ALU-en skal utføre</a:t>
            </a:r>
          </a:p>
          <a:p>
            <a:pPr marL="305435" indent="-305435"/>
            <a:r>
              <a:rPr lang="nb-NO" dirty="0"/>
              <a:t>Styresignalet kommer direkte fra instruksjonen</a:t>
            </a:r>
          </a:p>
          <a:p>
            <a:pPr marL="305435" indent="-305435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799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D5AA700E-F391-1058-4C6D-9CA0B2895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49" y="1047665"/>
            <a:ext cx="5883492" cy="50303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6B1CCF7-4874-17F8-8176-99DD24D1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eksamensoppgave</a:t>
            </a:r>
          </a:p>
        </p:txBody>
      </p:sp>
    </p:spTree>
    <p:extLst>
      <p:ext uri="{BB962C8B-B14F-4D97-AF65-F5344CB8AC3E}">
        <p14:creationId xmlns:p14="http://schemas.microsoft.com/office/powerpoint/2010/main" val="32891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833F4240-2BB2-1350-A61F-9952DECD6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40" y="1290383"/>
            <a:ext cx="6834511" cy="45449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88033CA-AE4D-0C45-42A6-2B87D72B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Svar</a:t>
            </a:r>
          </a:p>
        </p:txBody>
      </p:sp>
    </p:spTree>
    <p:extLst>
      <p:ext uri="{BB962C8B-B14F-4D97-AF65-F5344CB8AC3E}">
        <p14:creationId xmlns:p14="http://schemas.microsoft.com/office/powerpoint/2010/main" val="26334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08B4E7-BD62-8995-73F6-BB368FCD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Repetisjon: logiske porter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DB876F-3490-DACD-2D64-47B894FA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nb-NO" dirty="0"/>
              <a:t>Hva er en port?</a:t>
            </a:r>
          </a:p>
          <a:p>
            <a:pPr marL="305435" indent="-305435"/>
            <a:r>
              <a:rPr lang="nb-NO" dirty="0"/>
              <a:t>Utfører en logisk operasjon på binære inputs, og produserer et binært output</a:t>
            </a:r>
          </a:p>
          <a:p>
            <a:pPr marL="305435" indent="-305435"/>
            <a:r>
              <a:rPr lang="nb-NO" dirty="0"/>
              <a:t>Datamaskiner inneholder data i form av 0-ere og 1-ere, og det er logiske porter som kombinerer disse tilstandene </a:t>
            </a:r>
          </a:p>
          <a:p>
            <a:pPr marL="305435" indent="-305435"/>
            <a:r>
              <a:rPr lang="nb-NO" dirty="0"/>
              <a:t>Finne antall kombinasjoner i en sannhetsverditabell:</a:t>
            </a:r>
          </a:p>
          <a:p>
            <a:pPr marL="305435" indent="-305435"/>
            <a:r>
              <a:rPr lang="nb-NO" dirty="0"/>
              <a:t>Hvis N er antall innganger, blir antall kombinasjoner 2^N</a:t>
            </a:r>
          </a:p>
          <a:p>
            <a:pPr marL="305435" indent="-305435"/>
            <a:r>
              <a:rPr lang="nb-NO" dirty="0"/>
              <a:t>Så hvis vi har 3 innganger får vi 2^3 = 8 kombinasjoner :)</a:t>
            </a:r>
          </a:p>
        </p:txBody>
      </p:sp>
    </p:spTree>
    <p:extLst>
      <p:ext uri="{BB962C8B-B14F-4D97-AF65-F5344CB8AC3E}">
        <p14:creationId xmlns:p14="http://schemas.microsoft.com/office/powerpoint/2010/main" val="139809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330FA3-87D5-8795-4CEA-1330BBDD2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Repetisjon: logiske porter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E661D03-4DD4-45E7-A047-ED722E826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495BD686-418E-311D-F3EC-40B0847F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876800"/>
            <a:ext cx="4962525" cy="261773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B2B1A-DEE9-E958-6827-5EBB7B72E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4045683"/>
          </a:xfrm>
        </p:spPr>
        <p:txBody>
          <a:bodyPr>
            <a:normAutofit/>
          </a:bodyPr>
          <a:lstStyle/>
          <a:p>
            <a:pPr marL="305435" indent="-305435"/>
            <a:r>
              <a:rPr lang="en-US" dirty="0" err="1"/>
              <a:t>Hvilken</a:t>
            </a:r>
            <a:r>
              <a:rPr lang="en-US" dirty="0"/>
              <a:t> port er </a:t>
            </a:r>
            <a:r>
              <a:rPr lang="en-US" dirty="0" err="1"/>
              <a:t>dette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0371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0</TotalTime>
  <Words>1</Words>
  <Application>Microsoft Office PowerPoint</Application>
  <PresentationFormat>Widescreen</PresentationFormat>
  <Paragraphs>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Dividende</vt:lpstr>
      <vt:lpstr>Gruppetime 5</vt:lpstr>
      <vt:lpstr>Plan for i dag</vt:lpstr>
      <vt:lpstr>Repetisjon</vt:lpstr>
      <vt:lpstr>Repetisjon: binær addisjon</vt:lpstr>
      <vt:lpstr>Repetisjon: alu</vt:lpstr>
      <vt:lpstr>eksamensoppgave</vt:lpstr>
      <vt:lpstr>Svar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Repetisjon: logiske porter</vt:lpstr>
      <vt:lpstr>Tips</vt:lpstr>
      <vt:lpstr>Repetisjon: halvadder og fulladder</vt:lpstr>
      <vt:lpstr>Eksamensoppgave</vt:lpstr>
      <vt:lpstr>Løsning</vt:lpstr>
      <vt:lpstr>Jobbe med ukesoppgaver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229</cp:revision>
  <dcterms:created xsi:type="dcterms:W3CDTF">2022-09-27T06:53:37Z</dcterms:created>
  <dcterms:modified xsi:type="dcterms:W3CDTF">2022-09-27T09:24:28Z</dcterms:modified>
</cp:coreProperties>
</file>