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9ACC5-0DB7-4AFC-AD8B-BE895A075478}" v="2" dt="2022-10-18T06:44:49.154"/>
    <p1510:client id="{E52A8D74-7962-4119-9CAD-1C65C31988B8}" v="421" dt="2022-10-04T09:52:32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E20E5732-144D-4934-865D-0129EFE6B2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A91EB55-30E1-4109-BA94-CBB4AC824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8E0F-EBE6-498F-8D75-05B85AF38941}" type="datetime1">
              <a:rPr lang="nb-NO" smtClean="0"/>
              <a:t>17.10.2022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0BF8CA4-0CC5-430F-AC77-FB9EDD24EF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4B1DE1-6DDB-4724-ABE3-72D22E45E7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D139F-6269-49B2-954C-86839A538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43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5B34-2F8F-4158-A03F-EC77E0059220}" type="datetime1">
              <a:rPr lang="nb-NO" smtClean="0"/>
              <a:pPr/>
              <a:t>17.10.2022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C4164-EF2E-497B-B633-2347977943F7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05909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C4164-EF2E-497B-B633-2347977943F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45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7C4DDB2-BC29-4C20-BB43-BAC26AFAFF05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642701-A24A-457E-8F83-3BD485C917A5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298B10D-582F-4429-95D9-EAE824DEFECA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8C5201-CE48-40CE-8ABE-C2C583509AA2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4C122B3-102E-4126-AFC9-7FE7AEB646E9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0991A0-3766-461A-99AD-A4C5DF147A96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2EC651-0FA1-4C1E-AB6C-AC28E37E603A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FE5C1A-DFA3-43E6-BE50-D2B9E4B251BB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54AA56-839E-4D39-BDA6-BF59708ACFAD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387FCD-7985-4F0E-8605-1BEBF24DB43D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0188E9-A373-4016-B0DC-0980DE9F5CC2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0BBE2673-DCD9-4993-9878-F3FBDD62249F}" type="datetime1">
              <a:rPr lang="nb-NO" noProof="0" smtClean="0"/>
              <a:t>17.10.2022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Rektangel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matnat/ifi/IN1020/h22/obligatoriske-innleveringer/prosa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nb-NO" dirty="0"/>
              <a:t>Gruppetime 6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4BA5D4-DDA8-3C3F-0435-FA2D2956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950A7D-2C8C-B7CE-461E-A8269E1A4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Litt repetisjon</a:t>
            </a:r>
          </a:p>
          <a:p>
            <a:pPr marL="305435" indent="-305435"/>
            <a:r>
              <a:rPr lang="nb-NO" dirty="0"/>
              <a:t>Jobbe med </a:t>
            </a:r>
            <a:r>
              <a:rPr lang="nb-NO" dirty="0" err="1"/>
              <a:t>oblig</a:t>
            </a:r>
            <a:r>
              <a:rPr lang="nb-NO" dirty="0"/>
              <a:t> eller ukesoppgaver</a:t>
            </a:r>
          </a:p>
        </p:txBody>
      </p:sp>
    </p:spTree>
    <p:extLst>
      <p:ext uri="{BB962C8B-B14F-4D97-AF65-F5344CB8AC3E}">
        <p14:creationId xmlns:p14="http://schemas.microsoft.com/office/powerpoint/2010/main" val="323440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B99769-177B-5C6D-B7CE-5393D962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klokkesignal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B8CF99-93C7-2756-0412-69EFFAE8A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65274"/>
          </a:xfrm>
        </p:spPr>
        <p:txBody>
          <a:bodyPr/>
          <a:lstStyle/>
          <a:p>
            <a:pPr marL="305435" indent="-305435"/>
            <a:r>
              <a:rPr lang="nb-NO" dirty="0"/>
              <a:t>Digitalt signal som veksler mellom 0 og 1 i en fast takt</a:t>
            </a:r>
          </a:p>
          <a:p>
            <a:pPr marL="305435" indent="-305435"/>
            <a:r>
              <a:rPr lang="nb-NO" dirty="0"/>
              <a:t>Denne takten beregnes som en klokkeperiode</a:t>
            </a:r>
          </a:p>
          <a:p>
            <a:pPr marL="305435" indent="-305435"/>
            <a:r>
              <a:rPr lang="nb-NO" dirty="0"/>
              <a:t>Frekvens = 1 / klokkeperiode</a:t>
            </a:r>
          </a:p>
          <a:p>
            <a:pPr marL="305435" indent="-305435"/>
            <a:r>
              <a:rPr lang="nb-NO" dirty="0"/>
              <a:t>Maksimal klokkefrekvens bestemmes av:</a:t>
            </a:r>
          </a:p>
          <a:p>
            <a:pPr marL="629920" lvl="1" indent="-305435"/>
            <a:r>
              <a:rPr lang="nb-NO" dirty="0"/>
              <a:t>Portforsinkelse</a:t>
            </a:r>
          </a:p>
          <a:p>
            <a:pPr marL="629920" lvl="1" indent="-305435"/>
            <a:r>
              <a:rPr lang="nb-NO" dirty="0"/>
              <a:t>Teknologi</a:t>
            </a:r>
          </a:p>
          <a:p>
            <a:pPr marL="305435" indent="-305435"/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5EFBDE36-44A4-DB60-5BCE-DD28F7C59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304" y="4886105"/>
            <a:ext cx="6461022" cy="161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7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6E7103-8BB8-370D-01CE-7CB88C4A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Tid gjennom en krets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C66AF9-7805-C74E-98C2-EFBFF425B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305435" indent="-305435"/>
            <a:r>
              <a:rPr lang="nb-NO" dirty="0"/>
              <a:t>Det tar 5 </a:t>
            </a:r>
            <a:r>
              <a:rPr lang="nb-NO" dirty="0" err="1"/>
              <a:t>ps</a:t>
            </a:r>
            <a:r>
              <a:rPr lang="nb-NO" dirty="0"/>
              <a:t> å komme seg gjennom én port</a:t>
            </a:r>
          </a:p>
          <a:p>
            <a:pPr marL="305435" indent="-305435"/>
            <a:r>
              <a:rPr lang="nb-NO" dirty="0"/>
              <a:t>Hvor lang tid det tar å komme seg gjennom en krets kommer an på den lengste veien</a:t>
            </a:r>
          </a:p>
          <a:p>
            <a:pPr marL="305435" indent="-305435"/>
            <a:r>
              <a:rPr lang="nb-NO" dirty="0"/>
              <a:t>For eksempel en </a:t>
            </a:r>
            <a:r>
              <a:rPr lang="nb-NO" dirty="0" err="1"/>
              <a:t>fulladder</a:t>
            </a:r>
            <a:r>
              <a:rPr lang="nb-NO" dirty="0"/>
              <a:t>: den lengste veien tar 15 </a:t>
            </a:r>
            <a:r>
              <a:rPr lang="nb-NO" dirty="0" err="1"/>
              <a:t>ps</a:t>
            </a:r>
          </a:p>
          <a:p>
            <a:pPr marL="305435" indent="-305435"/>
            <a:r>
              <a:rPr lang="nb-NO" dirty="0"/>
              <a:t>Frekvens for en 64-bits seriell adder: 1 / (15 </a:t>
            </a:r>
            <a:r>
              <a:rPr lang="nb-NO" dirty="0" err="1"/>
              <a:t>ps</a:t>
            </a:r>
            <a:r>
              <a:rPr lang="nb-NO" dirty="0"/>
              <a:t> * 64 bit * 2)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00790A4A-4CB1-E61F-C325-D78E86E3B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343" y="4691730"/>
            <a:ext cx="4659085" cy="168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64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D3926-1C89-12E1-92B8-094FDB5E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synkronisering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2FC36F-86A0-AFFE-D595-FD368E037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Bruker minneelement til å lagre verdien og holde på den (til man får bruk for den igjen)</a:t>
            </a:r>
          </a:p>
          <a:p>
            <a:pPr marL="305435" indent="-305435"/>
            <a:r>
              <a:rPr lang="nb-NO" dirty="0"/>
              <a:t>Klokken sørger for at alle portene rekker å overføre sin verdi videre</a:t>
            </a:r>
          </a:p>
          <a:p>
            <a:pPr marL="305435" indent="-305435"/>
            <a:endParaRPr lang="nb-NO" dirty="0"/>
          </a:p>
          <a:p>
            <a:pPr marL="305435" indent="-305435"/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328F2E08-C963-EFC1-758E-921F6BC84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942" y="4167397"/>
            <a:ext cx="6676571" cy="250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5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2810F1-D013-BF9E-C626-4112D188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funksjonsuttrykket til denne kretsen?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92FEC7DE-C98E-643C-A232-4FDAC88BE2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2" y="2389108"/>
            <a:ext cx="11029615" cy="3261078"/>
          </a:xfrm>
        </p:spPr>
      </p:pic>
    </p:spTree>
    <p:extLst>
      <p:ext uri="{BB962C8B-B14F-4D97-AF65-F5344CB8AC3E}">
        <p14:creationId xmlns:p14="http://schemas.microsoft.com/office/powerpoint/2010/main" val="99167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A50A2A-B16C-5CE8-7DE7-61E4C0C2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Svar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D908EAFE-A643-815A-DE8F-09190A055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2126" y="1846668"/>
            <a:ext cx="5847176" cy="4933788"/>
          </a:xfrm>
        </p:spPr>
      </p:pic>
    </p:spTree>
    <p:extLst>
      <p:ext uri="{BB962C8B-B14F-4D97-AF65-F5344CB8AC3E}">
        <p14:creationId xmlns:p14="http://schemas.microsoft.com/office/powerpoint/2010/main" val="170927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54CBCA-CC43-9F07-57A1-0CE5F80CA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Oblig</a:t>
            </a:r>
            <a:r>
              <a:rPr lang="nb-NO" dirty="0"/>
              <a:t>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293C63-66E3-9BB6-3909-B2D12FBA1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>
                <a:ea typeface="+mn-lt"/>
                <a:cs typeface="+mn-lt"/>
                <a:hlinkClick r:id="rId2"/>
              </a:rPr>
              <a:t>https://www.uio.no/studier/emner/matnat/ifi/IN1020/h22/obligatoriske-innleveringer/prosa.pdf</a:t>
            </a:r>
            <a:r>
              <a:rPr lang="nb-NO" dirty="0">
                <a:ea typeface="+mn-lt"/>
                <a:cs typeface="+mn-lt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742767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068734-B1F4-7F76-7522-DAF1D17F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Jobbe med </a:t>
            </a:r>
            <a:r>
              <a:rPr lang="nb-NO" dirty="0" err="1"/>
              <a:t>oblig</a:t>
            </a:r>
            <a:r>
              <a:rPr lang="nb-NO" dirty="0"/>
              <a:t>/ukesoppgaver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6910A2-EDD4-9906-C17D-8B2C7DB3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418109484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1</Words>
  <Application>Microsoft Office PowerPoint</Application>
  <PresentationFormat>Widescreen</PresentationFormat>
  <Paragraphs>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Dividende</vt:lpstr>
      <vt:lpstr>Gruppetime 6</vt:lpstr>
      <vt:lpstr>Plan for i dag</vt:lpstr>
      <vt:lpstr>Repetisjon: klokkesignal</vt:lpstr>
      <vt:lpstr>Repetisjon: Tid gjennom en krets</vt:lpstr>
      <vt:lpstr>Repetisjon: synkronisering</vt:lpstr>
      <vt:lpstr>Hva er funksjonsuttrykket til denne kretsen?</vt:lpstr>
      <vt:lpstr>Svar</vt:lpstr>
      <vt:lpstr>Oblig 2</vt:lpstr>
      <vt:lpstr>Jobbe med oblig/ukesoppgaver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124</cp:revision>
  <dcterms:created xsi:type="dcterms:W3CDTF">2022-10-04T06:22:24Z</dcterms:created>
  <dcterms:modified xsi:type="dcterms:W3CDTF">2022-10-18T06:45:07Z</dcterms:modified>
</cp:coreProperties>
</file>