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 rtl="0"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801607-F142-4A92-A0FD-0A0BB0E75140}" v="395" dt="2022-10-11T09:43:23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46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E20E5732-144D-4934-865D-0129EFE6B2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A91EB55-30E1-4109-BA94-CBB4AC824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18E0F-EBE6-498F-8D75-05B85AF38941}" type="datetime1">
              <a:rPr lang="nb-NO" smtClean="0"/>
              <a:t>11.10.2022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0BF8CA4-0CC5-430F-AC77-FB9EDD24EF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D4B1DE1-6DDB-4724-ABE3-72D22E45E7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D139F-6269-49B2-954C-86839A5388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5436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A5B34-2F8F-4158-A03F-EC77E0059220}" type="datetime1">
              <a:rPr lang="nb-NO" smtClean="0"/>
              <a:pPr/>
              <a:t>11.10.2022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C4164-EF2E-497B-B633-2347977943F7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05909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5C4164-EF2E-497B-B633-2347977943F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0450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7C4DDB2-BC29-4C20-BB43-BAC26AFAFF05}" type="datetime1">
              <a:rPr lang="nb-NO" noProof="0" smtClean="0"/>
              <a:t>11.10.2022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642701-A24A-457E-8F83-3BD485C917A5}" type="datetime1">
              <a:rPr lang="nb-NO" noProof="0" smtClean="0"/>
              <a:t>11.10.2022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298B10D-582F-4429-95D9-EAE824DEFECA}" type="datetime1">
              <a:rPr lang="nb-NO" noProof="0" smtClean="0"/>
              <a:t>11.10.2022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8C5201-CE48-40CE-8ABE-C2C583509AA2}" type="datetime1">
              <a:rPr lang="nb-NO" noProof="0" smtClean="0"/>
              <a:t>11.10.2022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4C122B3-102E-4126-AFC9-7FE7AEB646E9}" type="datetime1">
              <a:rPr lang="nb-NO" noProof="0" smtClean="0"/>
              <a:t>11.10.2022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0991A0-3766-461A-99AD-A4C5DF147A96}" type="datetime1">
              <a:rPr lang="nb-NO" noProof="0" smtClean="0"/>
              <a:t>11.10.2022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tel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2EC651-0FA1-4C1E-AB6C-AC28E37E603A}" type="datetime1">
              <a:rPr lang="nb-NO" noProof="0" smtClean="0"/>
              <a:t>11.10.2022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FE5C1A-DFA3-43E6-BE50-D2B9E4B251BB}" type="datetime1">
              <a:rPr lang="nb-NO" noProof="0" smtClean="0"/>
              <a:t>11.10.2022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54AA56-839E-4D39-BDA6-BF59708ACFAD}" type="datetime1">
              <a:rPr lang="nb-NO" noProof="0" smtClean="0"/>
              <a:t>11.10.2022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nb-NO" noProof="0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387FCD-7985-4F0E-8605-1BEBF24DB43D}" type="datetime1">
              <a:rPr lang="nb-NO" noProof="0" smtClean="0"/>
              <a:t>11.10.2022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b-NO" noProof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0188E9-A373-4016-B0DC-0980DE9F5CC2}" type="datetime1">
              <a:rPr lang="nb-NO" noProof="0" smtClean="0"/>
              <a:t>11.10.2022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0BBE2673-DCD9-4993-9878-F3FBDD62249F}" type="datetime1">
              <a:rPr lang="nb-NO" noProof="0" smtClean="0"/>
              <a:t>11.10.2022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9" name="Rektangel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ktangel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ktangel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nb-NO" dirty="0"/>
              <a:t>Gruppetime 7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495F65-8A71-42DA-EA23-AEBD3A2DD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i dag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654B30-1E92-7D8D-732C-FE8156FB1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nb-NO" dirty="0"/>
              <a:t>Repetisjon: BUS, Pipeline, </a:t>
            </a:r>
            <a:r>
              <a:rPr lang="nb-NO" dirty="0" err="1"/>
              <a:t>Minnehiearki</a:t>
            </a:r>
            <a:endParaRPr lang="nb-NO" dirty="0"/>
          </a:p>
          <a:p>
            <a:pPr marL="305435" indent="-305435"/>
            <a:r>
              <a:rPr lang="nb-NO" dirty="0"/>
              <a:t>Jobbe med ukesoppgaver/</a:t>
            </a:r>
            <a:r>
              <a:rPr lang="nb-NO" dirty="0" err="1"/>
              <a:t>oblig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3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0278CB-A79C-B92F-8E6C-8274F8427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Repetisjon: bus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DDFE12-5E32-1DB4-2F33-D44174577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nb-NO" dirty="0"/>
              <a:t>Kommunikasjonskanal mellom komponenter, for eksempel CPU og RAM</a:t>
            </a:r>
          </a:p>
          <a:p>
            <a:pPr marL="305435" indent="-305435"/>
            <a:r>
              <a:rPr lang="nb-NO" dirty="0"/>
              <a:t>Inne i CPU: en eller flere BUS-er som overfører data mellom interne registre</a:t>
            </a:r>
          </a:p>
          <a:p>
            <a:pPr marL="305435" indent="-305435"/>
            <a:r>
              <a:rPr lang="nb-NO" dirty="0"/>
              <a:t>Kan deles mellom flere enheter, men kun én enhet om gangen kan sende</a:t>
            </a:r>
          </a:p>
          <a:p>
            <a:pPr marL="305435" indent="-305435"/>
            <a:r>
              <a:rPr lang="nb-NO" dirty="0"/>
              <a:t>Hvorfor BUS? Viktig parameter for dataytelse, kan ta lang tid å overføre binær data</a:t>
            </a:r>
          </a:p>
        </p:txBody>
      </p:sp>
    </p:spTree>
    <p:extLst>
      <p:ext uri="{BB962C8B-B14F-4D97-AF65-F5344CB8AC3E}">
        <p14:creationId xmlns:p14="http://schemas.microsoft.com/office/powerpoint/2010/main" val="270773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EBA87C-E8DD-219B-C32F-EFF83858D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nb-NO">
                <a:solidFill>
                  <a:srgbClr val="FFFFFF"/>
                </a:solidFill>
              </a:rPr>
              <a:t>Repetisjon: pipeline</a:t>
            </a:r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E661D03-4DD4-45E7-A047-ED722E826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e 4" descr="Et bilde som inneholder bord&#10;&#10;Automatisk generert beskrivelse">
            <a:extLst>
              <a:ext uri="{FF2B5EF4-FFF2-40B4-BE49-F238E27FC236}">
                <a16:creationId xmlns:a16="http://schemas.microsoft.com/office/drawing/2014/main" id="{553AA3AE-11AE-E225-ED6A-060C0B7D7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812" y="2361056"/>
            <a:ext cx="3977350" cy="3649219"/>
          </a:xfrm>
          <a:prstGeom prst="rect">
            <a:avLst/>
          </a:pr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74ACBC-2687-F9DB-2DF8-21A379EC4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>
            <a:normAutofit/>
          </a:bodyPr>
          <a:lstStyle/>
          <a:p>
            <a:pPr marL="305435" indent="-305435"/>
            <a:r>
              <a:rPr lang="nb-NO" dirty="0"/>
              <a:t>Deler opp instruksjonen i uavhengige deler</a:t>
            </a:r>
          </a:p>
          <a:p>
            <a:pPr marL="305435" indent="-305435"/>
            <a:r>
              <a:rPr lang="nb-NO" dirty="0"/>
              <a:t>Neste instruksjon starter før den forrige var ferdig</a:t>
            </a:r>
          </a:p>
          <a:p>
            <a:pPr marL="305435" indent="-305435"/>
            <a:r>
              <a:rPr lang="nb-NO" dirty="0"/>
              <a:t>Raskere å kjøre eksekveringsløkker i parallell enn én og én</a:t>
            </a:r>
          </a:p>
          <a:p>
            <a:pPr marL="305435" indent="-305435"/>
            <a:r>
              <a:rPr lang="nb-NO" dirty="0"/>
              <a:t>4-trinns pipeline (som avbildet) er den korteste for en CPU, men moderne CPU har gjerne vesentlig flere trinn :)</a:t>
            </a:r>
          </a:p>
        </p:txBody>
      </p:sp>
    </p:spTree>
    <p:extLst>
      <p:ext uri="{BB962C8B-B14F-4D97-AF65-F5344CB8AC3E}">
        <p14:creationId xmlns:p14="http://schemas.microsoft.com/office/powerpoint/2010/main" val="2808441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CE910E-F42F-30B9-B61D-760DA09A8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nb-NO">
                <a:solidFill>
                  <a:srgbClr val="FFFFFF"/>
                </a:solidFill>
              </a:rPr>
              <a:t>Repetisjon: minnehiearki</a:t>
            </a: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E661D03-4DD4-45E7-A047-ED722E826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e 5">
            <a:extLst>
              <a:ext uri="{FF2B5EF4-FFF2-40B4-BE49-F238E27FC236}">
                <a16:creationId xmlns:a16="http://schemas.microsoft.com/office/drawing/2014/main" id="{095169D8-81ED-BA83-2F32-72271776B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5" y="2436376"/>
            <a:ext cx="4962525" cy="3498579"/>
          </a:xfrm>
          <a:prstGeom prst="rect">
            <a:avLst/>
          </a:pr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FB157F4-93F8-64C7-41EE-FB0425423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>
            <a:normAutofit/>
          </a:bodyPr>
          <a:lstStyle/>
          <a:p>
            <a:pPr marL="305435" indent="-305435"/>
            <a:r>
              <a:rPr lang="nb-NO" dirty="0"/>
              <a:t>Register: Internminne i CPU, rask aksess til innholdet</a:t>
            </a:r>
          </a:p>
          <a:p>
            <a:pPr marL="305435" indent="-305435"/>
            <a:r>
              <a:rPr lang="nb-NO" dirty="0" err="1"/>
              <a:t>Cache</a:t>
            </a:r>
            <a:r>
              <a:rPr lang="nb-NO" dirty="0"/>
              <a:t>: Mellomlager mellom CPU og RAM, reduserer antall operasjoner fra/til RAM</a:t>
            </a:r>
          </a:p>
          <a:p>
            <a:pPr marL="305435" indent="-305435"/>
            <a:r>
              <a:rPr lang="nb-NO" dirty="0"/>
              <a:t>RAM: Lagrer koden som kjøres (kun når maskinen er på)</a:t>
            </a:r>
          </a:p>
          <a:p>
            <a:pPr marL="305435" indent="-305435"/>
            <a:r>
              <a:rPr lang="nb-NO" dirty="0"/>
              <a:t>SSD/Flash/Harddisk: Lagringsenhet i maskinen, kapasitet opptil flere TB. Lagrer hele programmet.</a:t>
            </a:r>
          </a:p>
        </p:txBody>
      </p:sp>
    </p:spTree>
    <p:extLst>
      <p:ext uri="{BB962C8B-B14F-4D97-AF65-F5344CB8AC3E}">
        <p14:creationId xmlns:p14="http://schemas.microsoft.com/office/powerpoint/2010/main" val="4612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D85BB1-3AE1-F6A6-B0D6-A19B5616D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Ukesoppgave</a:t>
            </a:r>
          </a:p>
        </p:txBody>
      </p:sp>
      <p:pic>
        <p:nvPicPr>
          <p:cNvPr id="4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85CD0FB9-E18F-C4AC-EBAE-5161AFDFBA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9125" y="2495647"/>
            <a:ext cx="10953750" cy="3048000"/>
          </a:xfrm>
        </p:spPr>
      </p:pic>
    </p:spTree>
    <p:extLst>
      <p:ext uri="{BB962C8B-B14F-4D97-AF65-F5344CB8AC3E}">
        <p14:creationId xmlns:p14="http://schemas.microsoft.com/office/powerpoint/2010/main" val="1206747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D85BB1-3AE1-F6A6-B0D6-A19B5616D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Svar</a:t>
            </a:r>
          </a:p>
        </p:txBody>
      </p:sp>
      <p:pic>
        <p:nvPicPr>
          <p:cNvPr id="4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85CD0FB9-E18F-C4AC-EBAE-5161AFDFBA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9125" y="2495647"/>
            <a:ext cx="10953750" cy="3048000"/>
          </a:xfr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CDD93D08-D85A-9A66-0C02-39733987864F}"/>
              </a:ext>
            </a:extLst>
          </p:cNvPr>
          <p:cNvSpPr txBox="1"/>
          <p:nvPr/>
        </p:nvSpPr>
        <p:spPr>
          <a:xfrm>
            <a:off x="856342" y="5762171"/>
            <a:ext cx="920205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dirty="0"/>
              <a:t>Svar: 400 000*1 + 300 000*1 + 300 000*11 = 4 000 000</a:t>
            </a:r>
          </a:p>
        </p:txBody>
      </p:sp>
    </p:spTree>
    <p:extLst>
      <p:ext uri="{BB962C8B-B14F-4D97-AF65-F5344CB8AC3E}">
        <p14:creationId xmlns:p14="http://schemas.microsoft.com/office/powerpoint/2010/main" val="2833159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C52893-4976-4873-298F-7D5C3DC1F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Jobbe med ukesoppgaver/</a:t>
            </a:r>
            <a:r>
              <a:rPr lang="nb-NO" dirty="0" err="1"/>
              <a:t>oblig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BEFE1CE-CF7F-5F09-18B2-ECD736E45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nb-NO" dirty="0"/>
              <a:t>Spørsmål?</a:t>
            </a:r>
          </a:p>
        </p:txBody>
      </p:sp>
    </p:spTree>
    <p:extLst>
      <p:ext uri="{BB962C8B-B14F-4D97-AF65-F5344CB8AC3E}">
        <p14:creationId xmlns:p14="http://schemas.microsoft.com/office/powerpoint/2010/main" val="99982371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0</TotalTime>
  <Words>1</Words>
  <Application>Microsoft Office PowerPoint</Application>
  <PresentationFormat>Widescreen</PresentationFormat>
  <Paragraphs>1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Dividende</vt:lpstr>
      <vt:lpstr>Gruppetime 7</vt:lpstr>
      <vt:lpstr>Plan for i dag</vt:lpstr>
      <vt:lpstr>Repetisjon: bus</vt:lpstr>
      <vt:lpstr>Repetisjon: pipeline</vt:lpstr>
      <vt:lpstr>Repetisjon: minnehiearki</vt:lpstr>
      <vt:lpstr>Ukesoppgave</vt:lpstr>
      <vt:lpstr>Svar</vt:lpstr>
      <vt:lpstr>Jobbe med ukesoppgaver/oblig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/>
  <cp:revision>102</cp:revision>
  <dcterms:created xsi:type="dcterms:W3CDTF">2022-10-11T06:48:40Z</dcterms:created>
  <dcterms:modified xsi:type="dcterms:W3CDTF">2022-10-11T09:43:34Z</dcterms:modified>
</cp:coreProperties>
</file>