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29C8E-F21F-E900-69E2-C80C0C528ADB}" v="6" dt="2022-10-18T14:24:52.620"/>
    <p1510:client id="{C1B5BEC2-1251-4059-A3D6-49A49556342B}" v="641" dt="2022-10-18T09:31:38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20E5732-144D-4934-865D-0129EFE6B2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1EB55-30E1-4109-BA94-CBB4AC824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8E0F-EBE6-498F-8D75-05B85AF38941}" type="datetime1">
              <a:rPr lang="nb-NO" smtClean="0"/>
              <a:t>18.10.2022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0BF8CA4-0CC5-430F-AC77-FB9EDD24E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4B1DE1-6DDB-4724-ABE3-72D22E45E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D139F-6269-49B2-954C-86839A538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3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5B34-2F8F-4158-A03F-EC77E0059220}" type="datetime1">
              <a:rPr lang="nb-NO" smtClean="0"/>
              <a:pPr/>
              <a:t>18.10.2022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4164-EF2E-497B-B633-2347977943F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590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C4164-EF2E-497B-B633-2347977943F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4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C4DDB2-BC29-4C20-BB43-BAC26AFAFF05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642701-A24A-457E-8F83-3BD485C917A5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98B10D-582F-4429-95D9-EAE824DEFECA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8C5201-CE48-40CE-8ABE-C2C583509AA2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4C122B3-102E-4126-AFC9-7FE7AEB646E9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991A0-3766-461A-99AD-A4C5DF147A96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2EC651-0FA1-4C1E-AB6C-AC28E37E603A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E5C1A-DFA3-43E6-BE50-D2B9E4B251BB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4AA56-839E-4D39-BDA6-BF59708ACFAD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387FCD-7985-4F0E-8605-1BEBF24DB43D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188E9-A373-4016-B0DC-0980DE9F5CC2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0BBE2673-DCD9-4993-9878-F3FBDD62249F}" type="datetime1">
              <a:rPr lang="nb-NO" noProof="0" smtClean="0"/>
              <a:t>18.10.2022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 dirty="0"/>
              <a:t>Gruppetime 8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07079-CB9F-3AB4-0021-93C3A939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2017</a:t>
            </a:r>
          </a:p>
        </p:txBody>
      </p:sp>
      <p:pic>
        <p:nvPicPr>
          <p:cNvPr id="4" name="Bilde 4" descr="Et bilde som inneholder tekst, vannfugl, skjermbilde&#10;&#10;Automatisk generert beskrivelse">
            <a:extLst>
              <a:ext uri="{FF2B5EF4-FFF2-40B4-BE49-F238E27FC236}">
                <a16:creationId xmlns:a16="http://schemas.microsoft.com/office/drawing/2014/main" id="{1450AD74-C49D-D3C8-076C-D11811322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237" y="2122439"/>
            <a:ext cx="9025180" cy="4186303"/>
          </a:xfrm>
        </p:spPr>
      </p:pic>
    </p:spTree>
    <p:extLst>
      <p:ext uri="{BB962C8B-B14F-4D97-AF65-F5344CB8AC3E}">
        <p14:creationId xmlns:p14="http://schemas.microsoft.com/office/powerpoint/2010/main" val="211769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D18961-0811-62A5-5CFE-F1B8C532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DAF0539E-4B6A-3C77-0118-8DC35C502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006" y="2107925"/>
            <a:ext cx="10592730" cy="4331445"/>
          </a:xfrm>
        </p:spPr>
      </p:pic>
    </p:spTree>
    <p:extLst>
      <p:ext uri="{BB962C8B-B14F-4D97-AF65-F5344CB8AC3E}">
        <p14:creationId xmlns:p14="http://schemas.microsoft.com/office/powerpoint/2010/main" val="85425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51906F-448A-509B-A48D-A1ACEDA4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Jobbe med ukesoppgaver/</a:t>
            </a:r>
            <a:r>
              <a:rPr lang="nb-NO" dirty="0" err="1"/>
              <a:t>oblig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73AE7C-771B-3168-E7BB-5139C3D37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Spørsmål?</a:t>
            </a:r>
          </a:p>
          <a:p>
            <a:pPr marL="305435" indent="-305435"/>
            <a:r>
              <a:rPr lang="nb-NO" dirty="0"/>
              <a:t>Det ligger også et spill nederst i Ressurser på emnesiden, som omhandler cyber </a:t>
            </a:r>
            <a:r>
              <a:rPr lang="nb-NO" dirty="0" err="1"/>
              <a:t>awareness</a:t>
            </a:r>
            <a:r>
              <a:rPr lang="nb-NO" dirty="0"/>
              <a:t>. Sjekk det gjerne ut, artig ting å gjøre :)</a:t>
            </a:r>
          </a:p>
        </p:txBody>
      </p:sp>
    </p:spTree>
    <p:extLst>
      <p:ext uri="{BB962C8B-B14F-4D97-AF65-F5344CB8AC3E}">
        <p14:creationId xmlns:p14="http://schemas.microsoft.com/office/powerpoint/2010/main" val="326993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E61CD5-092F-7FAA-E728-07744EBA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353D1B-0721-3E25-C5AF-A81D53F1F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Repetisjon: Sikkerhetsmål og sikkerhetstiltak</a:t>
            </a:r>
          </a:p>
          <a:p>
            <a:pPr marL="305435" indent="-305435"/>
            <a:r>
              <a:rPr lang="nb-NO" dirty="0"/>
              <a:t>Eksamensoppgaver</a:t>
            </a:r>
          </a:p>
          <a:p>
            <a:pPr marL="305435" indent="-305435"/>
            <a:r>
              <a:rPr lang="nb-NO" dirty="0"/>
              <a:t>Jobbe med ukesoppgaver/</a:t>
            </a:r>
            <a:r>
              <a:rPr lang="nb-NO" dirty="0" err="1"/>
              <a:t>oblig</a:t>
            </a:r>
            <a:r>
              <a:rPr lang="nb-NO" dirty="0"/>
              <a:t> :)</a:t>
            </a:r>
          </a:p>
        </p:txBody>
      </p:sp>
    </p:spTree>
    <p:extLst>
      <p:ext uri="{BB962C8B-B14F-4D97-AF65-F5344CB8AC3E}">
        <p14:creationId xmlns:p14="http://schemas.microsoft.com/office/powerpoint/2010/main" val="223420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2BC112-6BEA-DB4F-906F-690AECA1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sikkerhetsmål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A6C49B-853A-8B29-1A0B-F2AF8635F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Konfidensialitet – uvedkommende skal ikke ha tilgang til dataen</a:t>
            </a:r>
          </a:p>
          <a:p>
            <a:pPr marL="305435" indent="-305435"/>
            <a:r>
              <a:rPr lang="nb-NO" dirty="0"/>
              <a:t>Integritet – dataen skal være korrekt og fullstendig, og kan ikke endres/slettes utilsiktet</a:t>
            </a:r>
          </a:p>
          <a:p>
            <a:pPr marL="305435" indent="-305435"/>
            <a:r>
              <a:rPr lang="nb-NO" dirty="0"/>
              <a:t>Tilgjengelighet – informasjon og systemer skal være tilgjengelige for rett person til rett tid</a:t>
            </a:r>
          </a:p>
          <a:p>
            <a:pPr marL="305435" indent="-305435"/>
            <a:r>
              <a:rPr lang="nb-NO" dirty="0"/>
              <a:t>De tre sikkerhetsmålene ovenfor utgjør KIT</a:t>
            </a:r>
          </a:p>
          <a:p>
            <a:pPr marL="305435" indent="-305435"/>
            <a:r>
              <a:rPr lang="nb-NO" dirty="0" err="1"/>
              <a:t>Autensitet</a:t>
            </a:r>
            <a:r>
              <a:rPr lang="nb-NO" dirty="0"/>
              <a:t> – </a:t>
            </a:r>
            <a:r>
              <a:rPr lang="nb-NO" dirty="0" err="1"/>
              <a:t>ektehet</a:t>
            </a:r>
            <a:r>
              <a:rPr lang="nb-NO" dirty="0"/>
              <a:t>, at noen/noe er den/det de utgir seg for å være</a:t>
            </a:r>
          </a:p>
          <a:p>
            <a:pPr marL="305435" indent="-305435"/>
            <a:r>
              <a:rPr lang="nb-NO" dirty="0" err="1"/>
              <a:t>Uavvislighet</a:t>
            </a:r>
            <a:r>
              <a:rPr lang="nb-NO" dirty="0"/>
              <a:t> - hindre mulighet for fornektelse av at data er sendt eller mottatt</a:t>
            </a:r>
          </a:p>
          <a:p>
            <a:pPr marL="305435" indent="-305435"/>
            <a:r>
              <a:rPr lang="nb-NO" dirty="0"/>
              <a:t>Sporbarhet – knytte en identitet til en hendelse</a:t>
            </a:r>
          </a:p>
        </p:txBody>
      </p:sp>
    </p:spTree>
    <p:extLst>
      <p:ext uri="{BB962C8B-B14F-4D97-AF65-F5344CB8AC3E}">
        <p14:creationId xmlns:p14="http://schemas.microsoft.com/office/powerpoint/2010/main" val="251727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D72338-C8B8-040C-DF12-6CC72B9D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sikkerhetstiltak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46C6F0-9A6A-7A39-3E32-69CE5850C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9551"/>
          </a:xfrm>
        </p:spPr>
        <p:txBody>
          <a:bodyPr>
            <a:normAutofit fontScale="92500" lnSpcReduction="10000"/>
          </a:bodyPr>
          <a:lstStyle/>
          <a:p>
            <a:pPr marL="305435" indent="-305435"/>
            <a:r>
              <a:rPr lang="nb-NO" dirty="0"/>
              <a:t>Sikkerhetstiltak: noe som gjøres for å oppnå/ivareta sikkerhetsmål</a:t>
            </a:r>
          </a:p>
          <a:p>
            <a:pPr marL="305435" indent="-305435"/>
            <a:r>
              <a:rPr lang="nb-NO" dirty="0"/>
              <a:t>Ulike typer tiltak:</a:t>
            </a:r>
          </a:p>
          <a:p>
            <a:pPr marL="305435" indent="-305435"/>
            <a:r>
              <a:rPr lang="nb-NO" dirty="0"/>
              <a:t>Fysiske tiltak</a:t>
            </a:r>
          </a:p>
          <a:p>
            <a:pPr marL="629920" lvl="1" indent="-305435"/>
            <a:r>
              <a:rPr lang="nb-NO" dirty="0"/>
              <a:t>Gjerde</a:t>
            </a:r>
          </a:p>
          <a:p>
            <a:pPr marL="629920" lvl="1" indent="-305435"/>
            <a:r>
              <a:rPr lang="nb-NO" dirty="0"/>
              <a:t>Lås</a:t>
            </a:r>
          </a:p>
          <a:p>
            <a:pPr marL="629920" lvl="1" indent="-305435"/>
            <a:r>
              <a:rPr lang="nb-NO" dirty="0"/>
              <a:t>Fysisk tilgangskontroll</a:t>
            </a:r>
          </a:p>
          <a:p>
            <a:pPr marL="305435" indent="-305435"/>
            <a:r>
              <a:rPr lang="nb-NO" dirty="0"/>
              <a:t>Teknologiske tiltak</a:t>
            </a:r>
          </a:p>
          <a:p>
            <a:pPr marL="629920" lvl="1" indent="-305435"/>
            <a:r>
              <a:rPr lang="nb-NO" dirty="0"/>
              <a:t>Kryptografi</a:t>
            </a:r>
          </a:p>
          <a:p>
            <a:pPr marL="629920" lvl="1" indent="-305435"/>
            <a:r>
              <a:rPr lang="nb-NO" dirty="0"/>
              <a:t>Autentisering</a:t>
            </a:r>
          </a:p>
          <a:p>
            <a:pPr marL="629920" lvl="1" indent="-305435"/>
            <a:r>
              <a:rPr lang="nb-NO" dirty="0"/>
              <a:t>Sikkerhetsoppdateringer og kopieringer</a:t>
            </a:r>
          </a:p>
          <a:p>
            <a:pPr marL="305435" indent="-305435"/>
            <a:r>
              <a:rPr lang="nb-NO" dirty="0"/>
              <a:t>Administrative tiltak</a:t>
            </a:r>
          </a:p>
          <a:p>
            <a:pPr marL="629920" lvl="1" indent="-305435"/>
            <a:r>
              <a:rPr lang="nb-NO" dirty="0"/>
              <a:t>Opplæring</a:t>
            </a:r>
          </a:p>
          <a:p>
            <a:pPr marL="629920" lvl="1" indent="-305435"/>
            <a:r>
              <a:rPr lang="nb-NO" dirty="0"/>
              <a:t>Hendelseshåndtering</a:t>
            </a:r>
          </a:p>
        </p:txBody>
      </p:sp>
      <p:pic>
        <p:nvPicPr>
          <p:cNvPr id="4" name="Bilde 4" descr="Et bilde som inneholder pil&#10;&#10;Automatisk generert beskrivelse">
            <a:extLst>
              <a:ext uri="{FF2B5EF4-FFF2-40B4-BE49-F238E27FC236}">
                <a16:creationId xmlns:a16="http://schemas.microsoft.com/office/drawing/2014/main" id="{042DFC82-7075-D26D-CBDA-F7DDC314A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686" y="4024644"/>
            <a:ext cx="6035040" cy="220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6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975344-DAB4-FC11-777E-66130433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sikkerhetstiltak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EF25B6-77F0-FAEE-B24A-36C9AD68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Informasjon kan også befinne seg i ulike faser, og vi har forskjellige sikkerhetstiltak for hver fase</a:t>
            </a:r>
          </a:p>
          <a:p>
            <a:pPr marL="305435" indent="-305435"/>
            <a:r>
              <a:rPr lang="nb-NO" dirty="0"/>
              <a:t>Forebyggende (preventive) tiltak – forhindre og avskrekke angrepsforsøk</a:t>
            </a:r>
          </a:p>
          <a:p>
            <a:pPr marL="305435" indent="-305435"/>
            <a:r>
              <a:rPr lang="nb-NO" dirty="0"/>
              <a:t>Detekterende (avdekkende) tiltak – varsle om at et angrep skjer eller har skjedd</a:t>
            </a:r>
          </a:p>
          <a:p>
            <a:pPr marL="305435" indent="-305435"/>
            <a:r>
              <a:rPr lang="nb-NO" dirty="0"/>
              <a:t>Korrigerende tiltak – gjenopprette skade etter angrep</a:t>
            </a:r>
          </a:p>
        </p:txBody>
      </p:sp>
    </p:spTree>
    <p:extLst>
      <p:ext uri="{BB962C8B-B14F-4D97-AF65-F5344CB8AC3E}">
        <p14:creationId xmlns:p14="http://schemas.microsoft.com/office/powerpoint/2010/main" val="65704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703FBA-DAE3-30C7-F335-A96F69F0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2019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BB36BFBE-0113-F4B2-591A-20A2900393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716" y="1832154"/>
            <a:ext cx="7043309" cy="5064416"/>
          </a:xfrm>
        </p:spPr>
      </p:pic>
    </p:spTree>
    <p:extLst>
      <p:ext uri="{BB962C8B-B14F-4D97-AF65-F5344CB8AC3E}">
        <p14:creationId xmlns:p14="http://schemas.microsoft.com/office/powerpoint/2010/main" val="222512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2A115E-5244-59F2-05AA-229D17E9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E964580F-F211-C5E4-8D3E-581487F467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935" y="1977296"/>
            <a:ext cx="7367099" cy="4665274"/>
          </a:xfrm>
        </p:spPr>
      </p:pic>
    </p:spTree>
    <p:extLst>
      <p:ext uri="{BB962C8B-B14F-4D97-AF65-F5344CB8AC3E}">
        <p14:creationId xmlns:p14="http://schemas.microsoft.com/office/powerpoint/2010/main" val="392747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5CFFDC-427C-0F78-A2A4-F8951604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2019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DF1681C2-5896-6C99-A20D-00171DB62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254" y="2151467"/>
            <a:ext cx="8989489" cy="4345960"/>
          </a:xfrm>
        </p:spPr>
      </p:pic>
    </p:spTree>
    <p:extLst>
      <p:ext uri="{BB962C8B-B14F-4D97-AF65-F5344CB8AC3E}">
        <p14:creationId xmlns:p14="http://schemas.microsoft.com/office/powerpoint/2010/main" val="331256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7D5FB-57CE-054E-ECA3-558819E6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ACABF04C-E6CC-A498-632B-B708223B6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969" y="2093410"/>
            <a:ext cx="9805775" cy="4331445"/>
          </a:xfrm>
        </p:spPr>
      </p:pic>
    </p:spTree>
    <p:extLst>
      <p:ext uri="{BB962C8B-B14F-4D97-AF65-F5344CB8AC3E}">
        <p14:creationId xmlns:p14="http://schemas.microsoft.com/office/powerpoint/2010/main" val="18252209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1</Words>
  <Application>Microsoft Office PowerPoint</Application>
  <PresentationFormat>Widescreen</PresentationFormat>
  <Paragraphs>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Dividende</vt:lpstr>
      <vt:lpstr>Gruppetime 8</vt:lpstr>
      <vt:lpstr>Plan for i dag</vt:lpstr>
      <vt:lpstr>Repetisjon: sikkerhetsmål</vt:lpstr>
      <vt:lpstr>Repetisjon: sikkerhetstiltak</vt:lpstr>
      <vt:lpstr>Repetisjon: sikkerhetstiltak</vt:lpstr>
      <vt:lpstr>Eksamensoppgave 2019</vt:lpstr>
      <vt:lpstr>Svar</vt:lpstr>
      <vt:lpstr>Eksamensoppgave 2019</vt:lpstr>
      <vt:lpstr>svar</vt:lpstr>
      <vt:lpstr>Eksamensoppgave 2017</vt:lpstr>
      <vt:lpstr>svar</vt:lpstr>
      <vt:lpstr>Jobbe med ukesoppgaver/oblig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159</cp:revision>
  <dcterms:created xsi:type="dcterms:W3CDTF">2022-10-18T07:38:16Z</dcterms:created>
  <dcterms:modified xsi:type="dcterms:W3CDTF">2022-10-18T14:25:28Z</dcterms:modified>
</cp:coreProperties>
</file>