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  <p:sldId id="265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car Bjørnstad" initials="OB" lastIdx="10" clrIdx="0">
    <p:extLst>
      <p:ext uri="{19B8F6BF-5375-455C-9EA6-DF929625EA0E}">
        <p15:presenceInfo xmlns:p15="http://schemas.microsoft.com/office/powerpoint/2012/main" userId="2eed81943487f2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31T10:19:48.863" idx="2">
    <p:pos x="2457" y="1422"/>
    <p:text>Holder du i den så du kan ringe om noe skjer deg? for at ingen skal stjele mobilen? Og tar du backup fordi du er redd for å bli hacket, eller fordi du tror du kan miste mobilen?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31T10:45:32.459" idx="4">
    <p:pos x="2198" y="1395"/>
    <p:text>Sikre at bare de riktige menneskene har tilgang</p:text>
    <p:extLst>
      <p:ext uri="{C676402C-5697-4E1C-873F-D02D1690AC5C}">
        <p15:threadingInfo xmlns:p15="http://schemas.microsoft.com/office/powerpoint/2012/main" timeZoneBias="-120"/>
      </p:ext>
    </p:extLst>
  </p:cm>
  <p:cm authorId="1" dt="2021-08-31T10:45:55.222" idx="5">
    <p:pos x="1575" y="1686"/>
    <p:text>Sikre at informasjonen er riktig og ikke endres/slettes utilsiktet</p:text>
    <p:extLst>
      <p:ext uri="{C676402C-5697-4E1C-873F-D02D1690AC5C}">
        <p15:threadingInfo xmlns:p15="http://schemas.microsoft.com/office/powerpoint/2012/main" timeZoneBias="-120"/>
      </p:ext>
    </p:extLst>
  </p:cm>
  <p:cm authorId="1" dt="2021-08-31T10:46:24.701" idx="6">
    <p:pos x="2103" y="1982"/>
    <p:text>Sikre at informasjonen er tilgjengelig</p:text>
    <p:extLst>
      <p:ext uri="{C676402C-5697-4E1C-873F-D02D1690AC5C}">
        <p15:threadingInfo xmlns:p15="http://schemas.microsoft.com/office/powerpoint/2012/main" timeZoneBias="-120"/>
      </p:ext>
    </p:extLst>
  </p:cm>
  <p:cm authorId="1" dt="2021-08-31T10:46:55.446" idx="7">
    <p:pos x="1850" y="2869"/>
    <p:text>Sikker på at det er riktig person</p:text>
    <p:extLst>
      <p:ext uri="{C676402C-5697-4E1C-873F-D02D1690AC5C}">
        <p15:threadingInfo xmlns:p15="http://schemas.microsoft.com/office/powerpoint/2012/main" timeZoneBias="-120"/>
      </p:ext>
    </p:extLst>
  </p:cm>
  <p:cm authorId="1" dt="2021-08-31T10:47:06.132" idx="8">
    <p:pos x="1939" y="3165"/>
    <p:text>Bevis for at data er sendt og mottatt</p:text>
    <p:extLst>
      <p:ext uri="{C676402C-5697-4E1C-873F-D02D1690AC5C}">
        <p15:threadingInfo xmlns:p15="http://schemas.microsoft.com/office/powerpoint/2012/main" timeZoneBias="-120"/>
      </p:ext>
    </p:extLst>
  </p:cm>
  <p:cm authorId="1" dt="2021-08-31T10:47:25.859" idx="9">
    <p:pos x="1749" y="3456"/>
    <p:text>Se hvem som har gjort hva</p:text>
    <p:extLst>
      <p:ext uri="{C676402C-5697-4E1C-873F-D02D1690AC5C}">
        <p15:threadingInfo xmlns:p15="http://schemas.microsoft.com/office/powerpoint/2012/main" timeZoneBias="-120"/>
      </p:ext>
    </p:extLst>
  </p:cm>
  <p:cm authorId="1" dt="2021-08-31T10:47:57.502" idx="10">
    <p:pos x="1649" y="3509"/>
    <p:text>Egen data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C9E0F-63D1-4C1B-BE8C-E25857CE88D9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BFD8E-0285-47B8-A81E-45294FF5C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333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Holder du i mobilen for å ikke miste mobilen? Har du mobilen på deg for å kunne ringe etter hjelp? Tar du </a:t>
            </a:r>
            <a:r>
              <a:rPr lang="nb-NO" dirty="0" err="1"/>
              <a:t>backup</a:t>
            </a:r>
            <a:r>
              <a:rPr lang="nb-NO" dirty="0"/>
              <a:t> på mobilen fordi du er redd for å bli hacket, eller fordi du kan miste mobilen?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BFD8E-0285-47B8-A81E-45294FF5C73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10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Informasjonssikkerhet er hoveddelen av 1020 sin sikkerhets del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BFD8E-0285-47B8-A81E-45294FF5C73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163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er en verdi, diskuter?</a:t>
            </a:r>
          </a:p>
          <a:p>
            <a:r>
              <a:rPr lang="nb-NO" dirty="0"/>
              <a:t>Det kan være penger, data, noe en bryr seg om, noe en kan bruke?</a:t>
            </a:r>
          </a:p>
          <a:p>
            <a:r>
              <a:rPr lang="nb-NO" dirty="0"/>
              <a:t>Hvorfor er data verdifullt? Hvorfor er det å stenge andre sin side verdifullt?</a:t>
            </a:r>
          </a:p>
          <a:p>
            <a:r>
              <a:rPr lang="nb-NO" dirty="0"/>
              <a:t>Hvem er noe verdifullt for? En stat? Et annet firma?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BFD8E-0285-47B8-A81E-45294FF5C73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768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Konfidensialitet: Sikre at de riktige personene har tilgang</a:t>
            </a:r>
          </a:p>
          <a:p>
            <a:r>
              <a:rPr lang="nb-NO" dirty="0"/>
              <a:t>Integritet: sukre at informasjonen er riktig!</a:t>
            </a:r>
          </a:p>
          <a:p>
            <a:r>
              <a:rPr lang="nb-NO" dirty="0"/>
              <a:t>Tilgjengelighet: sikre at de som skal ha tilgang har tilgang.</a:t>
            </a:r>
          </a:p>
          <a:p>
            <a:endParaRPr lang="nb-NO" dirty="0"/>
          </a:p>
          <a:p>
            <a:r>
              <a:rPr lang="nb-NO" dirty="0"/>
              <a:t>Autentisitet: Sikre at en person er den han/hun utgir seg for å være.</a:t>
            </a:r>
          </a:p>
          <a:p>
            <a:r>
              <a:rPr lang="nb-NO" dirty="0" err="1"/>
              <a:t>Uavviselighet</a:t>
            </a:r>
            <a:r>
              <a:rPr lang="nb-NO" dirty="0"/>
              <a:t>: Bekrefte at data er sent og mottatt. (For å unngå at noen sier de ikke har mottatt gjeldende informasjon)</a:t>
            </a:r>
          </a:p>
          <a:p>
            <a:r>
              <a:rPr lang="nb-NO" dirty="0"/>
              <a:t>Sporbarhet: Kunne Se hvem som har gjort hva.</a:t>
            </a:r>
          </a:p>
          <a:p>
            <a:r>
              <a:rPr lang="nb-NO" dirty="0"/>
              <a:t>Personvern: Sikre at dine data er dine og at de blir brukt til det du har godkjent at dataen har blitt brukt til.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BFD8E-0285-47B8-A81E-45294FF5C73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8407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Fysiske tiltak: Låse dører, ikke ha ledige fysiske porter på servere, leie sikkerhetsvakter.</a:t>
            </a:r>
          </a:p>
          <a:p>
            <a:r>
              <a:rPr lang="nb-NO" dirty="0"/>
              <a:t>Teknologiske Tiltak: </a:t>
            </a:r>
            <a:r>
              <a:rPr lang="nb-NO" dirty="0" err="1"/>
              <a:t>Backup</a:t>
            </a:r>
            <a:r>
              <a:rPr lang="nb-NO" dirty="0"/>
              <a:t>, oppdatere programvare </a:t>
            </a:r>
            <a:r>
              <a:rPr lang="nb-NO" dirty="0" err="1"/>
              <a:t>etc</a:t>
            </a:r>
            <a:endParaRPr lang="nb-NO" dirty="0"/>
          </a:p>
          <a:p>
            <a:r>
              <a:rPr lang="nb-NO" dirty="0"/>
              <a:t>Administrative Tiltak: Opplæring av brukere, slette gamle brukere etc.</a:t>
            </a:r>
          </a:p>
          <a:p>
            <a:endParaRPr lang="nb-NO" dirty="0"/>
          </a:p>
          <a:p>
            <a:r>
              <a:rPr lang="nb-NO" dirty="0"/>
              <a:t>Forebyggende: Det du gjør før ett angrep skjer, for å unngå at det skjer ett angrep i det hele tatt.</a:t>
            </a:r>
          </a:p>
          <a:p>
            <a:r>
              <a:rPr lang="nb-NO" dirty="0"/>
              <a:t>Detekterende: Det som skjer under ett angre, hvordan du oppdager angrepet.</a:t>
            </a:r>
          </a:p>
          <a:p>
            <a:r>
              <a:rPr lang="nb-NO" dirty="0"/>
              <a:t>Korrigerende: Hva du gjør etter et angrep for å minimere skaden, og så det ikke skjer igjen.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BFD8E-0285-47B8-A81E-45294FF5C73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8736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BFD8E-0285-47B8-A81E-45294FF5C73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93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788745-EB67-43B9-9DC9-6D90DC6A7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9DB0F2C-2EB4-4469-BB74-D6E6C10D8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886EBB-ACA5-4066-B539-D5273CE0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99C7-68A5-446A-9D0A-23F072506AA0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11EDC2-4B4C-4D5B-99C7-A302A114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8D0BDB-7FC9-4033-8B78-9160F142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85E0-BB49-4BB7-ADD8-E98514F2A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74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053F80-86F2-4B38-9271-3F07402D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837BD3D-F51A-4A3D-B55D-AC99DDA93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4664D8A-79F1-44ED-9C12-C21E06D8B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99C7-68A5-446A-9D0A-23F072506AA0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3DB07C-EB13-426C-BAD9-92887F447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2DB9B93-5AC8-4361-A371-BF6B2301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85E0-BB49-4BB7-ADD8-E98514F2A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58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D6AE355-84A5-4BEB-A1CA-2F3C411E0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D5E0992-213C-4CD5-A98A-7900C3E54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6179FB5-A688-4FC8-BB5C-7310B844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99C7-68A5-446A-9D0A-23F072506AA0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79A3E63-841F-42F4-A44F-614F524C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B093CD-403A-45F8-A513-D84D6D77C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85E0-BB49-4BB7-ADD8-E98514F2A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51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93C4CB-5B25-460D-91F3-2C2AEA35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B41B00-BCE5-4023-A06C-5ACC143E7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5E3198-8AD8-40C0-9BA6-48BBB67BF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99C7-68A5-446A-9D0A-23F072506AA0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D6193D2-1AC7-49A1-A601-E589FFEBA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ACFC9DB-5C12-4E3B-AC3D-F38EBBF2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85E0-BB49-4BB7-ADD8-E98514F2A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31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7D7E6F-C5D5-4AD9-A133-9BB18A68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E469112-D0AE-4030-88D3-B95E60D33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6CBC9A-0A81-4C16-B2C3-AF322DA2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99C7-68A5-446A-9D0A-23F072506AA0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9556BF7-8C39-4199-BFAF-FDF501A4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C7B2A17-B2E4-46ED-BC21-2AE76718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85E0-BB49-4BB7-ADD8-E98514F2A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316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8B6885-2064-4791-9D25-72C4BC639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06EE50-7B52-454D-A633-31F49ACB2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E318CB2-AA0F-45ED-BA08-8A2770C20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4CA723C-0C7D-41FB-905D-9D245335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99C7-68A5-446A-9D0A-23F072506AA0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17FAFB-C53E-45DB-916A-541F06AD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1868F28-8159-4007-9A20-EE1AF9511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85E0-BB49-4BB7-ADD8-E98514F2A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983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CB7FDB-6291-48F3-B372-764C4699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822617B-A429-4389-8767-C6B69434C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D578378-A113-4D20-A386-CCC52E7F4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6FA9A63-DF8F-4BF2-B96D-4DDA2835B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7B2A47E-E583-4139-8217-88FF6BCB8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65D0289-74AC-4945-91D5-71C33FB1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99C7-68A5-446A-9D0A-23F072506AA0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3561A2B-6DA7-4E95-8EE4-9746939C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5A169D9-296A-47B7-A83F-0988BA2E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85E0-BB49-4BB7-ADD8-E98514F2A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972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7FC007-0390-403A-80B9-5D3A5EC9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FA07246-9056-46F8-9DF1-D1A3FCD0D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99C7-68A5-446A-9D0A-23F072506AA0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8BDD845-D03A-4C2F-977C-5F99DAA85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C2A4D7B-E86A-4DD5-B521-CE69A66A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85E0-BB49-4BB7-ADD8-E98514F2A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766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B9C1C44-B6A4-46F9-B0DA-C0D51D35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99C7-68A5-446A-9D0A-23F072506AA0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21074BD-CE40-49FD-9F79-8F7E234CD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B487B58-9A65-415C-A6C5-A1AA32B7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85E0-BB49-4BB7-ADD8-E98514F2A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788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624F45-DF4B-46CF-9D03-E095E0AE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AEFD84-F73D-444C-9E58-89A612E36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7C02CFE-05A7-40A2-9BF8-6BC292DC1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9520A35-2812-4ADF-839B-E074C5B3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99C7-68A5-446A-9D0A-23F072506AA0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29609B0-2735-4386-A1C9-B4928402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64BE745-F3B2-4E2E-AF3F-3768525B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85E0-BB49-4BB7-ADD8-E98514F2A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093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DDF48C-CF0F-4D75-877B-CE6D8812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4F6C708-C471-4DA9-81BD-7D3D38BBF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0DE60FB-2000-45DC-884A-8E66D14D4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52EEB-0800-494D-8201-C2E1ECCA9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99C7-68A5-446A-9D0A-23F072506AA0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E82359B-3D61-478C-9E97-2F43D0E9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17326A1-518F-4D69-AD52-209CAB8B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85E0-BB49-4BB7-ADD8-E98514F2A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162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5531BE3-3B36-4DAB-AE41-24649EB93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B6D35E-4521-4FCC-A16B-DFB6232C6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3B76BA-12A2-4A09-B6C6-6D9AF9CEF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199C7-68A5-446A-9D0A-23F072506AA0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4A0BB7-EB48-451A-8839-4325755CE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AD87F0-F356-4263-9889-52DB8916B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F85E0-BB49-4BB7-ADD8-E98514F2A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940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61E726-668F-4634-81E6-15CC92070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nb-NO" sz="5400" dirty="0"/>
              <a:t>Datasikkerhet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02351-C8D5-4103-B454-763AAE03BD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22" r="2098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95393C64-03F2-4DAB-A7AB-1B2985D66BC3}"/>
              </a:ext>
            </a:extLst>
          </p:cNvPr>
          <p:cNvSpPr txBox="1"/>
          <p:nvPr/>
        </p:nvSpPr>
        <p:spPr>
          <a:xfrm>
            <a:off x="7524925" y="4999839"/>
            <a:ext cx="202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oscarhbj@uio.ifi.no</a:t>
            </a:r>
          </a:p>
        </p:txBody>
      </p:sp>
    </p:spTree>
    <p:extLst>
      <p:ext uri="{BB962C8B-B14F-4D97-AF65-F5344CB8AC3E}">
        <p14:creationId xmlns:p14="http://schemas.microsoft.com/office/powerpoint/2010/main" val="2130213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>
            <a:extLst>
              <a:ext uri="{FF2B5EF4-FFF2-40B4-BE49-F238E27FC236}">
                <a16:creationId xmlns:a16="http://schemas.microsoft.com/office/drawing/2014/main" id="{C519A22C-6CA7-1775-C88E-1B3B3C241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42" y="87146"/>
            <a:ext cx="5513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CC9E28D-A051-4EAF-A6BB-DC8D6B359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8" name="Picture 4" descr="Top 10 Cybersecurity Memes for All Occasions | Balbix">
            <a:extLst>
              <a:ext uri="{FF2B5EF4-FFF2-40B4-BE49-F238E27FC236}">
                <a16:creationId xmlns:a16="http://schemas.microsoft.com/office/drawing/2014/main" id="{F5EEC10A-4556-47AD-B3E3-5B11D4673D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001" y="3000096"/>
            <a:ext cx="43567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LVED] Your best Internet Meme Security Awareness poster - IT Security">
            <a:extLst>
              <a:ext uri="{FF2B5EF4-FFF2-40B4-BE49-F238E27FC236}">
                <a16:creationId xmlns:a16="http://schemas.microsoft.com/office/drawing/2014/main" id="{F3947467-2226-4564-8BEB-8D7F317C1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10" y="1584"/>
            <a:ext cx="2669912" cy="264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ternet Takes Dig at Twitter Security With Memes as Bill Gates, Elon Musk  Fall Prey to Crypto Scam">
            <a:extLst>
              <a:ext uri="{FF2B5EF4-FFF2-40B4-BE49-F238E27FC236}">
                <a16:creationId xmlns:a16="http://schemas.microsoft.com/office/drawing/2014/main" id="{509EC835-36CE-4DBF-AD11-6C7892D42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001" y="-61485"/>
            <a:ext cx="4060926" cy="270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AD9EC0-0F50-46F6-CC5F-A38A7B952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70" y="3999483"/>
            <a:ext cx="2444297" cy="285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A795880-A012-F358-3785-39F83ECFB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07" y="2506033"/>
            <a:ext cx="4356782" cy="436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yber Security is my passion: memes">
            <a:extLst>
              <a:ext uri="{FF2B5EF4-FFF2-40B4-BE49-F238E27FC236}">
                <a16:creationId xmlns:a16="http://schemas.microsoft.com/office/drawing/2014/main" id="{299BD690-504B-4F61-8978-828AFC420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35" y="0"/>
            <a:ext cx="3582275" cy="366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685652F-B201-ACD2-D321-D8BF50BE7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48" y="-21486"/>
            <a:ext cx="2003896" cy="302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30B329AB-8F7B-64EB-1D23-8C9C782AD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00" y="4724475"/>
            <a:ext cx="3138215" cy="21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2B2C4892-9E6E-726E-92C7-114BC0B9E99E}"/>
              </a:ext>
            </a:extLst>
          </p:cNvPr>
          <p:cNvSpPr/>
          <p:nvPr/>
        </p:nvSpPr>
        <p:spPr>
          <a:xfrm>
            <a:off x="3580912" y="3992083"/>
            <a:ext cx="2289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nb-NO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Memes</a:t>
            </a:r>
            <a:endParaRPr lang="nb-NO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36" name="Picture 12" descr="snake | Pixel Art Maker">
            <a:extLst>
              <a:ext uri="{FF2B5EF4-FFF2-40B4-BE49-F238E27FC236}">
                <a16:creationId xmlns:a16="http://schemas.microsoft.com/office/drawing/2014/main" id="{06C1A369-4637-2F65-3C5A-A0FE10782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89505" y="2395173"/>
            <a:ext cx="3031802" cy="8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479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5A18BE-D032-4AC6-874E-7716C4860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sikkerhet?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C8969E-EC52-46E4-BD34-701D527C5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Trygghet, sikkerhet og visshet</a:t>
            </a:r>
          </a:p>
          <a:p>
            <a:r>
              <a:rPr lang="nb-NO" dirty="0"/>
              <a:t>Eksempel Mobilen</a:t>
            </a:r>
          </a:p>
          <a:p>
            <a:r>
              <a:rPr lang="nb-NO" dirty="0"/>
              <a:t>«sikkerhet kan  defineres som en tilstand; fravær av uønskede hendelser eller frihet fra fare og frykt» ikke statisk tilstand og påvirkes av trussel sårbarhet og verdi</a:t>
            </a:r>
          </a:p>
        </p:txBody>
      </p:sp>
    </p:spTree>
    <p:extLst>
      <p:ext uri="{BB962C8B-B14F-4D97-AF65-F5344CB8AC3E}">
        <p14:creationId xmlns:p14="http://schemas.microsoft.com/office/powerpoint/2010/main" val="99122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E3D782-8019-4D3B-AF9B-DD21AEFE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Informasjonssikkerhet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B2B564-79B9-45EC-A011-F5CBE43FB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Persondata</a:t>
            </a:r>
          </a:p>
          <a:p>
            <a:r>
              <a:rPr lang="nb-NO" dirty="0"/>
              <a:t>Bedriftsdata</a:t>
            </a:r>
          </a:p>
          <a:p>
            <a:r>
              <a:rPr lang="nb-NO" dirty="0"/>
              <a:t>Programvarekode</a:t>
            </a:r>
          </a:p>
        </p:txBody>
      </p:sp>
    </p:spTree>
    <p:extLst>
      <p:ext uri="{BB962C8B-B14F-4D97-AF65-F5344CB8AC3E}">
        <p14:creationId xmlns:p14="http://schemas.microsoft.com/office/powerpoint/2010/main" val="241599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A21511-7A8A-406F-BF51-17646970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Datasikkerhet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DB9921-AEDF-4403-81AC-6593C2F04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Datamaskiner</a:t>
            </a:r>
          </a:p>
          <a:p>
            <a:r>
              <a:rPr lang="nb-NO" dirty="0"/>
              <a:t>IKT-Tjenester</a:t>
            </a:r>
          </a:p>
        </p:txBody>
      </p:sp>
    </p:spTree>
    <p:extLst>
      <p:ext uri="{BB962C8B-B14F-4D97-AF65-F5344CB8AC3E}">
        <p14:creationId xmlns:p14="http://schemas.microsoft.com/office/powerpoint/2010/main" val="288033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CB668E-6FCE-4C1D-A750-1A867EE2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Cybersikkerhet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0DB601-F997-41FF-A8D1-064E59C34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Roboter</a:t>
            </a:r>
            <a:endParaRPr lang="nb-NO" dirty="0"/>
          </a:p>
          <a:p>
            <a:r>
              <a:rPr lang="nb-NO" dirty="0"/>
              <a:t>Selvkjørende tog</a:t>
            </a:r>
          </a:p>
          <a:p>
            <a:r>
              <a:rPr lang="nb-NO" dirty="0"/>
              <a:t>Infrastruktur</a:t>
            </a:r>
          </a:p>
        </p:txBody>
      </p:sp>
    </p:spTree>
    <p:extLst>
      <p:ext uri="{BB962C8B-B14F-4D97-AF65-F5344CB8AC3E}">
        <p14:creationId xmlns:p14="http://schemas.microsoft.com/office/powerpoint/2010/main" val="65112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9F481E-03E0-4615-8D11-5C0F93FB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Verdier?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72EB7A-2FAB-46E2-BEB5-80ABC4055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Hva er en verdi?</a:t>
            </a:r>
          </a:p>
          <a:p>
            <a:r>
              <a:rPr lang="nb-NO" dirty="0"/>
              <a:t>Hvorfor er det verdifullt?</a:t>
            </a:r>
          </a:p>
          <a:p>
            <a:r>
              <a:rPr lang="nb-NO" dirty="0"/>
              <a:t>Hvem har den en verdi for?</a:t>
            </a:r>
          </a:p>
        </p:txBody>
      </p:sp>
    </p:spTree>
    <p:extLst>
      <p:ext uri="{BB962C8B-B14F-4D97-AF65-F5344CB8AC3E}">
        <p14:creationId xmlns:p14="http://schemas.microsoft.com/office/powerpoint/2010/main" val="401753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A343B7-9731-485F-9971-15F6C36BB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Digitale trusler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D51CA6-0548-4BBF-88BF-7AE514EE0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Datakriminalitet</a:t>
            </a:r>
          </a:p>
          <a:p>
            <a:r>
              <a:rPr lang="nb-NO" dirty="0"/>
              <a:t>Sabotasje</a:t>
            </a:r>
          </a:p>
          <a:p>
            <a:r>
              <a:rPr lang="nb-NO" dirty="0"/>
              <a:t>Industrispionasje</a:t>
            </a:r>
          </a:p>
          <a:p>
            <a:r>
              <a:rPr lang="nb-NO" dirty="0"/>
              <a:t>Etterretning</a:t>
            </a:r>
          </a:p>
          <a:p>
            <a:endParaRPr lang="nb-NO" dirty="0"/>
          </a:p>
          <a:p>
            <a:r>
              <a:rPr lang="nb-NO" dirty="0"/>
              <a:t>PST –Trusselvurdering kommer jevnlig</a:t>
            </a:r>
          </a:p>
          <a:p>
            <a:endParaRPr lang="nb-NO" dirty="0"/>
          </a:p>
          <a:p>
            <a:r>
              <a:rPr lang="nb-NO" dirty="0"/>
              <a:t>Hvem er trusselen?</a:t>
            </a:r>
          </a:p>
        </p:txBody>
      </p:sp>
    </p:spTree>
    <p:extLst>
      <p:ext uri="{BB962C8B-B14F-4D97-AF65-F5344CB8AC3E}">
        <p14:creationId xmlns:p14="http://schemas.microsoft.com/office/powerpoint/2010/main" val="1155880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030D9E-B2B5-4905-86C8-5F5A55C1A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Sikkerhetsmålene?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D45436-8CC8-4A7A-A918-61F46D892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De tre </a:t>
            </a:r>
            <a:r>
              <a:rPr lang="nb-NO" dirty="0" err="1"/>
              <a:t>orginale</a:t>
            </a:r>
            <a:r>
              <a:rPr lang="nb-NO" dirty="0"/>
              <a:t>: KIT (CIA)</a:t>
            </a:r>
          </a:p>
          <a:p>
            <a:r>
              <a:rPr lang="nb-NO" dirty="0"/>
              <a:t>Konfidensialitet</a:t>
            </a:r>
          </a:p>
          <a:p>
            <a:r>
              <a:rPr lang="nb-NO" dirty="0"/>
              <a:t>Integritet</a:t>
            </a:r>
          </a:p>
          <a:p>
            <a:r>
              <a:rPr lang="nb-NO" dirty="0"/>
              <a:t>Tilgjengelighet</a:t>
            </a:r>
          </a:p>
          <a:p>
            <a:endParaRPr lang="nb-NO" dirty="0"/>
          </a:p>
          <a:p>
            <a:r>
              <a:rPr lang="nb-NO" dirty="0"/>
              <a:t>De som kom senere:</a:t>
            </a:r>
          </a:p>
          <a:p>
            <a:r>
              <a:rPr lang="nb-NO" dirty="0"/>
              <a:t>Autentisitet</a:t>
            </a:r>
          </a:p>
          <a:p>
            <a:r>
              <a:rPr lang="nb-NO" dirty="0" err="1"/>
              <a:t>Uavviselighet</a:t>
            </a:r>
            <a:endParaRPr lang="nb-NO" dirty="0"/>
          </a:p>
          <a:p>
            <a:r>
              <a:rPr lang="nb-NO" dirty="0"/>
              <a:t>Sporbarhet</a:t>
            </a:r>
          </a:p>
          <a:p>
            <a:endParaRPr lang="nb-NO" dirty="0"/>
          </a:p>
          <a:p>
            <a:r>
              <a:rPr lang="nb-NO" dirty="0"/>
              <a:t>Personvern</a:t>
            </a:r>
          </a:p>
        </p:txBody>
      </p:sp>
    </p:spTree>
    <p:extLst>
      <p:ext uri="{BB962C8B-B14F-4D97-AF65-F5344CB8AC3E}">
        <p14:creationId xmlns:p14="http://schemas.microsoft.com/office/powerpoint/2010/main" val="175536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B47F33-D955-45D5-8B92-F5270C84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Sikkerhetstiltak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078FE2-2873-4842-BC0A-6C54CE4D9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Gjøres for å oppnå ett sikkerhetsmål</a:t>
            </a:r>
          </a:p>
          <a:p>
            <a:r>
              <a:rPr lang="nb-NO" dirty="0"/>
              <a:t>Kan deles i 3 grupper:</a:t>
            </a:r>
          </a:p>
          <a:p>
            <a:r>
              <a:rPr lang="nb-NO" dirty="0"/>
              <a:t>Fysiske Tiltak</a:t>
            </a:r>
          </a:p>
          <a:p>
            <a:r>
              <a:rPr lang="nb-NO" dirty="0"/>
              <a:t>Teknologiske Tiltak</a:t>
            </a:r>
          </a:p>
          <a:p>
            <a:r>
              <a:rPr lang="nb-NO" dirty="0"/>
              <a:t>Administrative Tiltak</a:t>
            </a:r>
          </a:p>
          <a:p>
            <a:r>
              <a:rPr lang="nb-NO" dirty="0"/>
              <a:t>Kan deles i 3 tidsperioder:</a:t>
            </a:r>
          </a:p>
          <a:p>
            <a:r>
              <a:rPr lang="nb-NO" dirty="0"/>
              <a:t>Forebyggende, Detekterende, Korrigerende.</a:t>
            </a:r>
          </a:p>
        </p:txBody>
      </p:sp>
    </p:spTree>
    <p:extLst>
      <p:ext uri="{BB962C8B-B14F-4D97-AF65-F5344CB8AC3E}">
        <p14:creationId xmlns:p14="http://schemas.microsoft.com/office/powerpoint/2010/main" val="1252705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457</Words>
  <Application>Microsoft Office PowerPoint</Application>
  <PresentationFormat>Widescreen</PresentationFormat>
  <Paragraphs>78</Paragraphs>
  <Slides>10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Datasikkerhet</vt:lpstr>
      <vt:lpstr>Hva er sikkerhet?</vt:lpstr>
      <vt:lpstr>Informasjonssikkerhet</vt:lpstr>
      <vt:lpstr>Datasikkerhet</vt:lpstr>
      <vt:lpstr>Cybersikkerhet</vt:lpstr>
      <vt:lpstr>Verdier?</vt:lpstr>
      <vt:lpstr>Digitale trusler</vt:lpstr>
      <vt:lpstr>Sikkerhetsmålene?</vt:lpstr>
      <vt:lpstr>Sikkerhetstiltak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Datasikkerhet</dc:title>
  <dc:creator>Oscar Bjørnstad</dc:creator>
  <cp:lastModifiedBy>Oscar Hæstad Bjørnstad</cp:lastModifiedBy>
  <cp:revision>11</cp:revision>
  <dcterms:created xsi:type="dcterms:W3CDTF">2021-08-31T08:07:56Z</dcterms:created>
  <dcterms:modified xsi:type="dcterms:W3CDTF">2022-10-20T20:57:54Z</dcterms:modified>
</cp:coreProperties>
</file>