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2" r:id="rId3"/>
    <p:sldId id="262" r:id="rId4"/>
    <p:sldId id="269" r:id="rId5"/>
    <p:sldId id="270" r:id="rId6"/>
    <p:sldId id="272" r:id="rId7"/>
    <p:sldId id="271" r:id="rId8"/>
    <p:sldId id="273" r:id="rId9"/>
    <p:sldId id="274" r:id="rId10"/>
    <p:sldId id="276" r:id="rId11"/>
    <p:sldId id="263" r:id="rId12"/>
    <p:sldId id="264" r:id="rId13"/>
    <p:sldId id="265" r:id="rId14"/>
    <p:sldId id="266" r:id="rId15"/>
    <p:sldId id="267" r:id="rId16"/>
    <p:sldId id="277" r:id="rId17"/>
    <p:sldId id="278" r:id="rId18"/>
    <p:sldId id="279" r:id="rId19"/>
    <p:sldId id="280" r:id="rId20"/>
    <p:sldId id="281" r:id="rId21"/>
    <p:sldId id="275"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1" autoAdjust="0"/>
    <p:restoredTop sz="71210" autoAdjust="0"/>
  </p:normalViewPr>
  <p:slideViewPr>
    <p:cSldViewPr snapToGrid="0">
      <p:cViewPr varScale="1">
        <p:scale>
          <a:sx n="59" d="100"/>
          <a:sy n="59" d="100"/>
        </p:scale>
        <p:origin x="108"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05DA37-A653-4EEB-AA64-0351F189B02E}" type="datetimeFigureOut">
              <a:rPr lang="nb-NO" smtClean="0"/>
              <a:t>14.09.2022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34E6B9-AE8F-48FE-A759-BDA29E200A15}" type="slidenum">
              <a:rPr lang="nb-NO" smtClean="0"/>
              <a:t>‹#›</a:t>
            </a:fld>
            <a:endParaRPr lang="nb-NO"/>
          </a:p>
        </p:txBody>
      </p:sp>
    </p:spTree>
    <p:extLst>
      <p:ext uri="{BB962C8B-B14F-4D97-AF65-F5344CB8AC3E}">
        <p14:creationId xmlns:p14="http://schemas.microsoft.com/office/powerpoint/2010/main" val="183345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Forklar litt rundt den, litt oppfriskning. </a:t>
            </a:r>
          </a:p>
        </p:txBody>
      </p:sp>
      <p:sp>
        <p:nvSpPr>
          <p:cNvPr id="4" name="Plassholder for lysbildenummer 3"/>
          <p:cNvSpPr>
            <a:spLocks noGrp="1"/>
          </p:cNvSpPr>
          <p:nvPr>
            <p:ph type="sldNum" sz="quarter" idx="5"/>
          </p:nvPr>
        </p:nvSpPr>
        <p:spPr/>
        <p:txBody>
          <a:bodyPr/>
          <a:lstStyle/>
          <a:p>
            <a:fld id="{3B34E6B9-AE8F-48FE-A759-BDA29E200A15}" type="slidenum">
              <a:rPr lang="nb-NO" smtClean="0"/>
              <a:t>2</a:t>
            </a:fld>
            <a:endParaRPr lang="nb-NO"/>
          </a:p>
        </p:txBody>
      </p:sp>
    </p:spTree>
    <p:extLst>
      <p:ext uri="{BB962C8B-B14F-4D97-AF65-F5344CB8AC3E}">
        <p14:creationId xmlns:p14="http://schemas.microsoft.com/office/powerpoint/2010/main" val="69232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Et operativsystem er ett lag i softwaren til datamaskinen som ligger mellom programmer og hardwaren. Det sørger for at flere programmer kan kjøre samtidig, at man kan starte nye programmer. At flere kan dele samme datamaskin, samt at det er ett mellomnivå mellom programmene og hardwaren som du har.</a:t>
            </a:r>
          </a:p>
        </p:txBody>
      </p:sp>
      <p:sp>
        <p:nvSpPr>
          <p:cNvPr id="4" name="Plassholder for lysbildenummer 3"/>
          <p:cNvSpPr>
            <a:spLocks noGrp="1"/>
          </p:cNvSpPr>
          <p:nvPr>
            <p:ph type="sldNum" sz="quarter" idx="5"/>
          </p:nvPr>
        </p:nvSpPr>
        <p:spPr/>
        <p:txBody>
          <a:bodyPr/>
          <a:lstStyle/>
          <a:p>
            <a:fld id="{D6088D4A-5A0C-4DFE-BE9B-136CF389D524}" type="slidenum">
              <a:rPr lang="nb-NO" smtClean="0"/>
              <a:t>12</a:t>
            </a:fld>
            <a:endParaRPr lang="nb-NO"/>
          </a:p>
        </p:txBody>
      </p:sp>
    </p:spTree>
    <p:extLst>
      <p:ext uri="{BB962C8B-B14F-4D97-AF65-F5344CB8AC3E}">
        <p14:creationId xmlns:p14="http://schemas.microsoft.com/office/powerpoint/2010/main" val="2535109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Operativsystemet kommuniserer med hardwaren og leverer en og samme </a:t>
            </a:r>
            <a:r>
              <a:rPr lang="nb-NO" dirty="0" err="1"/>
              <a:t>platform</a:t>
            </a:r>
            <a:r>
              <a:rPr lang="nb-NO" dirty="0"/>
              <a:t> til de forskjellige programmene som vil kjøre på maskinen. Dette gjør at man kan utvikle programvare for flere maskiner med forskjellig hardware.</a:t>
            </a:r>
          </a:p>
          <a:p>
            <a:endParaRPr lang="nb-NO" dirty="0"/>
          </a:p>
          <a:p>
            <a:r>
              <a:rPr lang="nb-NO" dirty="0"/>
              <a:t>Det lar deg også utnytte maskinen bedre ved å kunne gjøre flere ting samtidig. Blant annet høre på </a:t>
            </a:r>
            <a:r>
              <a:rPr lang="nb-NO" dirty="0" err="1"/>
              <a:t>spotify</a:t>
            </a:r>
            <a:r>
              <a:rPr lang="nb-NO" dirty="0"/>
              <a:t> mens du sitter og spiller. Det lar deg kjøre prosesser i parallell. Problemer her kan ofte bli ressursfordeling og sikkerhet siden flere programmer kjører samtidig. Dermed må operativsystemet ta hensyn til dette.</a:t>
            </a:r>
          </a:p>
        </p:txBody>
      </p:sp>
      <p:sp>
        <p:nvSpPr>
          <p:cNvPr id="4" name="Plassholder for lysbildenummer 3"/>
          <p:cNvSpPr>
            <a:spLocks noGrp="1"/>
          </p:cNvSpPr>
          <p:nvPr>
            <p:ph type="sldNum" sz="quarter" idx="5"/>
          </p:nvPr>
        </p:nvSpPr>
        <p:spPr/>
        <p:txBody>
          <a:bodyPr/>
          <a:lstStyle/>
          <a:p>
            <a:fld id="{D6088D4A-5A0C-4DFE-BE9B-136CF389D524}" type="slidenum">
              <a:rPr lang="nb-NO" smtClean="0"/>
              <a:t>13</a:t>
            </a:fld>
            <a:endParaRPr lang="nb-NO"/>
          </a:p>
        </p:txBody>
      </p:sp>
    </p:spTree>
    <p:extLst>
      <p:ext uri="{BB962C8B-B14F-4D97-AF65-F5344CB8AC3E}">
        <p14:creationId xmlns:p14="http://schemas.microsoft.com/office/powerpoint/2010/main" val="276877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finner operativsystemer overalt. Vi finner det i spillkonsoller, mobiler, bilder, klokker, datamaskiner og kjøleskap! </a:t>
            </a:r>
          </a:p>
          <a:p>
            <a:endParaRPr lang="nb-NO" dirty="0"/>
          </a:p>
        </p:txBody>
      </p:sp>
      <p:sp>
        <p:nvSpPr>
          <p:cNvPr id="4" name="Plassholder for lysbildenummer 3"/>
          <p:cNvSpPr>
            <a:spLocks noGrp="1"/>
          </p:cNvSpPr>
          <p:nvPr>
            <p:ph type="sldNum" sz="quarter" idx="5"/>
          </p:nvPr>
        </p:nvSpPr>
        <p:spPr/>
        <p:txBody>
          <a:bodyPr/>
          <a:lstStyle/>
          <a:p>
            <a:fld id="{D6088D4A-5A0C-4DFE-BE9B-136CF389D524}" type="slidenum">
              <a:rPr lang="nb-NO" smtClean="0"/>
              <a:t>14</a:t>
            </a:fld>
            <a:endParaRPr lang="nb-NO"/>
          </a:p>
        </p:txBody>
      </p:sp>
    </p:spTree>
    <p:extLst>
      <p:ext uri="{BB962C8B-B14F-4D97-AF65-F5344CB8AC3E}">
        <p14:creationId xmlns:p14="http://schemas.microsoft.com/office/powerpoint/2010/main" val="1940795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oss brukere er det noen få ting som er synlige for oss. Det er Brukergrensesnittet (GUI) Filsystemet og enhetskontrollen.</a:t>
            </a:r>
          </a:p>
          <a:p>
            <a:r>
              <a:rPr lang="nb-NO" dirty="0"/>
              <a:t>Det er også noen usynlige lag som er Prosesskontroll, minnekontroll og kommunikasjonstjenester.</a:t>
            </a:r>
          </a:p>
          <a:p>
            <a:endParaRPr lang="nb-NO" dirty="0"/>
          </a:p>
          <a:p>
            <a:r>
              <a:rPr lang="nb-NO" dirty="0"/>
              <a:t>Brukergrensesnitt: Gjør at bruker kan kommunisere med OS. Dette kan være trykking med pc mus på en knapp.</a:t>
            </a:r>
          </a:p>
          <a:p>
            <a:r>
              <a:rPr lang="nb-NO" dirty="0" err="1"/>
              <a:t>Filkontroll</a:t>
            </a:r>
            <a:r>
              <a:rPr lang="nb-NO" dirty="0"/>
              <a:t>: Lar oss redigere filer samt se de og flytte de.</a:t>
            </a:r>
          </a:p>
          <a:p>
            <a:r>
              <a:rPr lang="nb-NO" dirty="0"/>
              <a:t>Enhetskontroll: Gjør at systemet skal kunne kontrollere tilkoblede enheter som skjermer, pc mus og tastatur</a:t>
            </a:r>
          </a:p>
          <a:p>
            <a:endParaRPr lang="nb-NO" dirty="0"/>
          </a:p>
          <a:p>
            <a:r>
              <a:rPr lang="nb-NO" dirty="0"/>
              <a:t>Prosesskontroll: Fordeler resursene til datamaskinen effektivt og rettferdig.</a:t>
            </a:r>
          </a:p>
          <a:p>
            <a:r>
              <a:rPr lang="nb-NO" dirty="0"/>
              <a:t>Minnekontroll: Gir plass i minnet.</a:t>
            </a:r>
          </a:p>
          <a:p>
            <a:r>
              <a:rPr lang="nb-NO" dirty="0"/>
              <a:t>Kommunikasjonstjenester: Lar tjenester kommunisere med andre tjenester/programmer på egen og andre maskiner.</a:t>
            </a:r>
          </a:p>
        </p:txBody>
      </p:sp>
      <p:sp>
        <p:nvSpPr>
          <p:cNvPr id="4" name="Plassholder for lysbildenummer 3"/>
          <p:cNvSpPr>
            <a:spLocks noGrp="1"/>
          </p:cNvSpPr>
          <p:nvPr>
            <p:ph type="sldNum" sz="quarter" idx="5"/>
          </p:nvPr>
        </p:nvSpPr>
        <p:spPr/>
        <p:txBody>
          <a:bodyPr/>
          <a:lstStyle/>
          <a:p>
            <a:fld id="{D6088D4A-5A0C-4DFE-BE9B-136CF389D524}" type="slidenum">
              <a:rPr lang="nb-NO" smtClean="0"/>
              <a:t>15</a:t>
            </a:fld>
            <a:endParaRPr lang="nb-NO"/>
          </a:p>
        </p:txBody>
      </p:sp>
    </p:spTree>
    <p:extLst>
      <p:ext uri="{BB962C8B-B14F-4D97-AF65-F5344CB8AC3E}">
        <p14:creationId xmlns:p14="http://schemas.microsoft.com/office/powerpoint/2010/main" val="1969227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6088D4A-5A0C-4DFE-BE9B-136CF389D524}" type="slidenum">
              <a:rPr lang="nb-NO" smtClean="0"/>
              <a:t>16</a:t>
            </a:fld>
            <a:endParaRPr lang="nb-NO"/>
          </a:p>
        </p:txBody>
      </p:sp>
    </p:spTree>
    <p:extLst>
      <p:ext uri="{BB962C8B-B14F-4D97-AF65-F5344CB8AC3E}">
        <p14:creationId xmlns:p14="http://schemas.microsoft.com/office/powerpoint/2010/main" val="67636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6088D4A-5A0C-4DFE-BE9B-136CF389D524}" type="slidenum">
              <a:rPr lang="nb-NO" smtClean="0"/>
              <a:t>17</a:t>
            </a:fld>
            <a:endParaRPr lang="nb-NO"/>
          </a:p>
        </p:txBody>
      </p:sp>
    </p:spTree>
    <p:extLst>
      <p:ext uri="{BB962C8B-B14F-4D97-AF65-F5344CB8AC3E}">
        <p14:creationId xmlns:p14="http://schemas.microsoft.com/office/powerpoint/2010/main" val="2785721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Systemkall:</a:t>
            </a:r>
          </a:p>
          <a:p>
            <a:r>
              <a:rPr lang="nb-NO" dirty="0"/>
              <a:t>Grensesnitt mellom </a:t>
            </a:r>
            <a:r>
              <a:rPr lang="nb-NO" dirty="0" err="1"/>
              <a:t>kodesptåket</a:t>
            </a:r>
            <a:r>
              <a:rPr lang="nb-NO" dirty="0"/>
              <a:t> og operativsystemet. Det er altså de funksjonene som koden kan bruke fra operativsystemet. Den kan for eksempel spørre om </a:t>
            </a:r>
            <a:r>
              <a:rPr lang="nb-NO" dirty="0" err="1"/>
              <a:t>system.time</a:t>
            </a:r>
            <a:r>
              <a:rPr lang="nb-NO" dirty="0"/>
              <a:t> Det vil da gi ett kall til operativsystemet hvor det leverer tilbake data som sier noe om tiden som datamaskinen har i det øyeblikket. </a:t>
            </a:r>
          </a:p>
          <a:p>
            <a:r>
              <a:rPr lang="nb-NO" dirty="0"/>
              <a:t>Ett annet eksempel er </a:t>
            </a:r>
            <a:r>
              <a:rPr lang="nb-NO" dirty="0" err="1"/>
              <a:t>read</a:t>
            </a:r>
            <a:r>
              <a:rPr lang="nb-NO" dirty="0"/>
              <a:t>, hvor programmet spør operativsystemet om en fil som den får tilbake.</a:t>
            </a:r>
          </a:p>
        </p:txBody>
      </p:sp>
      <p:sp>
        <p:nvSpPr>
          <p:cNvPr id="4" name="Plassholder for lysbildenummer 3"/>
          <p:cNvSpPr>
            <a:spLocks noGrp="1"/>
          </p:cNvSpPr>
          <p:nvPr>
            <p:ph type="sldNum" sz="quarter" idx="5"/>
          </p:nvPr>
        </p:nvSpPr>
        <p:spPr/>
        <p:txBody>
          <a:bodyPr/>
          <a:lstStyle/>
          <a:p>
            <a:fld id="{D6088D4A-5A0C-4DFE-BE9B-136CF389D524}" type="slidenum">
              <a:rPr lang="nb-NO" smtClean="0"/>
              <a:t>18</a:t>
            </a:fld>
            <a:endParaRPr lang="nb-NO"/>
          </a:p>
        </p:txBody>
      </p:sp>
    </p:spTree>
    <p:extLst>
      <p:ext uri="{BB962C8B-B14F-4D97-AF65-F5344CB8AC3E}">
        <p14:creationId xmlns:p14="http://schemas.microsoft.com/office/powerpoint/2010/main" val="2418842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Tæsja</a:t>
            </a:r>
            <a:r>
              <a:rPr lang="nb-NO" dirty="0"/>
              <a:t> denne sliden </a:t>
            </a:r>
            <a:r>
              <a:rPr lang="nb-NO" dirty="0">
                <a:sym typeface="Wingdings" panose="05000000000000000000" pitchFamily="2" charset="2"/>
              </a:rPr>
              <a:t></a:t>
            </a:r>
            <a:endParaRPr lang="nb-NO" dirty="0"/>
          </a:p>
        </p:txBody>
      </p:sp>
      <p:sp>
        <p:nvSpPr>
          <p:cNvPr id="4" name="Plassholder for lysbildenummer 3"/>
          <p:cNvSpPr>
            <a:spLocks noGrp="1"/>
          </p:cNvSpPr>
          <p:nvPr>
            <p:ph type="sldNum" sz="quarter" idx="5"/>
          </p:nvPr>
        </p:nvSpPr>
        <p:spPr/>
        <p:txBody>
          <a:bodyPr/>
          <a:lstStyle/>
          <a:p>
            <a:fld id="{D6088D4A-5A0C-4DFE-BE9B-136CF389D524}" type="slidenum">
              <a:rPr lang="nb-NO" smtClean="0"/>
              <a:t>19</a:t>
            </a:fld>
            <a:endParaRPr lang="nb-NO"/>
          </a:p>
        </p:txBody>
      </p:sp>
    </p:spTree>
    <p:extLst>
      <p:ext uri="{BB962C8B-B14F-4D97-AF65-F5344CB8AC3E}">
        <p14:creationId xmlns:p14="http://schemas.microsoft.com/office/powerpoint/2010/main" val="1179148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Tæsj</a:t>
            </a:r>
            <a:r>
              <a:rPr lang="nb-NO" dirty="0"/>
              <a:t> </a:t>
            </a:r>
            <a:r>
              <a:rPr lang="nb-NO" dirty="0" err="1"/>
              <a:t>tæsj</a:t>
            </a:r>
            <a:r>
              <a:rPr lang="nb-NO" dirty="0"/>
              <a:t> </a:t>
            </a:r>
            <a:r>
              <a:rPr lang="nb-NO" dirty="0" err="1"/>
              <a:t>tæsj</a:t>
            </a:r>
            <a:endParaRPr lang="nb-NO" dirty="0"/>
          </a:p>
        </p:txBody>
      </p:sp>
      <p:sp>
        <p:nvSpPr>
          <p:cNvPr id="4" name="Plassholder for lysbildenummer 3"/>
          <p:cNvSpPr>
            <a:spLocks noGrp="1"/>
          </p:cNvSpPr>
          <p:nvPr>
            <p:ph type="sldNum" sz="quarter" idx="5"/>
          </p:nvPr>
        </p:nvSpPr>
        <p:spPr/>
        <p:txBody>
          <a:bodyPr/>
          <a:lstStyle/>
          <a:p>
            <a:fld id="{D6088D4A-5A0C-4DFE-BE9B-136CF389D524}" type="slidenum">
              <a:rPr lang="nb-NO" smtClean="0"/>
              <a:t>20</a:t>
            </a:fld>
            <a:endParaRPr lang="nb-NO"/>
          </a:p>
        </p:txBody>
      </p:sp>
    </p:spTree>
    <p:extLst>
      <p:ext uri="{BB962C8B-B14F-4D97-AF65-F5344CB8AC3E}">
        <p14:creationId xmlns:p14="http://schemas.microsoft.com/office/powerpoint/2010/main" val="322528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21</a:t>
            </a:fld>
            <a:endParaRPr lang="nb-NO"/>
          </a:p>
        </p:txBody>
      </p:sp>
    </p:spTree>
    <p:extLst>
      <p:ext uri="{BB962C8B-B14F-4D97-AF65-F5344CB8AC3E}">
        <p14:creationId xmlns:p14="http://schemas.microsoft.com/office/powerpoint/2010/main" val="326470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få datamaskinen til å gjøre det vi vil så har vi et par kommandoer. Denne datamaskinen er ganske dum, så den kan ikke gange eller dele. Men det er funksjoner man kan lage selv med å ta minus det gjeldende tallet mange ganger,</a:t>
            </a:r>
          </a:p>
        </p:txBody>
      </p:sp>
      <p:sp>
        <p:nvSpPr>
          <p:cNvPr id="4" name="Plassholder for lysbildenummer 3"/>
          <p:cNvSpPr>
            <a:spLocks noGrp="1"/>
          </p:cNvSpPr>
          <p:nvPr>
            <p:ph type="sldNum" sz="quarter" idx="5"/>
          </p:nvPr>
        </p:nvSpPr>
        <p:spPr/>
        <p:txBody>
          <a:bodyPr/>
          <a:lstStyle/>
          <a:p>
            <a:fld id="{A2EFFC20-CE12-40A7-B922-673BED71BDB5}" type="slidenum">
              <a:rPr lang="nb-NO" smtClean="0"/>
              <a:t>3</a:t>
            </a:fld>
            <a:endParaRPr lang="nb-NO"/>
          </a:p>
        </p:txBody>
      </p:sp>
    </p:spTree>
    <p:extLst>
      <p:ext uri="{BB962C8B-B14F-4D97-AF65-F5344CB8AC3E}">
        <p14:creationId xmlns:p14="http://schemas.microsoft.com/office/powerpoint/2010/main" val="317146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Koden over viser eksempel på at vi kan hente tall som ikke er en variabel, men en kommando. Den viser også at vi først kan se om tallet vi har er null, så om det er større eller lik 0</a:t>
            </a:r>
          </a:p>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4</a:t>
            </a:fld>
            <a:endParaRPr lang="nb-NO"/>
          </a:p>
        </p:txBody>
      </p:sp>
    </p:spTree>
    <p:extLst>
      <p:ext uri="{BB962C8B-B14F-4D97-AF65-F5344CB8AC3E}">
        <p14:creationId xmlns:p14="http://schemas.microsoft.com/office/powerpoint/2010/main" val="414187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Koden under viser multiplikasjon av to tall.</a:t>
            </a:r>
          </a:p>
          <a:p>
            <a:r>
              <a:rPr lang="nb-NO" dirty="0"/>
              <a:t>Linje 1 starter med input</a:t>
            </a:r>
          </a:p>
          <a:p>
            <a:r>
              <a:rPr lang="nb-NO" dirty="0"/>
              <a:t>Videre lagrer koden variablene flere steder</a:t>
            </a:r>
          </a:p>
          <a:p>
            <a:r>
              <a:rPr lang="nb-NO" dirty="0"/>
              <a:t>Så henter den fram a og tar den -1.</a:t>
            </a:r>
          </a:p>
          <a:p>
            <a:r>
              <a:rPr lang="nb-NO" dirty="0"/>
              <a:t>Legger så til en B til R</a:t>
            </a:r>
          </a:p>
          <a:p>
            <a:r>
              <a:rPr lang="nb-NO" dirty="0"/>
              <a:t>Hopper så tilbake</a:t>
            </a:r>
          </a:p>
        </p:txBody>
      </p:sp>
      <p:sp>
        <p:nvSpPr>
          <p:cNvPr id="4" name="Plassholder for lysbildenummer 3"/>
          <p:cNvSpPr>
            <a:spLocks noGrp="1"/>
          </p:cNvSpPr>
          <p:nvPr>
            <p:ph type="sldNum" sz="quarter" idx="5"/>
          </p:nvPr>
        </p:nvSpPr>
        <p:spPr/>
        <p:txBody>
          <a:bodyPr/>
          <a:lstStyle/>
          <a:p>
            <a:fld id="{A2EFFC20-CE12-40A7-B922-673BED71BDB5}" type="slidenum">
              <a:rPr lang="nb-NO" smtClean="0"/>
              <a:t>5</a:t>
            </a:fld>
            <a:endParaRPr lang="nb-NO"/>
          </a:p>
        </p:txBody>
      </p:sp>
    </p:spTree>
    <p:extLst>
      <p:ext uri="{BB962C8B-B14F-4D97-AF65-F5344CB8AC3E}">
        <p14:creationId xmlns:p14="http://schemas.microsoft.com/office/powerpoint/2010/main" val="367417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skille data fra kommandoer må vi selv passe på at programmene våre ikke starter å endre på sine egne kommandoer. </a:t>
            </a:r>
          </a:p>
          <a:p>
            <a:r>
              <a:rPr lang="nb-NO" dirty="0"/>
              <a:t>Når vi programmerer i Java, Python C++ </a:t>
            </a:r>
            <a:r>
              <a:rPr lang="nb-NO" dirty="0" err="1"/>
              <a:t>etc</a:t>
            </a:r>
            <a:r>
              <a:rPr lang="nb-NO" dirty="0"/>
              <a:t> så vil programmeringsspråkene selv passe på at vi ikke blander data og kommandoer.</a:t>
            </a:r>
          </a:p>
          <a:p>
            <a:r>
              <a:rPr lang="nb-NO" dirty="0"/>
              <a:t>Men er det noen gode bruksområder for å Blande data og kommandoer?</a:t>
            </a:r>
          </a:p>
          <a:p>
            <a:r>
              <a:rPr lang="nb-NO" dirty="0" err="1"/>
              <a:t>Selvbyggende</a:t>
            </a:r>
            <a:r>
              <a:rPr lang="nb-NO" dirty="0"/>
              <a:t> programmer / komprimering</a:t>
            </a:r>
          </a:p>
          <a:p>
            <a:r>
              <a:rPr lang="nb-NO" dirty="0" err="1"/>
              <a:t>Array</a:t>
            </a:r>
            <a:r>
              <a:rPr lang="nb-NO" dirty="0"/>
              <a:t>!</a:t>
            </a:r>
          </a:p>
        </p:txBody>
      </p:sp>
      <p:sp>
        <p:nvSpPr>
          <p:cNvPr id="4" name="Plassholder for lysbildenummer 3"/>
          <p:cNvSpPr>
            <a:spLocks noGrp="1"/>
          </p:cNvSpPr>
          <p:nvPr>
            <p:ph type="sldNum" sz="quarter" idx="5"/>
          </p:nvPr>
        </p:nvSpPr>
        <p:spPr/>
        <p:txBody>
          <a:bodyPr/>
          <a:lstStyle/>
          <a:p>
            <a:fld id="{A2EFFC20-CE12-40A7-B922-673BED71BDB5}" type="slidenum">
              <a:rPr lang="nb-NO" smtClean="0"/>
              <a:t>6</a:t>
            </a:fld>
            <a:endParaRPr lang="nb-NO"/>
          </a:p>
        </p:txBody>
      </p:sp>
    </p:spTree>
    <p:extLst>
      <p:ext uri="{BB962C8B-B14F-4D97-AF65-F5344CB8AC3E}">
        <p14:creationId xmlns:p14="http://schemas.microsoft.com/office/powerpoint/2010/main" val="3449073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7</a:t>
            </a:fld>
            <a:endParaRPr lang="nb-NO"/>
          </a:p>
        </p:txBody>
      </p:sp>
    </p:spTree>
    <p:extLst>
      <p:ext uri="{BB962C8B-B14F-4D97-AF65-F5344CB8AC3E}">
        <p14:creationId xmlns:p14="http://schemas.microsoft.com/office/powerpoint/2010/main" val="3203382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8</a:t>
            </a:fld>
            <a:endParaRPr lang="nb-NO"/>
          </a:p>
        </p:txBody>
      </p:sp>
    </p:spTree>
    <p:extLst>
      <p:ext uri="{BB962C8B-B14F-4D97-AF65-F5344CB8AC3E}">
        <p14:creationId xmlns:p14="http://schemas.microsoft.com/office/powerpoint/2010/main" val="414589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A2EFFC20-CE12-40A7-B922-673BED71BDB5}" type="slidenum">
              <a:rPr lang="nb-NO" smtClean="0"/>
              <a:t>9</a:t>
            </a:fld>
            <a:endParaRPr lang="nb-NO"/>
          </a:p>
        </p:txBody>
      </p:sp>
    </p:spTree>
    <p:extLst>
      <p:ext uri="{BB962C8B-B14F-4D97-AF65-F5344CB8AC3E}">
        <p14:creationId xmlns:p14="http://schemas.microsoft.com/office/powerpoint/2010/main" val="2615990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LOADER B, skriver så ut bokstaven</a:t>
            </a:r>
          </a:p>
          <a:p>
            <a:r>
              <a:rPr lang="nb-NO" dirty="0" err="1"/>
              <a:t>Loader</a:t>
            </a:r>
            <a:r>
              <a:rPr lang="nb-NO" dirty="0"/>
              <a:t> så R, og skriver ut</a:t>
            </a:r>
          </a:p>
          <a:p>
            <a:r>
              <a:rPr lang="nb-NO" dirty="0" err="1"/>
              <a:t>Loader</a:t>
            </a:r>
            <a:r>
              <a:rPr lang="nb-NO" dirty="0"/>
              <a:t> så B og tar minus 10.</a:t>
            </a:r>
          </a:p>
          <a:p>
            <a:r>
              <a:rPr lang="nb-NO" dirty="0"/>
              <a:t>Bruker B som teller og lagrer.</a:t>
            </a:r>
          </a:p>
          <a:p>
            <a:r>
              <a:rPr lang="nb-NO" dirty="0" err="1"/>
              <a:t>Loader</a:t>
            </a:r>
            <a:r>
              <a:rPr lang="nb-NO"/>
              <a:t> R og loo</a:t>
            </a:r>
            <a:r>
              <a:rPr lang="nb-NO" dirty="0"/>
              <a:t>p</a:t>
            </a:r>
          </a:p>
        </p:txBody>
      </p:sp>
      <p:sp>
        <p:nvSpPr>
          <p:cNvPr id="4" name="Plassholder for lysbildenummer 3"/>
          <p:cNvSpPr>
            <a:spLocks noGrp="1"/>
          </p:cNvSpPr>
          <p:nvPr>
            <p:ph type="sldNum" sz="quarter" idx="5"/>
          </p:nvPr>
        </p:nvSpPr>
        <p:spPr/>
        <p:txBody>
          <a:bodyPr/>
          <a:lstStyle/>
          <a:p>
            <a:fld id="{A2EFFC20-CE12-40A7-B922-673BED71BDB5}" type="slidenum">
              <a:rPr lang="nb-NO" smtClean="0"/>
              <a:t>10</a:t>
            </a:fld>
            <a:endParaRPr lang="nb-NO"/>
          </a:p>
        </p:txBody>
      </p:sp>
    </p:spTree>
    <p:extLst>
      <p:ext uri="{BB962C8B-B14F-4D97-AF65-F5344CB8AC3E}">
        <p14:creationId xmlns:p14="http://schemas.microsoft.com/office/powerpoint/2010/main" val="625672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8F7FA7-6A0B-4942-FC03-5EAA6B9DEF6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02DE57B2-D992-B78C-5E8C-203FFE5FCF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B01E324-26FB-B01F-386B-B88F4DD1332C}"/>
              </a:ext>
            </a:extLst>
          </p:cNvPr>
          <p:cNvSpPr>
            <a:spLocks noGrp="1"/>
          </p:cNvSpPr>
          <p:nvPr>
            <p:ph type="dt" sz="half" idx="10"/>
          </p:nvPr>
        </p:nvSpPr>
        <p:spPr/>
        <p:txBody>
          <a:bodyPr/>
          <a:lstStyle/>
          <a:p>
            <a:fld id="{05AB2C0D-A9DC-435D-B321-2CDB8AF3CB96}" type="datetimeFigureOut">
              <a:rPr lang="nb-NO" smtClean="0"/>
              <a:t>14.09.2022</a:t>
            </a:fld>
            <a:endParaRPr lang="nb-NO"/>
          </a:p>
        </p:txBody>
      </p:sp>
      <p:sp>
        <p:nvSpPr>
          <p:cNvPr id="5" name="Plassholder for bunntekst 4">
            <a:extLst>
              <a:ext uri="{FF2B5EF4-FFF2-40B4-BE49-F238E27FC236}">
                <a16:creationId xmlns:a16="http://schemas.microsoft.com/office/drawing/2014/main" id="{D8D388F6-0F0C-1291-44EE-902F62BD8D0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797A9BF-A803-5735-5581-73432A49504F}"/>
              </a:ext>
            </a:extLst>
          </p:cNvPr>
          <p:cNvSpPr>
            <a:spLocks noGrp="1"/>
          </p:cNvSpPr>
          <p:nvPr>
            <p:ph type="sldNum" sz="quarter" idx="12"/>
          </p:nvPr>
        </p:nvSpPr>
        <p:spPr/>
        <p:txBody>
          <a:bodyPr/>
          <a:lstStyle/>
          <a:p>
            <a:fld id="{BB10A4E7-A17B-44E3-A091-3CCD124EEDA2}" type="slidenum">
              <a:rPr lang="nb-NO" smtClean="0"/>
              <a:t>‹#›</a:t>
            </a:fld>
            <a:endParaRPr lang="nb-NO"/>
          </a:p>
        </p:txBody>
      </p:sp>
    </p:spTree>
    <p:extLst>
      <p:ext uri="{BB962C8B-B14F-4D97-AF65-F5344CB8AC3E}">
        <p14:creationId xmlns:p14="http://schemas.microsoft.com/office/powerpoint/2010/main" val="70082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1A5242-32E9-3619-0C01-42DE4CB0617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3DC1FA9-7F0E-D556-580B-D16EC5B9E732}"/>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251D147-73A4-234E-368C-C467507FB506}"/>
              </a:ext>
            </a:extLst>
          </p:cNvPr>
          <p:cNvSpPr>
            <a:spLocks noGrp="1"/>
          </p:cNvSpPr>
          <p:nvPr>
            <p:ph type="dt" sz="half" idx="10"/>
          </p:nvPr>
        </p:nvSpPr>
        <p:spPr/>
        <p:txBody>
          <a:bodyPr/>
          <a:lstStyle/>
          <a:p>
            <a:fld id="{05AB2C0D-A9DC-435D-B321-2CDB8AF3CB96}" type="datetimeFigureOut">
              <a:rPr lang="nb-NO" smtClean="0"/>
              <a:t>14.09.2022</a:t>
            </a:fld>
            <a:endParaRPr lang="nb-NO"/>
          </a:p>
        </p:txBody>
      </p:sp>
      <p:sp>
        <p:nvSpPr>
          <p:cNvPr id="5" name="Plassholder for bunntekst 4">
            <a:extLst>
              <a:ext uri="{FF2B5EF4-FFF2-40B4-BE49-F238E27FC236}">
                <a16:creationId xmlns:a16="http://schemas.microsoft.com/office/drawing/2014/main" id="{B3695E88-A8FB-C0DF-3EF0-2D583862528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92FA154-3085-EEAA-F8F2-3A8676CB6797}"/>
              </a:ext>
            </a:extLst>
          </p:cNvPr>
          <p:cNvSpPr>
            <a:spLocks noGrp="1"/>
          </p:cNvSpPr>
          <p:nvPr>
            <p:ph type="sldNum" sz="quarter" idx="12"/>
          </p:nvPr>
        </p:nvSpPr>
        <p:spPr/>
        <p:txBody>
          <a:bodyPr/>
          <a:lstStyle/>
          <a:p>
            <a:fld id="{BB10A4E7-A17B-44E3-A091-3CCD124EEDA2}" type="slidenum">
              <a:rPr lang="nb-NO" smtClean="0"/>
              <a:t>‹#›</a:t>
            </a:fld>
            <a:endParaRPr lang="nb-NO"/>
          </a:p>
        </p:txBody>
      </p:sp>
    </p:spTree>
    <p:extLst>
      <p:ext uri="{BB962C8B-B14F-4D97-AF65-F5344CB8AC3E}">
        <p14:creationId xmlns:p14="http://schemas.microsoft.com/office/powerpoint/2010/main" val="1257462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35EEF24-316D-BC0B-8E0A-FD4A778CB6B9}"/>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EA8EF9A-7243-15EC-FB59-256DB9F84EC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E6973E3-7BC8-0A60-27EF-381482121FC7}"/>
              </a:ext>
            </a:extLst>
          </p:cNvPr>
          <p:cNvSpPr>
            <a:spLocks noGrp="1"/>
          </p:cNvSpPr>
          <p:nvPr>
            <p:ph type="dt" sz="half" idx="10"/>
          </p:nvPr>
        </p:nvSpPr>
        <p:spPr/>
        <p:txBody>
          <a:bodyPr/>
          <a:lstStyle/>
          <a:p>
            <a:fld id="{05AB2C0D-A9DC-435D-B321-2CDB8AF3CB96}" type="datetimeFigureOut">
              <a:rPr lang="nb-NO" smtClean="0"/>
              <a:t>14.09.2022</a:t>
            </a:fld>
            <a:endParaRPr lang="nb-NO"/>
          </a:p>
        </p:txBody>
      </p:sp>
      <p:sp>
        <p:nvSpPr>
          <p:cNvPr id="5" name="Plassholder for bunntekst 4">
            <a:extLst>
              <a:ext uri="{FF2B5EF4-FFF2-40B4-BE49-F238E27FC236}">
                <a16:creationId xmlns:a16="http://schemas.microsoft.com/office/drawing/2014/main" id="{023C4627-E50F-2750-89A4-97DCC9488D7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DE7A0C3-885A-EE6A-312D-D51AD29EBF97}"/>
              </a:ext>
            </a:extLst>
          </p:cNvPr>
          <p:cNvSpPr>
            <a:spLocks noGrp="1"/>
          </p:cNvSpPr>
          <p:nvPr>
            <p:ph type="sldNum" sz="quarter" idx="12"/>
          </p:nvPr>
        </p:nvSpPr>
        <p:spPr/>
        <p:txBody>
          <a:bodyPr/>
          <a:lstStyle/>
          <a:p>
            <a:fld id="{BB10A4E7-A17B-44E3-A091-3CCD124EEDA2}" type="slidenum">
              <a:rPr lang="nb-NO" smtClean="0"/>
              <a:t>‹#›</a:t>
            </a:fld>
            <a:endParaRPr lang="nb-NO"/>
          </a:p>
        </p:txBody>
      </p:sp>
    </p:spTree>
    <p:extLst>
      <p:ext uri="{BB962C8B-B14F-4D97-AF65-F5344CB8AC3E}">
        <p14:creationId xmlns:p14="http://schemas.microsoft.com/office/powerpoint/2010/main" val="1360023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1D83F0-B992-1CBC-DCF8-0C96FBED2D8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A6D2A95-C67B-2200-5B10-5B35E21B646A}"/>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73C66D3-8D2D-60DC-73BB-AECE879E3191}"/>
              </a:ext>
            </a:extLst>
          </p:cNvPr>
          <p:cNvSpPr>
            <a:spLocks noGrp="1"/>
          </p:cNvSpPr>
          <p:nvPr>
            <p:ph type="dt" sz="half" idx="10"/>
          </p:nvPr>
        </p:nvSpPr>
        <p:spPr/>
        <p:txBody>
          <a:bodyPr/>
          <a:lstStyle/>
          <a:p>
            <a:fld id="{05AB2C0D-A9DC-435D-B321-2CDB8AF3CB96}" type="datetimeFigureOut">
              <a:rPr lang="nb-NO" smtClean="0"/>
              <a:t>14.09.2022</a:t>
            </a:fld>
            <a:endParaRPr lang="nb-NO"/>
          </a:p>
        </p:txBody>
      </p:sp>
      <p:sp>
        <p:nvSpPr>
          <p:cNvPr id="5" name="Plassholder for bunntekst 4">
            <a:extLst>
              <a:ext uri="{FF2B5EF4-FFF2-40B4-BE49-F238E27FC236}">
                <a16:creationId xmlns:a16="http://schemas.microsoft.com/office/drawing/2014/main" id="{621C6498-247A-88DD-0F37-6BFDB0896AF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63FAB5F-1629-8ECF-4818-E3EBE5419E3A}"/>
              </a:ext>
            </a:extLst>
          </p:cNvPr>
          <p:cNvSpPr>
            <a:spLocks noGrp="1"/>
          </p:cNvSpPr>
          <p:nvPr>
            <p:ph type="sldNum" sz="quarter" idx="12"/>
          </p:nvPr>
        </p:nvSpPr>
        <p:spPr/>
        <p:txBody>
          <a:bodyPr/>
          <a:lstStyle/>
          <a:p>
            <a:fld id="{BB10A4E7-A17B-44E3-A091-3CCD124EEDA2}" type="slidenum">
              <a:rPr lang="nb-NO" smtClean="0"/>
              <a:t>‹#›</a:t>
            </a:fld>
            <a:endParaRPr lang="nb-NO"/>
          </a:p>
        </p:txBody>
      </p:sp>
    </p:spTree>
    <p:extLst>
      <p:ext uri="{BB962C8B-B14F-4D97-AF65-F5344CB8AC3E}">
        <p14:creationId xmlns:p14="http://schemas.microsoft.com/office/powerpoint/2010/main" val="9323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1B83A3-024D-53D3-61A4-8A722832EE84}"/>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2D267DCA-F754-9A34-8CC1-360176D200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F0ADC61-E267-629A-E197-698CA1B6BE71}"/>
              </a:ext>
            </a:extLst>
          </p:cNvPr>
          <p:cNvSpPr>
            <a:spLocks noGrp="1"/>
          </p:cNvSpPr>
          <p:nvPr>
            <p:ph type="dt" sz="half" idx="10"/>
          </p:nvPr>
        </p:nvSpPr>
        <p:spPr/>
        <p:txBody>
          <a:bodyPr/>
          <a:lstStyle/>
          <a:p>
            <a:fld id="{05AB2C0D-A9DC-435D-B321-2CDB8AF3CB96}" type="datetimeFigureOut">
              <a:rPr lang="nb-NO" smtClean="0"/>
              <a:t>14.09.2022</a:t>
            </a:fld>
            <a:endParaRPr lang="nb-NO"/>
          </a:p>
        </p:txBody>
      </p:sp>
      <p:sp>
        <p:nvSpPr>
          <p:cNvPr id="5" name="Plassholder for bunntekst 4">
            <a:extLst>
              <a:ext uri="{FF2B5EF4-FFF2-40B4-BE49-F238E27FC236}">
                <a16:creationId xmlns:a16="http://schemas.microsoft.com/office/drawing/2014/main" id="{DF2A5309-228E-AEE8-CB62-296F9F8A2F0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1F92768-968E-2447-E781-D64FBFFD5BA5}"/>
              </a:ext>
            </a:extLst>
          </p:cNvPr>
          <p:cNvSpPr>
            <a:spLocks noGrp="1"/>
          </p:cNvSpPr>
          <p:nvPr>
            <p:ph type="sldNum" sz="quarter" idx="12"/>
          </p:nvPr>
        </p:nvSpPr>
        <p:spPr/>
        <p:txBody>
          <a:bodyPr/>
          <a:lstStyle/>
          <a:p>
            <a:fld id="{BB10A4E7-A17B-44E3-A091-3CCD124EEDA2}" type="slidenum">
              <a:rPr lang="nb-NO" smtClean="0"/>
              <a:t>‹#›</a:t>
            </a:fld>
            <a:endParaRPr lang="nb-NO"/>
          </a:p>
        </p:txBody>
      </p:sp>
    </p:spTree>
    <p:extLst>
      <p:ext uri="{BB962C8B-B14F-4D97-AF65-F5344CB8AC3E}">
        <p14:creationId xmlns:p14="http://schemas.microsoft.com/office/powerpoint/2010/main" val="92179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375245-3B06-A62E-76F4-21EDB0B6D96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95E5E016-82EB-66EC-7B6C-449723510BE6}"/>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93FB389-C022-27BC-F48C-FCB5C042C1E4}"/>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FA162E67-95B8-081B-822C-3F6D606B0176}"/>
              </a:ext>
            </a:extLst>
          </p:cNvPr>
          <p:cNvSpPr>
            <a:spLocks noGrp="1"/>
          </p:cNvSpPr>
          <p:nvPr>
            <p:ph type="dt" sz="half" idx="10"/>
          </p:nvPr>
        </p:nvSpPr>
        <p:spPr/>
        <p:txBody>
          <a:bodyPr/>
          <a:lstStyle/>
          <a:p>
            <a:fld id="{05AB2C0D-A9DC-435D-B321-2CDB8AF3CB96}" type="datetimeFigureOut">
              <a:rPr lang="nb-NO" smtClean="0"/>
              <a:t>14.09.2022</a:t>
            </a:fld>
            <a:endParaRPr lang="nb-NO"/>
          </a:p>
        </p:txBody>
      </p:sp>
      <p:sp>
        <p:nvSpPr>
          <p:cNvPr id="6" name="Plassholder for bunntekst 5">
            <a:extLst>
              <a:ext uri="{FF2B5EF4-FFF2-40B4-BE49-F238E27FC236}">
                <a16:creationId xmlns:a16="http://schemas.microsoft.com/office/drawing/2014/main" id="{64F15F78-25E2-824D-086E-301A920BFEE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3E9BEF8-52CD-4B10-B386-C1EFED4AEE35}"/>
              </a:ext>
            </a:extLst>
          </p:cNvPr>
          <p:cNvSpPr>
            <a:spLocks noGrp="1"/>
          </p:cNvSpPr>
          <p:nvPr>
            <p:ph type="sldNum" sz="quarter" idx="12"/>
          </p:nvPr>
        </p:nvSpPr>
        <p:spPr/>
        <p:txBody>
          <a:bodyPr/>
          <a:lstStyle/>
          <a:p>
            <a:fld id="{BB10A4E7-A17B-44E3-A091-3CCD124EEDA2}" type="slidenum">
              <a:rPr lang="nb-NO" smtClean="0"/>
              <a:t>‹#›</a:t>
            </a:fld>
            <a:endParaRPr lang="nb-NO"/>
          </a:p>
        </p:txBody>
      </p:sp>
    </p:spTree>
    <p:extLst>
      <p:ext uri="{BB962C8B-B14F-4D97-AF65-F5344CB8AC3E}">
        <p14:creationId xmlns:p14="http://schemas.microsoft.com/office/powerpoint/2010/main" val="247431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2826BB-9461-C1D2-9C9C-9469BD94B2A9}"/>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A698B0AE-8F41-C6FA-DCE8-0D5A5A95C8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424C54D6-1420-A35E-1461-229434C6B08D}"/>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16772469-5CD6-DCC2-9874-074A8F4C34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AC14626-9486-8F3C-65DE-2ACB536CF32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D3FB4653-51E2-E6A3-ABB4-C8978B7C94F1}"/>
              </a:ext>
            </a:extLst>
          </p:cNvPr>
          <p:cNvSpPr>
            <a:spLocks noGrp="1"/>
          </p:cNvSpPr>
          <p:nvPr>
            <p:ph type="dt" sz="half" idx="10"/>
          </p:nvPr>
        </p:nvSpPr>
        <p:spPr/>
        <p:txBody>
          <a:bodyPr/>
          <a:lstStyle/>
          <a:p>
            <a:fld id="{05AB2C0D-A9DC-435D-B321-2CDB8AF3CB96}" type="datetimeFigureOut">
              <a:rPr lang="nb-NO" smtClean="0"/>
              <a:t>14.09.2022</a:t>
            </a:fld>
            <a:endParaRPr lang="nb-NO"/>
          </a:p>
        </p:txBody>
      </p:sp>
      <p:sp>
        <p:nvSpPr>
          <p:cNvPr id="8" name="Plassholder for bunntekst 7">
            <a:extLst>
              <a:ext uri="{FF2B5EF4-FFF2-40B4-BE49-F238E27FC236}">
                <a16:creationId xmlns:a16="http://schemas.microsoft.com/office/drawing/2014/main" id="{19B6FAD3-47C4-09D3-B987-402E51FCB6B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7E3B6A9F-EB6A-8656-19E9-BDD359717C68}"/>
              </a:ext>
            </a:extLst>
          </p:cNvPr>
          <p:cNvSpPr>
            <a:spLocks noGrp="1"/>
          </p:cNvSpPr>
          <p:nvPr>
            <p:ph type="sldNum" sz="quarter" idx="12"/>
          </p:nvPr>
        </p:nvSpPr>
        <p:spPr/>
        <p:txBody>
          <a:bodyPr/>
          <a:lstStyle/>
          <a:p>
            <a:fld id="{BB10A4E7-A17B-44E3-A091-3CCD124EEDA2}" type="slidenum">
              <a:rPr lang="nb-NO" smtClean="0"/>
              <a:t>‹#›</a:t>
            </a:fld>
            <a:endParaRPr lang="nb-NO"/>
          </a:p>
        </p:txBody>
      </p:sp>
    </p:spTree>
    <p:extLst>
      <p:ext uri="{BB962C8B-B14F-4D97-AF65-F5344CB8AC3E}">
        <p14:creationId xmlns:p14="http://schemas.microsoft.com/office/powerpoint/2010/main" val="2738494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A9408E3-979E-13A7-3BFF-1E70AFDC464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7E00A564-E799-53E9-E11A-65B80EEFC3EF}"/>
              </a:ext>
            </a:extLst>
          </p:cNvPr>
          <p:cNvSpPr>
            <a:spLocks noGrp="1"/>
          </p:cNvSpPr>
          <p:nvPr>
            <p:ph type="dt" sz="half" idx="10"/>
          </p:nvPr>
        </p:nvSpPr>
        <p:spPr/>
        <p:txBody>
          <a:bodyPr/>
          <a:lstStyle/>
          <a:p>
            <a:fld id="{05AB2C0D-A9DC-435D-B321-2CDB8AF3CB96}" type="datetimeFigureOut">
              <a:rPr lang="nb-NO" smtClean="0"/>
              <a:t>14.09.2022</a:t>
            </a:fld>
            <a:endParaRPr lang="nb-NO"/>
          </a:p>
        </p:txBody>
      </p:sp>
      <p:sp>
        <p:nvSpPr>
          <p:cNvPr id="4" name="Plassholder for bunntekst 3">
            <a:extLst>
              <a:ext uri="{FF2B5EF4-FFF2-40B4-BE49-F238E27FC236}">
                <a16:creationId xmlns:a16="http://schemas.microsoft.com/office/drawing/2014/main" id="{76305C0E-54E6-F8A6-DF83-C433108531CB}"/>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905489A-00B7-BD00-DF91-68DAA0A73300}"/>
              </a:ext>
            </a:extLst>
          </p:cNvPr>
          <p:cNvSpPr>
            <a:spLocks noGrp="1"/>
          </p:cNvSpPr>
          <p:nvPr>
            <p:ph type="sldNum" sz="quarter" idx="12"/>
          </p:nvPr>
        </p:nvSpPr>
        <p:spPr/>
        <p:txBody>
          <a:bodyPr/>
          <a:lstStyle/>
          <a:p>
            <a:fld id="{BB10A4E7-A17B-44E3-A091-3CCD124EEDA2}" type="slidenum">
              <a:rPr lang="nb-NO" smtClean="0"/>
              <a:t>‹#›</a:t>
            </a:fld>
            <a:endParaRPr lang="nb-NO"/>
          </a:p>
        </p:txBody>
      </p:sp>
    </p:spTree>
    <p:extLst>
      <p:ext uri="{BB962C8B-B14F-4D97-AF65-F5344CB8AC3E}">
        <p14:creationId xmlns:p14="http://schemas.microsoft.com/office/powerpoint/2010/main" val="364460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8FEF873-75B0-2B9B-D15B-39A594395033}"/>
              </a:ext>
            </a:extLst>
          </p:cNvPr>
          <p:cNvSpPr>
            <a:spLocks noGrp="1"/>
          </p:cNvSpPr>
          <p:nvPr>
            <p:ph type="dt" sz="half" idx="10"/>
          </p:nvPr>
        </p:nvSpPr>
        <p:spPr/>
        <p:txBody>
          <a:bodyPr/>
          <a:lstStyle/>
          <a:p>
            <a:fld id="{05AB2C0D-A9DC-435D-B321-2CDB8AF3CB96}" type="datetimeFigureOut">
              <a:rPr lang="nb-NO" smtClean="0"/>
              <a:t>14.09.2022</a:t>
            </a:fld>
            <a:endParaRPr lang="nb-NO"/>
          </a:p>
        </p:txBody>
      </p:sp>
      <p:sp>
        <p:nvSpPr>
          <p:cNvPr id="3" name="Plassholder for bunntekst 2">
            <a:extLst>
              <a:ext uri="{FF2B5EF4-FFF2-40B4-BE49-F238E27FC236}">
                <a16:creationId xmlns:a16="http://schemas.microsoft.com/office/drawing/2014/main" id="{FF960589-7421-3061-1FAE-76F0BCFB796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376E175E-7BCC-45D5-D867-C12F9DE7F404}"/>
              </a:ext>
            </a:extLst>
          </p:cNvPr>
          <p:cNvSpPr>
            <a:spLocks noGrp="1"/>
          </p:cNvSpPr>
          <p:nvPr>
            <p:ph type="sldNum" sz="quarter" idx="12"/>
          </p:nvPr>
        </p:nvSpPr>
        <p:spPr/>
        <p:txBody>
          <a:bodyPr/>
          <a:lstStyle/>
          <a:p>
            <a:fld id="{BB10A4E7-A17B-44E3-A091-3CCD124EEDA2}" type="slidenum">
              <a:rPr lang="nb-NO" smtClean="0"/>
              <a:t>‹#›</a:t>
            </a:fld>
            <a:endParaRPr lang="nb-NO"/>
          </a:p>
        </p:txBody>
      </p:sp>
    </p:spTree>
    <p:extLst>
      <p:ext uri="{BB962C8B-B14F-4D97-AF65-F5344CB8AC3E}">
        <p14:creationId xmlns:p14="http://schemas.microsoft.com/office/powerpoint/2010/main" val="190602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6A468CF-D011-B87F-65FC-56C75EE0C58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B7CD9A33-FE89-4B08-4F86-DF28861041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77FB711-4CF9-97C5-ED72-B55CA01B8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0955F4AC-6136-B252-EBCA-DAF3A3863C84}"/>
              </a:ext>
            </a:extLst>
          </p:cNvPr>
          <p:cNvSpPr>
            <a:spLocks noGrp="1"/>
          </p:cNvSpPr>
          <p:nvPr>
            <p:ph type="dt" sz="half" idx="10"/>
          </p:nvPr>
        </p:nvSpPr>
        <p:spPr/>
        <p:txBody>
          <a:bodyPr/>
          <a:lstStyle/>
          <a:p>
            <a:fld id="{05AB2C0D-A9DC-435D-B321-2CDB8AF3CB96}" type="datetimeFigureOut">
              <a:rPr lang="nb-NO" smtClean="0"/>
              <a:t>14.09.2022</a:t>
            </a:fld>
            <a:endParaRPr lang="nb-NO"/>
          </a:p>
        </p:txBody>
      </p:sp>
      <p:sp>
        <p:nvSpPr>
          <p:cNvPr id="6" name="Plassholder for bunntekst 5">
            <a:extLst>
              <a:ext uri="{FF2B5EF4-FFF2-40B4-BE49-F238E27FC236}">
                <a16:creationId xmlns:a16="http://schemas.microsoft.com/office/drawing/2014/main" id="{A41890A9-C82B-391A-5A5A-1B6A1621E42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EED55B4-7EFE-BF58-BA46-265B59BE7DE9}"/>
              </a:ext>
            </a:extLst>
          </p:cNvPr>
          <p:cNvSpPr>
            <a:spLocks noGrp="1"/>
          </p:cNvSpPr>
          <p:nvPr>
            <p:ph type="sldNum" sz="quarter" idx="12"/>
          </p:nvPr>
        </p:nvSpPr>
        <p:spPr/>
        <p:txBody>
          <a:bodyPr/>
          <a:lstStyle/>
          <a:p>
            <a:fld id="{BB10A4E7-A17B-44E3-A091-3CCD124EEDA2}" type="slidenum">
              <a:rPr lang="nb-NO" smtClean="0"/>
              <a:t>‹#›</a:t>
            </a:fld>
            <a:endParaRPr lang="nb-NO"/>
          </a:p>
        </p:txBody>
      </p:sp>
    </p:spTree>
    <p:extLst>
      <p:ext uri="{BB962C8B-B14F-4D97-AF65-F5344CB8AC3E}">
        <p14:creationId xmlns:p14="http://schemas.microsoft.com/office/powerpoint/2010/main" val="233749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BA5AD0-C35A-FB34-1E59-551ECF0198D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082296F7-2D20-09D9-37C0-25A39AB19D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81149D66-1C21-F610-CA6D-98C4014B9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B1485D62-248B-0A22-F018-B560A472543B}"/>
              </a:ext>
            </a:extLst>
          </p:cNvPr>
          <p:cNvSpPr>
            <a:spLocks noGrp="1"/>
          </p:cNvSpPr>
          <p:nvPr>
            <p:ph type="dt" sz="half" idx="10"/>
          </p:nvPr>
        </p:nvSpPr>
        <p:spPr/>
        <p:txBody>
          <a:bodyPr/>
          <a:lstStyle/>
          <a:p>
            <a:fld id="{05AB2C0D-A9DC-435D-B321-2CDB8AF3CB96}" type="datetimeFigureOut">
              <a:rPr lang="nb-NO" smtClean="0"/>
              <a:t>14.09.2022</a:t>
            </a:fld>
            <a:endParaRPr lang="nb-NO"/>
          </a:p>
        </p:txBody>
      </p:sp>
      <p:sp>
        <p:nvSpPr>
          <p:cNvPr id="6" name="Plassholder for bunntekst 5">
            <a:extLst>
              <a:ext uri="{FF2B5EF4-FFF2-40B4-BE49-F238E27FC236}">
                <a16:creationId xmlns:a16="http://schemas.microsoft.com/office/drawing/2014/main" id="{5FC38857-2F73-A339-E8FA-B60E3022B96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FE9AC4F-8182-C486-134E-115D384C270C}"/>
              </a:ext>
            </a:extLst>
          </p:cNvPr>
          <p:cNvSpPr>
            <a:spLocks noGrp="1"/>
          </p:cNvSpPr>
          <p:nvPr>
            <p:ph type="sldNum" sz="quarter" idx="12"/>
          </p:nvPr>
        </p:nvSpPr>
        <p:spPr/>
        <p:txBody>
          <a:bodyPr/>
          <a:lstStyle/>
          <a:p>
            <a:fld id="{BB10A4E7-A17B-44E3-A091-3CCD124EEDA2}" type="slidenum">
              <a:rPr lang="nb-NO" smtClean="0"/>
              <a:t>‹#›</a:t>
            </a:fld>
            <a:endParaRPr lang="nb-NO"/>
          </a:p>
        </p:txBody>
      </p:sp>
    </p:spTree>
    <p:extLst>
      <p:ext uri="{BB962C8B-B14F-4D97-AF65-F5344CB8AC3E}">
        <p14:creationId xmlns:p14="http://schemas.microsoft.com/office/powerpoint/2010/main" val="2176453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CC1ABDD-5A4E-30A6-8C87-501A6F7B28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934A9E0C-792C-B2EE-B691-53BC82E599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6C480D57-0C2F-A8B6-7638-D9C3EBF5CE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B2C0D-A9DC-435D-B321-2CDB8AF3CB96}" type="datetimeFigureOut">
              <a:rPr lang="nb-NO" smtClean="0"/>
              <a:t>14.09.2022</a:t>
            </a:fld>
            <a:endParaRPr lang="nb-NO"/>
          </a:p>
        </p:txBody>
      </p:sp>
      <p:sp>
        <p:nvSpPr>
          <p:cNvPr id="5" name="Plassholder for bunntekst 4">
            <a:extLst>
              <a:ext uri="{FF2B5EF4-FFF2-40B4-BE49-F238E27FC236}">
                <a16:creationId xmlns:a16="http://schemas.microsoft.com/office/drawing/2014/main" id="{B05E2062-2D29-F7FB-980F-57C7B978F6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03712F6-C206-6E54-C66C-3C4088A222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10A4E7-A17B-44E3-A091-3CCD124EEDA2}" type="slidenum">
              <a:rPr lang="nb-NO" smtClean="0"/>
              <a:t>‹#›</a:t>
            </a:fld>
            <a:endParaRPr lang="nb-NO"/>
          </a:p>
        </p:txBody>
      </p:sp>
    </p:spTree>
    <p:extLst>
      <p:ext uri="{BB962C8B-B14F-4D97-AF65-F5344CB8AC3E}">
        <p14:creationId xmlns:p14="http://schemas.microsoft.com/office/powerpoint/2010/main" val="2524239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lip Art Pixel Art Computer, PNG, 530x540px, Pixel Art, Area, Computer,  Computer Monitors, Display Resolution Download">
            <a:extLst>
              <a:ext uri="{FF2B5EF4-FFF2-40B4-BE49-F238E27FC236}">
                <a16:creationId xmlns:a16="http://schemas.microsoft.com/office/drawing/2014/main" id="{ED84EDC1-BCE3-EB6D-C991-522646D2B3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5" t="9091" r="24193"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E39E2196-3A0D-B896-BF7F-AE82E88E257B}"/>
              </a:ext>
            </a:extLst>
          </p:cNvPr>
          <p:cNvSpPr>
            <a:spLocks noGrp="1"/>
          </p:cNvSpPr>
          <p:nvPr>
            <p:ph type="ctrTitle"/>
          </p:nvPr>
        </p:nvSpPr>
        <p:spPr>
          <a:xfrm>
            <a:off x="477981" y="1122363"/>
            <a:ext cx="4023360" cy="3204134"/>
          </a:xfrm>
        </p:spPr>
        <p:txBody>
          <a:bodyPr anchor="b">
            <a:normAutofit/>
          </a:bodyPr>
          <a:lstStyle/>
          <a:p>
            <a:pPr algn="l"/>
            <a:r>
              <a:rPr lang="nb-NO" sz="4800"/>
              <a:t>LMC+ litt OS</a:t>
            </a:r>
          </a:p>
        </p:txBody>
      </p:sp>
      <p:sp>
        <p:nvSpPr>
          <p:cNvPr id="3" name="Undertittel 2">
            <a:extLst>
              <a:ext uri="{FF2B5EF4-FFF2-40B4-BE49-F238E27FC236}">
                <a16:creationId xmlns:a16="http://schemas.microsoft.com/office/drawing/2014/main" id="{839FCD55-36FE-7905-E8C9-55B9C2EBFA2E}"/>
              </a:ext>
            </a:extLst>
          </p:cNvPr>
          <p:cNvSpPr>
            <a:spLocks noGrp="1"/>
          </p:cNvSpPr>
          <p:nvPr>
            <p:ph type="subTitle" idx="1"/>
          </p:nvPr>
        </p:nvSpPr>
        <p:spPr>
          <a:xfrm>
            <a:off x="477980" y="4872922"/>
            <a:ext cx="4023359" cy="1208141"/>
          </a:xfrm>
        </p:spPr>
        <p:txBody>
          <a:bodyPr>
            <a:normAutofit/>
          </a:bodyPr>
          <a:lstStyle/>
          <a:p>
            <a:pPr algn="l"/>
            <a:r>
              <a:rPr lang="nb-NO" sz="2000"/>
              <a:t>oscarhbj@uio.no</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3807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8D73BC9-EDC9-41BD-934B-D22D6AC6ED96}"/>
              </a:ext>
            </a:extLst>
          </p:cNvPr>
          <p:cNvSpPr>
            <a:spLocks noGrp="1"/>
          </p:cNvSpPr>
          <p:nvPr>
            <p:ph type="title"/>
          </p:nvPr>
        </p:nvSpPr>
        <p:spPr/>
        <p:txBody>
          <a:bodyPr/>
          <a:lstStyle/>
          <a:p>
            <a:r>
              <a:rPr lang="nb-NO" dirty="0"/>
              <a:t>Hva gjør denne koden?</a:t>
            </a:r>
          </a:p>
        </p:txBody>
      </p:sp>
      <p:sp>
        <p:nvSpPr>
          <p:cNvPr id="3" name="Plassholder for innhold 2">
            <a:extLst>
              <a:ext uri="{FF2B5EF4-FFF2-40B4-BE49-F238E27FC236}">
                <a16:creationId xmlns:a16="http://schemas.microsoft.com/office/drawing/2014/main" id="{1B926637-3B68-4708-84E2-608E474B54B5}"/>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D301A3F1-8414-49A2-868C-7D927DD0DEB9}"/>
              </a:ext>
            </a:extLst>
          </p:cNvPr>
          <p:cNvPicPr>
            <a:picLocks noChangeAspect="1"/>
          </p:cNvPicPr>
          <p:nvPr/>
        </p:nvPicPr>
        <p:blipFill>
          <a:blip r:embed="rId3"/>
          <a:stretch>
            <a:fillRect/>
          </a:stretch>
        </p:blipFill>
        <p:spPr>
          <a:xfrm>
            <a:off x="551329" y="1287159"/>
            <a:ext cx="5230906" cy="5146535"/>
          </a:xfrm>
          <a:prstGeom prst="rect">
            <a:avLst/>
          </a:prstGeom>
        </p:spPr>
      </p:pic>
    </p:spTree>
    <p:extLst>
      <p:ext uri="{BB962C8B-B14F-4D97-AF65-F5344CB8AC3E}">
        <p14:creationId xmlns:p14="http://schemas.microsoft.com/office/powerpoint/2010/main" val="154969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icrosoft styrer mot Windows 11-lansering i juni - Tek.no">
            <a:extLst>
              <a:ext uri="{FF2B5EF4-FFF2-40B4-BE49-F238E27FC236}">
                <a16:creationId xmlns:a16="http://schemas.microsoft.com/office/drawing/2014/main" id="{F5FD64CA-7F3E-400B-91BC-359FEFB310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3237"/>
          </a:xfrm>
          <a:prstGeom prst="rect">
            <a:avLst/>
          </a:prstGeom>
          <a:noFill/>
          <a:extLst>
            <a:ext uri="{909E8E84-426E-40DD-AFC4-6F175D3DCCD1}">
              <a14:hiddenFill xmlns:a14="http://schemas.microsoft.com/office/drawing/2010/main">
                <a:solidFill>
                  <a:srgbClr val="FFFFFF"/>
                </a:solidFill>
              </a14:hiddenFill>
            </a:ext>
          </a:extLst>
        </p:spPr>
      </p:pic>
      <p:sp>
        <p:nvSpPr>
          <p:cNvPr id="2" name="Tittel 1">
            <a:extLst>
              <a:ext uri="{FF2B5EF4-FFF2-40B4-BE49-F238E27FC236}">
                <a16:creationId xmlns:a16="http://schemas.microsoft.com/office/drawing/2014/main" id="{6F6F546A-C43E-4823-9750-49BCC01B7EEE}"/>
              </a:ext>
            </a:extLst>
          </p:cNvPr>
          <p:cNvSpPr>
            <a:spLocks noGrp="1"/>
          </p:cNvSpPr>
          <p:nvPr>
            <p:ph type="title"/>
          </p:nvPr>
        </p:nvSpPr>
        <p:spPr/>
        <p:txBody>
          <a:bodyPr/>
          <a:lstStyle/>
          <a:p>
            <a:r>
              <a:rPr lang="nb-NO" dirty="0"/>
              <a:t>Operativsystemer</a:t>
            </a:r>
          </a:p>
        </p:txBody>
      </p:sp>
    </p:spTree>
    <p:extLst>
      <p:ext uri="{BB962C8B-B14F-4D97-AF65-F5344CB8AC3E}">
        <p14:creationId xmlns:p14="http://schemas.microsoft.com/office/powerpoint/2010/main" val="4281147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DC75CD-4D8C-4F02-8228-D87730AC3DC7}"/>
              </a:ext>
            </a:extLst>
          </p:cNvPr>
          <p:cNvSpPr>
            <a:spLocks noGrp="1"/>
          </p:cNvSpPr>
          <p:nvPr>
            <p:ph type="title"/>
          </p:nvPr>
        </p:nvSpPr>
        <p:spPr/>
        <p:txBody>
          <a:bodyPr/>
          <a:lstStyle/>
          <a:p>
            <a:r>
              <a:rPr lang="nb-NO" dirty="0"/>
              <a:t>Operativsystemer –dirigenten!</a:t>
            </a:r>
          </a:p>
        </p:txBody>
      </p:sp>
      <p:sp>
        <p:nvSpPr>
          <p:cNvPr id="3" name="Plassholder for innhold 2">
            <a:extLst>
              <a:ext uri="{FF2B5EF4-FFF2-40B4-BE49-F238E27FC236}">
                <a16:creationId xmlns:a16="http://schemas.microsoft.com/office/drawing/2014/main" id="{664EF11E-5178-48BF-A13B-C1C0A693134F}"/>
              </a:ext>
            </a:extLst>
          </p:cNvPr>
          <p:cNvSpPr>
            <a:spLocks noGrp="1"/>
          </p:cNvSpPr>
          <p:nvPr>
            <p:ph idx="1"/>
          </p:nvPr>
        </p:nvSpPr>
        <p:spPr/>
        <p:txBody>
          <a:bodyPr/>
          <a:lstStyle/>
          <a:p>
            <a:pPr marL="0" indent="0">
              <a:buNone/>
            </a:pPr>
            <a:r>
              <a:rPr lang="nb-NO" dirty="0"/>
              <a:t>Flere brukere</a:t>
            </a:r>
          </a:p>
          <a:p>
            <a:pPr marL="0" indent="0">
              <a:buNone/>
            </a:pPr>
            <a:r>
              <a:rPr lang="nb-NO" dirty="0"/>
              <a:t>Flere programmer</a:t>
            </a:r>
          </a:p>
          <a:p>
            <a:pPr marL="0" indent="0">
              <a:buNone/>
            </a:pPr>
            <a:r>
              <a:rPr lang="nb-NO" dirty="0"/>
              <a:t>Mellomlag</a:t>
            </a:r>
          </a:p>
        </p:txBody>
      </p:sp>
      <p:pic>
        <p:nvPicPr>
          <p:cNvPr id="5" name="Bilde 4">
            <a:extLst>
              <a:ext uri="{FF2B5EF4-FFF2-40B4-BE49-F238E27FC236}">
                <a16:creationId xmlns:a16="http://schemas.microsoft.com/office/drawing/2014/main" id="{0FB8AE9A-771B-4179-9B64-C92828B5A56A}"/>
              </a:ext>
            </a:extLst>
          </p:cNvPr>
          <p:cNvPicPr>
            <a:picLocks noChangeAspect="1"/>
          </p:cNvPicPr>
          <p:nvPr/>
        </p:nvPicPr>
        <p:blipFill rotWithShape="1">
          <a:blip r:embed="rId3"/>
          <a:srcRect l="29079" t="26621" r="56184" b="36374"/>
          <a:stretch/>
        </p:blipFill>
        <p:spPr>
          <a:xfrm>
            <a:off x="7186863" y="1281561"/>
            <a:ext cx="3561348" cy="5030340"/>
          </a:xfrm>
          <a:prstGeom prst="rect">
            <a:avLst/>
          </a:prstGeom>
        </p:spPr>
      </p:pic>
    </p:spTree>
    <p:extLst>
      <p:ext uri="{BB962C8B-B14F-4D97-AF65-F5344CB8AC3E}">
        <p14:creationId xmlns:p14="http://schemas.microsoft.com/office/powerpoint/2010/main" val="2402143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CC7B90-DC24-49C2-9EFB-36D986680C20}"/>
              </a:ext>
            </a:extLst>
          </p:cNvPr>
          <p:cNvSpPr>
            <a:spLocks noGrp="1"/>
          </p:cNvSpPr>
          <p:nvPr>
            <p:ph type="title"/>
          </p:nvPr>
        </p:nvSpPr>
        <p:spPr/>
        <p:txBody>
          <a:bodyPr/>
          <a:lstStyle/>
          <a:p>
            <a:r>
              <a:rPr lang="nb-NO" dirty="0"/>
              <a:t>Hvorfor har vi det?</a:t>
            </a:r>
          </a:p>
        </p:txBody>
      </p:sp>
      <p:sp>
        <p:nvSpPr>
          <p:cNvPr id="3" name="Plassholder for innhold 2">
            <a:extLst>
              <a:ext uri="{FF2B5EF4-FFF2-40B4-BE49-F238E27FC236}">
                <a16:creationId xmlns:a16="http://schemas.microsoft.com/office/drawing/2014/main" id="{29CB0513-8952-4ED3-8F1D-D441D11ABBD1}"/>
              </a:ext>
            </a:extLst>
          </p:cNvPr>
          <p:cNvSpPr>
            <a:spLocks noGrp="1"/>
          </p:cNvSpPr>
          <p:nvPr>
            <p:ph idx="1"/>
          </p:nvPr>
        </p:nvSpPr>
        <p:spPr/>
        <p:txBody>
          <a:bodyPr/>
          <a:lstStyle/>
          <a:p>
            <a:r>
              <a:rPr lang="nb-NO" dirty="0"/>
              <a:t>Applikasjoner kan virke på forskjellig hardware.</a:t>
            </a:r>
          </a:p>
          <a:p>
            <a:r>
              <a:rPr lang="nb-NO" dirty="0"/>
              <a:t>Parallellitet</a:t>
            </a:r>
          </a:p>
          <a:p>
            <a:r>
              <a:rPr lang="nb-NO" dirty="0"/>
              <a:t>Ressursfordeling</a:t>
            </a:r>
          </a:p>
        </p:txBody>
      </p:sp>
      <p:pic>
        <p:nvPicPr>
          <p:cNvPr id="5" name="Bilde 4">
            <a:extLst>
              <a:ext uri="{FF2B5EF4-FFF2-40B4-BE49-F238E27FC236}">
                <a16:creationId xmlns:a16="http://schemas.microsoft.com/office/drawing/2014/main" id="{787DB83C-5669-43C0-92A2-4D983506E0AC}"/>
              </a:ext>
            </a:extLst>
          </p:cNvPr>
          <p:cNvPicPr>
            <a:picLocks noChangeAspect="1"/>
          </p:cNvPicPr>
          <p:nvPr/>
        </p:nvPicPr>
        <p:blipFill rotWithShape="1">
          <a:blip r:embed="rId3"/>
          <a:srcRect l="13077" t="42052" r="60000" b="24102"/>
          <a:stretch/>
        </p:blipFill>
        <p:spPr>
          <a:xfrm>
            <a:off x="8557846" y="1690688"/>
            <a:ext cx="3282462" cy="2321170"/>
          </a:xfrm>
          <a:prstGeom prst="rect">
            <a:avLst/>
          </a:prstGeom>
        </p:spPr>
      </p:pic>
      <p:pic>
        <p:nvPicPr>
          <p:cNvPr id="7" name="Bilde 6">
            <a:extLst>
              <a:ext uri="{FF2B5EF4-FFF2-40B4-BE49-F238E27FC236}">
                <a16:creationId xmlns:a16="http://schemas.microsoft.com/office/drawing/2014/main" id="{3C391405-EA06-482A-B846-3FBCD75BFC84}"/>
              </a:ext>
            </a:extLst>
          </p:cNvPr>
          <p:cNvPicPr>
            <a:picLocks noChangeAspect="1"/>
          </p:cNvPicPr>
          <p:nvPr/>
        </p:nvPicPr>
        <p:blipFill rotWithShape="1">
          <a:blip r:embed="rId4"/>
          <a:srcRect l="2885" t="46495" r="55577" b="27180"/>
          <a:stretch/>
        </p:blipFill>
        <p:spPr>
          <a:xfrm>
            <a:off x="351691" y="3188676"/>
            <a:ext cx="7892521" cy="2813539"/>
          </a:xfrm>
          <a:prstGeom prst="rect">
            <a:avLst/>
          </a:prstGeom>
        </p:spPr>
      </p:pic>
    </p:spTree>
    <p:extLst>
      <p:ext uri="{BB962C8B-B14F-4D97-AF65-F5344CB8AC3E}">
        <p14:creationId xmlns:p14="http://schemas.microsoft.com/office/powerpoint/2010/main" val="150659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8CF78F-89C4-4193-A8E7-D3E00F4B2F18}"/>
              </a:ext>
            </a:extLst>
          </p:cNvPr>
          <p:cNvSpPr>
            <a:spLocks noGrp="1"/>
          </p:cNvSpPr>
          <p:nvPr>
            <p:ph type="title"/>
          </p:nvPr>
        </p:nvSpPr>
        <p:spPr/>
        <p:txBody>
          <a:bodyPr/>
          <a:lstStyle/>
          <a:p>
            <a:r>
              <a:rPr lang="nb-NO" dirty="0"/>
              <a:t>OS -</a:t>
            </a:r>
            <a:r>
              <a:rPr lang="nb-NO" dirty="0" err="1"/>
              <a:t>OperativSystemer</a:t>
            </a:r>
            <a:endParaRPr lang="nb-NO" dirty="0"/>
          </a:p>
        </p:txBody>
      </p:sp>
      <p:sp>
        <p:nvSpPr>
          <p:cNvPr id="3" name="Plassholder for innhold 2">
            <a:extLst>
              <a:ext uri="{FF2B5EF4-FFF2-40B4-BE49-F238E27FC236}">
                <a16:creationId xmlns:a16="http://schemas.microsoft.com/office/drawing/2014/main" id="{2BB3A9CD-6C7E-4706-A5F8-9EE87BE0E1F2}"/>
              </a:ext>
            </a:extLst>
          </p:cNvPr>
          <p:cNvSpPr>
            <a:spLocks noGrp="1"/>
          </p:cNvSpPr>
          <p:nvPr>
            <p:ph idx="1"/>
          </p:nvPr>
        </p:nvSpPr>
        <p:spPr/>
        <p:txBody>
          <a:bodyPr/>
          <a:lstStyle/>
          <a:p>
            <a:r>
              <a:rPr lang="nb-NO" dirty="0"/>
              <a:t>Vi finner Operativsystemer overalt!</a:t>
            </a:r>
          </a:p>
        </p:txBody>
      </p:sp>
      <p:pic>
        <p:nvPicPr>
          <p:cNvPr id="5" name="Bilde 4">
            <a:extLst>
              <a:ext uri="{FF2B5EF4-FFF2-40B4-BE49-F238E27FC236}">
                <a16:creationId xmlns:a16="http://schemas.microsoft.com/office/drawing/2014/main" id="{B9C47E68-9843-4D9F-B711-336D8C0C749B}"/>
              </a:ext>
            </a:extLst>
          </p:cNvPr>
          <p:cNvPicPr>
            <a:picLocks noChangeAspect="1"/>
          </p:cNvPicPr>
          <p:nvPr/>
        </p:nvPicPr>
        <p:blipFill rotWithShape="1">
          <a:blip r:embed="rId3"/>
          <a:srcRect l="1085" t="29322" r="56581" b="27673"/>
          <a:stretch/>
        </p:blipFill>
        <p:spPr>
          <a:xfrm>
            <a:off x="398584" y="2449512"/>
            <a:ext cx="7075885" cy="4043363"/>
          </a:xfrm>
          <a:prstGeom prst="rect">
            <a:avLst/>
          </a:prstGeom>
        </p:spPr>
      </p:pic>
    </p:spTree>
    <p:extLst>
      <p:ext uri="{BB962C8B-B14F-4D97-AF65-F5344CB8AC3E}">
        <p14:creationId xmlns:p14="http://schemas.microsoft.com/office/powerpoint/2010/main" val="428955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EC3E09-037A-4F66-873E-BD167BC6A2C8}"/>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0B6AE0A4-332B-470E-AD48-35A984BEE30F}"/>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009FFA8A-2A31-4067-AEE1-F242C420D981}"/>
              </a:ext>
            </a:extLst>
          </p:cNvPr>
          <p:cNvPicPr>
            <a:picLocks noChangeAspect="1"/>
          </p:cNvPicPr>
          <p:nvPr/>
        </p:nvPicPr>
        <p:blipFill rotWithShape="1">
          <a:blip r:embed="rId3"/>
          <a:srcRect l="1122" t="24653" r="53289" b="20702"/>
          <a:stretch/>
        </p:blipFill>
        <p:spPr>
          <a:xfrm>
            <a:off x="272716" y="0"/>
            <a:ext cx="11081084" cy="7471420"/>
          </a:xfrm>
          <a:prstGeom prst="rect">
            <a:avLst/>
          </a:prstGeom>
        </p:spPr>
      </p:pic>
    </p:spTree>
    <p:extLst>
      <p:ext uri="{BB962C8B-B14F-4D97-AF65-F5344CB8AC3E}">
        <p14:creationId xmlns:p14="http://schemas.microsoft.com/office/powerpoint/2010/main" val="3767280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2B18F3-7B45-4A55-B1A9-C19B8826F673}"/>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1AFBE450-7562-47AA-8EA9-2DC66C741567}"/>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8E4D9BC0-B98C-404A-96BB-04502995A39F}"/>
              </a:ext>
            </a:extLst>
          </p:cNvPr>
          <p:cNvPicPr>
            <a:picLocks noChangeAspect="1"/>
          </p:cNvPicPr>
          <p:nvPr/>
        </p:nvPicPr>
        <p:blipFill rotWithShape="1">
          <a:blip r:embed="rId3"/>
          <a:srcRect l="736" t="28422" r="51478" b="18633"/>
          <a:stretch/>
        </p:blipFill>
        <p:spPr>
          <a:xfrm>
            <a:off x="502627" y="47659"/>
            <a:ext cx="10851173" cy="6762682"/>
          </a:xfrm>
          <a:prstGeom prst="rect">
            <a:avLst/>
          </a:prstGeom>
        </p:spPr>
      </p:pic>
    </p:spTree>
    <p:extLst>
      <p:ext uri="{BB962C8B-B14F-4D97-AF65-F5344CB8AC3E}">
        <p14:creationId xmlns:p14="http://schemas.microsoft.com/office/powerpoint/2010/main" val="1477536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73E170-F6BE-42C7-BBCA-0A60F1B54ABC}"/>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D3C1EAC0-54B4-4A72-8D9F-728E053694A4}"/>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7D0DBAA5-1915-4ED4-A8E7-7D1078D19D6E}"/>
              </a:ext>
            </a:extLst>
          </p:cNvPr>
          <p:cNvPicPr>
            <a:picLocks noChangeAspect="1"/>
          </p:cNvPicPr>
          <p:nvPr/>
        </p:nvPicPr>
        <p:blipFill rotWithShape="1">
          <a:blip r:embed="rId3"/>
          <a:srcRect l="1579" t="19718" r="52105" b="29356"/>
          <a:stretch/>
        </p:blipFill>
        <p:spPr>
          <a:xfrm>
            <a:off x="609600" y="112294"/>
            <a:ext cx="10515600" cy="6503705"/>
          </a:xfrm>
          <a:prstGeom prst="rect">
            <a:avLst/>
          </a:prstGeom>
        </p:spPr>
      </p:pic>
    </p:spTree>
    <p:extLst>
      <p:ext uri="{BB962C8B-B14F-4D97-AF65-F5344CB8AC3E}">
        <p14:creationId xmlns:p14="http://schemas.microsoft.com/office/powerpoint/2010/main" val="322266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437C0BC-A18D-4649-A592-860150C143CC}"/>
              </a:ext>
            </a:extLst>
          </p:cNvPr>
          <p:cNvSpPr>
            <a:spLocks noGrp="1"/>
          </p:cNvSpPr>
          <p:nvPr>
            <p:ph type="title"/>
          </p:nvPr>
        </p:nvSpPr>
        <p:spPr/>
        <p:txBody>
          <a:bodyPr/>
          <a:lstStyle/>
          <a:p>
            <a:r>
              <a:rPr lang="nb-NO" dirty="0"/>
              <a:t>Systemkall</a:t>
            </a:r>
          </a:p>
        </p:txBody>
      </p:sp>
      <p:sp>
        <p:nvSpPr>
          <p:cNvPr id="3" name="Plassholder for innhold 2">
            <a:extLst>
              <a:ext uri="{FF2B5EF4-FFF2-40B4-BE49-F238E27FC236}">
                <a16:creationId xmlns:a16="http://schemas.microsoft.com/office/drawing/2014/main" id="{4270867D-6417-4ABA-91F6-1BA8A7DFE834}"/>
              </a:ext>
            </a:extLst>
          </p:cNvPr>
          <p:cNvSpPr>
            <a:spLocks noGrp="1"/>
          </p:cNvSpPr>
          <p:nvPr>
            <p:ph idx="1"/>
          </p:nvPr>
        </p:nvSpPr>
        <p:spPr/>
        <p:txBody>
          <a:bodyPr/>
          <a:lstStyle/>
          <a:p>
            <a:r>
              <a:rPr lang="nb-NO" dirty="0"/>
              <a:t>Grensesnitt mellom operativsystem og kodespråk.</a:t>
            </a:r>
          </a:p>
          <a:p>
            <a:r>
              <a:rPr lang="nb-NO" dirty="0"/>
              <a:t>Program spør datamaskin om data/input</a:t>
            </a:r>
          </a:p>
          <a:p>
            <a:r>
              <a:rPr lang="nb-NO" dirty="0" err="1"/>
              <a:t>System.time</a:t>
            </a:r>
            <a:endParaRPr lang="nb-NO" dirty="0"/>
          </a:p>
          <a:p>
            <a:r>
              <a:rPr lang="nb-NO" dirty="0"/>
              <a:t>Read(</a:t>
            </a:r>
            <a:r>
              <a:rPr lang="nb-NO" dirty="0" err="1"/>
              <a:t>fd,buffer,nbyte</a:t>
            </a:r>
            <a:r>
              <a:rPr lang="nb-NO" dirty="0"/>
              <a:t>)</a:t>
            </a:r>
          </a:p>
          <a:p>
            <a:endParaRPr lang="nb-NO" dirty="0"/>
          </a:p>
        </p:txBody>
      </p:sp>
      <p:pic>
        <p:nvPicPr>
          <p:cNvPr id="5" name="Bilde 4">
            <a:extLst>
              <a:ext uri="{FF2B5EF4-FFF2-40B4-BE49-F238E27FC236}">
                <a16:creationId xmlns:a16="http://schemas.microsoft.com/office/drawing/2014/main" id="{C55F32EC-59D8-435D-B6AA-4126942E3150}"/>
              </a:ext>
            </a:extLst>
          </p:cNvPr>
          <p:cNvPicPr>
            <a:picLocks noChangeAspect="1"/>
          </p:cNvPicPr>
          <p:nvPr/>
        </p:nvPicPr>
        <p:blipFill rotWithShape="1">
          <a:blip r:embed="rId3"/>
          <a:srcRect l="23592" t="39522" r="54677" b="24290"/>
          <a:stretch/>
        </p:blipFill>
        <p:spPr>
          <a:xfrm>
            <a:off x="4572001" y="3063875"/>
            <a:ext cx="3660540" cy="3429000"/>
          </a:xfrm>
          <a:prstGeom prst="rect">
            <a:avLst/>
          </a:prstGeom>
        </p:spPr>
      </p:pic>
    </p:spTree>
    <p:extLst>
      <p:ext uri="{BB962C8B-B14F-4D97-AF65-F5344CB8AC3E}">
        <p14:creationId xmlns:p14="http://schemas.microsoft.com/office/powerpoint/2010/main" val="250023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19EF67-BAB6-420F-8C34-64F9D0125880}"/>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B48ED83E-48BE-4418-920D-CD12B8F6362C}"/>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1BEDF4A0-10DF-4E91-BCFE-90D1CBA10C0D}"/>
              </a:ext>
            </a:extLst>
          </p:cNvPr>
          <p:cNvPicPr>
            <a:picLocks noChangeAspect="1"/>
          </p:cNvPicPr>
          <p:nvPr/>
        </p:nvPicPr>
        <p:blipFill rotWithShape="1">
          <a:blip r:embed="rId3"/>
          <a:srcRect l="1843" t="25966" r="52034" b="20235"/>
          <a:stretch/>
        </p:blipFill>
        <p:spPr>
          <a:xfrm>
            <a:off x="352926" y="0"/>
            <a:ext cx="11000874" cy="7217644"/>
          </a:xfrm>
          <a:prstGeom prst="rect">
            <a:avLst/>
          </a:prstGeom>
        </p:spPr>
      </p:pic>
    </p:spTree>
    <p:extLst>
      <p:ext uri="{BB962C8B-B14F-4D97-AF65-F5344CB8AC3E}">
        <p14:creationId xmlns:p14="http://schemas.microsoft.com/office/powerpoint/2010/main" val="9678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A7A5AC7-4C93-E935-1AA9-2E59C59393FA}"/>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F09BF5B9-E5CF-6497-2C2C-4826DCAD1E9C}"/>
              </a:ext>
            </a:extLst>
          </p:cNvPr>
          <p:cNvSpPr>
            <a:spLocks noGrp="1"/>
          </p:cNvSpPr>
          <p:nvPr>
            <p:ph idx="1"/>
          </p:nvPr>
        </p:nvSpPr>
        <p:spPr/>
        <p:txBody>
          <a:bodyPr/>
          <a:lstStyle/>
          <a:p>
            <a:endParaRPr lang="nb-NO"/>
          </a:p>
        </p:txBody>
      </p:sp>
      <p:pic>
        <p:nvPicPr>
          <p:cNvPr id="4" name="Bilde 3">
            <a:extLst>
              <a:ext uri="{FF2B5EF4-FFF2-40B4-BE49-F238E27FC236}">
                <a16:creationId xmlns:a16="http://schemas.microsoft.com/office/drawing/2014/main" id="{F36689F7-20B7-D953-FE99-C873A6CB0FF6}"/>
              </a:ext>
            </a:extLst>
          </p:cNvPr>
          <p:cNvPicPr>
            <a:picLocks noChangeAspect="1"/>
          </p:cNvPicPr>
          <p:nvPr/>
        </p:nvPicPr>
        <p:blipFill>
          <a:blip r:embed="rId3"/>
          <a:stretch>
            <a:fillRect/>
          </a:stretch>
        </p:blipFill>
        <p:spPr>
          <a:xfrm>
            <a:off x="609600" y="-13448"/>
            <a:ext cx="11582400" cy="7123611"/>
          </a:xfrm>
          <a:prstGeom prst="rect">
            <a:avLst/>
          </a:prstGeom>
        </p:spPr>
      </p:pic>
    </p:spTree>
    <p:extLst>
      <p:ext uri="{BB962C8B-B14F-4D97-AF65-F5344CB8AC3E}">
        <p14:creationId xmlns:p14="http://schemas.microsoft.com/office/powerpoint/2010/main" val="63575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D4830B-F148-4AFF-9FA2-137B0A2C7AC2}"/>
              </a:ext>
            </a:extLst>
          </p:cNvPr>
          <p:cNvSpPr>
            <a:spLocks noGrp="1"/>
          </p:cNvSpPr>
          <p:nvPr>
            <p:ph type="title"/>
          </p:nvPr>
        </p:nvSpPr>
        <p:spPr/>
        <p:txBody>
          <a:bodyPr/>
          <a:lstStyle/>
          <a:p>
            <a:endParaRPr lang="nb-NO"/>
          </a:p>
        </p:txBody>
      </p:sp>
      <p:sp>
        <p:nvSpPr>
          <p:cNvPr id="3" name="Plassholder for innhold 2">
            <a:extLst>
              <a:ext uri="{FF2B5EF4-FFF2-40B4-BE49-F238E27FC236}">
                <a16:creationId xmlns:a16="http://schemas.microsoft.com/office/drawing/2014/main" id="{4895A9AE-736F-48BE-9DA4-780620AB832F}"/>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710F7C14-3CA0-48ED-91F9-A64DE2F163A9}"/>
              </a:ext>
            </a:extLst>
          </p:cNvPr>
          <p:cNvPicPr>
            <a:picLocks noChangeAspect="1"/>
          </p:cNvPicPr>
          <p:nvPr/>
        </p:nvPicPr>
        <p:blipFill rotWithShape="1">
          <a:blip r:embed="rId3"/>
          <a:srcRect l="25263" t="15907" r="26316" b="31462"/>
          <a:stretch/>
        </p:blipFill>
        <p:spPr>
          <a:xfrm>
            <a:off x="323703" y="0"/>
            <a:ext cx="11216636" cy="6858000"/>
          </a:xfrm>
          <a:prstGeom prst="rect">
            <a:avLst/>
          </a:prstGeom>
        </p:spPr>
      </p:pic>
    </p:spTree>
    <p:extLst>
      <p:ext uri="{BB962C8B-B14F-4D97-AF65-F5344CB8AC3E}">
        <p14:creationId xmlns:p14="http://schemas.microsoft.com/office/powerpoint/2010/main" val="2699657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5A52FE-1270-436F-AC89-BAA881B9E869}"/>
              </a:ext>
            </a:extLst>
          </p:cNvPr>
          <p:cNvSpPr>
            <a:spLocks noGrp="1"/>
          </p:cNvSpPr>
          <p:nvPr>
            <p:ph type="title"/>
          </p:nvPr>
        </p:nvSpPr>
        <p:spPr/>
        <p:txBody>
          <a:bodyPr/>
          <a:lstStyle/>
          <a:p>
            <a:r>
              <a:rPr lang="nb-NO"/>
              <a:t>MEMES</a:t>
            </a:r>
            <a:endParaRPr lang="nb-NO" dirty="0"/>
          </a:p>
        </p:txBody>
      </p:sp>
      <p:sp>
        <p:nvSpPr>
          <p:cNvPr id="3" name="Plassholder for innhold 2">
            <a:extLst>
              <a:ext uri="{FF2B5EF4-FFF2-40B4-BE49-F238E27FC236}">
                <a16:creationId xmlns:a16="http://schemas.microsoft.com/office/drawing/2014/main" id="{569CB040-DE21-4F57-9ACD-79A055895B07}"/>
              </a:ext>
            </a:extLst>
          </p:cNvPr>
          <p:cNvSpPr>
            <a:spLocks noGrp="1"/>
          </p:cNvSpPr>
          <p:nvPr>
            <p:ph idx="1"/>
          </p:nvPr>
        </p:nvSpPr>
        <p:spPr/>
        <p:txBody>
          <a:bodyPr/>
          <a:lstStyle/>
          <a:p>
            <a:endParaRPr lang="nb-NO"/>
          </a:p>
        </p:txBody>
      </p:sp>
      <p:pic>
        <p:nvPicPr>
          <p:cNvPr id="2054" name="Picture 6">
            <a:extLst>
              <a:ext uri="{FF2B5EF4-FFF2-40B4-BE49-F238E27FC236}">
                <a16:creationId xmlns:a16="http://schemas.microsoft.com/office/drawing/2014/main" id="{2C22581D-01F0-4FE8-B12A-8C4E01B2A1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916" y="0"/>
            <a:ext cx="6199093" cy="2200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F4C3E08-E0EA-4F8B-B23F-9BA09C3A3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5625" y="2212083"/>
            <a:ext cx="4709943" cy="1741352"/>
          </a:xfrm>
          <a:prstGeom prst="rect">
            <a:avLst/>
          </a:prstGeom>
          <a:noFill/>
          <a:extLst>
            <a:ext uri="{909E8E84-426E-40DD-AFC4-6F175D3DCCD1}">
              <a14:hiddenFill xmlns:a14="http://schemas.microsoft.com/office/drawing/2010/main">
                <a:solidFill>
                  <a:srgbClr val="FFFFFF"/>
                </a:solidFill>
              </a14:hiddenFill>
            </a:ext>
          </a:extLst>
        </p:spPr>
      </p:pic>
      <p:pic>
        <p:nvPicPr>
          <p:cNvPr id="4" name="Bilde 3">
            <a:extLst>
              <a:ext uri="{FF2B5EF4-FFF2-40B4-BE49-F238E27FC236}">
                <a16:creationId xmlns:a16="http://schemas.microsoft.com/office/drawing/2014/main" id="{6D739F6D-3106-4E71-B1FF-FAFC347097E1}"/>
              </a:ext>
            </a:extLst>
          </p:cNvPr>
          <p:cNvPicPr>
            <a:picLocks noChangeAspect="1"/>
          </p:cNvPicPr>
          <p:nvPr/>
        </p:nvPicPr>
        <p:blipFill>
          <a:blip r:embed="rId5"/>
          <a:stretch>
            <a:fillRect/>
          </a:stretch>
        </p:blipFill>
        <p:spPr>
          <a:xfrm>
            <a:off x="7525625" y="3824847"/>
            <a:ext cx="5863563" cy="3241247"/>
          </a:xfrm>
          <a:prstGeom prst="rect">
            <a:avLst/>
          </a:prstGeom>
        </p:spPr>
      </p:pic>
      <p:pic>
        <p:nvPicPr>
          <p:cNvPr id="2058" name="Picture 10">
            <a:extLst>
              <a:ext uri="{FF2B5EF4-FFF2-40B4-BE49-F238E27FC236}">
                <a16:creationId xmlns:a16="http://schemas.microsoft.com/office/drawing/2014/main" id="{18A2993A-F63E-48C2-8AE6-EAF4B27DA8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72118" y="2744860"/>
            <a:ext cx="4109595" cy="40496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1C89F896-F7B6-4B48-8690-0F5D404DA9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30" y="4457700"/>
            <a:ext cx="4085247" cy="23367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E2EB2BD3-A34C-C418-BD61-1EA5107F5E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1539" y="1203506"/>
            <a:ext cx="5358145" cy="348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973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FDD662-79C3-47BC-BEE4-3F4595CB3C80}"/>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3C74050F-C098-4667-902B-EEABA075BF58}"/>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1F69EACF-4509-4CD3-90E4-39B3E502EDA0}"/>
              </a:ext>
            </a:extLst>
          </p:cNvPr>
          <p:cNvPicPr>
            <a:picLocks noChangeAspect="1"/>
          </p:cNvPicPr>
          <p:nvPr/>
        </p:nvPicPr>
        <p:blipFill>
          <a:blip r:embed="rId3"/>
          <a:stretch>
            <a:fillRect/>
          </a:stretch>
        </p:blipFill>
        <p:spPr>
          <a:xfrm>
            <a:off x="0" y="-192128"/>
            <a:ext cx="11887200" cy="7061199"/>
          </a:xfrm>
          <a:prstGeom prst="rect">
            <a:avLst/>
          </a:prstGeom>
        </p:spPr>
      </p:pic>
    </p:spTree>
    <p:extLst>
      <p:ext uri="{BB962C8B-B14F-4D97-AF65-F5344CB8AC3E}">
        <p14:creationId xmlns:p14="http://schemas.microsoft.com/office/powerpoint/2010/main" val="152966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A92475-AD83-49C5-966B-73834A6EA2D8}"/>
              </a:ext>
            </a:extLst>
          </p:cNvPr>
          <p:cNvSpPr>
            <a:spLocks noGrp="1"/>
          </p:cNvSpPr>
          <p:nvPr>
            <p:ph type="title"/>
          </p:nvPr>
        </p:nvSpPr>
        <p:spPr/>
        <p:txBody>
          <a:bodyPr/>
          <a:lstStyle/>
          <a:p>
            <a:r>
              <a:rPr lang="nb-NO" dirty="0"/>
              <a:t>Loops</a:t>
            </a:r>
          </a:p>
        </p:txBody>
      </p:sp>
      <p:sp>
        <p:nvSpPr>
          <p:cNvPr id="3" name="Plassholder for innhold 2">
            <a:extLst>
              <a:ext uri="{FF2B5EF4-FFF2-40B4-BE49-F238E27FC236}">
                <a16:creationId xmlns:a16="http://schemas.microsoft.com/office/drawing/2014/main" id="{0147832E-41DD-44CF-B48B-BFA72D3A825F}"/>
              </a:ext>
            </a:extLst>
          </p:cNvPr>
          <p:cNvSpPr>
            <a:spLocks noGrp="1"/>
          </p:cNvSpPr>
          <p:nvPr>
            <p:ph idx="1"/>
          </p:nvPr>
        </p:nvSpPr>
        <p:spPr>
          <a:xfrm>
            <a:off x="838200" y="2931459"/>
            <a:ext cx="10515600" cy="3245504"/>
          </a:xfrm>
        </p:spPr>
        <p:txBody>
          <a:bodyPr/>
          <a:lstStyle/>
          <a:p>
            <a:r>
              <a:rPr lang="nb-NO" dirty="0"/>
              <a:t>Hvordan vet vi når vi skal ut?</a:t>
            </a:r>
          </a:p>
        </p:txBody>
      </p:sp>
      <p:pic>
        <p:nvPicPr>
          <p:cNvPr id="5" name="Bilde 4">
            <a:extLst>
              <a:ext uri="{FF2B5EF4-FFF2-40B4-BE49-F238E27FC236}">
                <a16:creationId xmlns:a16="http://schemas.microsoft.com/office/drawing/2014/main" id="{4E9D361E-AFA9-4D7E-B494-8E07C69C1167}"/>
              </a:ext>
            </a:extLst>
          </p:cNvPr>
          <p:cNvPicPr>
            <a:picLocks noChangeAspect="1"/>
          </p:cNvPicPr>
          <p:nvPr/>
        </p:nvPicPr>
        <p:blipFill>
          <a:blip r:embed="rId3"/>
          <a:stretch>
            <a:fillRect/>
          </a:stretch>
        </p:blipFill>
        <p:spPr>
          <a:xfrm>
            <a:off x="838200" y="3448377"/>
            <a:ext cx="11039107" cy="1105834"/>
          </a:xfrm>
          <a:prstGeom prst="rect">
            <a:avLst/>
          </a:prstGeom>
        </p:spPr>
      </p:pic>
      <p:pic>
        <p:nvPicPr>
          <p:cNvPr id="6" name="Bilde 5">
            <a:extLst>
              <a:ext uri="{FF2B5EF4-FFF2-40B4-BE49-F238E27FC236}">
                <a16:creationId xmlns:a16="http://schemas.microsoft.com/office/drawing/2014/main" id="{C911783B-4999-863A-1703-F8AF06037966}"/>
              </a:ext>
            </a:extLst>
          </p:cNvPr>
          <p:cNvPicPr>
            <a:picLocks noChangeAspect="1"/>
          </p:cNvPicPr>
          <p:nvPr/>
        </p:nvPicPr>
        <p:blipFill>
          <a:blip r:embed="rId4"/>
          <a:stretch>
            <a:fillRect/>
          </a:stretch>
        </p:blipFill>
        <p:spPr>
          <a:xfrm>
            <a:off x="838200" y="3335694"/>
            <a:ext cx="8100527" cy="2933284"/>
          </a:xfrm>
          <a:prstGeom prst="rect">
            <a:avLst/>
          </a:prstGeom>
        </p:spPr>
      </p:pic>
      <p:pic>
        <p:nvPicPr>
          <p:cNvPr id="2050" name="Picture 2" descr="Why Every Marketer Needs Closed-Loop Reporting">
            <a:extLst>
              <a:ext uri="{FF2B5EF4-FFF2-40B4-BE49-F238E27FC236}">
                <a16:creationId xmlns:a16="http://schemas.microsoft.com/office/drawing/2014/main" id="{BD5318E0-A7C6-815A-660D-77AFC34168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4849" y="2650088"/>
            <a:ext cx="349567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164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DBB6959-841C-48B9-A767-696312E99127}"/>
              </a:ext>
            </a:extLst>
          </p:cNvPr>
          <p:cNvSpPr>
            <a:spLocks noGrp="1"/>
          </p:cNvSpPr>
          <p:nvPr>
            <p:ph type="title"/>
          </p:nvPr>
        </p:nvSpPr>
        <p:spPr/>
        <p:txBody>
          <a:bodyPr/>
          <a:lstStyle/>
          <a:p>
            <a:r>
              <a:rPr lang="nb-NO" dirty="0"/>
              <a:t>Branch</a:t>
            </a:r>
          </a:p>
        </p:txBody>
      </p:sp>
      <p:sp>
        <p:nvSpPr>
          <p:cNvPr id="3" name="Plassholder for innhold 2">
            <a:extLst>
              <a:ext uri="{FF2B5EF4-FFF2-40B4-BE49-F238E27FC236}">
                <a16:creationId xmlns:a16="http://schemas.microsoft.com/office/drawing/2014/main" id="{A9CEBE95-AF69-48E3-AAC3-1A89345234AE}"/>
              </a:ext>
            </a:extLst>
          </p:cNvPr>
          <p:cNvSpPr>
            <a:spLocks noGrp="1"/>
          </p:cNvSpPr>
          <p:nvPr>
            <p:ph idx="1"/>
          </p:nvPr>
        </p:nvSpPr>
        <p:spPr/>
        <p:txBody>
          <a:bodyPr/>
          <a:lstStyle/>
          <a:p>
            <a:r>
              <a:rPr lang="nb-NO" dirty="0"/>
              <a:t>BRA (Hopp uansett)						6xx</a:t>
            </a:r>
          </a:p>
          <a:p>
            <a:r>
              <a:rPr lang="nb-NO" dirty="0"/>
              <a:t>BRZ (Hopp hvis akkumulator =0)				7xx</a:t>
            </a:r>
          </a:p>
          <a:p>
            <a:r>
              <a:rPr lang="nb-NO" dirty="0"/>
              <a:t>BRP (Hopp om akkumulatoren er større eller lik 0)	8xx</a:t>
            </a:r>
          </a:p>
        </p:txBody>
      </p:sp>
      <p:pic>
        <p:nvPicPr>
          <p:cNvPr id="5" name="Bilde 4">
            <a:extLst>
              <a:ext uri="{FF2B5EF4-FFF2-40B4-BE49-F238E27FC236}">
                <a16:creationId xmlns:a16="http://schemas.microsoft.com/office/drawing/2014/main" id="{8B68D2BE-589D-40F0-AD7F-BC366607443B}"/>
              </a:ext>
            </a:extLst>
          </p:cNvPr>
          <p:cNvPicPr>
            <a:picLocks noChangeAspect="1"/>
          </p:cNvPicPr>
          <p:nvPr/>
        </p:nvPicPr>
        <p:blipFill>
          <a:blip r:embed="rId3"/>
          <a:stretch>
            <a:fillRect/>
          </a:stretch>
        </p:blipFill>
        <p:spPr>
          <a:xfrm>
            <a:off x="838200" y="3448702"/>
            <a:ext cx="4016188" cy="3409298"/>
          </a:xfrm>
          <a:prstGeom prst="rect">
            <a:avLst/>
          </a:prstGeom>
        </p:spPr>
      </p:pic>
    </p:spTree>
    <p:extLst>
      <p:ext uri="{BB962C8B-B14F-4D97-AF65-F5344CB8AC3E}">
        <p14:creationId xmlns:p14="http://schemas.microsoft.com/office/powerpoint/2010/main" val="111582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611A4A-3BFB-40D9-B2B2-8186700AA8C2}"/>
              </a:ext>
            </a:extLst>
          </p:cNvPr>
          <p:cNvSpPr>
            <a:spLocks noGrp="1"/>
          </p:cNvSpPr>
          <p:nvPr>
            <p:ph type="title"/>
          </p:nvPr>
        </p:nvSpPr>
        <p:spPr/>
        <p:txBody>
          <a:bodyPr/>
          <a:lstStyle/>
          <a:p>
            <a:r>
              <a:rPr lang="nb-NO" dirty="0"/>
              <a:t>Hvordan skille data fra kommandoer?</a:t>
            </a:r>
          </a:p>
        </p:txBody>
      </p:sp>
      <p:sp>
        <p:nvSpPr>
          <p:cNvPr id="3" name="Plassholder for innhold 2">
            <a:extLst>
              <a:ext uri="{FF2B5EF4-FFF2-40B4-BE49-F238E27FC236}">
                <a16:creationId xmlns:a16="http://schemas.microsoft.com/office/drawing/2014/main" id="{D87E0D5A-56EB-4D2A-A494-3515A0504BF6}"/>
              </a:ext>
            </a:extLst>
          </p:cNvPr>
          <p:cNvSpPr>
            <a:spLocks noGrp="1"/>
          </p:cNvSpPr>
          <p:nvPr>
            <p:ph idx="1"/>
          </p:nvPr>
        </p:nvSpPr>
        <p:spPr/>
        <p:txBody>
          <a:bodyPr/>
          <a:lstStyle/>
          <a:p>
            <a:r>
              <a:rPr lang="nb-NO" dirty="0"/>
              <a:t>Automatisk Python</a:t>
            </a:r>
          </a:p>
          <a:p>
            <a:r>
              <a:rPr lang="nb-NO" dirty="0"/>
              <a:t>Det må vi gjøre selv!</a:t>
            </a:r>
          </a:p>
          <a:p>
            <a:endParaRPr lang="nb-NO" dirty="0"/>
          </a:p>
        </p:txBody>
      </p:sp>
      <p:pic>
        <p:nvPicPr>
          <p:cNvPr id="5" name="Bilde 4">
            <a:extLst>
              <a:ext uri="{FF2B5EF4-FFF2-40B4-BE49-F238E27FC236}">
                <a16:creationId xmlns:a16="http://schemas.microsoft.com/office/drawing/2014/main" id="{5C0E4D9E-2950-46F3-9804-8DDEE1A57DED}"/>
              </a:ext>
            </a:extLst>
          </p:cNvPr>
          <p:cNvPicPr>
            <a:picLocks noChangeAspect="1"/>
          </p:cNvPicPr>
          <p:nvPr/>
        </p:nvPicPr>
        <p:blipFill>
          <a:blip r:embed="rId3"/>
          <a:stretch>
            <a:fillRect/>
          </a:stretch>
        </p:blipFill>
        <p:spPr>
          <a:xfrm>
            <a:off x="4234108" y="1181287"/>
            <a:ext cx="3723783" cy="5311588"/>
          </a:xfrm>
          <a:prstGeom prst="rect">
            <a:avLst/>
          </a:prstGeom>
        </p:spPr>
      </p:pic>
    </p:spTree>
    <p:extLst>
      <p:ext uri="{BB962C8B-B14F-4D97-AF65-F5344CB8AC3E}">
        <p14:creationId xmlns:p14="http://schemas.microsoft.com/office/powerpoint/2010/main" val="620758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6D9C60-8F46-4E6D-B1FA-BEEE03822CA8}"/>
              </a:ext>
            </a:extLst>
          </p:cNvPr>
          <p:cNvSpPr>
            <a:spLocks noGrp="1"/>
          </p:cNvSpPr>
          <p:nvPr>
            <p:ph type="title"/>
          </p:nvPr>
        </p:nvSpPr>
        <p:spPr/>
        <p:txBody>
          <a:bodyPr/>
          <a:lstStyle/>
          <a:p>
            <a:r>
              <a:rPr lang="nb-NO" dirty="0" err="1"/>
              <a:t>Array</a:t>
            </a:r>
            <a:endParaRPr lang="nb-NO" dirty="0"/>
          </a:p>
        </p:txBody>
      </p:sp>
      <p:sp>
        <p:nvSpPr>
          <p:cNvPr id="3" name="Plassholder for innhold 2">
            <a:extLst>
              <a:ext uri="{FF2B5EF4-FFF2-40B4-BE49-F238E27FC236}">
                <a16:creationId xmlns:a16="http://schemas.microsoft.com/office/drawing/2014/main" id="{0B724964-056E-4AE6-81A0-EF6B8635936B}"/>
              </a:ext>
            </a:extLst>
          </p:cNvPr>
          <p:cNvSpPr>
            <a:spLocks noGrp="1"/>
          </p:cNvSpPr>
          <p:nvPr>
            <p:ph idx="1"/>
          </p:nvPr>
        </p:nvSpPr>
        <p:spPr/>
        <p:txBody>
          <a:bodyPr/>
          <a:lstStyle/>
          <a:p>
            <a:r>
              <a:rPr lang="nb-NO" dirty="0"/>
              <a:t>Sammenhengende rekke med data</a:t>
            </a:r>
          </a:p>
          <a:p>
            <a:r>
              <a:rPr lang="nb-NO" dirty="0"/>
              <a:t>Her kan vi hente ant dager</a:t>
            </a:r>
          </a:p>
          <a:p>
            <a:r>
              <a:rPr lang="nb-NO" dirty="0"/>
              <a:t>For å få resten legger vi på </a:t>
            </a:r>
            <a:r>
              <a:rPr lang="nb-NO" dirty="0" err="1"/>
              <a:t>index</a:t>
            </a:r>
            <a:r>
              <a:rPr lang="nb-NO" dirty="0"/>
              <a:t>.</a:t>
            </a:r>
          </a:p>
          <a:p>
            <a:r>
              <a:rPr lang="nb-NO" dirty="0" err="1"/>
              <a:t>antDager</a:t>
            </a:r>
            <a:r>
              <a:rPr lang="nb-NO" dirty="0"/>
              <a:t>+[</a:t>
            </a:r>
            <a:r>
              <a:rPr lang="nb-NO" dirty="0" err="1"/>
              <a:t>index</a:t>
            </a:r>
            <a:r>
              <a:rPr lang="nb-NO" dirty="0"/>
              <a:t>]=data</a:t>
            </a:r>
          </a:p>
          <a:p>
            <a:r>
              <a:rPr lang="nb-NO" dirty="0"/>
              <a:t>Eksempel: </a:t>
            </a:r>
            <a:r>
              <a:rPr lang="nb-NO" dirty="0" err="1"/>
              <a:t>antDager</a:t>
            </a:r>
            <a:r>
              <a:rPr lang="nb-NO" dirty="0"/>
              <a:t> + [3]= 31 //Mar</a:t>
            </a:r>
          </a:p>
        </p:txBody>
      </p:sp>
      <p:pic>
        <p:nvPicPr>
          <p:cNvPr id="5" name="Bilde 4">
            <a:extLst>
              <a:ext uri="{FF2B5EF4-FFF2-40B4-BE49-F238E27FC236}">
                <a16:creationId xmlns:a16="http://schemas.microsoft.com/office/drawing/2014/main" id="{5A44912D-7A32-406E-A3EA-6CC76A067B98}"/>
              </a:ext>
            </a:extLst>
          </p:cNvPr>
          <p:cNvPicPr>
            <a:picLocks noChangeAspect="1"/>
          </p:cNvPicPr>
          <p:nvPr/>
        </p:nvPicPr>
        <p:blipFill>
          <a:blip r:embed="rId3"/>
          <a:stretch>
            <a:fillRect/>
          </a:stretch>
        </p:blipFill>
        <p:spPr>
          <a:xfrm>
            <a:off x="7113495" y="1344774"/>
            <a:ext cx="4588208" cy="4054400"/>
          </a:xfrm>
          <a:prstGeom prst="rect">
            <a:avLst/>
          </a:prstGeom>
        </p:spPr>
      </p:pic>
      <p:pic>
        <p:nvPicPr>
          <p:cNvPr id="7" name="Bilde 6">
            <a:extLst>
              <a:ext uri="{FF2B5EF4-FFF2-40B4-BE49-F238E27FC236}">
                <a16:creationId xmlns:a16="http://schemas.microsoft.com/office/drawing/2014/main" id="{C9E1A97C-7196-4C6A-8E98-92821E3F4AB3}"/>
              </a:ext>
            </a:extLst>
          </p:cNvPr>
          <p:cNvPicPr>
            <a:picLocks noChangeAspect="1"/>
          </p:cNvPicPr>
          <p:nvPr/>
        </p:nvPicPr>
        <p:blipFill>
          <a:blip r:embed="rId4"/>
          <a:stretch>
            <a:fillRect/>
          </a:stretch>
        </p:blipFill>
        <p:spPr>
          <a:xfrm>
            <a:off x="490297" y="4443171"/>
            <a:ext cx="6490253" cy="2199676"/>
          </a:xfrm>
          <a:prstGeom prst="rect">
            <a:avLst/>
          </a:prstGeom>
        </p:spPr>
      </p:pic>
    </p:spTree>
    <p:extLst>
      <p:ext uri="{BB962C8B-B14F-4D97-AF65-F5344CB8AC3E}">
        <p14:creationId xmlns:p14="http://schemas.microsoft.com/office/powerpoint/2010/main" val="14700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FB15BD-C569-40D5-94EA-194777C6773A}"/>
              </a:ext>
            </a:extLst>
          </p:cNvPr>
          <p:cNvSpPr>
            <a:spLocks noGrp="1"/>
          </p:cNvSpPr>
          <p:nvPr>
            <p:ph type="title"/>
          </p:nvPr>
        </p:nvSpPr>
        <p:spPr/>
        <p:txBody>
          <a:bodyPr/>
          <a:lstStyle/>
          <a:p>
            <a:r>
              <a:rPr lang="nb-NO" dirty="0"/>
              <a:t>Oppgave!</a:t>
            </a:r>
          </a:p>
        </p:txBody>
      </p:sp>
      <p:sp>
        <p:nvSpPr>
          <p:cNvPr id="3" name="Plassholder for innhold 2">
            <a:extLst>
              <a:ext uri="{FF2B5EF4-FFF2-40B4-BE49-F238E27FC236}">
                <a16:creationId xmlns:a16="http://schemas.microsoft.com/office/drawing/2014/main" id="{3A19D6EB-147A-4AA8-B41B-C8750392A1B2}"/>
              </a:ext>
            </a:extLst>
          </p:cNvPr>
          <p:cNvSpPr>
            <a:spLocks noGrp="1"/>
          </p:cNvSpPr>
          <p:nvPr>
            <p:ph idx="1"/>
          </p:nvPr>
        </p:nvSpPr>
        <p:spPr/>
        <p:txBody>
          <a:bodyPr/>
          <a:lstStyle/>
          <a:p>
            <a:endParaRPr lang="nb-NO"/>
          </a:p>
        </p:txBody>
      </p:sp>
      <p:pic>
        <p:nvPicPr>
          <p:cNvPr id="5" name="Bilde 4">
            <a:extLst>
              <a:ext uri="{FF2B5EF4-FFF2-40B4-BE49-F238E27FC236}">
                <a16:creationId xmlns:a16="http://schemas.microsoft.com/office/drawing/2014/main" id="{9005A810-C12A-442D-9429-E30AFB7F656D}"/>
              </a:ext>
            </a:extLst>
          </p:cNvPr>
          <p:cNvPicPr>
            <a:picLocks noChangeAspect="1"/>
          </p:cNvPicPr>
          <p:nvPr/>
        </p:nvPicPr>
        <p:blipFill rotWithShape="1">
          <a:blip r:embed="rId3"/>
          <a:srcRect l="31544" t="36551" r="27316" b="29412"/>
          <a:stretch/>
        </p:blipFill>
        <p:spPr>
          <a:xfrm>
            <a:off x="242046" y="1498130"/>
            <a:ext cx="8627526" cy="4015164"/>
          </a:xfrm>
          <a:prstGeom prst="rect">
            <a:avLst/>
          </a:prstGeom>
        </p:spPr>
      </p:pic>
    </p:spTree>
    <p:extLst>
      <p:ext uri="{BB962C8B-B14F-4D97-AF65-F5344CB8AC3E}">
        <p14:creationId xmlns:p14="http://schemas.microsoft.com/office/powerpoint/2010/main" val="261821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A267F2-DA9B-4C4F-8BDC-0F63F4D03092}"/>
              </a:ext>
            </a:extLst>
          </p:cNvPr>
          <p:cNvSpPr>
            <a:spLocks noGrp="1"/>
          </p:cNvSpPr>
          <p:nvPr>
            <p:ph type="title"/>
          </p:nvPr>
        </p:nvSpPr>
        <p:spPr/>
        <p:txBody>
          <a:bodyPr/>
          <a:lstStyle/>
          <a:p>
            <a:r>
              <a:rPr lang="nb-NO" dirty="0"/>
              <a:t>Diskusjon!</a:t>
            </a:r>
          </a:p>
        </p:txBody>
      </p:sp>
      <p:sp>
        <p:nvSpPr>
          <p:cNvPr id="3" name="Plassholder for innhold 2">
            <a:extLst>
              <a:ext uri="{FF2B5EF4-FFF2-40B4-BE49-F238E27FC236}">
                <a16:creationId xmlns:a16="http://schemas.microsoft.com/office/drawing/2014/main" id="{5F6AEC2D-3DE2-48FE-9F10-B9C809BAAB24}"/>
              </a:ext>
            </a:extLst>
          </p:cNvPr>
          <p:cNvSpPr>
            <a:spLocks noGrp="1"/>
          </p:cNvSpPr>
          <p:nvPr>
            <p:ph idx="1"/>
          </p:nvPr>
        </p:nvSpPr>
        <p:spPr/>
        <p:txBody>
          <a:bodyPr/>
          <a:lstStyle/>
          <a:p>
            <a:r>
              <a:rPr lang="nb-NO" dirty="0"/>
              <a:t>Hvordan er Assembler likt/ulikt Python?</a:t>
            </a:r>
          </a:p>
          <a:p>
            <a:endParaRPr lang="nb-NO" dirty="0"/>
          </a:p>
        </p:txBody>
      </p:sp>
    </p:spTree>
    <p:extLst>
      <p:ext uri="{BB962C8B-B14F-4D97-AF65-F5344CB8AC3E}">
        <p14:creationId xmlns:p14="http://schemas.microsoft.com/office/powerpoint/2010/main" val="165073584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805</Words>
  <Application>Microsoft Office PowerPoint</Application>
  <PresentationFormat>Widescreen</PresentationFormat>
  <Paragraphs>96</Paragraphs>
  <Slides>21</Slides>
  <Notes>19</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21</vt:i4>
      </vt:variant>
    </vt:vector>
  </HeadingPairs>
  <TitlesOfParts>
    <vt:vector size="25" baseType="lpstr">
      <vt:lpstr>Arial</vt:lpstr>
      <vt:lpstr>Calibri</vt:lpstr>
      <vt:lpstr>Calibri Light</vt:lpstr>
      <vt:lpstr>Office-tema</vt:lpstr>
      <vt:lpstr>LMC+ litt OS</vt:lpstr>
      <vt:lpstr>PowerPoint-presentasjon</vt:lpstr>
      <vt:lpstr>PowerPoint-presentasjon</vt:lpstr>
      <vt:lpstr>Loops</vt:lpstr>
      <vt:lpstr>Branch</vt:lpstr>
      <vt:lpstr>Hvordan skille data fra kommandoer?</vt:lpstr>
      <vt:lpstr>Array</vt:lpstr>
      <vt:lpstr>Oppgave!</vt:lpstr>
      <vt:lpstr>Diskusjon!</vt:lpstr>
      <vt:lpstr>Hva gjør denne koden?</vt:lpstr>
      <vt:lpstr>Operativsystemer</vt:lpstr>
      <vt:lpstr>Operativsystemer –dirigenten!</vt:lpstr>
      <vt:lpstr>Hvorfor har vi det?</vt:lpstr>
      <vt:lpstr>OS -OperativSystemer</vt:lpstr>
      <vt:lpstr>PowerPoint-presentasjon</vt:lpstr>
      <vt:lpstr>PowerPoint-presentasjon</vt:lpstr>
      <vt:lpstr>PowerPoint-presentasjon</vt:lpstr>
      <vt:lpstr>Systemkall</vt:lpstr>
      <vt:lpstr>PowerPoint-presentasjon</vt:lpstr>
      <vt:lpstr>PowerPoint-presentasjon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Oscar Hæstad Bjørnstad</dc:creator>
  <cp:lastModifiedBy>Oscar Hæstad Bjørnstad</cp:lastModifiedBy>
  <cp:revision>3</cp:revision>
  <dcterms:created xsi:type="dcterms:W3CDTF">2022-09-13T21:45:20Z</dcterms:created>
  <dcterms:modified xsi:type="dcterms:W3CDTF">2022-09-13T22:09:59Z</dcterms:modified>
</cp:coreProperties>
</file>