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772" autoAdjust="0"/>
  </p:normalViewPr>
  <p:slideViewPr>
    <p:cSldViewPr snapToGrid="0">
      <p:cViewPr>
        <p:scale>
          <a:sx n="92" d="100"/>
          <a:sy n="92" d="100"/>
        </p:scale>
        <p:origin x="528"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023A0B-CC74-4B0A-BF64-325C5C5619E8}" type="datetimeFigureOut">
              <a:rPr lang="nb-NO" smtClean="0"/>
              <a:t>18.10.2021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FEF935-A29B-4B0A-AB79-772D024DAF05}" type="slidenum">
              <a:rPr lang="nb-NO" smtClean="0"/>
              <a:t>‹#›</a:t>
            </a:fld>
            <a:endParaRPr lang="nb-NO"/>
          </a:p>
        </p:txBody>
      </p:sp>
    </p:spTree>
    <p:extLst>
      <p:ext uri="{BB962C8B-B14F-4D97-AF65-F5344CB8AC3E}">
        <p14:creationId xmlns:p14="http://schemas.microsoft.com/office/powerpoint/2010/main" val="2305643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2FEF935-A29B-4B0A-AB79-772D024DAF05}" type="slidenum">
              <a:rPr lang="nb-NO" smtClean="0"/>
              <a:t>1</a:t>
            </a:fld>
            <a:endParaRPr lang="nb-NO"/>
          </a:p>
        </p:txBody>
      </p:sp>
    </p:spTree>
    <p:extLst>
      <p:ext uri="{BB962C8B-B14F-4D97-AF65-F5344CB8AC3E}">
        <p14:creationId xmlns:p14="http://schemas.microsoft.com/office/powerpoint/2010/main" val="223423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En Bus, hva er det? Bus er en felles kommunikasjonskanal for alle delene av systemet ditt. Den vil være ansvarlig for å frakte data mellom </a:t>
            </a:r>
            <a:r>
              <a:rPr lang="nb-NO" dirty="0" err="1"/>
              <a:t>Cpu</a:t>
            </a:r>
            <a:r>
              <a:rPr lang="nb-NO" dirty="0"/>
              <a:t>, minne og input fra bruker/ output til bruker. Grunnen til at vi har en felles kanal for dette er fordi det hadde blitt mye ekstra logikk om det ikke kunne bli tatt felles, samt at en </a:t>
            </a:r>
            <a:r>
              <a:rPr lang="nb-NO" dirty="0" err="1"/>
              <a:t>cpu</a:t>
            </a:r>
            <a:r>
              <a:rPr lang="nb-NO" dirty="0"/>
              <a:t> kan levere utregningene enten som output eller til minnet og jobbe videre med det samme.</a:t>
            </a:r>
          </a:p>
          <a:p>
            <a:endParaRPr lang="nb-NO" dirty="0"/>
          </a:p>
          <a:p>
            <a:r>
              <a:rPr lang="nb-NO" dirty="0"/>
              <a:t>Bus deles av flere enheter i systemet. I og med at det er en datalinje kan kun en enhet sende av gangen. Ellers vi signalene overlappe hverandre og gi feil data.</a:t>
            </a:r>
          </a:p>
          <a:p>
            <a:endParaRPr lang="nb-NO" dirty="0"/>
          </a:p>
          <a:p>
            <a:r>
              <a:rPr lang="nb-NO" dirty="0"/>
              <a:t>En </a:t>
            </a:r>
            <a:r>
              <a:rPr lang="nb-NO" dirty="0" err="1"/>
              <a:t>cpu</a:t>
            </a:r>
            <a:r>
              <a:rPr lang="nb-NO" dirty="0"/>
              <a:t> kan ha flere </a:t>
            </a:r>
            <a:r>
              <a:rPr lang="nb-NO" dirty="0" err="1"/>
              <a:t>bus’er</a:t>
            </a:r>
            <a:r>
              <a:rPr lang="nb-NO" dirty="0"/>
              <a:t>.</a:t>
            </a:r>
          </a:p>
          <a:p>
            <a:endParaRPr lang="nb-NO" dirty="0"/>
          </a:p>
        </p:txBody>
      </p:sp>
      <p:sp>
        <p:nvSpPr>
          <p:cNvPr id="4" name="Plassholder for lysbildenummer 3"/>
          <p:cNvSpPr>
            <a:spLocks noGrp="1"/>
          </p:cNvSpPr>
          <p:nvPr>
            <p:ph type="sldNum" sz="quarter" idx="5"/>
          </p:nvPr>
        </p:nvSpPr>
        <p:spPr/>
        <p:txBody>
          <a:bodyPr/>
          <a:lstStyle/>
          <a:p>
            <a:fld id="{92FEF935-A29B-4B0A-AB79-772D024DAF05}" type="slidenum">
              <a:rPr lang="nb-NO" smtClean="0"/>
              <a:t>2</a:t>
            </a:fld>
            <a:endParaRPr lang="nb-NO"/>
          </a:p>
        </p:txBody>
      </p:sp>
    </p:spTree>
    <p:extLst>
      <p:ext uri="{BB962C8B-B14F-4D97-AF65-F5344CB8AC3E}">
        <p14:creationId xmlns:p14="http://schemas.microsoft.com/office/powerpoint/2010/main" val="4081767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å utføre instruksjoner på en prosessor kan ta ganske lang tid om vi må vente på at en instruksjon blir ferdig før vi begynner med den neste.</a:t>
            </a:r>
          </a:p>
          <a:p>
            <a:r>
              <a:rPr lang="nb-NO" dirty="0"/>
              <a:t>Dette er grunnen til at pipeline ble </a:t>
            </a:r>
            <a:r>
              <a:rPr lang="nb-NO" dirty="0" err="1"/>
              <a:t>introduksert</a:t>
            </a:r>
            <a:r>
              <a:rPr lang="nb-NO" dirty="0"/>
              <a:t>. Her oppgavene rundt hver instruksjon opp i små deler som ikke bruker hele prosessoren. </a:t>
            </a:r>
          </a:p>
          <a:p>
            <a:r>
              <a:rPr lang="nb-NO" dirty="0"/>
              <a:t>Første den vil være dekoding av instruksjonen, neste er henting av data, og så kommer den logiske </a:t>
            </a:r>
            <a:r>
              <a:rPr lang="nb-NO" dirty="0" err="1"/>
              <a:t>funskjonen</a:t>
            </a:r>
            <a:r>
              <a:rPr lang="nb-NO" dirty="0"/>
              <a:t> som add. Videre blir siste del hva vi skal gjøre med dataen, hvor den skal lagres.</a:t>
            </a:r>
          </a:p>
          <a:p>
            <a:r>
              <a:rPr lang="nb-NO" dirty="0"/>
              <a:t>Denne fordelingen gjør at vi kan ha 4 instruksjoner som jobber samtidig. Først starter instruksjon 1 med dekoding. Når det er ferdig går den videre på henting av data, da kan instruksjon 2 dekodes. Når vi dekoder instruksjon 3 henter instruksjon 2 fra minnet, og instruksjon 1 utfører sin operasjon. Og det samme prinsippet gjelder så for den siste operasjonen</a:t>
            </a:r>
          </a:p>
          <a:p>
            <a:endParaRPr lang="nb-NO" dirty="0"/>
          </a:p>
          <a:p>
            <a:endParaRPr lang="nb-NO" dirty="0"/>
          </a:p>
          <a:p>
            <a:r>
              <a:rPr lang="nb-NO" dirty="0"/>
              <a:t>Her vil jeg også nevne at 4 trinn den korteste vi finner for en </a:t>
            </a:r>
            <a:r>
              <a:rPr lang="nb-NO" dirty="0" err="1"/>
              <a:t>cpu</a:t>
            </a:r>
            <a:r>
              <a:rPr lang="nb-NO" dirty="0"/>
              <a:t>. Det finnes nyere og mer moderne </a:t>
            </a:r>
            <a:r>
              <a:rPr lang="nb-NO" dirty="0" err="1"/>
              <a:t>cpuer</a:t>
            </a:r>
            <a:r>
              <a:rPr lang="nb-NO" dirty="0"/>
              <a:t> med mange flere trinn.</a:t>
            </a:r>
          </a:p>
        </p:txBody>
      </p:sp>
      <p:sp>
        <p:nvSpPr>
          <p:cNvPr id="4" name="Plassholder for lysbildenummer 3"/>
          <p:cNvSpPr>
            <a:spLocks noGrp="1"/>
          </p:cNvSpPr>
          <p:nvPr>
            <p:ph type="sldNum" sz="quarter" idx="5"/>
          </p:nvPr>
        </p:nvSpPr>
        <p:spPr/>
        <p:txBody>
          <a:bodyPr/>
          <a:lstStyle/>
          <a:p>
            <a:fld id="{92FEF935-A29B-4B0A-AB79-772D024DAF05}" type="slidenum">
              <a:rPr lang="nb-NO" smtClean="0"/>
              <a:t>3</a:t>
            </a:fld>
            <a:endParaRPr lang="nb-NO"/>
          </a:p>
        </p:txBody>
      </p:sp>
    </p:spTree>
    <p:extLst>
      <p:ext uri="{BB962C8B-B14F-4D97-AF65-F5344CB8AC3E}">
        <p14:creationId xmlns:p14="http://schemas.microsoft.com/office/powerpoint/2010/main" val="954718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Hvis vi bruker pipeline kan vi møte på problemer ved at vi henter data for tidlig. Det kan løses på flere forskjellige måter. Enten så kan vi be </a:t>
            </a:r>
            <a:r>
              <a:rPr lang="nb-NO" dirty="0" err="1"/>
              <a:t>cpuen</a:t>
            </a:r>
            <a:r>
              <a:rPr lang="nb-NO" dirty="0"/>
              <a:t> om å hoppe vente en </a:t>
            </a:r>
            <a:r>
              <a:rPr lang="nb-NO" dirty="0" err="1"/>
              <a:t>klokkesykel</a:t>
            </a:r>
            <a:r>
              <a:rPr lang="nb-NO" dirty="0"/>
              <a:t>. Vi kan også utføre operasjonen og se at feilen kommer for å rette på det i etterkant. Eller så kan vi lage egne kretser innad i </a:t>
            </a:r>
            <a:r>
              <a:rPr lang="nb-NO" dirty="0" err="1"/>
              <a:t>cpuen</a:t>
            </a:r>
            <a:r>
              <a:rPr lang="nb-NO" dirty="0"/>
              <a:t> som kan hente data tidligere i pipelinen.</a:t>
            </a:r>
          </a:p>
        </p:txBody>
      </p:sp>
      <p:sp>
        <p:nvSpPr>
          <p:cNvPr id="4" name="Plassholder for lysbildenummer 3"/>
          <p:cNvSpPr>
            <a:spLocks noGrp="1"/>
          </p:cNvSpPr>
          <p:nvPr>
            <p:ph type="sldNum" sz="quarter" idx="5"/>
          </p:nvPr>
        </p:nvSpPr>
        <p:spPr/>
        <p:txBody>
          <a:bodyPr/>
          <a:lstStyle/>
          <a:p>
            <a:fld id="{92FEF935-A29B-4B0A-AB79-772D024DAF05}" type="slidenum">
              <a:rPr lang="nb-NO" smtClean="0"/>
              <a:t>4</a:t>
            </a:fld>
            <a:endParaRPr lang="nb-NO"/>
          </a:p>
        </p:txBody>
      </p:sp>
    </p:spTree>
    <p:extLst>
      <p:ext uri="{BB962C8B-B14F-4D97-AF65-F5344CB8AC3E}">
        <p14:creationId xmlns:p14="http://schemas.microsoft.com/office/powerpoint/2010/main" val="1167145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har ofte flere forskjellige typer minne i en datamaskin. Vi har registeret, der har vi bare plass til noen få variabler, men dette minnet er veldig raskt. Videre nedover har vi L1 og L2 </a:t>
            </a:r>
            <a:r>
              <a:rPr lang="nb-NO" dirty="0" err="1"/>
              <a:t>cache</a:t>
            </a:r>
            <a:r>
              <a:rPr lang="nb-NO" dirty="0"/>
              <a:t>. (noen datamaskiner har L3). Disse minnene ligger på prosessoren, men de har forskjellig avstand. L1 er mest sentralt.</a:t>
            </a:r>
          </a:p>
          <a:p>
            <a:r>
              <a:rPr lang="nb-NO" dirty="0"/>
              <a:t>Utover dette har vi Ram. Her har de fleste 8-16 gb med ram på datamaskinen de bruker nå. L1 har mellom 8KB og 64 KB. L2 har 256 KB og 8MB.</a:t>
            </a:r>
          </a:p>
          <a:p>
            <a:endParaRPr lang="nb-NO" dirty="0"/>
          </a:p>
          <a:p>
            <a:endParaRPr lang="nb-NO" dirty="0"/>
          </a:p>
          <a:p>
            <a:r>
              <a:rPr lang="nb-NO" dirty="0"/>
              <a:t>Hvor og når bruker vi det forskjellige minnet?</a:t>
            </a:r>
          </a:p>
          <a:p>
            <a:r>
              <a:rPr lang="nb-NO" dirty="0"/>
              <a:t>Register: Det brukes i mellomoperasjoner innad i prosessoren. Det går til mellomlagring innad i en operasjon.</a:t>
            </a:r>
          </a:p>
          <a:p>
            <a:r>
              <a:rPr lang="nb-NO" dirty="0" err="1"/>
              <a:t>Cache</a:t>
            </a:r>
            <a:r>
              <a:rPr lang="nb-NO" dirty="0"/>
              <a:t>: Mellomlager instruksjoner og data for å jevne ut hastighetsforskjellene mellom CPU og minne.</a:t>
            </a:r>
          </a:p>
          <a:p>
            <a:r>
              <a:rPr lang="nb-NO" dirty="0"/>
              <a:t>RAM: her er det en god del mere plass, så her lagres mye brukte data. Dette minnet blir resatt med en gang det mister strøm, så her lagres ingen filer fast. </a:t>
            </a:r>
          </a:p>
          <a:p>
            <a:r>
              <a:rPr lang="nb-NO" dirty="0"/>
              <a:t>SSD/Flash/HDD: Her lagres alt av filer, og datamaskinen bruker dette minnet i programmer om den går tom for ram. Dette vil senke hastighetene ved programmet vesentlig.</a:t>
            </a:r>
          </a:p>
          <a:p>
            <a:endParaRPr lang="nb-NO" dirty="0"/>
          </a:p>
          <a:p>
            <a:endParaRPr lang="nb-NO" dirty="0"/>
          </a:p>
        </p:txBody>
      </p:sp>
      <p:sp>
        <p:nvSpPr>
          <p:cNvPr id="4" name="Plassholder for lysbildenummer 3"/>
          <p:cNvSpPr>
            <a:spLocks noGrp="1"/>
          </p:cNvSpPr>
          <p:nvPr>
            <p:ph type="sldNum" sz="quarter" idx="5"/>
          </p:nvPr>
        </p:nvSpPr>
        <p:spPr/>
        <p:txBody>
          <a:bodyPr/>
          <a:lstStyle/>
          <a:p>
            <a:fld id="{92FEF935-A29B-4B0A-AB79-772D024DAF05}" type="slidenum">
              <a:rPr lang="nb-NO" smtClean="0"/>
              <a:t>5</a:t>
            </a:fld>
            <a:endParaRPr lang="nb-NO"/>
          </a:p>
        </p:txBody>
      </p:sp>
    </p:spTree>
    <p:extLst>
      <p:ext uri="{BB962C8B-B14F-4D97-AF65-F5344CB8AC3E}">
        <p14:creationId xmlns:p14="http://schemas.microsoft.com/office/powerpoint/2010/main" val="2271620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Datamaskinen ser om minnet finnes i det raskere minnet før den går videre til de tregere versjonene av minnet.</a:t>
            </a:r>
          </a:p>
          <a:p>
            <a:r>
              <a:rPr lang="nb-NO" dirty="0"/>
              <a:t>Prosessor-&gt;Register-&gt;</a:t>
            </a:r>
            <a:r>
              <a:rPr lang="nb-NO" dirty="0" err="1"/>
              <a:t>Cache</a:t>
            </a:r>
            <a:r>
              <a:rPr lang="nb-NO" dirty="0"/>
              <a:t>-&gt;Ram-&gt;Disk</a:t>
            </a:r>
          </a:p>
          <a:p>
            <a:endParaRPr lang="nb-NO" dirty="0"/>
          </a:p>
          <a:p>
            <a:r>
              <a:rPr lang="nb-NO" dirty="0"/>
              <a:t>Hit, Miss:</a:t>
            </a:r>
          </a:p>
          <a:p>
            <a:r>
              <a:rPr lang="nb-NO" dirty="0"/>
              <a:t>Vi har noe som heter </a:t>
            </a:r>
            <a:r>
              <a:rPr lang="nb-NO" dirty="0" err="1"/>
              <a:t>Cache</a:t>
            </a:r>
            <a:r>
              <a:rPr lang="nb-NO" dirty="0"/>
              <a:t> hit og </a:t>
            </a:r>
            <a:r>
              <a:rPr lang="nb-NO" dirty="0" err="1"/>
              <a:t>cache</a:t>
            </a:r>
            <a:r>
              <a:rPr lang="nb-NO" dirty="0"/>
              <a:t> miss. Det er om den finner dataen den ser etter i </a:t>
            </a:r>
            <a:r>
              <a:rPr lang="nb-NO" dirty="0" err="1"/>
              <a:t>cache</a:t>
            </a:r>
            <a:r>
              <a:rPr lang="nb-NO" dirty="0"/>
              <a:t> eller ikke. Om den ikke finner det vil den gå til neste del av minnet og laste det inn derifra. Det samme gjelder med RAM.</a:t>
            </a:r>
          </a:p>
          <a:p>
            <a:endParaRPr lang="nb-NO" dirty="0"/>
          </a:p>
          <a:p>
            <a:r>
              <a:rPr lang="nb-NO" dirty="0"/>
              <a:t>Men nå som vi har kopier fra de tregere minnene i det raske minnet kan vi fort få problemer med at dataen ikke er lik. Det kan skje ved at en variabel er oppdatert i </a:t>
            </a:r>
            <a:r>
              <a:rPr lang="nb-NO" dirty="0" err="1"/>
              <a:t>cache</a:t>
            </a:r>
            <a:r>
              <a:rPr lang="nb-NO" dirty="0"/>
              <a:t> og ram men ikke i Disken. Dette problemet løses vanlig vis med at dataen blir endret fortløpende i disken, men om datamaskinen blir stoppet av strømbrudd vil ikke denne dataen bli helt oppdatert.</a:t>
            </a:r>
          </a:p>
        </p:txBody>
      </p:sp>
      <p:sp>
        <p:nvSpPr>
          <p:cNvPr id="4" name="Plassholder for lysbildenummer 3"/>
          <p:cNvSpPr>
            <a:spLocks noGrp="1"/>
          </p:cNvSpPr>
          <p:nvPr>
            <p:ph type="sldNum" sz="quarter" idx="5"/>
          </p:nvPr>
        </p:nvSpPr>
        <p:spPr/>
        <p:txBody>
          <a:bodyPr/>
          <a:lstStyle/>
          <a:p>
            <a:fld id="{92FEF935-A29B-4B0A-AB79-772D024DAF05}" type="slidenum">
              <a:rPr lang="nb-NO" smtClean="0"/>
              <a:t>6</a:t>
            </a:fld>
            <a:endParaRPr lang="nb-NO"/>
          </a:p>
        </p:txBody>
      </p:sp>
    </p:spTree>
    <p:extLst>
      <p:ext uri="{BB962C8B-B14F-4D97-AF65-F5344CB8AC3E}">
        <p14:creationId xmlns:p14="http://schemas.microsoft.com/office/powerpoint/2010/main" val="1327221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2FEF935-A29B-4B0A-AB79-772D024DAF05}" type="slidenum">
              <a:rPr lang="nb-NO" smtClean="0"/>
              <a:t>7</a:t>
            </a:fld>
            <a:endParaRPr lang="nb-NO"/>
          </a:p>
        </p:txBody>
      </p:sp>
    </p:spTree>
    <p:extLst>
      <p:ext uri="{BB962C8B-B14F-4D97-AF65-F5344CB8AC3E}">
        <p14:creationId xmlns:p14="http://schemas.microsoft.com/office/powerpoint/2010/main" val="2383420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059EDE-F829-4FDC-9489-EA57F398887B}"/>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74CC4B6-0C46-45D9-99AF-62E845B42E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1D2326C7-8702-451C-8799-9CC6465C9BEE}"/>
              </a:ext>
            </a:extLst>
          </p:cNvPr>
          <p:cNvSpPr>
            <a:spLocks noGrp="1"/>
          </p:cNvSpPr>
          <p:nvPr>
            <p:ph type="dt" sz="half" idx="10"/>
          </p:nvPr>
        </p:nvSpPr>
        <p:spPr/>
        <p:txBody>
          <a:bodyPr/>
          <a:lstStyle/>
          <a:p>
            <a:fld id="{1E5BAE2A-2927-405E-ABD3-418422932A9F}" type="datetimeFigureOut">
              <a:rPr lang="nb-NO" smtClean="0"/>
              <a:t>18.10.2021</a:t>
            </a:fld>
            <a:endParaRPr lang="nb-NO"/>
          </a:p>
        </p:txBody>
      </p:sp>
      <p:sp>
        <p:nvSpPr>
          <p:cNvPr id="5" name="Plassholder for bunntekst 4">
            <a:extLst>
              <a:ext uri="{FF2B5EF4-FFF2-40B4-BE49-F238E27FC236}">
                <a16:creationId xmlns:a16="http://schemas.microsoft.com/office/drawing/2014/main" id="{2DAC0219-9003-445D-B263-4C4AAE115C0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C04B0B4-74DE-4AAA-B5C2-E01EC94852BA}"/>
              </a:ext>
            </a:extLst>
          </p:cNvPr>
          <p:cNvSpPr>
            <a:spLocks noGrp="1"/>
          </p:cNvSpPr>
          <p:nvPr>
            <p:ph type="sldNum" sz="quarter" idx="12"/>
          </p:nvPr>
        </p:nvSpPr>
        <p:spPr/>
        <p:txBody>
          <a:bodyPr/>
          <a:lstStyle/>
          <a:p>
            <a:fld id="{F5E7FDA4-61EA-48D2-91D3-B4D99191D0B7}" type="slidenum">
              <a:rPr lang="nb-NO" smtClean="0"/>
              <a:t>‹#›</a:t>
            </a:fld>
            <a:endParaRPr lang="nb-NO"/>
          </a:p>
        </p:txBody>
      </p:sp>
    </p:spTree>
    <p:extLst>
      <p:ext uri="{BB962C8B-B14F-4D97-AF65-F5344CB8AC3E}">
        <p14:creationId xmlns:p14="http://schemas.microsoft.com/office/powerpoint/2010/main" val="3612906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323E50-CD9E-4BA3-831D-5BC63CEBB108}"/>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691C1D99-F685-48B6-9D89-945A9E052CB7}"/>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CE8B553-9AD2-4B7D-972D-8859AD11CAD7}"/>
              </a:ext>
            </a:extLst>
          </p:cNvPr>
          <p:cNvSpPr>
            <a:spLocks noGrp="1"/>
          </p:cNvSpPr>
          <p:nvPr>
            <p:ph type="dt" sz="half" idx="10"/>
          </p:nvPr>
        </p:nvSpPr>
        <p:spPr/>
        <p:txBody>
          <a:bodyPr/>
          <a:lstStyle/>
          <a:p>
            <a:fld id="{1E5BAE2A-2927-405E-ABD3-418422932A9F}" type="datetimeFigureOut">
              <a:rPr lang="nb-NO" smtClean="0"/>
              <a:t>18.10.2021</a:t>
            </a:fld>
            <a:endParaRPr lang="nb-NO"/>
          </a:p>
        </p:txBody>
      </p:sp>
      <p:sp>
        <p:nvSpPr>
          <p:cNvPr id="5" name="Plassholder for bunntekst 4">
            <a:extLst>
              <a:ext uri="{FF2B5EF4-FFF2-40B4-BE49-F238E27FC236}">
                <a16:creationId xmlns:a16="http://schemas.microsoft.com/office/drawing/2014/main" id="{B2F86AFC-8691-4062-B1CB-F4C6BB74C22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F48F9D3-8EC5-42A7-8C1F-7DBA91BE6768}"/>
              </a:ext>
            </a:extLst>
          </p:cNvPr>
          <p:cNvSpPr>
            <a:spLocks noGrp="1"/>
          </p:cNvSpPr>
          <p:nvPr>
            <p:ph type="sldNum" sz="quarter" idx="12"/>
          </p:nvPr>
        </p:nvSpPr>
        <p:spPr/>
        <p:txBody>
          <a:bodyPr/>
          <a:lstStyle/>
          <a:p>
            <a:fld id="{F5E7FDA4-61EA-48D2-91D3-B4D99191D0B7}" type="slidenum">
              <a:rPr lang="nb-NO" smtClean="0"/>
              <a:t>‹#›</a:t>
            </a:fld>
            <a:endParaRPr lang="nb-NO"/>
          </a:p>
        </p:txBody>
      </p:sp>
    </p:spTree>
    <p:extLst>
      <p:ext uri="{BB962C8B-B14F-4D97-AF65-F5344CB8AC3E}">
        <p14:creationId xmlns:p14="http://schemas.microsoft.com/office/powerpoint/2010/main" val="312596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C498FAB4-CD0A-4DE6-9888-5F1D0DC11175}"/>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E84B5F25-D0F3-4845-84E3-7EE5541D9970}"/>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E209A44-2B61-4623-A59D-667A71149005}"/>
              </a:ext>
            </a:extLst>
          </p:cNvPr>
          <p:cNvSpPr>
            <a:spLocks noGrp="1"/>
          </p:cNvSpPr>
          <p:nvPr>
            <p:ph type="dt" sz="half" idx="10"/>
          </p:nvPr>
        </p:nvSpPr>
        <p:spPr/>
        <p:txBody>
          <a:bodyPr/>
          <a:lstStyle/>
          <a:p>
            <a:fld id="{1E5BAE2A-2927-405E-ABD3-418422932A9F}" type="datetimeFigureOut">
              <a:rPr lang="nb-NO" smtClean="0"/>
              <a:t>18.10.2021</a:t>
            </a:fld>
            <a:endParaRPr lang="nb-NO"/>
          </a:p>
        </p:txBody>
      </p:sp>
      <p:sp>
        <p:nvSpPr>
          <p:cNvPr id="5" name="Plassholder for bunntekst 4">
            <a:extLst>
              <a:ext uri="{FF2B5EF4-FFF2-40B4-BE49-F238E27FC236}">
                <a16:creationId xmlns:a16="http://schemas.microsoft.com/office/drawing/2014/main" id="{46B0AC09-4816-43B2-87C8-812A7461C2C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5EAE8E0-8836-42F0-BFB5-99D68A909060}"/>
              </a:ext>
            </a:extLst>
          </p:cNvPr>
          <p:cNvSpPr>
            <a:spLocks noGrp="1"/>
          </p:cNvSpPr>
          <p:nvPr>
            <p:ph type="sldNum" sz="quarter" idx="12"/>
          </p:nvPr>
        </p:nvSpPr>
        <p:spPr/>
        <p:txBody>
          <a:bodyPr/>
          <a:lstStyle/>
          <a:p>
            <a:fld id="{F5E7FDA4-61EA-48D2-91D3-B4D99191D0B7}" type="slidenum">
              <a:rPr lang="nb-NO" smtClean="0"/>
              <a:t>‹#›</a:t>
            </a:fld>
            <a:endParaRPr lang="nb-NO"/>
          </a:p>
        </p:txBody>
      </p:sp>
    </p:spTree>
    <p:extLst>
      <p:ext uri="{BB962C8B-B14F-4D97-AF65-F5344CB8AC3E}">
        <p14:creationId xmlns:p14="http://schemas.microsoft.com/office/powerpoint/2010/main" val="1937561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BB9CEE2-9635-4E18-8E78-A3A32F9B4EA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3057BA6-062D-434D-983A-8F3319AF3AF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EA13BA3-E33C-4634-AE17-17AEA343E623}"/>
              </a:ext>
            </a:extLst>
          </p:cNvPr>
          <p:cNvSpPr>
            <a:spLocks noGrp="1"/>
          </p:cNvSpPr>
          <p:nvPr>
            <p:ph type="dt" sz="half" idx="10"/>
          </p:nvPr>
        </p:nvSpPr>
        <p:spPr/>
        <p:txBody>
          <a:bodyPr/>
          <a:lstStyle/>
          <a:p>
            <a:fld id="{1E5BAE2A-2927-405E-ABD3-418422932A9F}" type="datetimeFigureOut">
              <a:rPr lang="nb-NO" smtClean="0"/>
              <a:t>18.10.2021</a:t>
            </a:fld>
            <a:endParaRPr lang="nb-NO"/>
          </a:p>
        </p:txBody>
      </p:sp>
      <p:sp>
        <p:nvSpPr>
          <p:cNvPr id="5" name="Plassholder for bunntekst 4">
            <a:extLst>
              <a:ext uri="{FF2B5EF4-FFF2-40B4-BE49-F238E27FC236}">
                <a16:creationId xmlns:a16="http://schemas.microsoft.com/office/drawing/2014/main" id="{C46A7713-D13A-495C-9728-B8CB3EB55ED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83BEE09-16E4-4C53-8F37-67A18DFC4096}"/>
              </a:ext>
            </a:extLst>
          </p:cNvPr>
          <p:cNvSpPr>
            <a:spLocks noGrp="1"/>
          </p:cNvSpPr>
          <p:nvPr>
            <p:ph type="sldNum" sz="quarter" idx="12"/>
          </p:nvPr>
        </p:nvSpPr>
        <p:spPr/>
        <p:txBody>
          <a:bodyPr/>
          <a:lstStyle/>
          <a:p>
            <a:fld id="{F5E7FDA4-61EA-48D2-91D3-B4D99191D0B7}" type="slidenum">
              <a:rPr lang="nb-NO" smtClean="0"/>
              <a:t>‹#›</a:t>
            </a:fld>
            <a:endParaRPr lang="nb-NO"/>
          </a:p>
        </p:txBody>
      </p:sp>
    </p:spTree>
    <p:extLst>
      <p:ext uri="{BB962C8B-B14F-4D97-AF65-F5344CB8AC3E}">
        <p14:creationId xmlns:p14="http://schemas.microsoft.com/office/powerpoint/2010/main" val="1734230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0705E2-AE87-4D76-AFDB-AA476784C0D4}"/>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D45FCB86-EE53-43AB-8D04-EC2453ABD0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E540FAD9-85FE-493D-8482-386E3092E169}"/>
              </a:ext>
            </a:extLst>
          </p:cNvPr>
          <p:cNvSpPr>
            <a:spLocks noGrp="1"/>
          </p:cNvSpPr>
          <p:nvPr>
            <p:ph type="dt" sz="half" idx="10"/>
          </p:nvPr>
        </p:nvSpPr>
        <p:spPr/>
        <p:txBody>
          <a:bodyPr/>
          <a:lstStyle/>
          <a:p>
            <a:fld id="{1E5BAE2A-2927-405E-ABD3-418422932A9F}" type="datetimeFigureOut">
              <a:rPr lang="nb-NO" smtClean="0"/>
              <a:t>18.10.2021</a:t>
            </a:fld>
            <a:endParaRPr lang="nb-NO"/>
          </a:p>
        </p:txBody>
      </p:sp>
      <p:sp>
        <p:nvSpPr>
          <p:cNvPr id="5" name="Plassholder for bunntekst 4">
            <a:extLst>
              <a:ext uri="{FF2B5EF4-FFF2-40B4-BE49-F238E27FC236}">
                <a16:creationId xmlns:a16="http://schemas.microsoft.com/office/drawing/2014/main" id="{8DB6C0F7-7C18-4ADD-856E-EA9F2BD6BEF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8BC80A1-E2E1-467D-B9C2-BF6F806C4C7C}"/>
              </a:ext>
            </a:extLst>
          </p:cNvPr>
          <p:cNvSpPr>
            <a:spLocks noGrp="1"/>
          </p:cNvSpPr>
          <p:nvPr>
            <p:ph type="sldNum" sz="quarter" idx="12"/>
          </p:nvPr>
        </p:nvSpPr>
        <p:spPr/>
        <p:txBody>
          <a:bodyPr/>
          <a:lstStyle/>
          <a:p>
            <a:fld id="{F5E7FDA4-61EA-48D2-91D3-B4D99191D0B7}" type="slidenum">
              <a:rPr lang="nb-NO" smtClean="0"/>
              <a:t>‹#›</a:t>
            </a:fld>
            <a:endParaRPr lang="nb-NO"/>
          </a:p>
        </p:txBody>
      </p:sp>
    </p:spTree>
    <p:extLst>
      <p:ext uri="{BB962C8B-B14F-4D97-AF65-F5344CB8AC3E}">
        <p14:creationId xmlns:p14="http://schemas.microsoft.com/office/powerpoint/2010/main" val="2305205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3FE078-9E64-4B39-AD95-57ACE7D32D0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F5B8AA08-6263-4773-B2E2-4B3C433B4E70}"/>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0BE6202B-664C-4EF9-A03C-E86D8E3846F0}"/>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DAD9D315-A0A2-4F8B-9C0F-EDA04B5AA3A0}"/>
              </a:ext>
            </a:extLst>
          </p:cNvPr>
          <p:cNvSpPr>
            <a:spLocks noGrp="1"/>
          </p:cNvSpPr>
          <p:nvPr>
            <p:ph type="dt" sz="half" idx="10"/>
          </p:nvPr>
        </p:nvSpPr>
        <p:spPr/>
        <p:txBody>
          <a:bodyPr/>
          <a:lstStyle/>
          <a:p>
            <a:fld id="{1E5BAE2A-2927-405E-ABD3-418422932A9F}" type="datetimeFigureOut">
              <a:rPr lang="nb-NO" smtClean="0"/>
              <a:t>18.10.2021</a:t>
            </a:fld>
            <a:endParaRPr lang="nb-NO"/>
          </a:p>
        </p:txBody>
      </p:sp>
      <p:sp>
        <p:nvSpPr>
          <p:cNvPr id="6" name="Plassholder for bunntekst 5">
            <a:extLst>
              <a:ext uri="{FF2B5EF4-FFF2-40B4-BE49-F238E27FC236}">
                <a16:creationId xmlns:a16="http://schemas.microsoft.com/office/drawing/2014/main" id="{AEC61DB8-F1BE-416E-9927-05F3AA540FA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F69C3FC-626D-47F5-9F40-409CB0208D59}"/>
              </a:ext>
            </a:extLst>
          </p:cNvPr>
          <p:cNvSpPr>
            <a:spLocks noGrp="1"/>
          </p:cNvSpPr>
          <p:nvPr>
            <p:ph type="sldNum" sz="quarter" idx="12"/>
          </p:nvPr>
        </p:nvSpPr>
        <p:spPr/>
        <p:txBody>
          <a:bodyPr/>
          <a:lstStyle/>
          <a:p>
            <a:fld id="{F5E7FDA4-61EA-48D2-91D3-B4D99191D0B7}" type="slidenum">
              <a:rPr lang="nb-NO" smtClean="0"/>
              <a:t>‹#›</a:t>
            </a:fld>
            <a:endParaRPr lang="nb-NO"/>
          </a:p>
        </p:txBody>
      </p:sp>
    </p:spTree>
    <p:extLst>
      <p:ext uri="{BB962C8B-B14F-4D97-AF65-F5344CB8AC3E}">
        <p14:creationId xmlns:p14="http://schemas.microsoft.com/office/powerpoint/2010/main" val="3426518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731911-4A3C-40B0-A451-A59C405327ED}"/>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45719656-BCF9-4E9B-BFFD-B9190F0791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FC64C307-D51E-4215-8E33-31DAF75B66F6}"/>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DAE39E7D-ECF9-4115-A9D8-BE2B6AC182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ECA880B5-2A08-47E5-8266-EEB9680C87C8}"/>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831EF160-F441-48EF-A79C-BA79F06CCBDE}"/>
              </a:ext>
            </a:extLst>
          </p:cNvPr>
          <p:cNvSpPr>
            <a:spLocks noGrp="1"/>
          </p:cNvSpPr>
          <p:nvPr>
            <p:ph type="dt" sz="half" idx="10"/>
          </p:nvPr>
        </p:nvSpPr>
        <p:spPr/>
        <p:txBody>
          <a:bodyPr/>
          <a:lstStyle/>
          <a:p>
            <a:fld id="{1E5BAE2A-2927-405E-ABD3-418422932A9F}" type="datetimeFigureOut">
              <a:rPr lang="nb-NO" smtClean="0"/>
              <a:t>18.10.2021</a:t>
            </a:fld>
            <a:endParaRPr lang="nb-NO"/>
          </a:p>
        </p:txBody>
      </p:sp>
      <p:sp>
        <p:nvSpPr>
          <p:cNvPr id="8" name="Plassholder for bunntekst 7">
            <a:extLst>
              <a:ext uri="{FF2B5EF4-FFF2-40B4-BE49-F238E27FC236}">
                <a16:creationId xmlns:a16="http://schemas.microsoft.com/office/drawing/2014/main" id="{859DDA43-8D3F-46EA-842C-03FBC5BBEC18}"/>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AF0E01E7-CFBC-4FFC-A601-394F379ED276}"/>
              </a:ext>
            </a:extLst>
          </p:cNvPr>
          <p:cNvSpPr>
            <a:spLocks noGrp="1"/>
          </p:cNvSpPr>
          <p:nvPr>
            <p:ph type="sldNum" sz="quarter" idx="12"/>
          </p:nvPr>
        </p:nvSpPr>
        <p:spPr/>
        <p:txBody>
          <a:bodyPr/>
          <a:lstStyle/>
          <a:p>
            <a:fld id="{F5E7FDA4-61EA-48D2-91D3-B4D99191D0B7}" type="slidenum">
              <a:rPr lang="nb-NO" smtClean="0"/>
              <a:t>‹#›</a:t>
            </a:fld>
            <a:endParaRPr lang="nb-NO"/>
          </a:p>
        </p:txBody>
      </p:sp>
    </p:spTree>
    <p:extLst>
      <p:ext uri="{BB962C8B-B14F-4D97-AF65-F5344CB8AC3E}">
        <p14:creationId xmlns:p14="http://schemas.microsoft.com/office/powerpoint/2010/main" val="1672097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8F50DC-D965-4B17-9920-7489FB692530}"/>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AF46AB90-ED97-4EE5-988E-C54DF663BCCB}"/>
              </a:ext>
            </a:extLst>
          </p:cNvPr>
          <p:cNvSpPr>
            <a:spLocks noGrp="1"/>
          </p:cNvSpPr>
          <p:nvPr>
            <p:ph type="dt" sz="half" idx="10"/>
          </p:nvPr>
        </p:nvSpPr>
        <p:spPr/>
        <p:txBody>
          <a:bodyPr/>
          <a:lstStyle/>
          <a:p>
            <a:fld id="{1E5BAE2A-2927-405E-ABD3-418422932A9F}" type="datetimeFigureOut">
              <a:rPr lang="nb-NO" smtClean="0"/>
              <a:t>18.10.2021</a:t>
            </a:fld>
            <a:endParaRPr lang="nb-NO"/>
          </a:p>
        </p:txBody>
      </p:sp>
      <p:sp>
        <p:nvSpPr>
          <p:cNvPr id="4" name="Plassholder for bunntekst 3">
            <a:extLst>
              <a:ext uri="{FF2B5EF4-FFF2-40B4-BE49-F238E27FC236}">
                <a16:creationId xmlns:a16="http://schemas.microsoft.com/office/drawing/2014/main" id="{AC9B420B-6782-4E2E-95AC-2F552BC702AB}"/>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6A9F2C52-6A02-4921-B918-8DD0BB53107C}"/>
              </a:ext>
            </a:extLst>
          </p:cNvPr>
          <p:cNvSpPr>
            <a:spLocks noGrp="1"/>
          </p:cNvSpPr>
          <p:nvPr>
            <p:ph type="sldNum" sz="quarter" idx="12"/>
          </p:nvPr>
        </p:nvSpPr>
        <p:spPr/>
        <p:txBody>
          <a:bodyPr/>
          <a:lstStyle/>
          <a:p>
            <a:fld id="{F5E7FDA4-61EA-48D2-91D3-B4D99191D0B7}" type="slidenum">
              <a:rPr lang="nb-NO" smtClean="0"/>
              <a:t>‹#›</a:t>
            </a:fld>
            <a:endParaRPr lang="nb-NO"/>
          </a:p>
        </p:txBody>
      </p:sp>
    </p:spTree>
    <p:extLst>
      <p:ext uri="{BB962C8B-B14F-4D97-AF65-F5344CB8AC3E}">
        <p14:creationId xmlns:p14="http://schemas.microsoft.com/office/powerpoint/2010/main" val="671663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C244226-1073-422B-BF66-322C679357ED}"/>
              </a:ext>
            </a:extLst>
          </p:cNvPr>
          <p:cNvSpPr>
            <a:spLocks noGrp="1"/>
          </p:cNvSpPr>
          <p:nvPr>
            <p:ph type="dt" sz="half" idx="10"/>
          </p:nvPr>
        </p:nvSpPr>
        <p:spPr/>
        <p:txBody>
          <a:bodyPr/>
          <a:lstStyle/>
          <a:p>
            <a:fld id="{1E5BAE2A-2927-405E-ABD3-418422932A9F}" type="datetimeFigureOut">
              <a:rPr lang="nb-NO" smtClean="0"/>
              <a:t>18.10.2021</a:t>
            </a:fld>
            <a:endParaRPr lang="nb-NO"/>
          </a:p>
        </p:txBody>
      </p:sp>
      <p:sp>
        <p:nvSpPr>
          <p:cNvPr id="3" name="Plassholder for bunntekst 2">
            <a:extLst>
              <a:ext uri="{FF2B5EF4-FFF2-40B4-BE49-F238E27FC236}">
                <a16:creationId xmlns:a16="http://schemas.microsoft.com/office/drawing/2014/main" id="{3FF29162-EFD6-4E95-9B8C-AAB5C465AB59}"/>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8FEAA457-EBF5-4740-84F3-D85DE9729BAD}"/>
              </a:ext>
            </a:extLst>
          </p:cNvPr>
          <p:cNvSpPr>
            <a:spLocks noGrp="1"/>
          </p:cNvSpPr>
          <p:nvPr>
            <p:ph type="sldNum" sz="quarter" idx="12"/>
          </p:nvPr>
        </p:nvSpPr>
        <p:spPr/>
        <p:txBody>
          <a:bodyPr/>
          <a:lstStyle/>
          <a:p>
            <a:fld id="{F5E7FDA4-61EA-48D2-91D3-B4D99191D0B7}" type="slidenum">
              <a:rPr lang="nb-NO" smtClean="0"/>
              <a:t>‹#›</a:t>
            </a:fld>
            <a:endParaRPr lang="nb-NO"/>
          </a:p>
        </p:txBody>
      </p:sp>
    </p:spTree>
    <p:extLst>
      <p:ext uri="{BB962C8B-B14F-4D97-AF65-F5344CB8AC3E}">
        <p14:creationId xmlns:p14="http://schemas.microsoft.com/office/powerpoint/2010/main" val="2983354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6C7787A-9779-40D6-90EE-086A6ED4FC36}"/>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2C146522-0CDF-4FD7-96F6-8CD47FC048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29DF6678-CD36-40FE-B846-C0A4510D9C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C3F758F-4E3F-4393-8A8A-91F3D64A0951}"/>
              </a:ext>
            </a:extLst>
          </p:cNvPr>
          <p:cNvSpPr>
            <a:spLocks noGrp="1"/>
          </p:cNvSpPr>
          <p:nvPr>
            <p:ph type="dt" sz="half" idx="10"/>
          </p:nvPr>
        </p:nvSpPr>
        <p:spPr/>
        <p:txBody>
          <a:bodyPr/>
          <a:lstStyle/>
          <a:p>
            <a:fld id="{1E5BAE2A-2927-405E-ABD3-418422932A9F}" type="datetimeFigureOut">
              <a:rPr lang="nb-NO" smtClean="0"/>
              <a:t>18.10.2021</a:t>
            </a:fld>
            <a:endParaRPr lang="nb-NO"/>
          </a:p>
        </p:txBody>
      </p:sp>
      <p:sp>
        <p:nvSpPr>
          <p:cNvPr id="6" name="Plassholder for bunntekst 5">
            <a:extLst>
              <a:ext uri="{FF2B5EF4-FFF2-40B4-BE49-F238E27FC236}">
                <a16:creationId xmlns:a16="http://schemas.microsoft.com/office/drawing/2014/main" id="{ECF380DA-9B70-4CDA-B445-04DE387EDA0D}"/>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59D5DB9F-C113-4428-9B22-D47B11E50B31}"/>
              </a:ext>
            </a:extLst>
          </p:cNvPr>
          <p:cNvSpPr>
            <a:spLocks noGrp="1"/>
          </p:cNvSpPr>
          <p:nvPr>
            <p:ph type="sldNum" sz="quarter" idx="12"/>
          </p:nvPr>
        </p:nvSpPr>
        <p:spPr/>
        <p:txBody>
          <a:bodyPr/>
          <a:lstStyle/>
          <a:p>
            <a:fld id="{F5E7FDA4-61EA-48D2-91D3-B4D99191D0B7}" type="slidenum">
              <a:rPr lang="nb-NO" smtClean="0"/>
              <a:t>‹#›</a:t>
            </a:fld>
            <a:endParaRPr lang="nb-NO"/>
          </a:p>
        </p:txBody>
      </p:sp>
    </p:spTree>
    <p:extLst>
      <p:ext uri="{BB962C8B-B14F-4D97-AF65-F5344CB8AC3E}">
        <p14:creationId xmlns:p14="http://schemas.microsoft.com/office/powerpoint/2010/main" val="122796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13E3590-081F-4BC7-AD4C-935ADFB7D8A0}"/>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CA11B1F0-A5F3-45A1-9685-BD8EF456D7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2574C469-2691-4C0D-A2A5-70AE55FF07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DCD1681-6ADA-4868-988E-5BF19E6223C9}"/>
              </a:ext>
            </a:extLst>
          </p:cNvPr>
          <p:cNvSpPr>
            <a:spLocks noGrp="1"/>
          </p:cNvSpPr>
          <p:nvPr>
            <p:ph type="dt" sz="half" idx="10"/>
          </p:nvPr>
        </p:nvSpPr>
        <p:spPr/>
        <p:txBody>
          <a:bodyPr/>
          <a:lstStyle/>
          <a:p>
            <a:fld id="{1E5BAE2A-2927-405E-ABD3-418422932A9F}" type="datetimeFigureOut">
              <a:rPr lang="nb-NO" smtClean="0"/>
              <a:t>18.10.2021</a:t>
            </a:fld>
            <a:endParaRPr lang="nb-NO"/>
          </a:p>
        </p:txBody>
      </p:sp>
      <p:sp>
        <p:nvSpPr>
          <p:cNvPr id="6" name="Plassholder for bunntekst 5">
            <a:extLst>
              <a:ext uri="{FF2B5EF4-FFF2-40B4-BE49-F238E27FC236}">
                <a16:creationId xmlns:a16="http://schemas.microsoft.com/office/drawing/2014/main" id="{0D5B69A2-D672-498A-A131-5A83A2164C6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A471D3D-415F-4763-B063-DA13FDED9E24}"/>
              </a:ext>
            </a:extLst>
          </p:cNvPr>
          <p:cNvSpPr>
            <a:spLocks noGrp="1"/>
          </p:cNvSpPr>
          <p:nvPr>
            <p:ph type="sldNum" sz="quarter" idx="12"/>
          </p:nvPr>
        </p:nvSpPr>
        <p:spPr/>
        <p:txBody>
          <a:bodyPr/>
          <a:lstStyle/>
          <a:p>
            <a:fld id="{F5E7FDA4-61EA-48D2-91D3-B4D99191D0B7}" type="slidenum">
              <a:rPr lang="nb-NO" smtClean="0"/>
              <a:t>‹#›</a:t>
            </a:fld>
            <a:endParaRPr lang="nb-NO"/>
          </a:p>
        </p:txBody>
      </p:sp>
    </p:spTree>
    <p:extLst>
      <p:ext uri="{BB962C8B-B14F-4D97-AF65-F5344CB8AC3E}">
        <p14:creationId xmlns:p14="http://schemas.microsoft.com/office/powerpoint/2010/main" val="537609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9B99E23-3A8C-4734-B2D7-9258EE2BDD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36532FD1-CF86-49BC-B6A6-B235216B47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8BBBA19-BFA7-4361-AB1B-0BB2E7B868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5BAE2A-2927-405E-ABD3-418422932A9F}" type="datetimeFigureOut">
              <a:rPr lang="nb-NO" smtClean="0"/>
              <a:t>18.10.2021</a:t>
            </a:fld>
            <a:endParaRPr lang="nb-NO"/>
          </a:p>
        </p:txBody>
      </p:sp>
      <p:sp>
        <p:nvSpPr>
          <p:cNvPr id="5" name="Plassholder for bunntekst 4">
            <a:extLst>
              <a:ext uri="{FF2B5EF4-FFF2-40B4-BE49-F238E27FC236}">
                <a16:creationId xmlns:a16="http://schemas.microsoft.com/office/drawing/2014/main" id="{FB822FED-C926-4E41-AA09-45759604F8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A8128F1A-FC38-48A8-A832-84E9B24863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7FDA4-61EA-48D2-91D3-B4D99191D0B7}" type="slidenum">
              <a:rPr lang="nb-NO" smtClean="0"/>
              <a:t>‹#›</a:t>
            </a:fld>
            <a:endParaRPr lang="nb-NO"/>
          </a:p>
        </p:txBody>
      </p:sp>
    </p:spTree>
    <p:extLst>
      <p:ext uri="{BB962C8B-B14F-4D97-AF65-F5344CB8AC3E}">
        <p14:creationId xmlns:p14="http://schemas.microsoft.com/office/powerpoint/2010/main" val="133398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troleum Pipelines Company (PPC) stillinger og nåværende profiler til  ansatte | Finn henvisninger | LinkedIn">
            <a:extLst>
              <a:ext uri="{FF2B5EF4-FFF2-40B4-BE49-F238E27FC236}">
                <a16:creationId xmlns:a16="http://schemas.microsoft.com/office/drawing/2014/main" id="{8D2D026B-5364-40CC-8B94-A223A19741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031" y="-679508"/>
            <a:ext cx="10707935" cy="8985680"/>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6136B227-16C2-4797-829A-53DE1424BFFD}"/>
              </a:ext>
            </a:extLst>
          </p:cNvPr>
          <p:cNvSpPr>
            <a:spLocks noGrp="1"/>
          </p:cNvSpPr>
          <p:nvPr>
            <p:ph type="ctrTitle"/>
          </p:nvPr>
        </p:nvSpPr>
        <p:spPr>
          <a:xfrm>
            <a:off x="1524000" y="-471749"/>
            <a:ext cx="9144000" cy="2387600"/>
          </a:xfrm>
        </p:spPr>
        <p:txBody>
          <a:bodyPr/>
          <a:lstStyle/>
          <a:p>
            <a:r>
              <a:rPr lang="nb-NO" dirty="0"/>
              <a:t>Pipeline</a:t>
            </a:r>
            <a:br>
              <a:rPr lang="nb-NO" dirty="0"/>
            </a:br>
            <a:r>
              <a:rPr lang="nb-NO" dirty="0"/>
              <a:t>Minne</a:t>
            </a:r>
          </a:p>
        </p:txBody>
      </p:sp>
      <p:sp>
        <p:nvSpPr>
          <p:cNvPr id="3" name="Undertittel 2">
            <a:extLst>
              <a:ext uri="{FF2B5EF4-FFF2-40B4-BE49-F238E27FC236}">
                <a16:creationId xmlns:a16="http://schemas.microsoft.com/office/drawing/2014/main" id="{1ADB3CF5-6C12-48E7-B588-999B15D5EF81}"/>
              </a:ext>
            </a:extLst>
          </p:cNvPr>
          <p:cNvSpPr>
            <a:spLocks noGrp="1"/>
          </p:cNvSpPr>
          <p:nvPr>
            <p:ph type="subTitle" idx="1"/>
          </p:nvPr>
        </p:nvSpPr>
        <p:spPr>
          <a:xfrm>
            <a:off x="1524000" y="1915851"/>
            <a:ext cx="9144000" cy="1655762"/>
          </a:xfrm>
        </p:spPr>
        <p:txBody>
          <a:bodyPr/>
          <a:lstStyle/>
          <a:p>
            <a:r>
              <a:rPr lang="nb-NO" dirty="0"/>
              <a:t>oscarhbj@ifi.uio.no</a:t>
            </a:r>
          </a:p>
        </p:txBody>
      </p:sp>
      <p:sp>
        <p:nvSpPr>
          <p:cNvPr id="4" name="TekstSylinder 3">
            <a:extLst>
              <a:ext uri="{FF2B5EF4-FFF2-40B4-BE49-F238E27FC236}">
                <a16:creationId xmlns:a16="http://schemas.microsoft.com/office/drawing/2014/main" id="{1F2543C7-9341-4979-BBEA-E150AA713EB4}"/>
              </a:ext>
            </a:extLst>
          </p:cNvPr>
          <p:cNvSpPr txBox="1"/>
          <p:nvPr/>
        </p:nvSpPr>
        <p:spPr>
          <a:xfrm rot="5400000">
            <a:off x="10353913" y="5179169"/>
            <a:ext cx="2561439" cy="369332"/>
          </a:xfrm>
          <a:prstGeom prst="rect">
            <a:avLst/>
          </a:prstGeom>
          <a:noFill/>
        </p:spPr>
        <p:txBody>
          <a:bodyPr wrap="square" rtlCol="0">
            <a:spAutoFit/>
          </a:bodyPr>
          <a:lstStyle/>
          <a:p>
            <a:r>
              <a:rPr lang="nb-NO" dirty="0" err="1"/>
              <a:t>Kahoot</a:t>
            </a:r>
            <a:r>
              <a:rPr lang="nb-NO" dirty="0"/>
              <a:t>?</a:t>
            </a:r>
          </a:p>
        </p:txBody>
      </p:sp>
    </p:spTree>
    <p:extLst>
      <p:ext uri="{BB962C8B-B14F-4D97-AF65-F5344CB8AC3E}">
        <p14:creationId xmlns:p14="http://schemas.microsoft.com/office/powerpoint/2010/main" val="22954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1B95AEF-45AB-4CD3-98ED-DC89549510B2}"/>
              </a:ext>
            </a:extLst>
          </p:cNvPr>
          <p:cNvSpPr>
            <a:spLocks noGrp="1"/>
          </p:cNvSpPr>
          <p:nvPr>
            <p:ph type="title"/>
          </p:nvPr>
        </p:nvSpPr>
        <p:spPr>
          <a:xfrm>
            <a:off x="648929" y="629266"/>
            <a:ext cx="3505495" cy="1622321"/>
          </a:xfrm>
        </p:spPr>
        <p:txBody>
          <a:bodyPr>
            <a:normAutofit/>
          </a:bodyPr>
          <a:lstStyle/>
          <a:p>
            <a:r>
              <a:rPr lang="nb-NO" dirty="0"/>
              <a:t>BUS</a:t>
            </a:r>
          </a:p>
        </p:txBody>
      </p:sp>
      <p:sp>
        <p:nvSpPr>
          <p:cNvPr id="3" name="Plassholder for innhold 2">
            <a:extLst>
              <a:ext uri="{FF2B5EF4-FFF2-40B4-BE49-F238E27FC236}">
                <a16:creationId xmlns:a16="http://schemas.microsoft.com/office/drawing/2014/main" id="{9A2C7F15-F99D-40F7-AA05-414B65C5F006}"/>
              </a:ext>
            </a:extLst>
          </p:cNvPr>
          <p:cNvSpPr>
            <a:spLocks noGrp="1"/>
          </p:cNvSpPr>
          <p:nvPr>
            <p:ph idx="1"/>
          </p:nvPr>
        </p:nvSpPr>
        <p:spPr>
          <a:xfrm>
            <a:off x="648931" y="2438400"/>
            <a:ext cx="3505494" cy="3785419"/>
          </a:xfrm>
        </p:spPr>
        <p:txBody>
          <a:bodyPr>
            <a:normAutofit/>
          </a:bodyPr>
          <a:lstStyle/>
          <a:p>
            <a:r>
              <a:rPr lang="nb-NO" sz="2000" dirty="0"/>
              <a:t>Felles kommunikasjonskanal</a:t>
            </a:r>
          </a:p>
          <a:p>
            <a:r>
              <a:rPr lang="nb-NO" sz="2000" dirty="0"/>
              <a:t>Deles, og bare en av gangen</a:t>
            </a:r>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D1D16D6D-FE3B-43DC-91A5-388500F75D8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05862" y="1226022"/>
            <a:ext cx="6019331" cy="440271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459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17A390AC-B944-4815-9443-76E431532A88}"/>
              </a:ext>
            </a:extLst>
          </p:cNvPr>
          <p:cNvPicPr>
            <a:picLocks noChangeAspect="1"/>
          </p:cNvPicPr>
          <p:nvPr/>
        </p:nvPicPr>
        <p:blipFill>
          <a:blip r:embed="rId3"/>
          <a:stretch>
            <a:fillRect/>
          </a:stretch>
        </p:blipFill>
        <p:spPr>
          <a:xfrm>
            <a:off x="6096000" y="0"/>
            <a:ext cx="6268325" cy="5649113"/>
          </a:xfrm>
          <a:prstGeom prst="rect">
            <a:avLst/>
          </a:prstGeom>
        </p:spPr>
      </p:pic>
      <p:sp>
        <p:nvSpPr>
          <p:cNvPr id="2" name="Tittel 1">
            <a:extLst>
              <a:ext uri="{FF2B5EF4-FFF2-40B4-BE49-F238E27FC236}">
                <a16:creationId xmlns:a16="http://schemas.microsoft.com/office/drawing/2014/main" id="{F2CFEED4-DD8A-40F0-BCE1-42E7FA2C28E2}"/>
              </a:ext>
            </a:extLst>
          </p:cNvPr>
          <p:cNvSpPr>
            <a:spLocks noGrp="1"/>
          </p:cNvSpPr>
          <p:nvPr>
            <p:ph type="title"/>
          </p:nvPr>
        </p:nvSpPr>
        <p:spPr/>
        <p:txBody>
          <a:bodyPr/>
          <a:lstStyle/>
          <a:p>
            <a:r>
              <a:rPr lang="nb-NO" dirty="0"/>
              <a:t>Pipeline</a:t>
            </a:r>
          </a:p>
        </p:txBody>
      </p:sp>
      <p:sp>
        <p:nvSpPr>
          <p:cNvPr id="3" name="Plassholder for innhold 2">
            <a:extLst>
              <a:ext uri="{FF2B5EF4-FFF2-40B4-BE49-F238E27FC236}">
                <a16:creationId xmlns:a16="http://schemas.microsoft.com/office/drawing/2014/main" id="{2CB2EB8A-DE43-4803-8924-859C2F112537}"/>
              </a:ext>
            </a:extLst>
          </p:cNvPr>
          <p:cNvSpPr>
            <a:spLocks noGrp="1"/>
          </p:cNvSpPr>
          <p:nvPr>
            <p:ph idx="1"/>
          </p:nvPr>
        </p:nvSpPr>
        <p:spPr/>
        <p:txBody>
          <a:bodyPr/>
          <a:lstStyle/>
          <a:p>
            <a:r>
              <a:rPr lang="nb-NO" dirty="0"/>
              <a:t>Samlebånd</a:t>
            </a:r>
          </a:p>
          <a:p>
            <a:r>
              <a:rPr lang="nb-NO" dirty="0"/>
              <a:t>Deler opp instruksjonene.</a:t>
            </a:r>
          </a:p>
          <a:p>
            <a:r>
              <a:rPr lang="nb-NO" dirty="0"/>
              <a:t>Kan lese neste instruksjon mens vi utfører den forrige.</a:t>
            </a:r>
          </a:p>
          <a:p>
            <a:r>
              <a:rPr lang="nb-NO" dirty="0"/>
              <a:t>IF-</a:t>
            </a:r>
            <a:r>
              <a:rPr lang="nb-NO" dirty="0" err="1"/>
              <a:t>Instruction</a:t>
            </a:r>
            <a:r>
              <a:rPr lang="nb-NO" dirty="0"/>
              <a:t> </a:t>
            </a:r>
            <a:r>
              <a:rPr lang="nb-NO" dirty="0" err="1"/>
              <a:t>fetch</a:t>
            </a:r>
            <a:endParaRPr lang="nb-NO" dirty="0"/>
          </a:p>
          <a:p>
            <a:r>
              <a:rPr lang="nb-NO" dirty="0"/>
              <a:t>DE- </a:t>
            </a:r>
            <a:r>
              <a:rPr lang="nb-NO" dirty="0" err="1"/>
              <a:t>Decode</a:t>
            </a:r>
            <a:r>
              <a:rPr lang="nb-NO" dirty="0"/>
              <a:t> </a:t>
            </a:r>
            <a:r>
              <a:rPr lang="nb-NO" dirty="0" err="1"/>
              <a:t>instruction</a:t>
            </a:r>
            <a:endParaRPr lang="nb-NO" dirty="0"/>
          </a:p>
          <a:p>
            <a:r>
              <a:rPr lang="nb-NO" dirty="0"/>
              <a:t>EX- </a:t>
            </a:r>
            <a:r>
              <a:rPr lang="nb-NO" dirty="0" err="1"/>
              <a:t>execute</a:t>
            </a:r>
            <a:endParaRPr lang="nb-NO" dirty="0"/>
          </a:p>
          <a:p>
            <a:r>
              <a:rPr lang="nb-NO" dirty="0"/>
              <a:t>WB- Write back</a:t>
            </a:r>
          </a:p>
        </p:txBody>
      </p:sp>
    </p:spTree>
    <p:extLst>
      <p:ext uri="{BB962C8B-B14F-4D97-AF65-F5344CB8AC3E}">
        <p14:creationId xmlns:p14="http://schemas.microsoft.com/office/powerpoint/2010/main" val="3482379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1A4D0C-DD66-4163-9BAD-A4C8B9B39BEF}"/>
              </a:ext>
            </a:extLst>
          </p:cNvPr>
          <p:cNvSpPr>
            <a:spLocks noGrp="1"/>
          </p:cNvSpPr>
          <p:nvPr>
            <p:ph type="title"/>
          </p:nvPr>
        </p:nvSpPr>
        <p:spPr/>
        <p:txBody>
          <a:bodyPr/>
          <a:lstStyle/>
          <a:p>
            <a:r>
              <a:rPr lang="nb-NO" dirty="0"/>
              <a:t>Problemer med pipeline?</a:t>
            </a:r>
          </a:p>
        </p:txBody>
      </p:sp>
      <p:sp>
        <p:nvSpPr>
          <p:cNvPr id="3" name="Plassholder for innhold 2">
            <a:extLst>
              <a:ext uri="{FF2B5EF4-FFF2-40B4-BE49-F238E27FC236}">
                <a16:creationId xmlns:a16="http://schemas.microsoft.com/office/drawing/2014/main" id="{66A18578-E42C-4D71-A240-32975E01722E}"/>
              </a:ext>
            </a:extLst>
          </p:cNvPr>
          <p:cNvSpPr>
            <a:spLocks noGrp="1"/>
          </p:cNvSpPr>
          <p:nvPr>
            <p:ph idx="1"/>
          </p:nvPr>
        </p:nvSpPr>
        <p:spPr/>
        <p:txBody>
          <a:bodyPr/>
          <a:lstStyle/>
          <a:p>
            <a:pPr marL="0" indent="0">
              <a:buNone/>
            </a:pPr>
            <a:r>
              <a:rPr lang="nb-NO" dirty="0"/>
              <a:t>Hente data for tidlig</a:t>
            </a:r>
          </a:p>
          <a:p>
            <a:pPr marL="0" indent="0">
              <a:buNone/>
            </a:pPr>
            <a:r>
              <a:rPr lang="nb-NO" dirty="0"/>
              <a:t>-Løsning?</a:t>
            </a:r>
          </a:p>
        </p:txBody>
      </p:sp>
      <p:pic>
        <p:nvPicPr>
          <p:cNvPr id="5" name="Bilde 4">
            <a:extLst>
              <a:ext uri="{FF2B5EF4-FFF2-40B4-BE49-F238E27FC236}">
                <a16:creationId xmlns:a16="http://schemas.microsoft.com/office/drawing/2014/main" id="{BC36B534-6447-42C7-B1C8-9ADDE1E741DF}"/>
              </a:ext>
            </a:extLst>
          </p:cNvPr>
          <p:cNvPicPr>
            <a:picLocks noChangeAspect="1"/>
          </p:cNvPicPr>
          <p:nvPr/>
        </p:nvPicPr>
        <p:blipFill>
          <a:blip r:embed="rId3"/>
          <a:stretch>
            <a:fillRect/>
          </a:stretch>
        </p:blipFill>
        <p:spPr>
          <a:xfrm>
            <a:off x="7831015" y="672155"/>
            <a:ext cx="3522785" cy="2599336"/>
          </a:xfrm>
          <a:prstGeom prst="rect">
            <a:avLst/>
          </a:prstGeom>
        </p:spPr>
      </p:pic>
      <p:pic>
        <p:nvPicPr>
          <p:cNvPr id="7" name="Bilde 6">
            <a:extLst>
              <a:ext uri="{FF2B5EF4-FFF2-40B4-BE49-F238E27FC236}">
                <a16:creationId xmlns:a16="http://schemas.microsoft.com/office/drawing/2014/main" id="{28BA113B-DBAF-4B5E-82B2-7DFBACA3F6D8}"/>
              </a:ext>
            </a:extLst>
          </p:cNvPr>
          <p:cNvPicPr>
            <a:picLocks noChangeAspect="1"/>
          </p:cNvPicPr>
          <p:nvPr/>
        </p:nvPicPr>
        <p:blipFill>
          <a:blip r:embed="rId4"/>
          <a:stretch>
            <a:fillRect/>
          </a:stretch>
        </p:blipFill>
        <p:spPr>
          <a:xfrm>
            <a:off x="2826209" y="2396702"/>
            <a:ext cx="5450284" cy="3780261"/>
          </a:xfrm>
          <a:prstGeom prst="rect">
            <a:avLst/>
          </a:prstGeom>
        </p:spPr>
      </p:pic>
    </p:spTree>
    <p:extLst>
      <p:ext uri="{BB962C8B-B14F-4D97-AF65-F5344CB8AC3E}">
        <p14:creationId xmlns:p14="http://schemas.microsoft.com/office/powerpoint/2010/main" val="2197882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E0DE3A1-ADDB-45A4-B9D1-C3F8D0DE80A0}"/>
              </a:ext>
            </a:extLst>
          </p:cNvPr>
          <p:cNvSpPr>
            <a:spLocks noGrp="1"/>
          </p:cNvSpPr>
          <p:nvPr>
            <p:ph type="title"/>
          </p:nvPr>
        </p:nvSpPr>
        <p:spPr/>
        <p:txBody>
          <a:bodyPr/>
          <a:lstStyle/>
          <a:p>
            <a:r>
              <a:rPr lang="nb-NO" dirty="0"/>
              <a:t>Minne og Minnehierarki</a:t>
            </a:r>
          </a:p>
        </p:txBody>
      </p:sp>
      <p:sp>
        <p:nvSpPr>
          <p:cNvPr id="3" name="Plassholder for innhold 2">
            <a:extLst>
              <a:ext uri="{FF2B5EF4-FFF2-40B4-BE49-F238E27FC236}">
                <a16:creationId xmlns:a16="http://schemas.microsoft.com/office/drawing/2014/main" id="{C7D362D6-E089-4E15-8BA0-AC32A3B6E3A2}"/>
              </a:ext>
            </a:extLst>
          </p:cNvPr>
          <p:cNvSpPr>
            <a:spLocks noGrp="1"/>
          </p:cNvSpPr>
          <p:nvPr>
            <p:ph idx="1"/>
          </p:nvPr>
        </p:nvSpPr>
        <p:spPr/>
        <p:txBody>
          <a:bodyPr/>
          <a:lstStyle/>
          <a:p>
            <a:r>
              <a:rPr lang="nb-NO" dirty="0"/>
              <a:t>Forskjellige hastigheter, Forskjellig størrelse, forskjellig pris!</a:t>
            </a:r>
          </a:p>
          <a:p>
            <a:r>
              <a:rPr lang="nb-NO" dirty="0"/>
              <a:t>Register 100 Byte, &lt;1ns</a:t>
            </a:r>
          </a:p>
          <a:p>
            <a:r>
              <a:rPr lang="nb-NO" dirty="0"/>
              <a:t>L1: 10KB, 1ns</a:t>
            </a:r>
          </a:p>
          <a:p>
            <a:r>
              <a:rPr lang="nb-NO" dirty="0"/>
              <a:t>L2,L3 1MB, 2-10ns</a:t>
            </a:r>
          </a:p>
          <a:p>
            <a:r>
              <a:rPr lang="nb-NO" dirty="0"/>
              <a:t>RAM, 20-100ns, flere GB</a:t>
            </a:r>
          </a:p>
          <a:p>
            <a:r>
              <a:rPr lang="nb-NO" dirty="0"/>
              <a:t>SSD/Flash 100ns-1us, 1TB</a:t>
            </a:r>
          </a:p>
          <a:p>
            <a:r>
              <a:rPr lang="nb-NO" dirty="0"/>
              <a:t>HDD 1ms, 1 TB</a:t>
            </a:r>
          </a:p>
        </p:txBody>
      </p:sp>
      <p:pic>
        <p:nvPicPr>
          <p:cNvPr id="5" name="Bilde 4">
            <a:extLst>
              <a:ext uri="{FF2B5EF4-FFF2-40B4-BE49-F238E27FC236}">
                <a16:creationId xmlns:a16="http://schemas.microsoft.com/office/drawing/2014/main" id="{3B370115-FA8D-44A6-81DC-3222E031394E}"/>
              </a:ext>
            </a:extLst>
          </p:cNvPr>
          <p:cNvPicPr>
            <a:picLocks noChangeAspect="1"/>
          </p:cNvPicPr>
          <p:nvPr/>
        </p:nvPicPr>
        <p:blipFill>
          <a:blip r:embed="rId3"/>
          <a:stretch>
            <a:fillRect/>
          </a:stretch>
        </p:blipFill>
        <p:spPr>
          <a:xfrm>
            <a:off x="5436084" y="2399659"/>
            <a:ext cx="5630502" cy="3912241"/>
          </a:xfrm>
          <a:prstGeom prst="rect">
            <a:avLst/>
          </a:prstGeom>
        </p:spPr>
      </p:pic>
    </p:spTree>
    <p:extLst>
      <p:ext uri="{BB962C8B-B14F-4D97-AF65-F5344CB8AC3E}">
        <p14:creationId xmlns:p14="http://schemas.microsoft.com/office/powerpoint/2010/main" val="4277286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CC018E-67F8-49BD-8557-578A7D8D1958}"/>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6614E771-46B6-47A1-8A75-225D1CA1B7A5}"/>
              </a:ext>
            </a:extLst>
          </p:cNvPr>
          <p:cNvSpPr>
            <a:spLocks noGrp="1"/>
          </p:cNvSpPr>
          <p:nvPr>
            <p:ph idx="1"/>
          </p:nvPr>
        </p:nvSpPr>
        <p:spPr/>
        <p:txBody>
          <a:bodyPr/>
          <a:lstStyle/>
          <a:p>
            <a:endParaRPr lang="nb-NO" dirty="0"/>
          </a:p>
        </p:txBody>
      </p:sp>
      <p:pic>
        <p:nvPicPr>
          <p:cNvPr id="5" name="Bilde 4">
            <a:extLst>
              <a:ext uri="{FF2B5EF4-FFF2-40B4-BE49-F238E27FC236}">
                <a16:creationId xmlns:a16="http://schemas.microsoft.com/office/drawing/2014/main" id="{86496A23-B921-4B0A-9146-92F3109B8ACF}"/>
              </a:ext>
            </a:extLst>
          </p:cNvPr>
          <p:cNvPicPr>
            <a:picLocks noChangeAspect="1"/>
          </p:cNvPicPr>
          <p:nvPr/>
        </p:nvPicPr>
        <p:blipFill>
          <a:blip r:embed="rId3"/>
          <a:stretch>
            <a:fillRect/>
          </a:stretch>
        </p:blipFill>
        <p:spPr>
          <a:xfrm>
            <a:off x="1338251" y="636710"/>
            <a:ext cx="9515497" cy="5497842"/>
          </a:xfrm>
          <a:prstGeom prst="rect">
            <a:avLst/>
          </a:prstGeom>
        </p:spPr>
      </p:pic>
    </p:spTree>
    <p:extLst>
      <p:ext uri="{BB962C8B-B14F-4D97-AF65-F5344CB8AC3E}">
        <p14:creationId xmlns:p14="http://schemas.microsoft.com/office/powerpoint/2010/main" val="1919210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A958CF-B4C7-48DD-904E-0C3152F520F5}"/>
              </a:ext>
            </a:extLst>
          </p:cNvPr>
          <p:cNvSpPr>
            <a:spLocks noGrp="1"/>
          </p:cNvSpPr>
          <p:nvPr>
            <p:ph type="title"/>
          </p:nvPr>
        </p:nvSpPr>
        <p:spPr/>
        <p:txBody>
          <a:bodyPr/>
          <a:lstStyle/>
          <a:p>
            <a:r>
              <a:rPr lang="nb-NO" dirty="0" err="1"/>
              <a:t>memes</a:t>
            </a:r>
            <a:endParaRPr lang="nb-NO" dirty="0"/>
          </a:p>
        </p:txBody>
      </p:sp>
      <p:pic>
        <p:nvPicPr>
          <p:cNvPr id="2052" name="Picture 4">
            <a:extLst>
              <a:ext uri="{FF2B5EF4-FFF2-40B4-BE49-F238E27FC236}">
                <a16:creationId xmlns:a16="http://schemas.microsoft.com/office/drawing/2014/main" id="{E856D6C4-85A0-447B-9D88-134B2E13BA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31816"/>
            <a:ext cx="3321740" cy="55792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emetic Memory: What Memes Can Teach Us About Machine Learning">
            <a:extLst>
              <a:ext uri="{FF2B5EF4-FFF2-40B4-BE49-F238E27FC236}">
                <a16:creationId xmlns:a16="http://schemas.microsoft.com/office/drawing/2014/main" id="{27D98883-2BFC-4620-A9D4-3FE739AD61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0336" y="3497077"/>
            <a:ext cx="3404928" cy="340006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ia me.me | Electronics humor, Logic, Memes">
            <a:extLst>
              <a:ext uri="{FF2B5EF4-FFF2-40B4-BE49-F238E27FC236}">
                <a16:creationId xmlns:a16="http://schemas.microsoft.com/office/drawing/2014/main" id="{90A2608F-3DA3-4354-97D5-435433872F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19002"/>
            <a:ext cx="3402984" cy="385217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ogic gate memes">
            <a:extLst>
              <a:ext uri="{FF2B5EF4-FFF2-40B4-BE49-F238E27FC236}">
                <a16:creationId xmlns:a16="http://schemas.microsoft.com/office/drawing/2014/main" id="{4EEAAD03-CA41-4E49-AF61-2C00504E16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21982" y="0"/>
            <a:ext cx="2570018" cy="40240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14A0965B-41AB-42AF-B582-C378E4F304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5264" y="3852178"/>
            <a:ext cx="2875751" cy="348380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My i3 is working hard: ProgrammerHumor">
            <a:extLst>
              <a:ext uri="{FF2B5EF4-FFF2-40B4-BE49-F238E27FC236}">
                <a16:creationId xmlns:a16="http://schemas.microsoft.com/office/drawing/2014/main" id="{7434EA42-7A54-41C2-91E7-BA5C49E86D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36456" y="453249"/>
            <a:ext cx="3543055" cy="290767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aptain Jack Sparrow Arriving At The Dock On A Sinking Ship - JustPost:  Virtually entertaining">
            <a:extLst>
              <a:ext uri="{FF2B5EF4-FFF2-40B4-BE49-F238E27FC236}">
                <a16:creationId xmlns:a16="http://schemas.microsoft.com/office/drawing/2014/main" id="{B130EC9F-7414-48DB-8210-66EB007D4C72}"/>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621982" y="4132647"/>
            <a:ext cx="3048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3526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869</Words>
  <Application>Microsoft Office PowerPoint</Application>
  <PresentationFormat>Widescreen</PresentationFormat>
  <Paragraphs>62</Paragraphs>
  <Slides>7</Slides>
  <Notes>7</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7</vt:i4>
      </vt:variant>
    </vt:vector>
  </HeadingPairs>
  <TitlesOfParts>
    <vt:vector size="11" baseType="lpstr">
      <vt:lpstr>Arial</vt:lpstr>
      <vt:lpstr>Calibri</vt:lpstr>
      <vt:lpstr>Calibri Light</vt:lpstr>
      <vt:lpstr>Office-tema</vt:lpstr>
      <vt:lpstr>Pipeline Minne</vt:lpstr>
      <vt:lpstr>BUS</vt:lpstr>
      <vt:lpstr>Pipeline</vt:lpstr>
      <vt:lpstr>Problemer med pipeline?</vt:lpstr>
      <vt:lpstr>Minne og Minnehierarki</vt:lpstr>
      <vt:lpstr>PowerPoint-presentasjon</vt:lpstr>
      <vt:lpstr>memes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Pipeline</dc:title>
  <dc:creator>Oscar Bjørnstad</dc:creator>
  <cp:lastModifiedBy>Oscar Bjørnstad</cp:lastModifiedBy>
  <cp:revision>10</cp:revision>
  <dcterms:created xsi:type="dcterms:W3CDTF">2021-10-18T11:26:41Z</dcterms:created>
  <dcterms:modified xsi:type="dcterms:W3CDTF">2021-10-18T13:46:01Z</dcterms:modified>
</cp:coreProperties>
</file>