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108" d="100"/>
          <a:sy n="108" d="100"/>
        </p:scale>
        <p:origin x="65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C3520-A631-4F00-9B71-D30DEF5CF61E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18533-2E04-4E77-8006-9D6E441BAB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91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En port har alltids en logisk funksjon. Dette kan være AND, OR, NOT, XOR, NAND eller XNOR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18533-2E04-4E77-8006-9D6E441BABB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501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(A’*B’)’+B</a:t>
            </a:r>
          </a:p>
          <a:p>
            <a:r>
              <a:rPr lang="nb-NO" dirty="0"/>
              <a:t>=(A’*B’)’=(A+B)</a:t>
            </a:r>
          </a:p>
          <a:p>
            <a:r>
              <a:rPr lang="nb-NO" dirty="0"/>
              <a:t>Utrykket blir da A+B+B=A+B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18533-2E04-4E77-8006-9D6E441BABB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7509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Først tar vi for oss A, som blir invertert, Den blir så andet med B’. Tilslutt reverserer vi resultatet og tar or med B.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18533-2E04-4E77-8006-9D6E441BABB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724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18533-2E04-4E77-8006-9D6E441BABB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8497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senere tid har vi doblet antallet ved å øke antall kjerner i en </a:t>
            </a:r>
            <a:r>
              <a:rPr lang="nb-NO" dirty="0" err="1"/>
              <a:t>cpu</a:t>
            </a:r>
            <a:r>
              <a:rPr lang="nb-NO" dirty="0"/>
              <a:t>. GPU er også noe som har tatt over mye av den tunge utregningen.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18533-2E04-4E77-8006-9D6E441BABB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786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Kan ofte regne med 5 </a:t>
            </a:r>
            <a:r>
              <a:rPr lang="nb-NO" dirty="0" err="1"/>
              <a:t>ps</a:t>
            </a:r>
            <a:r>
              <a:rPr lang="nb-NO" dirty="0"/>
              <a:t> (</a:t>
            </a:r>
            <a:r>
              <a:rPr lang="nb-NO" dirty="0" err="1"/>
              <a:t>pico</a:t>
            </a:r>
            <a:r>
              <a:rPr lang="nb-NO" dirty="0"/>
              <a:t> skunder) =10^-12 sek= en trilliondels sekund.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18533-2E04-4E77-8006-9D6E441BABB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3224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kan ikke hente resultatet fra denne kretsen for tidlig, da vil vi få feil resultat.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18533-2E04-4E77-8006-9D6E441BABBD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7758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https://www.youtube.com/watch?v=ZWeC4l5661U&amp;feature=youtu.be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18533-2E04-4E77-8006-9D6E441BABB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843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40E8-E10C-4971-8537-77445DBFF32D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8E622-764F-430D-9487-17D7F66F6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186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40E8-E10C-4971-8537-77445DBFF32D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8E622-764F-430D-9487-17D7F66F6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595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40E8-E10C-4971-8537-77445DBFF32D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8E622-764F-430D-9487-17D7F66F6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882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40E8-E10C-4971-8537-77445DBFF32D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8E622-764F-430D-9487-17D7F66F6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17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40E8-E10C-4971-8537-77445DBFF32D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8E622-764F-430D-9487-17D7F66F6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23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40E8-E10C-4971-8537-77445DBFF32D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8E622-764F-430D-9487-17D7F66F6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69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40E8-E10C-4971-8537-77445DBFF32D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8E622-764F-430D-9487-17D7F66F6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277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40E8-E10C-4971-8537-77445DBFF32D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8E622-764F-430D-9487-17D7F66F6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96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40E8-E10C-4971-8537-77445DBFF32D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8E622-764F-430D-9487-17D7F66F6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44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40E8-E10C-4971-8537-77445DBFF32D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8E622-764F-430D-9487-17D7F66F6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236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40E8-E10C-4971-8537-77445DBFF32D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8E622-764F-430D-9487-17D7F66F6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512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D40E8-E10C-4971-8537-77445DBFF32D}" type="datetimeFigureOut">
              <a:rPr lang="nb-NO" smtClean="0"/>
              <a:t>04.10.2022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8E622-764F-430D-9487-17D7F66F6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98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282A8E9A-C17A-46A5-B1BB-1E11A5771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nb-NO" sz="5000" dirty="0">
                <a:solidFill>
                  <a:schemeClr val="bg1"/>
                </a:solidFill>
              </a:rPr>
              <a:t>Porter, Funksjoner</a:t>
            </a:r>
            <a:br>
              <a:rPr lang="nb-NO" sz="5000" dirty="0">
                <a:solidFill>
                  <a:schemeClr val="bg1"/>
                </a:solidFill>
              </a:rPr>
            </a:br>
            <a:r>
              <a:rPr lang="nb-NO" sz="5000" dirty="0">
                <a:solidFill>
                  <a:schemeClr val="bg1"/>
                </a:solidFill>
              </a:rPr>
              <a:t>Fysiske Begrensninger og Synkronisering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D2B7569-913F-4211-B241-014146BD1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nb-NO">
                <a:solidFill>
                  <a:schemeClr val="bg1"/>
                </a:solidFill>
              </a:rPr>
              <a:t>oscarhbj@ifi.uio.no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F4BAA4F-823D-4D7F-A886-0DA9317F3610}"/>
              </a:ext>
            </a:extLst>
          </p:cNvPr>
          <p:cNvSpPr txBox="1"/>
          <p:nvPr/>
        </p:nvSpPr>
        <p:spPr>
          <a:xfrm>
            <a:off x="8357936" y="6214022"/>
            <a:ext cx="410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Sa noen Meget seriøs </a:t>
            </a:r>
            <a:r>
              <a:rPr lang="nb-NO" dirty="0" err="1"/>
              <a:t>kahoot</a:t>
            </a:r>
            <a:r>
              <a:rPr lang="nb-NO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5076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607C9D-5E6E-4ABF-B5CE-8E7C6612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Synkronisering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ABA5592-C07D-4C7E-9C8A-8873C1C36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Kan ha en lokal klokkefrekvens for denne delen av kretsen</a:t>
            </a:r>
          </a:p>
          <a:p>
            <a:r>
              <a:rPr lang="nb-NO" dirty="0"/>
              <a:t>Kan følge en global frekvens</a:t>
            </a:r>
          </a:p>
          <a:p>
            <a:r>
              <a:rPr lang="nb-NO" dirty="0"/>
              <a:t>Synkroniserer så vi ikke henter resultatet for tidlig.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29AC3F0-30D3-4941-B40C-06565586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21" y="3429000"/>
            <a:ext cx="7430537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72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Meme Among Us Amogus - Free image on Pixabay">
            <a:extLst>
              <a:ext uri="{FF2B5EF4-FFF2-40B4-BE49-F238E27FC236}">
                <a16:creationId xmlns:a16="http://schemas.microsoft.com/office/drawing/2014/main" id="{DED5D229-057E-4D65-BB51-31411C82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802" y="3114791"/>
            <a:ext cx="2141070" cy="321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ADFA174-8A84-4158-99BE-C89D262D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MeMEs</a:t>
            </a:r>
            <a:endParaRPr lang="nb-NO" dirty="0"/>
          </a:p>
        </p:txBody>
      </p:sp>
      <p:pic>
        <p:nvPicPr>
          <p:cNvPr id="2050" name="Picture 2" descr="Cheeto Lock | Know Your Meme">
            <a:extLst>
              <a:ext uri="{FF2B5EF4-FFF2-40B4-BE49-F238E27FC236}">
                <a16:creationId xmlns:a16="http://schemas.microsoft.com/office/drawing/2014/main" id="{B011048F-94CB-45A7-A7AE-68F2CC39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279" y="0"/>
            <a:ext cx="3209721" cy="180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ackintothemainframe GIF - Hackintothemainframe Hack Into - Discover &amp;amp;  Share GIFs">
            <a:extLst>
              <a:ext uri="{FF2B5EF4-FFF2-40B4-BE49-F238E27FC236}">
                <a16:creationId xmlns:a16="http://schemas.microsoft.com/office/drawing/2014/main" id="{58E33FB4-0FC5-41DF-A40B-ED043C32B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3" y="4882731"/>
            <a:ext cx="3439970" cy="19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irgin vs Chad turning off a computer: virginvschad">
            <a:extLst>
              <a:ext uri="{FF2B5EF4-FFF2-40B4-BE49-F238E27FC236}">
                <a16:creationId xmlns:a16="http://schemas.microsoft.com/office/drawing/2014/main" id="{F35D5D85-0DD9-44D9-BBAB-DAC52E018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279" y="1817666"/>
            <a:ext cx="3209721" cy="51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D11407F-6111-467B-89BC-12174BE48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3" y="1405772"/>
            <a:ext cx="3439970" cy="3476959"/>
          </a:xfrm>
          <a:prstGeom prst="rect">
            <a:avLst/>
          </a:prstGeom>
        </p:spPr>
      </p:pic>
      <p:pic>
        <p:nvPicPr>
          <p:cNvPr id="2060" name="Picture 12" descr="The problem of being faster than light is that you can only live in darkness  | StareCat.com">
            <a:extLst>
              <a:ext uri="{FF2B5EF4-FFF2-40B4-BE49-F238E27FC236}">
                <a16:creationId xmlns:a16="http://schemas.microsoft.com/office/drawing/2014/main" id="{100644C5-DF30-402B-970B-B96B089F5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832" y="0"/>
            <a:ext cx="6169479" cy="335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pen the gate: memes">
            <a:extLst>
              <a:ext uri="{FF2B5EF4-FFF2-40B4-BE49-F238E27FC236}">
                <a16:creationId xmlns:a16="http://schemas.microsoft.com/office/drawing/2014/main" id="{2DB63C5C-D67D-4811-AEA5-0B3FC2BB4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33" y="3251331"/>
            <a:ext cx="3802866" cy="36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PU was running a bit hot but this seems to have helped meme - AhSeeit">
            <a:extLst>
              <a:ext uri="{FF2B5EF4-FFF2-40B4-BE49-F238E27FC236}">
                <a16:creationId xmlns:a16="http://schemas.microsoft.com/office/drawing/2014/main" id="{93C91FB9-78EB-45C1-93E5-D2A119DE0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640" y="4182330"/>
            <a:ext cx="2238671" cy="26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oomba Cat GIFs | Tenor">
            <a:extLst>
              <a:ext uri="{FF2B5EF4-FFF2-40B4-BE49-F238E27FC236}">
                <a16:creationId xmlns:a16="http://schemas.microsoft.com/office/drawing/2014/main" id="{AD6F0418-FCED-92AA-2511-149FFCA17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r="33541"/>
          <a:stretch/>
        </p:blipFill>
        <p:spPr bwMode="auto">
          <a:xfrm>
            <a:off x="2686283" y="118042"/>
            <a:ext cx="2259424" cy="2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94C5A11-6B05-B4C4-C1EE-B299208A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81" y="3987184"/>
            <a:ext cx="2455486" cy="102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11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E024D2-13CC-44E5-92A0-FDDC67C3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Porter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28D80A-1ACF-4DF8-A547-2F77A8210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En logisk funksjon</a:t>
            </a:r>
          </a:p>
          <a:p>
            <a:r>
              <a:rPr lang="nb-NO" dirty="0" err="1"/>
              <a:t>Mattematisk</a:t>
            </a:r>
            <a:r>
              <a:rPr lang="nb-NO" dirty="0"/>
              <a:t> funksjon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620B752-3819-4CF9-99DE-67D0C8990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69" t="26621" r="28816" b="32398"/>
          <a:stretch/>
        </p:blipFill>
        <p:spPr>
          <a:xfrm>
            <a:off x="4491789" y="618455"/>
            <a:ext cx="7636495" cy="401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50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CF6FFE-F358-4988-B661-78B4891E5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 funksjon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FF34CC-CAE4-45B4-916D-F7272FBFC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Kan bestå av flere porter.</a:t>
            </a:r>
          </a:p>
          <a:p>
            <a:endParaRPr lang="nb-NO" dirty="0"/>
          </a:p>
          <a:p>
            <a:r>
              <a:rPr lang="nb-NO" dirty="0"/>
              <a:t>Hva er funksjonen til denne kretsen?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CBDF333-63CC-4650-AAE1-832F3CDBA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06" y="3247315"/>
            <a:ext cx="10498015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5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225A74-BF48-4F92-92C2-E4C7DB84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Liten kretsanalyse: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164BDA-0433-413F-9E73-25E20BBE7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0E00CAB-6BF0-4D1B-9CCA-01EB17DC4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02" y="1690688"/>
            <a:ext cx="10498015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2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842660-FCD1-4A95-A0E4-7492D8AF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Lag sannhetsverditabell for denne!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2065078-7717-4ED5-A70C-8DD19B2AF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Hva Blir F her, og hvilken port kan den erstattes med?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197BACE-E01A-4D3B-A73E-1B335C647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10498015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82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2E1C73-990E-48BD-8B14-CBA7F5C26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Fysiske Begrensninger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3F10D3-662F-4B81-98D8-9653EA4D5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Moores lov: Antall transistorer vil dobles </a:t>
            </a:r>
            <a:r>
              <a:rPr lang="nb-NO" dirty="0" err="1"/>
              <a:t>iløpet</a:t>
            </a:r>
            <a:r>
              <a:rPr lang="nb-NO" dirty="0"/>
              <a:t> av 2 år</a:t>
            </a:r>
          </a:p>
          <a:p>
            <a:pPr lvl="8"/>
            <a:r>
              <a:rPr lang="nb-NO" dirty="0"/>
              <a:t>                             J </a:t>
            </a:r>
            <a:r>
              <a:rPr lang="nb-NO" dirty="0" err="1"/>
              <a:t>J</a:t>
            </a:r>
            <a:r>
              <a:rPr lang="nb-NO" dirty="0"/>
              <a:t>  Jeg klarte å finne en slide å stjele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90E5732-2928-497E-AC25-59A43FC91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5" y="2379740"/>
            <a:ext cx="6367526" cy="44782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6183B85-4038-4FC2-85DC-D39F8EF7C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608" y="3429000"/>
            <a:ext cx="4004436" cy="31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72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7F0610-53BB-4FC5-8BDA-4C6A4FD2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Transistoren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897654-020A-45AB-813D-91CDB2736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Hvordan fungerer den?</a:t>
            </a:r>
          </a:p>
          <a:p>
            <a:pPr lvl="8"/>
            <a:r>
              <a:rPr lang="nb-NO" dirty="0"/>
              <a:t>                    Hvor lang tid tar dette?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77E92A-CE10-4512-AD7C-0B3C146BE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79" t="18479" r="26711" b="21637"/>
          <a:stretch/>
        </p:blipFill>
        <p:spPr>
          <a:xfrm>
            <a:off x="0" y="2386096"/>
            <a:ext cx="5390148" cy="410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40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1361F2-AC63-40C0-9476-909042E6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Klokkefrekvens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3F7214-7CC8-4EEE-8C16-EDBCD6ECC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Frekvens=1/klokkeperiode.</a:t>
            </a:r>
          </a:p>
          <a:p>
            <a:r>
              <a:rPr lang="nb-NO" dirty="0"/>
              <a:t>Klokkeperiode= Avstand mellom samme punkt på</a:t>
            </a:r>
          </a:p>
          <a:p>
            <a:pPr marL="0" indent="0">
              <a:buNone/>
            </a:pPr>
            <a:r>
              <a:rPr lang="nb-NO" dirty="0"/>
              <a:t>	Klokkesignalet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3074" name="Picture 2" descr="Vegg klokke vegg klokke kvarts høykvalitets ABS bolig sølv snikende andre |  Fruugo NO">
            <a:extLst>
              <a:ext uri="{FF2B5EF4-FFF2-40B4-BE49-F238E27FC236}">
                <a16:creationId xmlns:a16="http://schemas.microsoft.com/office/drawing/2014/main" id="{93AF138E-9F3E-4077-94D8-EE4E91446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768" y="112295"/>
            <a:ext cx="3898231" cy="38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9DF1ED0-2454-4967-9E9B-6995B9888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15" y="3188368"/>
            <a:ext cx="7020905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41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841D23-A8EA-4F15-ACBC-9778BC4BF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bestemme hvilken klokkefrekvens man skal bruke?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C43E9C-906C-4ED4-BD4B-E888821EF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Maksimal klokkefrekvens blir bestemt av det tregeste leddet i kretsen</a:t>
            </a:r>
          </a:p>
          <a:p>
            <a:r>
              <a:rPr lang="nb-NO" dirty="0"/>
              <a:t>Det tregeste leddet finner vi ved å se på antall porter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727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</TotalTime>
  <Words>343</Words>
  <Application>Microsoft Office PowerPoint</Application>
  <PresentationFormat>Widescreen</PresentationFormat>
  <Paragraphs>53</Paragraphs>
  <Slides>11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Porter, Funksjoner Fysiske Begrensninger og Synkronisering</vt:lpstr>
      <vt:lpstr>Porter</vt:lpstr>
      <vt:lpstr>En funksjon</vt:lpstr>
      <vt:lpstr>Liten kretsanalyse:</vt:lpstr>
      <vt:lpstr>Lag sannhetsverditabell for denne!</vt:lpstr>
      <vt:lpstr>Fysiske Begrensninger</vt:lpstr>
      <vt:lpstr>Transistoren</vt:lpstr>
      <vt:lpstr>Klokkefrekvens</vt:lpstr>
      <vt:lpstr>Hvordan bestemme hvilken klokkefrekvens man skal bruke?</vt:lpstr>
      <vt:lpstr>Synkronisering</vt:lpstr>
      <vt:lpstr>MeMEs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Porter, Funksjoner Fysiske Begrensninger og Synkronisering</dc:title>
  <dc:creator>Oscar Bjørnstad</dc:creator>
  <cp:lastModifiedBy>Oscar Hæstad Bjørnstad</cp:lastModifiedBy>
  <cp:revision>8</cp:revision>
  <dcterms:created xsi:type="dcterms:W3CDTF">2021-10-11T20:45:52Z</dcterms:created>
  <dcterms:modified xsi:type="dcterms:W3CDTF">2022-10-04T19:15:59Z</dcterms:modified>
</cp:coreProperties>
</file>