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8" r:id="rId7"/>
    <p:sldId id="269" r:id="rId8"/>
    <p:sldId id="270" r:id="rId9"/>
    <p:sldId id="267" r:id="rId10"/>
    <p:sldId id="263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13B107-DDD8-4D3D-A79E-659D77F52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8DD7A89-F5A5-4E1E-9DE6-7B3E16788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E8FFF7-FA85-4AC7-AFB7-F1C5A918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28A32A-4F19-4089-BCA8-4E0B7D04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78AC8-F77C-460C-848A-73AC1FF0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06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9D57F-B012-42C1-9CB6-AD1674B6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68964F-A9F0-434F-9133-E99FFBDF1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55886B-F8B3-4778-B03F-8E60F870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725352-E3B5-40A5-A5F8-8DC6C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8F2BB0-70A0-441A-A84F-4E8A879D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3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7F16C64-9FAA-44DD-9EC7-DB97EA10E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B7653DE-EE97-46AE-B2C6-C1D2A6321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8B4E42-50FD-4048-B461-C2B7191E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504563-547F-4310-B320-957B62AE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2F6EA-9F73-40D0-9BE9-9BFD3E8B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27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C57DA-C56F-4336-A38B-8EF88FE9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D39C14-2B2E-437C-AA33-F8524D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60DAEB-2128-4EB2-846B-C432BBC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8B26FB-6CD2-4D04-9620-6C4B3DB8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E27FE2-3D65-42FC-8E0D-D2EA2427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36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E8D1DD-0BBC-4E3A-8186-B99DFA1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AD4BA-FCF3-46A4-A702-1927D8979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839451-E3A4-44B7-9F1E-2C1EB1BC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08C0DC-D00E-4B77-9796-435B0108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35B72B-CCA1-473C-B0F6-2C401DAA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39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F69B36-6F90-4EFF-819A-56AF3C35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F157D5-F3DE-442A-A860-D4B61EFA8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80A27F-E4C5-4F11-86E3-9FD1203B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C4EBB4-46AB-4F1B-BDD8-F132977B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18E3AB-C786-48B8-97C6-B5C6F1EF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8046AE-B8AC-4176-B6E0-1C386150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97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2C823-0838-4B2F-B01F-BD6921C6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2FFFE7-410A-49D5-B8B8-0BEFBB11E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100306-630B-44E5-BF04-31048A728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5DAE4E-70FF-411B-8620-C3A1DD8D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1957B7C-3AA0-4AD9-A050-27E7A1946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5BAA5E0-09B5-4D81-8ABE-F2222E77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5D1D8F9-5800-4FA5-B28F-66A6E1C9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64C82C-E881-437C-A8D5-B41933CF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5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986B68-A720-4E58-B497-DC79F544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724549-1E14-4C5B-9067-AC0E1A69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C81AC2-17AB-4B15-B9DC-237A9185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591D8C-C315-45C3-A0E6-8F7EB56D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8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4F50460-B96E-4F76-AF5A-B3189A3B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88F4E8-6BE4-4CD2-B2CB-7A39752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777274-ADB1-422B-BC73-ACBFF660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78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3AB5F-A031-4415-85D6-10BFD7CD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7027E7-2B07-4D00-8AA4-77147D72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3CEDB8-3468-4AC6-B40C-86970D50D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EAE512-1E8E-42C1-919B-E8792434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B4187F-5CA1-439E-99ED-D54877E9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12CB02-C1CF-4FB4-B389-0B621E34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8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44A2C-F87E-49C6-B931-C9431C77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A1A53BF-A40E-467F-BA4A-F879DFFA8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A55981-8D41-4F5C-A840-168F0F8EF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685E25-C85C-4295-8CB7-C3ADEC70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86BFB4-A0D6-489E-8390-C1AE69EE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E6E860-91DF-41BA-85E7-46E93A67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6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E148ADA-3F71-41E6-87CA-909BE8CA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809537-0BCC-47AE-A9CA-BBA61F49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ABA90A-0905-4EA1-95C7-CF7880091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AA29-C910-4797-8B54-E26F8E0F174F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C11DD2-E16A-47D3-B6E8-4D7778BBB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F3913A-FA00-4918-A3BF-CDFD3D3D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32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1524000" y="2526223"/>
            <a:ext cx="9456549" cy="9837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644" y="1053885"/>
            <a:ext cx="10515600" cy="2456078"/>
          </a:xfrm>
        </p:spPr>
        <p:txBody>
          <a:bodyPr/>
          <a:lstStyle/>
          <a:p>
            <a:r>
              <a:rPr lang="nb-NO" dirty="0"/>
              <a:t>Nettverk og internettarkitektur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Gruppe 8 og 3</a:t>
            </a:r>
          </a:p>
          <a:p>
            <a:r>
              <a:rPr lang="nb-NO" dirty="0"/>
              <a:t>Marcus Brørs</a:t>
            </a:r>
          </a:p>
          <a:p>
            <a:r>
              <a:rPr lang="nb-NO" dirty="0"/>
              <a:t>marcusbb@ifi.uio.no</a:t>
            </a:r>
          </a:p>
        </p:txBody>
      </p:sp>
    </p:spTree>
    <p:extLst>
      <p:ext uri="{BB962C8B-B14F-4D97-AF65-F5344CB8AC3E}">
        <p14:creationId xmlns:p14="http://schemas.microsoft.com/office/powerpoint/2010/main" val="32685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Noe du lurer på?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Spør i timen eller send meg en mail</a:t>
            </a:r>
            <a:r>
              <a:rPr lang="nb-NO" dirty="0">
                <a:sym typeface="Wingdings" panose="05000000000000000000" pitchFamily="2" charset="2"/>
              </a:rPr>
              <a:t></a:t>
            </a:r>
          </a:p>
          <a:p>
            <a:r>
              <a:rPr lang="nb-NO" dirty="0">
                <a:sym typeface="Wingdings" panose="05000000000000000000" pitchFamily="2" charset="2"/>
              </a:rPr>
              <a:t>marcusbb@ifi.uio.no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40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Komponenter i nettverk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Nettverk kan bestå av sub-nettverk (</a:t>
            </a:r>
            <a:r>
              <a:rPr lang="nb-NO" sz="2400" dirty="0" err="1"/>
              <a:t>subnet</a:t>
            </a:r>
            <a:r>
              <a:rPr lang="nb-NO" sz="2400" dirty="0"/>
              <a:t>)</a:t>
            </a:r>
          </a:p>
          <a:p>
            <a:r>
              <a:rPr lang="nb-NO" sz="2400" dirty="0">
                <a:sym typeface="Wingdings" panose="05000000000000000000" pitchFamily="2" charset="2"/>
              </a:rPr>
              <a:t>Endesystemer (ES)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Helt ytterst i nettverk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Eks datamaskiner, skrivere, telefoner</a:t>
            </a:r>
          </a:p>
          <a:p>
            <a:r>
              <a:rPr lang="nb-NO" sz="2400" dirty="0">
                <a:sym typeface="Wingdings" panose="05000000000000000000" pitchFamily="2" charset="2"/>
              </a:rPr>
              <a:t>Intermediate Systems (IS)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Mellomnoder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Ruter, </a:t>
            </a:r>
            <a:r>
              <a:rPr lang="nb-NO" sz="2000" dirty="0" err="1">
                <a:sym typeface="Wingdings" panose="05000000000000000000" pitchFamily="2" charset="2"/>
              </a:rPr>
              <a:t>switches</a:t>
            </a:r>
            <a:r>
              <a:rPr lang="nb-NO" sz="2000" dirty="0">
                <a:sym typeface="Wingdings" panose="05000000000000000000" pitchFamily="2" charset="2"/>
              </a:rPr>
              <a:t>, </a:t>
            </a:r>
            <a:r>
              <a:rPr lang="nb-NO" sz="2000" dirty="0" err="1">
                <a:sym typeface="Wingdings" panose="05000000000000000000" pitchFamily="2" charset="2"/>
              </a:rPr>
              <a:t>gateway</a:t>
            </a:r>
            <a:endParaRPr lang="nb-NO" sz="2000" dirty="0">
              <a:sym typeface="Wingdings" panose="05000000000000000000" pitchFamily="2" charset="2"/>
            </a:endParaRPr>
          </a:p>
          <a:p>
            <a:pPr lvl="1"/>
            <a:endParaRPr lang="nb-NO" sz="2000" dirty="0">
              <a:sym typeface="Wingdings" panose="05000000000000000000" pitchFamily="2" charset="2"/>
            </a:endParaRPr>
          </a:p>
          <a:p>
            <a:endParaRPr lang="nb-NO" sz="2400" dirty="0">
              <a:sym typeface="Wingdings" panose="05000000000000000000" pitchFamily="2" charset="2"/>
            </a:endParaRPr>
          </a:p>
          <a:p>
            <a:endParaRPr lang="nb-NO" sz="2400" dirty="0">
              <a:sym typeface="Wingdings" panose="05000000000000000000" pitchFamily="2" charset="2"/>
            </a:endParaRPr>
          </a:p>
          <a:p>
            <a:endParaRPr lang="nb-NO" sz="24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B15B7D7-BD39-4818-9AAC-81AB1E4E0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23" y="3929961"/>
            <a:ext cx="6524112" cy="210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Aksessmodeller i nettverk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Klient-tjener:</a:t>
            </a:r>
          </a:p>
          <a:p>
            <a:pPr lvl="1"/>
            <a:r>
              <a:rPr lang="nb-NO" sz="2000" dirty="0"/>
              <a:t>Klienten ber om en tjeneste (forbindelse opprettes)</a:t>
            </a:r>
          </a:p>
          <a:p>
            <a:pPr lvl="1"/>
            <a:r>
              <a:rPr lang="nb-NO" sz="2000" dirty="0"/>
              <a:t>Tjeneren leveren tjenesten (svar på forespørsel)</a:t>
            </a:r>
          </a:p>
          <a:p>
            <a:pPr lvl="1"/>
            <a:r>
              <a:rPr lang="nb-NO" sz="2000" dirty="0"/>
              <a:t>Tradisjonell arkitektur, kostbar å skalere</a:t>
            </a:r>
          </a:p>
          <a:p>
            <a:r>
              <a:rPr lang="nb-NO" sz="2400" dirty="0">
                <a:sym typeface="Wingdings" panose="05000000000000000000" pitchFamily="2" charset="2"/>
              </a:rPr>
              <a:t>Peer-to-peer (P2P)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Alle noder er likeverdige (system)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Alle noder kan nå hverandre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Eierskap er distribuert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Noder kan være upålitelige og forskjellige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ES er både klient og tjener (ingen bestemt rolle)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Eks: Napster</a:t>
            </a:r>
          </a:p>
          <a:p>
            <a:pPr lvl="1"/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F016045-9924-4322-9648-74E0997E8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1325562"/>
            <a:ext cx="3657600" cy="1724025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1CED8624-50CA-4CA9-B567-9B5CC0135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0" y="3636159"/>
            <a:ext cx="3539331" cy="195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3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35531" cy="1325563"/>
          </a:xfrm>
        </p:spPr>
        <p:txBody>
          <a:bodyPr/>
          <a:lstStyle/>
          <a:p>
            <a:r>
              <a:rPr lang="nb-NO" dirty="0"/>
              <a:t>Fem-lags referansemodellen – TCP/IP modellen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2E397B7-FC2F-497A-A3F4-E986F2E8F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96" y="2132160"/>
            <a:ext cx="10527304" cy="3738267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528393A-0BAA-403C-9678-EBDDB4F0996F}"/>
              </a:ext>
            </a:extLst>
          </p:cNvPr>
          <p:cNvSpPr txBox="1"/>
          <p:nvPr/>
        </p:nvSpPr>
        <p:spPr>
          <a:xfrm>
            <a:off x="897730" y="1638158"/>
            <a:ext cx="101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Hjelper oss med å løse utfordringer som kan oppstå i nettverk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 Hvem skal ha hva, hvem skal kontaktes, unngå forsinkelse, trafikkontroll </a:t>
            </a:r>
            <a:r>
              <a:rPr lang="nb-NO" dirty="0" err="1"/>
              <a:t>etc</a:t>
            </a:r>
            <a:r>
              <a:rPr lang="nb-NO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96489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Protokoll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Protokoll definerer strukturen på beskjeder sendt over et nettverk (regelsett)</a:t>
            </a:r>
          </a:p>
          <a:p>
            <a:r>
              <a:rPr lang="nb-NO" sz="2400" dirty="0">
                <a:sym typeface="Wingdings" panose="05000000000000000000" pitchFamily="2" charset="2"/>
              </a:rPr>
              <a:t>Definerer kompleksiteter som: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Hvordan maskinvare oppfører seg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Hvordan skal meldinger finne frem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Er det en garanti for levering?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Håndtering av kø, tap av data / pakker </a:t>
            </a:r>
            <a:r>
              <a:rPr lang="nb-NO" sz="1800" dirty="0" err="1">
                <a:sym typeface="Wingdings" panose="05000000000000000000" pitchFamily="2" charset="2"/>
              </a:rPr>
              <a:t>osv</a:t>
            </a:r>
            <a:endParaRPr lang="nb-NO" sz="1800" dirty="0">
              <a:sym typeface="Wingdings" panose="05000000000000000000" pitchFamily="2" charset="2"/>
            </a:endParaRPr>
          </a:p>
          <a:p>
            <a:r>
              <a:rPr lang="nb-NO" sz="2200" dirty="0">
                <a:sym typeface="Wingdings" panose="05000000000000000000" pitchFamily="2" charset="2"/>
              </a:rPr>
              <a:t>Eksempler på protokoller i nettverk: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TCP/UDP, DNS, HTTP, IP, FTP, TLS, SSH </a:t>
            </a:r>
            <a:r>
              <a:rPr lang="nb-NO" sz="1800" dirty="0" err="1">
                <a:sym typeface="Wingdings" panose="05000000000000000000" pitchFamily="2" charset="2"/>
              </a:rPr>
              <a:t>etc</a:t>
            </a:r>
            <a:r>
              <a:rPr lang="nb-NO" sz="1800" dirty="0">
                <a:sym typeface="Wingdings" panose="05000000000000000000" pitchFamily="2" charset="2"/>
              </a:rPr>
              <a:t> … </a:t>
            </a:r>
          </a:p>
          <a:p>
            <a:r>
              <a:rPr lang="nb-NO" sz="2200" dirty="0">
                <a:sym typeface="Wingdings" panose="05000000000000000000" pitchFamily="2" charset="2"/>
              </a:rPr>
              <a:t>Kommunikasjon ved samme lag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Definerer formatet på meldingen og header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Rekkefølgen på meldinger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Hva skal skje ved mottak eller sending av en melding</a:t>
            </a:r>
          </a:p>
          <a:p>
            <a:pPr lvl="1"/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008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se på lagene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FA41D41-966F-4A63-A988-7C4B629A2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155" y="3840947"/>
            <a:ext cx="3097575" cy="217567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238718BD-7782-49EE-994A-E2F7AF7DA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915" y="1825625"/>
            <a:ext cx="724852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3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Dataenheter i TCP/IP-modellen og IP-adresser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«Beskjeder» fra applikasjonslaget defineres som «data units»</a:t>
            </a:r>
          </a:p>
          <a:p>
            <a:r>
              <a:rPr lang="nb-NO" sz="2400" dirty="0">
                <a:sym typeface="Wingdings" panose="05000000000000000000" pitchFamily="2" charset="2"/>
              </a:rPr>
              <a:t>Forskjellig navn etter hvilke lag man befinner seg i: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Segments  Transportlaget</a:t>
            </a:r>
          </a:p>
          <a:p>
            <a:pPr lvl="1"/>
            <a:r>
              <a:rPr lang="nb-NO" sz="2000" dirty="0" err="1">
                <a:sym typeface="Wingdings" panose="05000000000000000000" pitchFamily="2" charset="2"/>
              </a:rPr>
              <a:t>Packets</a:t>
            </a:r>
            <a:r>
              <a:rPr lang="nb-NO" sz="2000" dirty="0">
                <a:sym typeface="Wingdings" panose="05000000000000000000" pitchFamily="2" charset="2"/>
              </a:rPr>
              <a:t>  Nettverkslaget</a:t>
            </a:r>
          </a:p>
          <a:p>
            <a:pPr lvl="1"/>
            <a:r>
              <a:rPr lang="nb-NO" sz="2000" dirty="0" err="1">
                <a:sym typeface="Wingdings" panose="05000000000000000000" pitchFamily="2" charset="2"/>
              </a:rPr>
              <a:t>Frame</a:t>
            </a:r>
            <a:r>
              <a:rPr lang="nb-NO" sz="2000" dirty="0">
                <a:sym typeface="Wingdings" panose="05000000000000000000" pitchFamily="2" charset="2"/>
              </a:rPr>
              <a:t>  Linklaget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Bits  Fysiske laget</a:t>
            </a:r>
          </a:p>
          <a:p>
            <a:r>
              <a:rPr lang="nb-NO" sz="2400" dirty="0">
                <a:sym typeface="Wingdings" panose="05000000000000000000" pitchFamily="2" charset="2"/>
              </a:rPr>
              <a:t>IP adresse  nettverkslaget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Nettverksprotokoll, mest brukte versjon er IPv4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Bruker en 32 bits adresse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IPv6 har 128 bits adresse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IPv4 representeres med fire 8-bit heltall eks 127.0.0.1 (</a:t>
            </a:r>
            <a:r>
              <a:rPr lang="nb-NO" sz="2000" dirty="0" err="1">
                <a:sym typeface="Wingdings" panose="05000000000000000000" pitchFamily="2" charset="2"/>
              </a:rPr>
              <a:t>localhost</a:t>
            </a:r>
            <a:r>
              <a:rPr lang="nb-NO" sz="2000" dirty="0">
                <a:sym typeface="Wingdings" panose="05000000000000000000" pitchFamily="2" charset="2"/>
              </a:rPr>
              <a:t>)</a:t>
            </a:r>
          </a:p>
          <a:p>
            <a:pPr lvl="1"/>
            <a:endParaRPr lang="nb-NO" sz="2000" dirty="0">
              <a:sym typeface="Wingdings" panose="05000000000000000000" pitchFamily="2" charset="2"/>
            </a:endParaRPr>
          </a:p>
          <a:p>
            <a:pPr lvl="1"/>
            <a:endParaRPr lang="nb-NO" sz="2000" dirty="0">
              <a:sym typeface="Wingdings" panose="05000000000000000000" pitchFamily="2" charset="2"/>
            </a:endParaRPr>
          </a:p>
          <a:p>
            <a:endParaRPr lang="nb-NO" sz="2400" dirty="0">
              <a:sym typeface="Wingdings" panose="05000000000000000000" pitchFamily="2" charset="2"/>
            </a:endParaRPr>
          </a:p>
          <a:p>
            <a:pPr lvl="1"/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091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Mer om IP-adresser (nettverkslaget)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ym typeface="Wingdings" panose="05000000000000000000" pitchFamily="2" charset="2"/>
              </a:rPr>
              <a:t>IP-adresse: 192.168.1.5: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11000000.10101000.00000001.00000101</a:t>
            </a:r>
          </a:p>
          <a:p>
            <a:r>
              <a:rPr lang="nb-NO" sz="2400" dirty="0">
                <a:sym typeface="Wingdings" panose="05000000000000000000" pitchFamily="2" charset="2"/>
              </a:rPr>
              <a:t>Nettverksmaske: 255.255.0.0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11111111.11111111.00000000.00000000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Angir hvilke bits som definerer dette subnettet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Bits satt til 0 kan variere for å identifisere enheten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Bits satt til 1  nettverk tilhørighet 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1 bits  nettverksdel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0 bits  </a:t>
            </a:r>
            <a:r>
              <a:rPr lang="nb-NO" sz="1800" dirty="0" err="1">
                <a:sym typeface="Wingdings" panose="05000000000000000000" pitchFamily="2" charset="2"/>
              </a:rPr>
              <a:t>vertsdel</a:t>
            </a:r>
            <a:endParaRPr lang="nb-NO" sz="1800" dirty="0">
              <a:sym typeface="Wingdings" panose="05000000000000000000" pitchFamily="2" charset="2"/>
            </a:endParaRPr>
          </a:p>
          <a:p>
            <a:r>
              <a:rPr lang="nb-NO" sz="2200" dirty="0">
                <a:sym typeface="Wingdings" panose="05000000000000000000" pitchFamily="2" charset="2"/>
              </a:rPr>
              <a:t>To måter å angi omfanget av et subnett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Punktnotasjon (IP: 192.168.1.0, nettverksmaske: 255.255.255.0)</a:t>
            </a:r>
          </a:p>
          <a:p>
            <a:pPr lvl="1"/>
            <a:r>
              <a:rPr lang="nb-NO" sz="1800" dirty="0">
                <a:sym typeface="Wingdings" panose="05000000000000000000" pitchFamily="2" charset="2"/>
              </a:rPr>
              <a:t>CIDR (IP 192.168.1.0/24 (antallet bits i nettverksmasken)</a:t>
            </a:r>
          </a:p>
          <a:p>
            <a:endParaRPr lang="nb-NO" sz="2200" dirty="0">
              <a:sym typeface="Wingdings" panose="05000000000000000000" pitchFamily="2" charset="2"/>
            </a:endParaRPr>
          </a:p>
          <a:p>
            <a:pPr lvl="1"/>
            <a:endParaRPr lang="nb-NO" sz="2000" dirty="0">
              <a:sym typeface="Wingdings" panose="05000000000000000000" pitchFamily="2" charset="2"/>
            </a:endParaRPr>
          </a:p>
          <a:p>
            <a:pPr lvl="1"/>
            <a:endParaRPr lang="nb-NO" sz="2000" dirty="0">
              <a:sym typeface="Wingdings" panose="05000000000000000000" pitchFamily="2" charset="2"/>
            </a:endParaRPr>
          </a:p>
          <a:p>
            <a:endParaRPr lang="nb-NO" sz="24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  <p:pic>
        <p:nvPicPr>
          <p:cNvPr id="1026" name="Picture 2" descr="ARP-Scan Command To Scan The Local Network - HackersOnlineClub">
            <a:extLst>
              <a:ext uri="{FF2B5EF4-FFF2-40B4-BE49-F238E27FC236}">
                <a16:creationId xmlns:a16="http://schemas.microsoft.com/office/drawing/2014/main" id="{2ED0F802-9E5B-4609-A356-8741CABD16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66"/>
          <a:stretch/>
        </p:blipFill>
        <p:spPr bwMode="auto">
          <a:xfrm>
            <a:off x="7918993" y="2658666"/>
            <a:ext cx="6869614" cy="240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1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 i plenum (diskuter)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Hvilke typer aksessmodeller kan man ha i et nettverk?</a:t>
            </a:r>
          </a:p>
          <a:p>
            <a:r>
              <a:rPr lang="nb-NO" sz="2400" dirty="0"/>
              <a:t>Hva kan vi si at fem-lags modellen beskriver?</a:t>
            </a:r>
          </a:p>
          <a:p>
            <a:r>
              <a:rPr lang="nb-NO" sz="2400" dirty="0"/>
              <a:t>Hva er en protokoll?</a:t>
            </a:r>
          </a:p>
          <a:p>
            <a:r>
              <a:rPr lang="nb-NO" sz="2400" dirty="0"/>
              <a:t>Hvor mange bits består en IP adresse av?</a:t>
            </a:r>
          </a:p>
          <a:p>
            <a:r>
              <a:rPr lang="nb-NO" sz="2400" dirty="0"/>
              <a:t>Hvilke notasjoner har vi for subnett? </a:t>
            </a:r>
          </a:p>
          <a:p>
            <a:endParaRPr lang="nb-NO" sz="2000" dirty="0">
              <a:sym typeface="Wingdings" panose="05000000000000000000" pitchFamily="2" charset="2"/>
            </a:endParaRPr>
          </a:p>
          <a:p>
            <a:pPr lvl="1"/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>
              <a:sym typeface="Wingdings" panose="05000000000000000000" pitchFamily="2" charset="2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469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461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Nettverk og internettarkitektur</vt:lpstr>
      <vt:lpstr>Komponenter i nettverk</vt:lpstr>
      <vt:lpstr>Aksessmodeller i nettverk</vt:lpstr>
      <vt:lpstr>Fem-lags referansemodellen – TCP/IP modellen</vt:lpstr>
      <vt:lpstr>Protokoll</vt:lpstr>
      <vt:lpstr>Hvordan se på lagene</vt:lpstr>
      <vt:lpstr>Dataenheter i TCP/IP-modellen og IP-adresser</vt:lpstr>
      <vt:lpstr>Mer om IP-adresser (nettverkslaget)</vt:lpstr>
      <vt:lpstr>Spørsmål i plenum (diskuter)</vt:lpstr>
      <vt:lpstr>Noe du lurer på?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representasjon</dc:title>
  <dc:creator>Marcus Bergum Brørs</dc:creator>
  <cp:lastModifiedBy>Marcus Bergum Brørs</cp:lastModifiedBy>
  <cp:revision>354</cp:revision>
  <dcterms:created xsi:type="dcterms:W3CDTF">2022-09-07T20:08:11Z</dcterms:created>
  <dcterms:modified xsi:type="dcterms:W3CDTF">2022-10-27T08:11:23Z</dcterms:modified>
</cp:coreProperties>
</file>