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0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13B107-DDD8-4D3D-A79E-659D77F52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8DD7A89-F5A5-4E1E-9DE6-7B3E16788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E8FFF7-FA85-4AC7-AFB7-F1C5A918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28A32A-4F19-4089-BCA8-4E0B7D04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78AC8-F77C-460C-848A-73AC1FF0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06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9D57F-B012-42C1-9CB6-AD1674B6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68964F-A9F0-434F-9133-E99FFBDF1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55886B-F8B3-4778-B03F-8E60F870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725352-E3B5-40A5-A5F8-8DC6C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8F2BB0-70A0-441A-A84F-4E8A879D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3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7F16C64-9FAA-44DD-9EC7-DB97EA10E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B7653DE-EE97-46AE-B2C6-C1D2A6321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8B4E42-50FD-4048-B461-C2B7191E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504563-547F-4310-B320-957B62AE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2F6EA-9F73-40D0-9BE9-9BFD3E8B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27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C57DA-C56F-4336-A38B-8EF88FE9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D39C14-2B2E-437C-AA33-F8524D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60DAEB-2128-4EB2-846B-C432BBC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8B26FB-6CD2-4D04-9620-6C4B3DB8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E27FE2-3D65-42FC-8E0D-D2EA2427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36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E8D1DD-0BBC-4E3A-8186-B99DFA1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AD4BA-FCF3-46A4-A702-1927D8979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839451-E3A4-44B7-9F1E-2C1EB1BC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08C0DC-D00E-4B77-9796-435B0108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35B72B-CCA1-473C-B0F6-2C401DAA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39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F69B36-6F90-4EFF-819A-56AF3C35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F157D5-F3DE-442A-A860-D4B61EFA8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80A27F-E4C5-4F11-86E3-9FD1203B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C4EBB4-46AB-4F1B-BDD8-F132977B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18E3AB-C786-48B8-97C6-B5C6F1EF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8046AE-B8AC-4176-B6E0-1C386150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97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2C823-0838-4B2F-B01F-BD6921C6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2FFFE7-410A-49D5-B8B8-0BEFBB11E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100306-630B-44E5-BF04-31048A728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5DAE4E-70FF-411B-8620-C3A1DD8D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1957B7C-3AA0-4AD9-A050-27E7A1946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5BAA5E0-09B5-4D81-8ABE-F2222E77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5D1D8F9-5800-4FA5-B28F-66A6E1C9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64C82C-E881-437C-A8D5-B41933CF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5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986B68-A720-4E58-B497-DC79F544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724549-1E14-4C5B-9067-AC0E1A69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C81AC2-17AB-4B15-B9DC-237A9185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591D8C-C315-45C3-A0E6-8F7EB56D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8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4F50460-B96E-4F76-AF5A-B3189A3B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88F4E8-6BE4-4CD2-B2CB-7A39752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777274-ADB1-422B-BC73-ACBFF660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78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3AB5F-A031-4415-85D6-10BFD7CD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7027E7-2B07-4D00-8AA4-77147D72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3CEDB8-3468-4AC6-B40C-86970D50D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EAE512-1E8E-42C1-919B-E8792434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B4187F-5CA1-439E-99ED-D54877E9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12CB02-C1CF-4FB4-B389-0B621E34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8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44A2C-F87E-49C6-B931-C9431C77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A1A53BF-A40E-467F-BA4A-F879DFFA8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A55981-8D41-4F5C-A840-168F0F8EF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685E25-C85C-4295-8CB7-C3ADEC70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86BFB4-A0D6-489E-8390-C1AE69EE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E6E860-91DF-41BA-85E7-46E93A67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6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E148ADA-3F71-41E6-87CA-909BE8CA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809537-0BCC-47AE-A9CA-BBA61F49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ABA90A-0905-4EA1-95C7-CF7880091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AA29-C910-4797-8B54-E26F8E0F174F}" type="datetimeFigureOut">
              <a:rPr lang="nb-NO" smtClean="0"/>
              <a:t>08.09.2022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C11DD2-E16A-47D3-B6E8-4D7778BBB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F3913A-FA00-4918-A3BF-CDFD3D3D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32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Digital representasjon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Gruppe 8</a:t>
            </a:r>
          </a:p>
          <a:p>
            <a:r>
              <a:rPr lang="nb-NO" dirty="0"/>
              <a:t>Marcus Brørs</a:t>
            </a:r>
          </a:p>
          <a:p>
            <a:r>
              <a:rPr lang="nb-NO" dirty="0"/>
              <a:t>marcusbb@ifi.uio.no</a:t>
            </a:r>
          </a:p>
        </p:txBody>
      </p:sp>
    </p:spTree>
    <p:extLst>
      <p:ext uri="{BB962C8B-B14F-4D97-AF65-F5344CB8AC3E}">
        <p14:creationId xmlns:p14="http://schemas.microsoft.com/office/powerpoint/2010/main" val="326855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Bit, bytes og binære tall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D525622-830F-467D-BA8C-5454699C51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To tilstander, 1 og 0 (sant og usant)</a:t>
                </a:r>
              </a:p>
              <a:p>
                <a:r>
                  <a:rPr lang="nb-NO" dirty="0"/>
                  <a:t>Telle binært</a:t>
                </a:r>
              </a:p>
              <a:p>
                <a:pPr lvl="1"/>
                <a:r>
                  <a:rPr lang="nb-NO" dirty="0"/>
                  <a:t>Base 2 </a:t>
                </a:r>
                <a:r>
                  <a:rPr lang="nb-NO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01010101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b-NO" b="0" i="0" dirty="0" smtClean="0">
                        <a:latin typeface="Cambria Math" panose="02040503050406030204" pitchFamily="18" charset="0"/>
                      </a:rPr>
                      <m:t>Base</m:t>
                    </m:r>
                    <m:r>
                      <a:rPr lang="nb-NO" b="0" i="0" dirty="0" smtClean="0">
                        <a:latin typeface="Cambria Math" panose="02040503050406030204" pitchFamily="18" charset="0"/>
                      </a:rPr>
                      <m:t> 10 → </m:t>
                    </m:r>
                    <m:sSub>
                      <m:sSubPr>
                        <m:ctrlPr>
                          <a:rPr lang="nb-NO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85</m:t>
                        </m:r>
                      </m:e>
                      <m:sub>
                        <m:r>
                          <a:rPr lang="nb-NO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endParaRPr lang="nb-NO" dirty="0"/>
              </a:p>
              <a:p>
                <a:r>
                  <a:rPr lang="nb-NO" dirty="0"/>
                  <a:t>Siffer alltid 0 eller 1</a:t>
                </a:r>
              </a:p>
              <a:p>
                <a:pPr lvl="1"/>
                <a:r>
                  <a:rPr lang="nb-NO" dirty="0"/>
                  <a:t>Grunntall 2 med eksponent i numerisk rekkefølge for sifferets plass</a:t>
                </a:r>
              </a:p>
              <a:p>
                <a:pPr lvl="1"/>
                <a:r>
                  <a:rPr lang="nb-NO" dirty="0"/>
                  <a:t>Eks: sifferet lengst til høyre representerer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nb-NO" dirty="0"/>
              </a:p>
              <a:p>
                <a:r>
                  <a:rPr lang="nb-NO" dirty="0"/>
                  <a:t>Bits: 1 og 0</a:t>
                </a:r>
              </a:p>
              <a:p>
                <a:r>
                  <a:rPr lang="nb-NO" dirty="0"/>
                  <a:t>En byte: 8 bits </a:t>
                </a:r>
                <a:r>
                  <a:rPr lang="nb-NO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01010101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nb-NO" dirty="0"/>
                  <a:t> </a:t>
                </a:r>
              </a:p>
              <a:p>
                <a:pPr lvl="1"/>
                <a:endParaRPr lang="nb-NO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D525622-830F-467D-BA8C-5454699C51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7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5A4B98-FCE5-4038-A1BF-2C774A167C7B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Regne desimal til binært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Eksempel fra forelesningen:</a:t>
            </a:r>
          </a:p>
          <a:p>
            <a:pPr lvl="1"/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1CB1556-9A84-4F73-AE14-CC2D93206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2420144"/>
            <a:ext cx="9309327" cy="40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2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6B183FA-DBCC-4FFA-854C-2BFC6986F979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Heksadesimale tall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D525622-830F-467D-BA8C-5454699C51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Base 16</a:t>
                </a:r>
              </a:p>
              <a:p>
                <a:r>
                  <a:rPr lang="nb-NO" dirty="0"/>
                  <a:t>16 Siffer:</a:t>
                </a:r>
              </a:p>
              <a:p>
                <a:r>
                  <a:rPr lang="nb-NO" dirty="0"/>
                  <a:t>Eksempel: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b-NO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10001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nb-NO" dirty="0"/>
              </a:p>
              <a:p>
                <a:r>
                  <a:rPr lang="nb-NO" dirty="0"/>
                  <a:t>Base representert også med 0x for en byte</a:t>
                </a:r>
                <a:r>
                  <a:rPr lang="nb-NO" dirty="0">
                    <a:sym typeface="Wingdings" panose="05000000000000000000" pitchFamily="2" charset="2"/>
                  </a:rPr>
                  <a:t> 0x11</a:t>
                </a:r>
                <a:endParaRPr lang="nb-NO" dirty="0"/>
              </a:p>
              <a:p>
                <a:endParaRPr lang="nb-NO" dirty="0"/>
              </a:p>
              <a:p>
                <a:endParaRPr lang="nb-NO" dirty="0"/>
              </a:p>
              <a:p>
                <a:pPr lvl="1"/>
                <a:endParaRPr lang="nb-NO" dirty="0"/>
              </a:p>
            </p:txBody>
          </p:sp>
        </mc:Choice>
        <mc:Fallback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D525622-830F-467D-BA8C-5454699C51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Bilde 4">
            <a:extLst>
              <a:ext uri="{FF2B5EF4-FFF2-40B4-BE49-F238E27FC236}">
                <a16:creationId xmlns:a16="http://schemas.microsoft.com/office/drawing/2014/main" id="{55CB2C86-3479-4B36-A8C5-E251FA5A0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173" y="1825625"/>
            <a:ext cx="9016534" cy="93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6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Negative tall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lvl="1"/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C679EA88-C122-45B1-B5B9-99537A930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10797076" cy="486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1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Negative tall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lvl="1"/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F33539E-282A-4E82-A0C4-EB5DD7CB7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4" y="681036"/>
            <a:ext cx="11180187" cy="3967163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99B5D194-684E-45E0-8F7D-2C21E7BC990F}"/>
              </a:ext>
            </a:extLst>
          </p:cNvPr>
          <p:cNvSpPr txBox="1"/>
          <p:nvPr/>
        </p:nvSpPr>
        <p:spPr>
          <a:xfrm>
            <a:off x="838200" y="5153891"/>
            <a:ext cx="539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Fortegnet (bit-et helt til venstre) representerer den negative tall-verdien. Dvs. regningen starter ikke fra 0 når vi ser på hele tallet, men fra -128.</a:t>
            </a:r>
          </a:p>
        </p:txBody>
      </p:sp>
    </p:spTree>
    <p:extLst>
      <p:ext uri="{BB962C8B-B14F-4D97-AF65-F5344CB8AC3E}">
        <p14:creationId xmlns:p14="http://schemas.microsoft.com/office/powerpoint/2010/main" val="79890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2CE0B14-CF26-4A64-9B59-5D445EBC5A0E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Negative tall regneeksempel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000" dirty="0"/>
          </a:p>
          <a:p>
            <a:endParaRPr lang="nb-NO" sz="2400" dirty="0"/>
          </a:p>
          <a:p>
            <a:r>
              <a:rPr lang="nb-NO" sz="1800" dirty="0"/>
              <a:t>Dette betyr at med det negative fortegnet er den MINSTE mulige verdien å skrive lik -128 på følgende måte:</a:t>
            </a:r>
          </a:p>
          <a:p>
            <a:pPr lvl="1"/>
            <a:r>
              <a:rPr lang="nb-NO" sz="1600" dirty="0"/>
              <a:t>1 0 0 0 0 0 0 0</a:t>
            </a:r>
          </a:p>
          <a:p>
            <a:r>
              <a:rPr lang="nb-NO" sz="1800" dirty="0"/>
              <a:t>1 1 1 1 1 1 1 1 1 gir -1 fordi vi starter med -128 på den første plassen fra venstre. De resterende plassene for sifre ser vi på som POSITIVE heltall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Setter vi sammen disse tallene får vi følgende regnestykke:</a:t>
            </a:r>
          </a:p>
          <a:p>
            <a:pPr lvl="1"/>
            <a:r>
              <a:rPr lang="nb-NO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128 + 64 + 32 +16 + 8 + 4 + 2 + 1 = -128 + 127 </a:t>
            </a:r>
            <a:r>
              <a:rPr lang="nb-NO" sz="1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 -1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Tall kan ha flere verdier, e.g.: 1 1 0 0 1 0 0 0</a:t>
            </a:r>
          </a:p>
          <a:p>
            <a:pPr lvl="1"/>
            <a:r>
              <a:rPr lang="nb-NO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128 + 64 +</a:t>
            </a:r>
            <a:r>
              <a:rPr lang="nb-NO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+ 0 + 8 + 0 + 0 + 0 = </a:t>
            </a:r>
            <a:r>
              <a:rPr lang="nb-NO" sz="1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</a:p>
          <a:p>
            <a:pPr lvl="1"/>
            <a:r>
              <a:rPr lang="nb-NO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1-bitet til venstre kan representere en negativ verdi:</a:t>
            </a:r>
          </a:p>
          <a:p>
            <a:pPr lvl="2"/>
            <a:r>
              <a:rPr lang="nb-NO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b-NO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128 + 64 + 0 + 0 + 8 + 0 + 0 + 0 = </a:t>
            </a:r>
            <a:r>
              <a:rPr lang="nb-NO" sz="16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-56</a:t>
            </a:r>
            <a:endParaRPr lang="nb-NO" u="sng" dirty="0"/>
          </a:p>
          <a:p>
            <a:endParaRPr lang="nb-NO" sz="1800" dirty="0"/>
          </a:p>
          <a:p>
            <a:endParaRPr lang="nb-NO" sz="1600" dirty="0"/>
          </a:p>
          <a:p>
            <a:endParaRPr lang="nb-NO" sz="2000" dirty="0"/>
          </a:p>
          <a:p>
            <a:pPr lvl="1"/>
            <a:endParaRPr lang="nb-NO" sz="180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9B5D194-684E-45E0-8F7D-2C21E7BC990F}"/>
              </a:ext>
            </a:extLst>
          </p:cNvPr>
          <p:cNvSpPr txBox="1"/>
          <p:nvPr/>
        </p:nvSpPr>
        <p:spPr>
          <a:xfrm>
            <a:off x="838200" y="1459230"/>
            <a:ext cx="539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Fortegnet (bit-et helt til venstre) representerer den negative tall-verdien. Dvs. regningen starter ikke fra 0 når vi ser på hele tallet, men fra -128.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E91D8E3-F3E7-48FB-8887-5774C9F0079A}"/>
              </a:ext>
            </a:extLst>
          </p:cNvPr>
          <p:cNvPicPr/>
          <p:nvPr/>
        </p:nvPicPr>
        <p:blipFill rotWithShape="1">
          <a:blip r:embed="rId2"/>
          <a:srcRect t="18070"/>
          <a:stretch/>
        </p:blipFill>
        <p:spPr>
          <a:xfrm>
            <a:off x="7079671" y="4003964"/>
            <a:ext cx="4902129" cy="248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4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Noe du lurer på?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Send meg en mail</a:t>
            </a:r>
            <a:r>
              <a:rPr lang="nb-NO" dirty="0">
                <a:sym typeface="Wingdings" panose="05000000000000000000" pitchFamily="2" charset="2"/>
              </a:rPr>
              <a:t></a:t>
            </a:r>
          </a:p>
          <a:p>
            <a:r>
              <a:rPr lang="nb-NO" dirty="0">
                <a:sym typeface="Wingdings" panose="05000000000000000000" pitchFamily="2" charset="2"/>
              </a:rPr>
              <a:t>marcusbb@ifi.uio.no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405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357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Office-tema</vt:lpstr>
      <vt:lpstr>Digital representasjon</vt:lpstr>
      <vt:lpstr>Bit, bytes og binære tall</vt:lpstr>
      <vt:lpstr>Regne desimal til binært</vt:lpstr>
      <vt:lpstr>Heksadesimale tall</vt:lpstr>
      <vt:lpstr>Negative tall </vt:lpstr>
      <vt:lpstr>Negative tall </vt:lpstr>
      <vt:lpstr>Negative tall regneeksempel</vt:lpstr>
      <vt:lpstr>Noe du lurer på?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representasjon</dc:title>
  <dc:creator>Marcus Bergum Brørs</dc:creator>
  <cp:lastModifiedBy>Marcus Bergum Brørs</cp:lastModifiedBy>
  <cp:revision>20</cp:revision>
  <dcterms:created xsi:type="dcterms:W3CDTF">2022-09-07T20:08:11Z</dcterms:created>
  <dcterms:modified xsi:type="dcterms:W3CDTF">2022-09-08T09:26:12Z</dcterms:modified>
</cp:coreProperties>
</file>