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13B107-DDD8-4D3D-A79E-659D77F52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8DD7A89-F5A5-4E1E-9DE6-7B3E16788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9E8FFF7-FA85-4AC7-AFB7-F1C5A91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28A32A-4F19-4089-BCA8-4E0B7D04D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78AC8-F77C-460C-848A-73AC1FF0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06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39D57F-B012-42C1-9CB6-AD1674B68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68964F-A9F0-434F-9133-E99FFBDF1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55886B-F8B3-4778-B03F-8E60F870B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725352-E3B5-40A5-A5F8-8DC6C215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8F2BB0-70A0-441A-A84F-4E8A879D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3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7F16C64-9FAA-44DD-9EC7-DB97EA10ED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B7653DE-EE97-46AE-B2C6-C1D2A6321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8B4E42-50FD-4048-B461-C2B7191E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7504563-547F-4310-B320-957B62AE1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2F6EA-9F73-40D0-9BE9-9BFD3E8B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427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0C57DA-C56F-4336-A38B-8EF88FE9D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D39C14-2B2E-437C-AA33-F8524D3E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760DAEB-2128-4EB2-846B-C432BBC2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8B26FB-6CD2-4D04-9620-6C4B3DB8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E27FE2-3D65-42FC-8E0D-D2EA2427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36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3E8D1DD-0BBC-4E3A-8186-B99DFA14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C8AD4BA-FCF3-46A4-A702-1927D8979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839451-E3A4-44B7-9F1E-2C1EB1BC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E08C0DC-D00E-4B77-9796-435B0108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35B72B-CCA1-473C-B0F6-2C401DAA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39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F69B36-6F90-4EFF-819A-56AF3C357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4F157D5-F3DE-442A-A860-D4B61EFA8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180A27F-E4C5-4F11-86E3-9FD1203B2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C4EBB4-46AB-4F1B-BDD8-F132977B8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18E3AB-C786-48B8-97C6-B5C6F1EF2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C8046AE-B8AC-4176-B6E0-1C386150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897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82C823-0838-4B2F-B01F-BD6921C6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F2FFFE7-410A-49D5-B8B8-0BEFBB11E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100306-630B-44E5-BF04-31048A728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5DAE4E-70FF-411B-8620-C3A1DD8D0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1957B7C-3AA0-4AD9-A050-27E7A1946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5BAA5E0-09B5-4D81-8ABE-F2222E77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5D1D8F9-5800-4FA5-B28F-66A6E1C95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B64C82C-E881-437C-A8D5-B41933CF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5511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986B68-A720-4E58-B497-DC79F5442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3724549-1E14-4C5B-9067-AC0E1A698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1C81AC2-17AB-4B15-B9DC-237A9185B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D591D8C-C315-45C3-A0E6-8F7EB56D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18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4F50460-B96E-4F76-AF5A-B3189A3B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988F4E8-6BE4-4CD2-B2CB-7A39752D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9777274-ADB1-422B-BC73-ACBFF660C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878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33AB5F-A031-4415-85D6-10BFD7CD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7027E7-2B07-4D00-8AA4-77147D72F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B3CEDB8-3468-4AC6-B40C-86970D50D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3EAE512-1E8E-42C1-919B-E8792434A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AB4187F-5CA1-439E-99ED-D54877E93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12CB02-C1CF-4FB4-B389-0B621E346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28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A44A2C-F87E-49C6-B931-C9431C77D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A1A53BF-A40E-467F-BA4A-F879DFFA8C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8A55981-8D41-4F5C-A840-168F0F8EF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685E25-C85C-4295-8CB7-C3ADEC70E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A86BFB4-A0D6-489E-8390-C1AE69EE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E6E860-91DF-41BA-85E7-46E93A675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964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E148ADA-3F71-41E6-87CA-909BE8CA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809537-0BCC-47AE-A9CA-BBA61F49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ABA90A-0905-4EA1-95C7-CF7880091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DAA29-C910-4797-8B54-E26F8E0F174F}" type="datetimeFigureOut">
              <a:rPr lang="nb-NO" smtClean="0"/>
              <a:t>22.09.2022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C11DD2-E16A-47D3-B6E8-4D7778BBB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5F3913A-FA00-4918-A3BF-CDFD3D3DB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E9B21-D6E5-4BA7-960C-3B75C8A7B6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32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Mer </a:t>
            </a:r>
            <a:r>
              <a:rPr lang="nb-NO" dirty="0"/>
              <a:t>om prosessoren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Gruppe 8</a:t>
            </a:r>
          </a:p>
          <a:p>
            <a:r>
              <a:rPr lang="nb-NO" dirty="0"/>
              <a:t>Marcus Brørs</a:t>
            </a:r>
          </a:p>
          <a:p>
            <a:r>
              <a:rPr lang="nb-NO" dirty="0"/>
              <a:t>marcusbb@ifi.uio.no</a:t>
            </a:r>
          </a:p>
        </p:txBody>
      </p:sp>
    </p:spTree>
    <p:extLst>
      <p:ext uri="{BB962C8B-B14F-4D97-AF65-F5344CB8AC3E}">
        <p14:creationId xmlns:p14="http://schemas.microsoft.com/office/powerpoint/2010/main" val="326855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Von Neumann-arkitekturen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Beskriver arkitekturen til en maskin:</a:t>
            </a:r>
          </a:p>
          <a:p>
            <a:pPr lvl="1"/>
            <a:r>
              <a:rPr lang="nb-NO" dirty="0"/>
              <a:t>CPU-enhet, aritmetisk logisk enhet (ALU) med prosessor register</a:t>
            </a:r>
          </a:p>
          <a:p>
            <a:pPr lvl="1"/>
            <a:r>
              <a:rPr lang="nb-NO" dirty="0"/>
              <a:t>Kontroll-enhet, instruksjons register og en program-teller</a:t>
            </a:r>
          </a:p>
          <a:p>
            <a:pPr lvl="1"/>
            <a:r>
              <a:rPr lang="nb-NO" dirty="0"/>
              <a:t>Minne (lagrer data osv..)</a:t>
            </a:r>
          </a:p>
          <a:p>
            <a:pPr lvl="1"/>
            <a:r>
              <a:rPr lang="nb-NO" dirty="0"/>
              <a:t>Input/output mekanisme</a:t>
            </a:r>
          </a:p>
          <a:p>
            <a:r>
              <a:rPr lang="nb-NO" dirty="0"/>
              <a:t>ALU?</a:t>
            </a:r>
          </a:p>
          <a:p>
            <a:pPr lvl="1"/>
            <a:r>
              <a:rPr lang="nb-NO" dirty="0"/>
              <a:t>Kan addere og subtrahere tall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096B7E1-C236-4E42-B9AF-5F509EA7C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565" y="3213624"/>
            <a:ext cx="3900435" cy="224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3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Prosessoren x86-64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525622-830F-467D-BA8C-5454699C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X86-64 fra Intel og AMD finnes i de fleste datamaskiner i dag</a:t>
            </a:r>
          </a:p>
          <a:p>
            <a:r>
              <a:rPr lang="nb-NO" dirty="0"/>
              <a:t>Følger samme prinsippet som Von Neumann-arkitekturen</a:t>
            </a:r>
          </a:p>
          <a:p>
            <a:r>
              <a:rPr lang="nb-NO" dirty="0"/>
              <a:t>LMC og x86-64 har samme eksekveringsløkke</a:t>
            </a:r>
          </a:p>
          <a:p>
            <a:pPr lvl="1"/>
            <a:r>
              <a:rPr lang="nb-NO" dirty="0"/>
              <a:t>Hent instruks i minnet; programteller angir hvor</a:t>
            </a:r>
          </a:p>
          <a:p>
            <a:pPr lvl="1"/>
            <a:r>
              <a:rPr lang="nb-NO" dirty="0"/>
              <a:t>Dekor instruks i operasjon og adresse</a:t>
            </a:r>
          </a:p>
          <a:p>
            <a:pPr lvl="2"/>
            <a:r>
              <a:rPr lang="nb-NO" dirty="0"/>
              <a:t>Legges i instruksjonsregister og adresseregister</a:t>
            </a:r>
          </a:p>
          <a:p>
            <a:pPr lvl="1"/>
            <a:r>
              <a:rPr lang="nb-NO" dirty="0"/>
              <a:t>Utfør instruks</a:t>
            </a:r>
          </a:p>
          <a:p>
            <a:pPr lvl="1"/>
            <a:r>
              <a:rPr lang="nb-NO" dirty="0"/>
              <a:t>Skriv svar i minnet/registeret (om aktuelt)</a:t>
            </a:r>
          </a:p>
          <a:p>
            <a:r>
              <a:rPr lang="nb-NO" dirty="0"/>
              <a:t>Eks prosessor arkitektur (86x-32 bit): 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096B7E1-C236-4E42-B9AF-5F509EA7C3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1565" y="3213624"/>
            <a:ext cx="3900435" cy="224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8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DACCB18B-7BDA-4C2A-81AC-0D02635C1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5164"/>
            <a:ext cx="6096000" cy="3648730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16659D1F-F1E9-4434-BBEB-D36F92607E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5964" y="1357746"/>
            <a:ext cx="4801060" cy="3335250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7FE67252-15D0-4BA4-A859-DF6301E87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954" y="2671041"/>
            <a:ext cx="3429000" cy="1257300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F727AB6-32A2-49B1-8647-833E1D1980C7}"/>
              </a:ext>
            </a:extLst>
          </p:cNvPr>
          <p:cNvSpPr txBox="1"/>
          <p:nvPr/>
        </p:nvSpPr>
        <p:spPr>
          <a:xfrm>
            <a:off x="2399654" y="5368061"/>
            <a:ext cx="73926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/>
              <a:t>Fortsatt samme prinsippet i arkitekturen!</a:t>
            </a:r>
          </a:p>
          <a:p>
            <a:r>
              <a:rPr lang="nb-NO" sz="1400" dirty="0"/>
              <a:t>Forskjell 32vs64: størrelsen av maskinvaren</a:t>
            </a:r>
            <a:r>
              <a:rPr lang="nb-NO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673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9B461874-C948-443B-8A26-80E6DDE54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Pipelining</a:t>
            </a:r>
            <a:r>
              <a:rPr lang="nb-NO" dirty="0"/>
              <a:t>, registre og RAM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nb-NO" dirty="0"/>
                  <a:t>LMC kjører én og én eksekveringsløkke</a:t>
                </a:r>
              </a:p>
              <a:p>
                <a:r>
                  <a:rPr lang="nb-NO" dirty="0"/>
                  <a:t>x86-64 kjører flere løkker i parallell </a:t>
                </a:r>
                <a:r>
                  <a:rPr lang="nb-NO" dirty="0">
                    <a:sym typeface="Wingdings" panose="05000000000000000000" pitchFamily="2" charset="2"/>
                  </a:rPr>
                  <a:t> «</a:t>
                </a:r>
                <a:r>
                  <a:rPr lang="nb-NO" dirty="0" err="1">
                    <a:sym typeface="Wingdings" panose="05000000000000000000" pitchFamily="2" charset="2"/>
                  </a:rPr>
                  <a:t>pipelining</a:t>
                </a:r>
                <a:r>
                  <a:rPr lang="nb-NO" dirty="0">
                    <a:sym typeface="Wingdings" panose="05000000000000000000" pitchFamily="2" charset="2"/>
                  </a:rPr>
                  <a:t>»</a:t>
                </a:r>
              </a:p>
              <a:p>
                <a:r>
                  <a:rPr lang="nb-NO" dirty="0">
                    <a:sym typeface="Wingdings" panose="05000000000000000000" pitchFamily="2" charset="2"/>
                  </a:rPr>
                  <a:t>x86-64 har 16 registre / LMC 1 (akkumulator)</a:t>
                </a:r>
              </a:p>
              <a:p>
                <a:r>
                  <a:rPr lang="nb-NO" dirty="0">
                    <a:sym typeface="Wingdings" panose="05000000000000000000" pitchFamily="2" charset="2"/>
                  </a:rPr>
                  <a:t>x86-64 støtter for virtuelt minne</a:t>
                </a:r>
              </a:p>
              <a:p>
                <a:pPr lvl="1"/>
                <a:r>
                  <a:rPr lang="nb-NO" dirty="0">
                    <a:sym typeface="Wingdings" panose="05000000000000000000" pitchFamily="2" charset="2"/>
                  </a:rPr>
                  <a:t>RAM og VRAM</a:t>
                </a:r>
              </a:p>
              <a:p>
                <a:pPr lvl="1"/>
                <a:r>
                  <a:rPr lang="nb-NO" dirty="0" err="1">
                    <a:sym typeface="Wingdings" panose="05000000000000000000" pitchFamily="2" charset="2"/>
                  </a:rPr>
                  <a:t>cache</a:t>
                </a:r>
                <a:endParaRPr lang="nb-NO" dirty="0">
                  <a:sym typeface="Wingdings" panose="05000000000000000000" pitchFamily="2" charset="2"/>
                </a:endParaRPr>
              </a:p>
              <a:p>
                <a:r>
                  <a:rPr lang="nb-NO" dirty="0">
                    <a:sym typeface="Wingdings" panose="05000000000000000000" pitchFamily="2" charset="2"/>
                  </a:rPr>
                  <a:t>LMC har 100 celler i minnet</a:t>
                </a:r>
              </a:p>
              <a:p>
                <a:pPr lvl="1"/>
                <a:r>
                  <a:rPr lang="nb-NO" dirty="0">
                    <a:sym typeface="Wingdings" panose="05000000000000000000" pitchFamily="2" charset="2"/>
                  </a:rPr>
                  <a:t>x86-64 kan ha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b-NO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nb-NO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64</m:t>
                        </m:r>
                      </m:sup>
                    </m:sSup>
                  </m:oMath>
                </a14:m>
                <a:r>
                  <a:rPr lang="nb-NO" dirty="0">
                    <a:sym typeface="Wingdings" panose="05000000000000000000" pitchFamily="2" charset="2"/>
                  </a:rPr>
                  <a:t> celler i minnet</a:t>
                </a:r>
              </a:p>
              <a:p>
                <a:pPr lvl="2"/>
                <a:r>
                  <a:rPr lang="nb-NO" dirty="0">
                    <a:sym typeface="Wingdings" panose="05000000000000000000" pitchFamily="2" charset="2"/>
                  </a:rPr>
                  <a:t>Ingen maskiner har installert så mye minne</a:t>
                </a:r>
              </a:p>
              <a:p>
                <a:endParaRPr lang="nb-NO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Plassholder for innhold 2">
                <a:extLst>
                  <a:ext uri="{FF2B5EF4-FFF2-40B4-BE49-F238E27FC236}">
                    <a16:creationId xmlns:a16="http://schemas.microsoft.com/office/drawing/2014/main" id="{9D525622-830F-467D-BA8C-5454699C512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Bilde 6">
            <a:extLst>
              <a:ext uri="{FF2B5EF4-FFF2-40B4-BE49-F238E27FC236}">
                <a16:creationId xmlns:a16="http://schemas.microsoft.com/office/drawing/2014/main" id="{9AE610B6-220C-4E2F-BDC9-8C6E37FF89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809" y="3429000"/>
            <a:ext cx="4149063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75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5733C439-8CF8-401E-AAA3-24A144055A5F}"/>
              </a:ext>
            </a:extLst>
          </p:cNvPr>
          <p:cNvSpPr/>
          <p:nvPr/>
        </p:nvSpPr>
        <p:spPr>
          <a:xfrm>
            <a:off x="0" y="0"/>
            <a:ext cx="12192000" cy="13255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2EE03F5-1ABE-42B2-AD53-BBCA76DB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5562"/>
            <a:ext cx="1225626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0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8C283D3-921D-41EF-9436-474CE4947D13}"/>
              </a:ext>
            </a:extLst>
          </p:cNvPr>
          <p:cNvSpPr/>
          <p:nvPr/>
        </p:nvSpPr>
        <p:spPr>
          <a:xfrm>
            <a:off x="2447925" y="2520951"/>
            <a:ext cx="7296150" cy="9890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FF269E3-BEB9-453A-BB97-2BED7A4BB7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Noe du lurer på?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BBED404-3109-46E7-A131-CF34787D41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Spør i timen eller send meg en mail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r>
              <a:rPr lang="nb-NO" dirty="0">
                <a:sym typeface="Wingdings" panose="05000000000000000000" pitchFamily="2" charset="2"/>
              </a:rPr>
              <a:t>marcusbb@ifi.uio.no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74056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214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Office-tema</vt:lpstr>
      <vt:lpstr>Mer om prosessoren</vt:lpstr>
      <vt:lpstr>Von Neumann-arkitekturen</vt:lpstr>
      <vt:lpstr>Prosessoren x86-64</vt:lpstr>
      <vt:lpstr>PowerPoint-presentasjon</vt:lpstr>
      <vt:lpstr>Pipelining, registre og RAM</vt:lpstr>
      <vt:lpstr>PowerPoint-presentasjon</vt:lpstr>
      <vt:lpstr>Noe du lurer på?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representasjon</dc:title>
  <dc:creator>Marcus Bergum Brørs</dc:creator>
  <cp:lastModifiedBy>Marcus Bergum Brørs</cp:lastModifiedBy>
  <cp:revision>217</cp:revision>
  <dcterms:created xsi:type="dcterms:W3CDTF">2022-09-07T20:08:11Z</dcterms:created>
  <dcterms:modified xsi:type="dcterms:W3CDTF">2022-09-22T08:44:55Z</dcterms:modified>
</cp:coreProperties>
</file>