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3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A636A6-0BC0-4326-9325-E7CA4CD5E244}" type="datetimeFigureOut">
              <a:rPr lang="nb-NO" smtClean="0"/>
              <a:t>18.09.2022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730BEF-ABA5-4A84-B7AF-9AF55E1D15DF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312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36A6-0BC0-4326-9325-E7CA4CD5E244}" type="datetimeFigureOut">
              <a:rPr lang="nb-NO" smtClean="0"/>
              <a:t>18.09.2022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0BEF-ABA5-4A84-B7AF-9AF55E1D15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281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36A6-0BC0-4326-9325-E7CA4CD5E244}" type="datetimeFigureOut">
              <a:rPr lang="nb-NO" smtClean="0"/>
              <a:t>18.09.2022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0BEF-ABA5-4A84-B7AF-9AF55E1D15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995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36A6-0BC0-4326-9325-E7CA4CD5E244}" type="datetimeFigureOut">
              <a:rPr lang="nb-NO" smtClean="0"/>
              <a:t>18.09.2022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0BEF-ABA5-4A84-B7AF-9AF55E1D15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491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36A6-0BC0-4326-9325-E7CA4CD5E244}" type="datetimeFigureOut">
              <a:rPr lang="nb-NO" smtClean="0"/>
              <a:t>18.09.2022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0BEF-ABA5-4A84-B7AF-9AF55E1D15DF}" type="slidenum">
              <a:rPr lang="nb-NO" smtClean="0"/>
              <a:t>‹#›</a:t>
            </a:fld>
            <a:endParaRPr lang="nb-NO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546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36A6-0BC0-4326-9325-E7CA4CD5E244}" type="datetimeFigureOut">
              <a:rPr lang="nb-NO" smtClean="0"/>
              <a:t>18.09.2022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0BEF-ABA5-4A84-B7AF-9AF55E1D15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0728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36A6-0BC0-4326-9325-E7CA4CD5E244}" type="datetimeFigureOut">
              <a:rPr lang="nb-NO" smtClean="0"/>
              <a:t>18.09.2022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0BEF-ABA5-4A84-B7AF-9AF55E1D15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874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36A6-0BC0-4326-9325-E7CA4CD5E244}" type="datetimeFigureOut">
              <a:rPr lang="nb-NO" smtClean="0"/>
              <a:t>18.09.2022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0BEF-ABA5-4A84-B7AF-9AF55E1D15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6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36A6-0BC0-4326-9325-E7CA4CD5E244}" type="datetimeFigureOut">
              <a:rPr lang="nb-NO" smtClean="0"/>
              <a:t>18.09.2022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0BEF-ABA5-4A84-B7AF-9AF55E1D15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168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36A6-0BC0-4326-9325-E7CA4CD5E244}" type="datetimeFigureOut">
              <a:rPr lang="nb-NO" smtClean="0"/>
              <a:t>18.09.2022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0BEF-ABA5-4A84-B7AF-9AF55E1D15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867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36A6-0BC0-4326-9325-E7CA4CD5E244}" type="datetimeFigureOut">
              <a:rPr lang="nb-NO" smtClean="0"/>
              <a:t>18.09.2022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0BEF-ABA5-4A84-B7AF-9AF55E1D15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592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DA636A6-0BC0-4326-9325-E7CA4CD5E244}" type="datetimeFigureOut">
              <a:rPr lang="nb-NO" smtClean="0"/>
              <a:t>18.09.2022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0730BEF-ABA5-4A84-B7AF-9AF55E1D15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873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E24AC-BB01-5B52-6FA6-30CD5AD2B3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Programmering og maskinvare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8492C-E0F6-DAAF-E49A-BE3457710F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IN1020 gruppetime 4</a:t>
            </a:r>
          </a:p>
          <a:p>
            <a:r>
              <a:rPr lang="nb-NO" dirty="0"/>
              <a:t>Arian Sharifi</a:t>
            </a:r>
          </a:p>
          <a:p>
            <a:r>
              <a:rPr lang="nb-NO" dirty="0"/>
              <a:t>19.09.2022</a:t>
            </a:r>
          </a:p>
        </p:txBody>
      </p:sp>
    </p:spTree>
    <p:extLst>
      <p:ext uri="{BB962C8B-B14F-4D97-AF65-F5344CB8AC3E}">
        <p14:creationId xmlns:p14="http://schemas.microsoft.com/office/powerpoint/2010/main" val="415252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BC748-CD69-D686-ABD3-2D5F5246F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X86_64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371B89B2-FBE2-54AF-3EAA-EBD71AB26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34" y="1755321"/>
            <a:ext cx="6403203" cy="370318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4A66C-CF94-A961-F78B-CDD708F17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Standard prosessor arkitektur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X86: 32 bit, X86_64: 64 bit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Utviklet av AMD og Intel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Følger Von Neumann-arkitekturen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4783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ED0B1-4CAD-6274-F238-6474432D1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759" y="1097280"/>
            <a:ext cx="3931920" cy="1737360"/>
          </a:xfrm>
        </p:spPr>
        <p:txBody>
          <a:bodyPr/>
          <a:lstStyle/>
          <a:p>
            <a:r>
              <a:rPr lang="nb-NO" dirty="0"/>
              <a:t>Moore's Law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044DD3-2939-80E1-8367-FAA87003C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5759" y="2834640"/>
            <a:ext cx="3931920" cy="30175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Transistorer i en krets vil doble hvert andre 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Økt kompleksitet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Krangel om gyldighet i nyere tid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15" name="Content Placeholder 5" descr="Timeline&#10;&#10;Description automatically generated">
            <a:extLst>
              <a:ext uri="{FF2B5EF4-FFF2-40B4-BE49-F238E27FC236}">
                <a16:creationId xmlns:a16="http://schemas.microsoft.com/office/drawing/2014/main" id="{9A7E56E8-12CC-31BE-BE3F-F9F47159D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79" y="1749343"/>
            <a:ext cx="7137965" cy="3789068"/>
          </a:xfrm>
        </p:spPr>
      </p:pic>
    </p:spTree>
    <p:extLst>
      <p:ext uri="{BB962C8B-B14F-4D97-AF65-F5344CB8AC3E}">
        <p14:creationId xmlns:p14="http://schemas.microsoft.com/office/powerpoint/2010/main" val="366862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E3B89-7448-6AF2-B744-298C1E65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57" y="1097280"/>
            <a:ext cx="4727121" cy="1737360"/>
          </a:xfrm>
        </p:spPr>
        <p:txBody>
          <a:bodyPr/>
          <a:lstStyle/>
          <a:p>
            <a:r>
              <a:rPr lang="nb-NO" dirty="0">
                <a:effectLst/>
                <a:latin typeface="Arial" panose="020B0604020202020204" pitchFamily="34" charset="0"/>
              </a:rPr>
              <a:t>Eksekveringsløkken</a:t>
            </a:r>
            <a:endParaRPr lang="nb-N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730F6-B6F4-D75F-0AA4-ECCB33231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4157" y="2834640"/>
            <a:ext cx="4470763" cy="30175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Hent instruksjon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Dekode instruksjonen, legg til i register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Utfør instruksjon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Skriv i minnet hvis instruert</a:t>
            </a:r>
          </a:p>
        </p:txBody>
      </p:sp>
      <p:pic>
        <p:nvPicPr>
          <p:cNvPr id="29" name="Content Placeholder 28" descr="Diagram&#10;&#10;Description automatically generated">
            <a:extLst>
              <a:ext uri="{FF2B5EF4-FFF2-40B4-BE49-F238E27FC236}">
                <a16:creationId xmlns:a16="http://schemas.microsoft.com/office/drawing/2014/main" id="{60EC07FB-FC25-DA31-7D71-4AAE9C243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525" y="1691217"/>
            <a:ext cx="5213350" cy="347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09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1414E-4786-5C2C-6D18-88470E40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Pipelining</a:t>
            </a:r>
          </a:p>
        </p:txBody>
      </p:sp>
      <p:pic>
        <p:nvPicPr>
          <p:cNvPr id="6" name="Content Placeholder 5" descr="Diagram, schematic&#10;&#10;Description automatically generated">
            <a:extLst>
              <a:ext uri="{FF2B5EF4-FFF2-40B4-BE49-F238E27FC236}">
                <a16:creationId xmlns:a16="http://schemas.microsoft.com/office/drawing/2014/main" id="{9016533B-683C-35BA-195B-9B2D0DF4C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5838"/>
            <a:ext cx="5243987" cy="277352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6FA158-AF33-745B-94BA-EDE770ADD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effectLst/>
                <a:latin typeface="Arial" panose="020B0604020202020204" pitchFamily="34" charset="0"/>
              </a:rPr>
              <a:t>Kjøre flere instruksjoner raskere</a:t>
            </a:r>
            <a:endParaRPr lang="nb-NO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" panose="020B0604020202020204" pitchFamily="34" charset="0"/>
              </a:rPr>
              <a:t>Pipelining hazards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" panose="020B0604020202020204" pitchFamily="34" charset="0"/>
              </a:rPr>
              <a:t>Praktisk med flere trinn i </a:t>
            </a:r>
            <a:r>
              <a:rPr lang="nb-NO" dirty="0" err="1">
                <a:latin typeface="Arial" panose="020B0604020202020204" pitchFamily="34" charset="0"/>
              </a:rPr>
              <a:t>execution</a:t>
            </a:r>
            <a:r>
              <a:rPr lang="nb-NO" dirty="0">
                <a:latin typeface="Arial" panose="020B0604020202020204" pitchFamily="34" charset="0"/>
              </a:rPr>
              <a:t> </a:t>
            </a:r>
            <a:r>
              <a:rPr lang="nb-NO" dirty="0" err="1">
                <a:latin typeface="Arial" panose="020B0604020202020204" pitchFamily="34" charset="0"/>
              </a:rPr>
              <a:t>cycle</a:t>
            </a:r>
            <a:r>
              <a:rPr lang="nb-NO" dirty="0">
                <a:latin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" panose="020B0604020202020204" pitchFamily="34" charset="0"/>
              </a:rPr>
              <a:t>Stadig i utvikling</a:t>
            </a:r>
            <a:endParaRPr lang="nb-NO" dirty="0"/>
          </a:p>
        </p:txBody>
      </p:sp>
      <p:pic>
        <p:nvPicPr>
          <p:cNvPr id="8" name="Picture 7" descr="Graphical user interface, application, waterfall chart&#10;&#10;Description automatically generated">
            <a:extLst>
              <a:ext uri="{FF2B5EF4-FFF2-40B4-BE49-F238E27FC236}">
                <a16:creationId xmlns:a16="http://schemas.microsoft.com/office/drawing/2014/main" id="{D019E531-9B0B-7547-B222-120E3AE1B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64839"/>
            <a:ext cx="5243987" cy="275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0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9B71-9E77-C92C-1064-21EE2A877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Programmeringsparadigmer</a:t>
            </a:r>
          </a:p>
        </p:txBody>
      </p:sp>
      <p:pic>
        <p:nvPicPr>
          <p:cNvPr id="4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818C3FC4-4184-3046-6995-64E240F76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691" y="2057400"/>
            <a:ext cx="7183280" cy="4038600"/>
          </a:xfrm>
        </p:spPr>
      </p:pic>
    </p:spTree>
    <p:extLst>
      <p:ext uri="{BB962C8B-B14F-4D97-AF65-F5344CB8AC3E}">
        <p14:creationId xmlns:p14="http://schemas.microsoft.com/office/powerpoint/2010/main" val="3229646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E744D-5A8C-976B-6697-AF8FAC98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97280"/>
            <a:ext cx="4849585" cy="1737360"/>
          </a:xfrm>
        </p:spPr>
        <p:txBody>
          <a:bodyPr/>
          <a:lstStyle/>
          <a:p>
            <a:r>
              <a:rPr lang="nb-NO" dirty="0"/>
              <a:t>Abstraksjon i programmeringsspråk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662CD-899A-183D-A6FC-9CA794707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4350" y="2834640"/>
            <a:ext cx="4601392" cy="30175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Mer abstraksjon, økt produktivitet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Treigere program,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Github</a:t>
            </a:r>
            <a:r>
              <a:rPr lang="nb-NO" dirty="0"/>
              <a:t> </a:t>
            </a:r>
            <a:r>
              <a:rPr lang="nb-NO" dirty="0" err="1"/>
              <a:t>copilot</a:t>
            </a:r>
            <a:endParaRPr lang="nb-NO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A49A9C9F-A3EE-4B9A-0FEA-DA953050D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8067" y="450806"/>
            <a:ext cx="4716233" cy="5919453"/>
          </a:xfrm>
        </p:spPr>
      </p:pic>
    </p:spTree>
    <p:extLst>
      <p:ext uri="{BB962C8B-B14F-4D97-AF65-F5344CB8AC3E}">
        <p14:creationId xmlns:p14="http://schemas.microsoft.com/office/powerpoint/2010/main" val="89435404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142</TotalTime>
  <Words>97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Corbel</vt:lpstr>
      <vt:lpstr>Basis</vt:lpstr>
      <vt:lpstr>Programmering og maskinvare </vt:lpstr>
      <vt:lpstr>X86_64</vt:lpstr>
      <vt:lpstr>Moore's Law </vt:lpstr>
      <vt:lpstr>Eksekveringsløkken</vt:lpstr>
      <vt:lpstr>Pipelining</vt:lpstr>
      <vt:lpstr>Programmeringsparadigmer</vt:lpstr>
      <vt:lpstr>Abstraksjon i programmeringsspråk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Programmering og maskinvare </dc:title>
  <dc:creator>Arian Sharifi</dc:creator>
  <cp:lastModifiedBy>Arian Sharifi</cp:lastModifiedBy>
  <cp:revision>1</cp:revision>
  <dcterms:created xsi:type="dcterms:W3CDTF">2022-09-18T15:01:03Z</dcterms:created>
  <dcterms:modified xsi:type="dcterms:W3CDTF">2022-09-18T17:23:33Z</dcterms:modified>
</cp:coreProperties>
</file>