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63" r:id="rId7"/>
    <p:sldId id="268" r:id="rId8"/>
    <p:sldId id="267" r:id="rId9"/>
    <p:sldId id="266" r:id="rId10"/>
    <p:sldId id="269" r:id="rId11"/>
    <p:sldId id="265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2BB44-3F92-4F15-9CCA-00995766AAC1}" v="3" dt="2022-10-03T10:55:14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81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401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5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76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99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46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0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28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642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17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79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4CECF99-EE0E-40EB-AFA9-D0475B5FCB51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BE2960E-AC06-4603-9C19-1DA93152DC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7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B775-9CB8-88A0-EE6B-73677D1FC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Kretser og strøm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9CC0A-74A8-8916-6A80-01B1B7CC5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IN1020 gruppetime 6</a:t>
            </a:r>
          </a:p>
          <a:p>
            <a:r>
              <a:rPr lang="nb-NO" dirty="0"/>
              <a:t>Arian Sharifi</a:t>
            </a:r>
          </a:p>
          <a:p>
            <a:r>
              <a:rPr lang="nb-NO" dirty="0"/>
              <a:t>03.09.2022</a:t>
            </a:r>
          </a:p>
        </p:txBody>
      </p:sp>
    </p:spTree>
    <p:extLst>
      <p:ext uri="{BB962C8B-B14F-4D97-AF65-F5344CB8AC3E}">
        <p14:creationId xmlns:p14="http://schemas.microsoft.com/office/powerpoint/2010/main" val="405368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C7681-7233-E261-C818-165AABD0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47" y="1097280"/>
            <a:ext cx="4542117" cy="1737360"/>
          </a:xfrm>
        </p:spPr>
        <p:txBody>
          <a:bodyPr/>
          <a:lstStyle/>
          <a:p>
            <a:r>
              <a:rPr lang="nb-NO" dirty="0"/>
              <a:t>Sannhetsverditabell</a:t>
            </a:r>
          </a:p>
        </p:txBody>
      </p:sp>
      <p:grpSp>
        <p:nvGrpSpPr>
          <p:cNvPr id="7" name="Content Placeholder 5">
            <a:extLst>
              <a:ext uri="{FF2B5EF4-FFF2-40B4-BE49-F238E27FC236}">
                <a16:creationId xmlns:a16="http://schemas.microsoft.com/office/drawing/2014/main" id="{600E7E9B-6F50-3C44-2788-BE0EBF2F1A31}"/>
              </a:ext>
            </a:extLst>
          </p:cNvPr>
          <p:cNvGrpSpPr/>
          <p:nvPr/>
        </p:nvGrpSpPr>
        <p:grpSpPr>
          <a:xfrm>
            <a:off x="5634866" y="2621009"/>
            <a:ext cx="5402576" cy="1666109"/>
            <a:chOff x="5634866" y="2621009"/>
            <a:chExt cx="5402576" cy="1666109"/>
          </a:xfrm>
        </p:grpSpPr>
        <p:grpSp>
          <p:nvGrpSpPr>
            <p:cNvPr id="8" name="Content Placeholder 5">
              <a:extLst>
                <a:ext uri="{FF2B5EF4-FFF2-40B4-BE49-F238E27FC236}">
                  <a16:creationId xmlns:a16="http://schemas.microsoft.com/office/drawing/2014/main" id="{27E568EC-7E2E-425E-DF2E-E68ED48869A8}"/>
                </a:ext>
              </a:extLst>
            </p:cNvPr>
            <p:cNvGrpSpPr/>
            <p:nvPr/>
          </p:nvGrpSpPr>
          <p:grpSpPr>
            <a:xfrm>
              <a:off x="5727614" y="2895804"/>
              <a:ext cx="309160" cy="277684"/>
              <a:chOff x="5727614" y="2895804"/>
              <a:chExt cx="309160" cy="27768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E9E1523-34E1-2775-268E-0756FD1EDFB0}"/>
                  </a:ext>
                </a:extLst>
              </p:cNvPr>
              <p:cNvSpPr/>
              <p:nvPr/>
            </p:nvSpPr>
            <p:spPr>
              <a:xfrm>
                <a:off x="5727614" y="2895804"/>
                <a:ext cx="309160" cy="277684"/>
              </a:xfrm>
              <a:custGeom>
                <a:avLst/>
                <a:gdLst>
                  <a:gd name="connsiteX0" fmla="*/ 9 w 309160"/>
                  <a:gd name="connsiteY0" fmla="*/ -109 h 277684"/>
                  <a:gd name="connsiteX1" fmla="*/ 309169 w 309160"/>
                  <a:gd name="connsiteY1" fmla="*/ -109 h 277684"/>
                  <a:gd name="connsiteX2" fmla="*/ 309169 w 309160"/>
                  <a:gd name="connsiteY2" fmla="*/ 277576 h 277684"/>
                  <a:gd name="connsiteX3" fmla="*/ 9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109"/>
                    </a:moveTo>
                    <a:lnTo>
                      <a:pt x="309169" y="-109"/>
                    </a:lnTo>
                    <a:lnTo>
                      <a:pt x="309169" y="277576"/>
                    </a:lnTo>
                    <a:lnTo>
                      <a:pt x="9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A2FC4D3-9E88-0AF5-CD48-7530C0907061}"/>
                  </a:ext>
                </a:extLst>
              </p:cNvPr>
              <p:cNvSpPr txBox="1"/>
              <p:nvPr/>
            </p:nvSpPr>
            <p:spPr>
              <a:xfrm>
                <a:off x="5747060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11" name="Content Placeholder 5">
              <a:extLst>
                <a:ext uri="{FF2B5EF4-FFF2-40B4-BE49-F238E27FC236}">
                  <a16:creationId xmlns:a16="http://schemas.microsoft.com/office/drawing/2014/main" id="{4A2EEAD5-E102-8875-E960-DD35CDB0A000}"/>
                </a:ext>
              </a:extLst>
            </p:cNvPr>
            <p:cNvGrpSpPr/>
            <p:nvPr/>
          </p:nvGrpSpPr>
          <p:grpSpPr>
            <a:xfrm>
              <a:off x="6036775" y="2895804"/>
              <a:ext cx="309160" cy="277684"/>
              <a:chOff x="6036775" y="2895804"/>
              <a:chExt cx="309160" cy="27768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098A9406-5B8B-F1DE-CCF0-35A151D52A30}"/>
                  </a:ext>
                </a:extLst>
              </p:cNvPr>
              <p:cNvSpPr/>
              <p:nvPr/>
            </p:nvSpPr>
            <p:spPr>
              <a:xfrm>
                <a:off x="6036775" y="2895804"/>
                <a:ext cx="309160" cy="277684"/>
              </a:xfrm>
              <a:custGeom>
                <a:avLst/>
                <a:gdLst>
                  <a:gd name="connsiteX0" fmla="*/ 39 w 309160"/>
                  <a:gd name="connsiteY0" fmla="*/ -109 h 277684"/>
                  <a:gd name="connsiteX1" fmla="*/ 309199 w 309160"/>
                  <a:gd name="connsiteY1" fmla="*/ -109 h 277684"/>
                  <a:gd name="connsiteX2" fmla="*/ 309199 w 309160"/>
                  <a:gd name="connsiteY2" fmla="*/ 277576 h 277684"/>
                  <a:gd name="connsiteX3" fmla="*/ 39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109"/>
                    </a:moveTo>
                    <a:lnTo>
                      <a:pt x="309199" y="-109"/>
                    </a:lnTo>
                    <a:lnTo>
                      <a:pt x="309199" y="277576"/>
                    </a:lnTo>
                    <a:lnTo>
                      <a:pt x="39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7644C0-122B-C6E3-C4D8-3A95192A7BCF}"/>
                  </a:ext>
                </a:extLst>
              </p:cNvPr>
              <p:cNvSpPr txBox="1"/>
              <p:nvPr/>
            </p:nvSpPr>
            <p:spPr>
              <a:xfrm>
                <a:off x="6059518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14" name="Content Placeholder 5">
              <a:extLst>
                <a:ext uri="{FF2B5EF4-FFF2-40B4-BE49-F238E27FC236}">
                  <a16:creationId xmlns:a16="http://schemas.microsoft.com/office/drawing/2014/main" id="{A9E476F9-1A63-1F81-48E1-DE3044682B23}"/>
                </a:ext>
              </a:extLst>
            </p:cNvPr>
            <p:cNvGrpSpPr/>
            <p:nvPr/>
          </p:nvGrpSpPr>
          <p:grpSpPr>
            <a:xfrm>
              <a:off x="5727614" y="3176378"/>
              <a:ext cx="309160" cy="277684"/>
              <a:chOff x="5727614" y="3176378"/>
              <a:chExt cx="309160" cy="27768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6B7B460-0C87-4389-271C-50F10D49CB21}"/>
                  </a:ext>
                </a:extLst>
              </p:cNvPr>
              <p:cNvSpPr/>
              <p:nvPr/>
            </p:nvSpPr>
            <p:spPr>
              <a:xfrm>
                <a:off x="5727614" y="3176378"/>
                <a:ext cx="309160" cy="277684"/>
              </a:xfrm>
              <a:custGeom>
                <a:avLst/>
                <a:gdLst>
                  <a:gd name="connsiteX0" fmla="*/ 9 w 309160"/>
                  <a:gd name="connsiteY0" fmla="*/ -82 h 277684"/>
                  <a:gd name="connsiteX1" fmla="*/ 309169 w 309160"/>
                  <a:gd name="connsiteY1" fmla="*/ -82 h 277684"/>
                  <a:gd name="connsiteX2" fmla="*/ 309169 w 309160"/>
                  <a:gd name="connsiteY2" fmla="*/ 277603 h 277684"/>
                  <a:gd name="connsiteX3" fmla="*/ 9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82"/>
                    </a:moveTo>
                    <a:lnTo>
                      <a:pt x="309169" y="-82"/>
                    </a:lnTo>
                    <a:lnTo>
                      <a:pt x="309169" y="277603"/>
                    </a:lnTo>
                    <a:lnTo>
                      <a:pt x="9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B68A4-64EE-4984-17DD-8B1FFC277115}"/>
                  </a:ext>
                </a:extLst>
              </p:cNvPr>
              <p:cNvSpPr txBox="1"/>
              <p:nvPr/>
            </p:nvSpPr>
            <p:spPr>
              <a:xfrm>
                <a:off x="575417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7" name="Content Placeholder 5">
              <a:extLst>
                <a:ext uri="{FF2B5EF4-FFF2-40B4-BE49-F238E27FC236}">
                  <a16:creationId xmlns:a16="http://schemas.microsoft.com/office/drawing/2014/main" id="{CD26177C-1DBE-B46C-F4B9-EF175C4595A2}"/>
                </a:ext>
              </a:extLst>
            </p:cNvPr>
            <p:cNvGrpSpPr/>
            <p:nvPr/>
          </p:nvGrpSpPr>
          <p:grpSpPr>
            <a:xfrm>
              <a:off x="6036775" y="3176378"/>
              <a:ext cx="309160" cy="277684"/>
              <a:chOff x="6036775" y="3176378"/>
              <a:chExt cx="309160" cy="27768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1785550-7519-E22F-36D6-2D5745B2C11A}"/>
                  </a:ext>
                </a:extLst>
              </p:cNvPr>
              <p:cNvSpPr/>
              <p:nvPr/>
            </p:nvSpPr>
            <p:spPr>
              <a:xfrm>
                <a:off x="6036775" y="3176378"/>
                <a:ext cx="309160" cy="277684"/>
              </a:xfrm>
              <a:custGeom>
                <a:avLst/>
                <a:gdLst>
                  <a:gd name="connsiteX0" fmla="*/ 39 w 309160"/>
                  <a:gd name="connsiteY0" fmla="*/ -82 h 277684"/>
                  <a:gd name="connsiteX1" fmla="*/ 309199 w 309160"/>
                  <a:gd name="connsiteY1" fmla="*/ -82 h 277684"/>
                  <a:gd name="connsiteX2" fmla="*/ 309199 w 309160"/>
                  <a:gd name="connsiteY2" fmla="*/ 277603 h 277684"/>
                  <a:gd name="connsiteX3" fmla="*/ 39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82"/>
                    </a:moveTo>
                    <a:lnTo>
                      <a:pt x="309199" y="-82"/>
                    </a:lnTo>
                    <a:lnTo>
                      <a:pt x="309199" y="277603"/>
                    </a:lnTo>
                    <a:lnTo>
                      <a:pt x="39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1FB37AF-7976-9EF9-9D35-2225CD40EA2C}"/>
                  </a:ext>
                </a:extLst>
              </p:cNvPr>
              <p:cNvSpPr txBox="1"/>
              <p:nvPr/>
            </p:nvSpPr>
            <p:spPr>
              <a:xfrm>
                <a:off x="6063331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20" name="Content Placeholder 5">
              <a:extLst>
                <a:ext uri="{FF2B5EF4-FFF2-40B4-BE49-F238E27FC236}">
                  <a16:creationId xmlns:a16="http://schemas.microsoft.com/office/drawing/2014/main" id="{A18B3938-4021-7936-9D72-7BEA721D28CE}"/>
                </a:ext>
              </a:extLst>
            </p:cNvPr>
            <p:cNvGrpSpPr/>
            <p:nvPr/>
          </p:nvGrpSpPr>
          <p:grpSpPr>
            <a:xfrm>
              <a:off x="5727614" y="3454063"/>
              <a:ext cx="309160" cy="277684"/>
              <a:chOff x="5727614" y="3454063"/>
              <a:chExt cx="309160" cy="27768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B8AA8EB-B6A1-A179-B561-A19BDF880DF0}"/>
                  </a:ext>
                </a:extLst>
              </p:cNvPr>
              <p:cNvSpPr/>
              <p:nvPr/>
            </p:nvSpPr>
            <p:spPr>
              <a:xfrm>
                <a:off x="5727614" y="3454063"/>
                <a:ext cx="309160" cy="277684"/>
              </a:xfrm>
              <a:custGeom>
                <a:avLst/>
                <a:gdLst>
                  <a:gd name="connsiteX0" fmla="*/ 9 w 309160"/>
                  <a:gd name="connsiteY0" fmla="*/ -55 h 277684"/>
                  <a:gd name="connsiteX1" fmla="*/ 309169 w 309160"/>
                  <a:gd name="connsiteY1" fmla="*/ -55 h 277684"/>
                  <a:gd name="connsiteX2" fmla="*/ 309169 w 309160"/>
                  <a:gd name="connsiteY2" fmla="*/ 277630 h 277684"/>
                  <a:gd name="connsiteX3" fmla="*/ 9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55"/>
                    </a:moveTo>
                    <a:lnTo>
                      <a:pt x="309169" y="-55"/>
                    </a:lnTo>
                    <a:lnTo>
                      <a:pt x="309169" y="277630"/>
                    </a:lnTo>
                    <a:lnTo>
                      <a:pt x="9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2BB23CC-BAFB-70C8-0F74-CDF6B63458B5}"/>
                  </a:ext>
                </a:extLst>
              </p:cNvPr>
              <p:cNvSpPr txBox="1"/>
              <p:nvPr/>
            </p:nvSpPr>
            <p:spPr>
              <a:xfrm>
                <a:off x="575417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23" name="Content Placeholder 5">
              <a:extLst>
                <a:ext uri="{FF2B5EF4-FFF2-40B4-BE49-F238E27FC236}">
                  <a16:creationId xmlns:a16="http://schemas.microsoft.com/office/drawing/2014/main" id="{58CD6C12-2441-2B26-491D-F5EEABDE3C61}"/>
                </a:ext>
              </a:extLst>
            </p:cNvPr>
            <p:cNvGrpSpPr/>
            <p:nvPr/>
          </p:nvGrpSpPr>
          <p:grpSpPr>
            <a:xfrm>
              <a:off x="6036775" y="3454063"/>
              <a:ext cx="309160" cy="277684"/>
              <a:chOff x="6036775" y="3454063"/>
              <a:chExt cx="309160" cy="27768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29F37574-FA68-A1DE-D245-413ADAE9A5CA}"/>
                  </a:ext>
                </a:extLst>
              </p:cNvPr>
              <p:cNvSpPr/>
              <p:nvPr/>
            </p:nvSpPr>
            <p:spPr>
              <a:xfrm>
                <a:off x="6036775" y="3454063"/>
                <a:ext cx="309160" cy="277684"/>
              </a:xfrm>
              <a:custGeom>
                <a:avLst/>
                <a:gdLst>
                  <a:gd name="connsiteX0" fmla="*/ 39 w 309160"/>
                  <a:gd name="connsiteY0" fmla="*/ -55 h 277684"/>
                  <a:gd name="connsiteX1" fmla="*/ 309199 w 309160"/>
                  <a:gd name="connsiteY1" fmla="*/ -55 h 277684"/>
                  <a:gd name="connsiteX2" fmla="*/ 309199 w 309160"/>
                  <a:gd name="connsiteY2" fmla="*/ 277630 h 277684"/>
                  <a:gd name="connsiteX3" fmla="*/ 39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55"/>
                    </a:moveTo>
                    <a:lnTo>
                      <a:pt x="309199" y="-55"/>
                    </a:lnTo>
                    <a:lnTo>
                      <a:pt x="309199" y="277630"/>
                    </a:lnTo>
                    <a:lnTo>
                      <a:pt x="39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C284F90-8CE1-4C31-C1A3-88525C8B5CD2}"/>
                  </a:ext>
                </a:extLst>
              </p:cNvPr>
              <p:cNvSpPr txBox="1"/>
              <p:nvPr/>
            </p:nvSpPr>
            <p:spPr>
              <a:xfrm>
                <a:off x="6063331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26" name="Content Placeholder 5">
              <a:extLst>
                <a:ext uri="{FF2B5EF4-FFF2-40B4-BE49-F238E27FC236}">
                  <a16:creationId xmlns:a16="http://schemas.microsoft.com/office/drawing/2014/main" id="{6A44B557-4DD7-0B27-0BD4-AB3F18AD143A}"/>
                </a:ext>
              </a:extLst>
            </p:cNvPr>
            <p:cNvGrpSpPr/>
            <p:nvPr/>
          </p:nvGrpSpPr>
          <p:grpSpPr>
            <a:xfrm>
              <a:off x="5727614" y="3731748"/>
              <a:ext cx="309160" cy="277684"/>
              <a:chOff x="5727614" y="3731748"/>
              <a:chExt cx="309160" cy="277684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674E382-38FA-6DD3-5FBF-212C3FA8605C}"/>
                  </a:ext>
                </a:extLst>
              </p:cNvPr>
              <p:cNvSpPr/>
              <p:nvPr/>
            </p:nvSpPr>
            <p:spPr>
              <a:xfrm>
                <a:off x="5727614" y="3731748"/>
                <a:ext cx="309160" cy="277684"/>
              </a:xfrm>
              <a:custGeom>
                <a:avLst/>
                <a:gdLst>
                  <a:gd name="connsiteX0" fmla="*/ 9 w 309160"/>
                  <a:gd name="connsiteY0" fmla="*/ -28 h 277684"/>
                  <a:gd name="connsiteX1" fmla="*/ 309169 w 309160"/>
                  <a:gd name="connsiteY1" fmla="*/ -28 h 277684"/>
                  <a:gd name="connsiteX2" fmla="*/ 309169 w 309160"/>
                  <a:gd name="connsiteY2" fmla="*/ 277657 h 277684"/>
                  <a:gd name="connsiteX3" fmla="*/ 9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28"/>
                    </a:moveTo>
                    <a:lnTo>
                      <a:pt x="309169" y="-28"/>
                    </a:lnTo>
                    <a:lnTo>
                      <a:pt x="309169" y="277657"/>
                    </a:lnTo>
                    <a:lnTo>
                      <a:pt x="9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13C1C14-5D25-F3B9-22F0-CEABA04E432A}"/>
                  </a:ext>
                </a:extLst>
              </p:cNvPr>
              <p:cNvSpPr txBox="1"/>
              <p:nvPr/>
            </p:nvSpPr>
            <p:spPr>
              <a:xfrm>
                <a:off x="575417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29" name="Content Placeholder 5">
              <a:extLst>
                <a:ext uri="{FF2B5EF4-FFF2-40B4-BE49-F238E27FC236}">
                  <a16:creationId xmlns:a16="http://schemas.microsoft.com/office/drawing/2014/main" id="{9E5D229D-1E70-8A1C-1DAF-EED3D8C31FF1}"/>
                </a:ext>
              </a:extLst>
            </p:cNvPr>
            <p:cNvGrpSpPr/>
            <p:nvPr/>
          </p:nvGrpSpPr>
          <p:grpSpPr>
            <a:xfrm>
              <a:off x="6036775" y="3731748"/>
              <a:ext cx="309160" cy="277684"/>
              <a:chOff x="6036775" y="3731748"/>
              <a:chExt cx="309160" cy="277684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8061D9D-8669-3E4D-F029-7B5086C3317D}"/>
                  </a:ext>
                </a:extLst>
              </p:cNvPr>
              <p:cNvSpPr/>
              <p:nvPr/>
            </p:nvSpPr>
            <p:spPr>
              <a:xfrm>
                <a:off x="6036775" y="3731748"/>
                <a:ext cx="309160" cy="277684"/>
              </a:xfrm>
              <a:custGeom>
                <a:avLst/>
                <a:gdLst>
                  <a:gd name="connsiteX0" fmla="*/ 39 w 309160"/>
                  <a:gd name="connsiteY0" fmla="*/ -28 h 277684"/>
                  <a:gd name="connsiteX1" fmla="*/ 309199 w 309160"/>
                  <a:gd name="connsiteY1" fmla="*/ -28 h 277684"/>
                  <a:gd name="connsiteX2" fmla="*/ 309199 w 309160"/>
                  <a:gd name="connsiteY2" fmla="*/ 277657 h 277684"/>
                  <a:gd name="connsiteX3" fmla="*/ 39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28"/>
                    </a:moveTo>
                    <a:lnTo>
                      <a:pt x="309199" y="-28"/>
                    </a:lnTo>
                    <a:lnTo>
                      <a:pt x="309199" y="277657"/>
                    </a:lnTo>
                    <a:lnTo>
                      <a:pt x="39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BC1A718-92AA-2140-5789-28D236F37246}"/>
                  </a:ext>
                </a:extLst>
              </p:cNvPr>
              <p:cNvSpPr txBox="1"/>
              <p:nvPr/>
            </p:nvSpPr>
            <p:spPr>
              <a:xfrm>
                <a:off x="6063331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32" name="Content Placeholder 5">
              <a:extLst>
                <a:ext uri="{FF2B5EF4-FFF2-40B4-BE49-F238E27FC236}">
                  <a16:creationId xmlns:a16="http://schemas.microsoft.com/office/drawing/2014/main" id="{803CAC20-FF86-5496-E40C-F275F2C1D8F5}"/>
                </a:ext>
              </a:extLst>
            </p:cNvPr>
            <p:cNvGrpSpPr/>
            <p:nvPr/>
          </p:nvGrpSpPr>
          <p:grpSpPr>
            <a:xfrm>
              <a:off x="5727614" y="4009433"/>
              <a:ext cx="309160" cy="277684"/>
              <a:chOff x="5727614" y="4009433"/>
              <a:chExt cx="309160" cy="277684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8BE9007-C998-889C-7B3B-3BBEE4A7912A}"/>
                  </a:ext>
                </a:extLst>
              </p:cNvPr>
              <p:cNvSpPr/>
              <p:nvPr/>
            </p:nvSpPr>
            <p:spPr>
              <a:xfrm>
                <a:off x="5727614" y="4009433"/>
                <a:ext cx="309160" cy="277684"/>
              </a:xfrm>
              <a:custGeom>
                <a:avLst/>
                <a:gdLst>
                  <a:gd name="connsiteX0" fmla="*/ 9 w 309160"/>
                  <a:gd name="connsiteY0" fmla="*/ -1 h 277684"/>
                  <a:gd name="connsiteX1" fmla="*/ 309169 w 309160"/>
                  <a:gd name="connsiteY1" fmla="*/ -1 h 277684"/>
                  <a:gd name="connsiteX2" fmla="*/ 309169 w 309160"/>
                  <a:gd name="connsiteY2" fmla="*/ 277684 h 277684"/>
                  <a:gd name="connsiteX3" fmla="*/ 9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9" y="-1"/>
                    </a:moveTo>
                    <a:lnTo>
                      <a:pt x="309169" y="-1"/>
                    </a:lnTo>
                    <a:lnTo>
                      <a:pt x="309169" y="277684"/>
                    </a:lnTo>
                    <a:lnTo>
                      <a:pt x="9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5DB1A3-7CED-F726-A077-03EBB076033E}"/>
                  </a:ext>
                </a:extLst>
              </p:cNvPr>
              <p:cNvSpPr txBox="1"/>
              <p:nvPr/>
            </p:nvSpPr>
            <p:spPr>
              <a:xfrm>
                <a:off x="575417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35" name="Content Placeholder 5">
              <a:extLst>
                <a:ext uri="{FF2B5EF4-FFF2-40B4-BE49-F238E27FC236}">
                  <a16:creationId xmlns:a16="http://schemas.microsoft.com/office/drawing/2014/main" id="{3A5153DD-C105-9040-D9F2-51A16F6430C6}"/>
                </a:ext>
              </a:extLst>
            </p:cNvPr>
            <p:cNvGrpSpPr/>
            <p:nvPr/>
          </p:nvGrpSpPr>
          <p:grpSpPr>
            <a:xfrm>
              <a:off x="6036775" y="4009433"/>
              <a:ext cx="309160" cy="277684"/>
              <a:chOff x="6036775" y="4009433"/>
              <a:chExt cx="309160" cy="277684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4658B4F-B461-0271-9C14-F0F0599AA836}"/>
                  </a:ext>
                </a:extLst>
              </p:cNvPr>
              <p:cNvSpPr/>
              <p:nvPr/>
            </p:nvSpPr>
            <p:spPr>
              <a:xfrm>
                <a:off x="6036775" y="4009433"/>
                <a:ext cx="309160" cy="277684"/>
              </a:xfrm>
              <a:custGeom>
                <a:avLst/>
                <a:gdLst>
                  <a:gd name="connsiteX0" fmla="*/ 39 w 309160"/>
                  <a:gd name="connsiteY0" fmla="*/ -1 h 277684"/>
                  <a:gd name="connsiteX1" fmla="*/ 309199 w 309160"/>
                  <a:gd name="connsiteY1" fmla="*/ -1 h 277684"/>
                  <a:gd name="connsiteX2" fmla="*/ 309199 w 309160"/>
                  <a:gd name="connsiteY2" fmla="*/ 277684 h 277684"/>
                  <a:gd name="connsiteX3" fmla="*/ 39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9" y="-1"/>
                    </a:moveTo>
                    <a:lnTo>
                      <a:pt x="309199" y="-1"/>
                    </a:lnTo>
                    <a:lnTo>
                      <a:pt x="309199" y="277684"/>
                    </a:lnTo>
                    <a:lnTo>
                      <a:pt x="39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EC38A5D-A086-6CBE-5984-345C362F07FB}"/>
                  </a:ext>
                </a:extLst>
              </p:cNvPr>
              <p:cNvSpPr txBox="1"/>
              <p:nvPr/>
            </p:nvSpPr>
            <p:spPr>
              <a:xfrm>
                <a:off x="6063331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7C63ADD-12ED-4F85-DC2C-E3055D75666C}"/>
                </a:ext>
              </a:extLst>
            </p:cNvPr>
            <p:cNvSpPr/>
            <p:nvPr/>
          </p:nvSpPr>
          <p:spPr>
            <a:xfrm rot="5400000">
              <a:off x="5648881" y="3591454"/>
              <a:ext cx="1394106" cy="10284"/>
            </a:xfrm>
            <a:custGeom>
              <a:avLst/>
              <a:gdLst>
                <a:gd name="connsiteX0" fmla="*/ 1 w 1394106"/>
                <a:gd name="connsiteY0" fmla="*/ -68 h 10284"/>
                <a:gd name="connsiteX1" fmla="*/ 1394108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" y="-68"/>
                  </a:moveTo>
                  <a:lnTo>
                    <a:pt x="1394108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39" name="Content Placeholder 5">
              <a:extLst>
                <a:ext uri="{FF2B5EF4-FFF2-40B4-BE49-F238E27FC236}">
                  <a16:creationId xmlns:a16="http://schemas.microsoft.com/office/drawing/2014/main" id="{564307DA-8720-66A7-D199-CFD32E4315C0}"/>
                </a:ext>
              </a:extLst>
            </p:cNvPr>
            <p:cNvGrpSpPr/>
            <p:nvPr/>
          </p:nvGrpSpPr>
          <p:grpSpPr>
            <a:xfrm>
              <a:off x="6345935" y="3176378"/>
              <a:ext cx="309160" cy="277684"/>
              <a:chOff x="6345935" y="3176378"/>
              <a:chExt cx="309160" cy="277684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2616F66-B887-F8FA-9F18-B1F57375CAE9}"/>
                  </a:ext>
                </a:extLst>
              </p:cNvPr>
              <p:cNvSpPr/>
              <p:nvPr/>
            </p:nvSpPr>
            <p:spPr>
              <a:xfrm>
                <a:off x="6345935" y="3176378"/>
                <a:ext cx="309160" cy="277684"/>
              </a:xfrm>
              <a:custGeom>
                <a:avLst/>
                <a:gdLst>
                  <a:gd name="connsiteX0" fmla="*/ 69 w 309160"/>
                  <a:gd name="connsiteY0" fmla="*/ -82 h 277684"/>
                  <a:gd name="connsiteX1" fmla="*/ 309229 w 309160"/>
                  <a:gd name="connsiteY1" fmla="*/ -82 h 277684"/>
                  <a:gd name="connsiteX2" fmla="*/ 309229 w 309160"/>
                  <a:gd name="connsiteY2" fmla="*/ 277603 h 277684"/>
                  <a:gd name="connsiteX3" fmla="*/ 69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82"/>
                    </a:moveTo>
                    <a:lnTo>
                      <a:pt x="309229" y="-82"/>
                    </a:lnTo>
                    <a:lnTo>
                      <a:pt x="309229" y="277603"/>
                    </a:lnTo>
                    <a:lnTo>
                      <a:pt x="69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2DECCD-C2F2-FF77-526B-0FD54264B267}"/>
                  </a:ext>
                </a:extLst>
              </p:cNvPr>
              <p:cNvSpPr txBox="1"/>
              <p:nvPr/>
            </p:nvSpPr>
            <p:spPr>
              <a:xfrm>
                <a:off x="6372491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42" name="Content Placeholder 5">
              <a:extLst>
                <a:ext uri="{FF2B5EF4-FFF2-40B4-BE49-F238E27FC236}">
                  <a16:creationId xmlns:a16="http://schemas.microsoft.com/office/drawing/2014/main" id="{9F1E09A8-5418-6507-B52D-01B4E04BFC59}"/>
                </a:ext>
              </a:extLst>
            </p:cNvPr>
            <p:cNvGrpSpPr/>
            <p:nvPr/>
          </p:nvGrpSpPr>
          <p:grpSpPr>
            <a:xfrm>
              <a:off x="6345935" y="3454063"/>
              <a:ext cx="309160" cy="277684"/>
              <a:chOff x="6345935" y="3454063"/>
              <a:chExt cx="309160" cy="277684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413DDD7-26F3-FDCB-181C-F2B9EC4F0CF1}"/>
                  </a:ext>
                </a:extLst>
              </p:cNvPr>
              <p:cNvSpPr/>
              <p:nvPr/>
            </p:nvSpPr>
            <p:spPr>
              <a:xfrm>
                <a:off x="6345935" y="3454063"/>
                <a:ext cx="309160" cy="277684"/>
              </a:xfrm>
              <a:custGeom>
                <a:avLst/>
                <a:gdLst>
                  <a:gd name="connsiteX0" fmla="*/ 69 w 309160"/>
                  <a:gd name="connsiteY0" fmla="*/ -55 h 277684"/>
                  <a:gd name="connsiteX1" fmla="*/ 309229 w 309160"/>
                  <a:gd name="connsiteY1" fmla="*/ -55 h 277684"/>
                  <a:gd name="connsiteX2" fmla="*/ 309229 w 309160"/>
                  <a:gd name="connsiteY2" fmla="*/ 277630 h 277684"/>
                  <a:gd name="connsiteX3" fmla="*/ 69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55"/>
                    </a:moveTo>
                    <a:lnTo>
                      <a:pt x="309229" y="-55"/>
                    </a:lnTo>
                    <a:lnTo>
                      <a:pt x="309229" y="277630"/>
                    </a:lnTo>
                    <a:lnTo>
                      <a:pt x="69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943E562-F793-76B7-6BA1-5D8CC8297FFA}"/>
                  </a:ext>
                </a:extLst>
              </p:cNvPr>
              <p:cNvSpPr txBox="1"/>
              <p:nvPr/>
            </p:nvSpPr>
            <p:spPr>
              <a:xfrm>
                <a:off x="6372491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45" name="Content Placeholder 5">
              <a:extLst>
                <a:ext uri="{FF2B5EF4-FFF2-40B4-BE49-F238E27FC236}">
                  <a16:creationId xmlns:a16="http://schemas.microsoft.com/office/drawing/2014/main" id="{413EDA5D-3301-3161-7496-A9FF5E9E9EDA}"/>
                </a:ext>
              </a:extLst>
            </p:cNvPr>
            <p:cNvGrpSpPr/>
            <p:nvPr/>
          </p:nvGrpSpPr>
          <p:grpSpPr>
            <a:xfrm>
              <a:off x="6345935" y="3731748"/>
              <a:ext cx="309160" cy="277684"/>
              <a:chOff x="6345935" y="3731748"/>
              <a:chExt cx="309160" cy="277684"/>
            </a:xfrm>
          </p:grpSpPr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B3E3A34-7302-5F06-8734-787A64DB39D2}"/>
                  </a:ext>
                </a:extLst>
              </p:cNvPr>
              <p:cNvSpPr/>
              <p:nvPr/>
            </p:nvSpPr>
            <p:spPr>
              <a:xfrm>
                <a:off x="6345935" y="3731748"/>
                <a:ext cx="309160" cy="277684"/>
              </a:xfrm>
              <a:custGeom>
                <a:avLst/>
                <a:gdLst>
                  <a:gd name="connsiteX0" fmla="*/ 69 w 309160"/>
                  <a:gd name="connsiteY0" fmla="*/ -28 h 277684"/>
                  <a:gd name="connsiteX1" fmla="*/ 309229 w 309160"/>
                  <a:gd name="connsiteY1" fmla="*/ -28 h 277684"/>
                  <a:gd name="connsiteX2" fmla="*/ 309229 w 309160"/>
                  <a:gd name="connsiteY2" fmla="*/ 277657 h 277684"/>
                  <a:gd name="connsiteX3" fmla="*/ 69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28"/>
                    </a:moveTo>
                    <a:lnTo>
                      <a:pt x="309229" y="-28"/>
                    </a:lnTo>
                    <a:lnTo>
                      <a:pt x="309229" y="277657"/>
                    </a:lnTo>
                    <a:lnTo>
                      <a:pt x="69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F0973C5-9917-16D5-4CC9-9F630C4ADB27}"/>
                  </a:ext>
                </a:extLst>
              </p:cNvPr>
              <p:cNvSpPr txBox="1"/>
              <p:nvPr/>
            </p:nvSpPr>
            <p:spPr>
              <a:xfrm>
                <a:off x="6372491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48" name="Content Placeholder 5">
              <a:extLst>
                <a:ext uri="{FF2B5EF4-FFF2-40B4-BE49-F238E27FC236}">
                  <a16:creationId xmlns:a16="http://schemas.microsoft.com/office/drawing/2014/main" id="{E8C61BEB-921C-B37B-8038-ED5C1850C7A6}"/>
                </a:ext>
              </a:extLst>
            </p:cNvPr>
            <p:cNvGrpSpPr/>
            <p:nvPr/>
          </p:nvGrpSpPr>
          <p:grpSpPr>
            <a:xfrm>
              <a:off x="6345935" y="4009433"/>
              <a:ext cx="309160" cy="277684"/>
              <a:chOff x="6345935" y="4009433"/>
              <a:chExt cx="309160" cy="277684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9AE15FB0-6566-7163-0AA9-565816FC70B5}"/>
                  </a:ext>
                </a:extLst>
              </p:cNvPr>
              <p:cNvSpPr/>
              <p:nvPr/>
            </p:nvSpPr>
            <p:spPr>
              <a:xfrm>
                <a:off x="6345935" y="4009433"/>
                <a:ext cx="309160" cy="277684"/>
              </a:xfrm>
              <a:custGeom>
                <a:avLst/>
                <a:gdLst>
                  <a:gd name="connsiteX0" fmla="*/ 69 w 309160"/>
                  <a:gd name="connsiteY0" fmla="*/ -1 h 277684"/>
                  <a:gd name="connsiteX1" fmla="*/ 309229 w 309160"/>
                  <a:gd name="connsiteY1" fmla="*/ -1 h 277684"/>
                  <a:gd name="connsiteX2" fmla="*/ 309229 w 309160"/>
                  <a:gd name="connsiteY2" fmla="*/ 277684 h 277684"/>
                  <a:gd name="connsiteX3" fmla="*/ 69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1"/>
                    </a:moveTo>
                    <a:lnTo>
                      <a:pt x="309229" y="-1"/>
                    </a:lnTo>
                    <a:lnTo>
                      <a:pt x="309229" y="277684"/>
                    </a:lnTo>
                    <a:lnTo>
                      <a:pt x="69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DF92AC4-7DED-354E-658B-0F3A593C4F52}"/>
                  </a:ext>
                </a:extLst>
              </p:cNvPr>
              <p:cNvSpPr txBox="1"/>
              <p:nvPr/>
            </p:nvSpPr>
            <p:spPr>
              <a:xfrm>
                <a:off x="6372491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51" name="Content Placeholder 5">
              <a:extLst>
                <a:ext uri="{FF2B5EF4-FFF2-40B4-BE49-F238E27FC236}">
                  <a16:creationId xmlns:a16="http://schemas.microsoft.com/office/drawing/2014/main" id="{DADEE695-6FC9-2331-28AE-329CB2275C7F}"/>
                </a:ext>
              </a:extLst>
            </p:cNvPr>
            <p:cNvGrpSpPr/>
            <p:nvPr/>
          </p:nvGrpSpPr>
          <p:grpSpPr>
            <a:xfrm>
              <a:off x="6345935" y="2895804"/>
              <a:ext cx="309160" cy="277684"/>
              <a:chOff x="6345935" y="2895804"/>
              <a:chExt cx="309160" cy="277684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46FC252-4E10-E279-29AC-EF38034C4A0E}"/>
                  </a:ext>
                </a:extLst>
              </p:cNvPr>
              <p:cNvSpPr/>
              <p:nvPr/>
            </p:nvSpPr>
            <p:spPr>
              <a:xfrm>
                <a:off x="6345935" y="2895804"/>
                <a:ext cx="309160" cy="277684"/>
              </a:xfrm>
              <a:custGeom>
                <a:avLst/>
                <a:gdLst>
                  <a:gd name="connsiteX0" fmla="*/ 69 w 309160"/>
                  <a:gd name="connsiteY0" fmla="*/ -109 h 277684"/>
                  <a:gd name="connsiteX1" fmla="*/ 309229 w 309160"/>
                  <a:gd name="connsiteY1" fmla="*/ -109 h 277684"/>
                  <a:gd name="connsiteX2" fmla="*/ 309229 w 309160"/>
                  <a:gd name="connsiteY2" fmla="*/ 277576 h 277684"/>
                  <a:gd name="connsiteX3" fmla="*/ 69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69" y="-109"/>
                    </a:moveTo>
                    <a:lnTo>
                      <a:pt x="309229" y="-109"/>
                    </a:lnTo>
                    <a:lnTo>
                      <a:pt x="309229" y="277576"/>
                    </a:lnTo>
                    <a:lnTo>
                      <a:pt x="69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6943ADD-15CF-4464-DEDC-CDB41D43FE3C}"/>
                  </a:ext>
                </a:extLst>
              </p:cNvPr>
              <p:cNvSpPr txBox="1"/>
              <p:nvPr/>
            </p:nvSpPr>
            <p:spPr>
              <a:xfrm>
                <a:off x="6371564" y="289842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Y</a:t>
                </a:r>
              </a:p>
            </p:txBody>
          </p:sp>
        </p:grp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52B0061-DAA4-5108-5F3C-68B4D67BF2EA}"/>
                </a:ext>
              </a:extLst>
            </p:cNvPr>
            <p:cNvSpPr/>
            <p:nvPr/>
          </p:nvSpPr>
          <p:spPr>
            <a:xfrm rot="10743">
              <a:off x="5727612" y="3174937"/>
              <a:ext cx="927480" cy="10284"/>
            </a:xfrm>
            <a:custGeom>
              <a:avLst/>
              <a:gdLst>
                <a:gd name="connsiteX0" fmla="*/ 9 w 927480"/>
                <a:gd name="connsiteY0" fmla="*/ -109 h 10284"/>
                <a:gd name="connsiteX1" fmla="*/ 927490 w 927480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7480" h="10284">
                  <a:moveTo>
                    <a:pt x="9" y="-109"/>
                  </a:moveTo>
                  <a:lnTo>
                    <a:pt x="927490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37EAB77-A684-E186-E226-629FE5D776CF}"/>
                </a:ext>
              </a:extLst>
            </p:cNvPr>
            <p:cNvSpPr/>
            <p:nvPr/>
          </p:nvSpPr>
          <p:spPr>
            <a:xfrm rot="5400000">
              <a:off x="5648881" y="3591454"/>
              <a:ext cx="1394106" cy="10284"/>
            </a:xfrm>
            <a:custGeom>
              <a:avLst/>
              <a:gdLst>
                <a:gd name="connsiteX0" fmla="*/ 1 w 1394106"/>
                <a:gd name="connsiteY0" fmla="*/ -68 h 10284"/>
                <a:gd name="connsiteX1" fmla="*/ 1394108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" y="-68"/>
                  </a:moveTo>
                  <a:lnTo>
                    <a:pt x="1394108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56" name="Content Placeholder 5">
              <a:extLst>
                <a:ext uri="{FF2B5EF4-FFF2-40B4-BE49-F238E27FC236}">
                  <a16:creationId xmlns:a16="http://schemas.microsoft.com/office/drawing/2014/main" id="{C0976FFA-B7B4-DC8E-4D6C-745E7FCB91DC}"/>
                </a:ext>
              </a:extLst>
            </p:cNvPr>
            <p:cNvGrpSpPr/>
            <p:nvPr/>
          </p:nvGrpSpPr>
          <p:grpSpPr>
            <a:xfrm>
              <a:off x="5634866" y="2621009"/>
              <a:ext cx="1159351" cy="277684"/>
              <a:chOff x="5634866" y="2621009"/>
              <a:chExt cx="1159351" cy="277684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0C3508BB-538F-8331-F266-A1DCEFC7E3F1}"/>
                  </a:ext>
                </a:extLst>
              </p:cNvPr>
              <p:cNvSpPr/>
              <p:nvPr/>
            </p:nvSpPr>
            <p:spPr>
              <a:xfrm>
                <a:off x="5634866" y="2621009"/>
                <a:ext cx="1159351" cy="277684"/>
              </a:xfrm>
              <a:custGeom>
                <a:avLst/>
                <a:gdLst>
                  <a:gd name="connsiteX0" fmla="*/ 0 w 1159351"/>
                  <a:gd name="connsiteY0" fmla="*/ -136 h 277684"/>
                  <a:gd name="connsiteX1" fmla="*/ 1159351 w 1159351"/>
                  <a:gd name="connsiteY1" fmla="*/ -136 h 277684"/>
                  <a:gd name="connsiteX2" fmla="*/ 1159351 w 1159351"/>
                  <a:gd name="connsiteY2" fmla="*/ 277549 h 277684"/>
                  <a:gd name="connsiteX3" fmla="*/ 0 w 1159351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9351" h="277684">
                    <a:moveTo>
                      <a:pt x="0" y="-136"/>
                    </a:moveTo>
                    <a:lnTo>
                      <a:pt x="1159351" y="-136"/>
                    </a:lnTo>
                    <a:lnTo>
                      <a:pt x="1159351" y="277549"/>
                    </a:lnTo>
                    <a:lnTo>
                      <a:pt x="0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90E3D29-A738-9969-FA2B-688B73B8C245}"/>
                  </a:ext>
                </a:extLst>
              </p:cNvPr>
              <p:cNvSpPr txBox="1"/>
              <p:nvPr/>
            </p:nvSpPr>
            <p:spPr>
              <a:xfrm>
                <a:off x="5625972" y="2623626"/>
                <a:ext cx="116188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AND Truth Table</a:t>
                </a:r>
              </a:p>
            </p:txBody>
          </p:sp>
        </p:grpSp>
        <p:grpSp>
          <p:nvGrpSpPr>
            <p:cNvPr id="59" name="Content Placeholder 5">
              <a:extLst>
                <a:ext uri="{FF2B5EF4-FFF2-40B4-BE49-F238E27FC236}">
                  <a16:creationId xmlns:a16="http://schemas.microsoft.com/office/drawing/2014/main" id="{4CBD7550-8FB9-6193-CF29-C8488D63C132}"/>
                </a:ext>
              </a:extLst>
            </p:cNvPr>
            <p:cNvGrpSpPr/>
            <p:nvPr/>
          </p:nvGrpSpPr>
          <p:grpSpPr>
            <a:xfrm>
              <a:off x="7211584" y="2895804"/>
              <a:ext cx="309160" cy="277684"/>
              <a:chOff x="7211584" y="2895804"/>
              <a:chExt cx="309160" cy="277684"/>
            </a:xfrm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1DA4CE12-0C0C-E552-20D3-1DE3136404FC}"/>
                  </a:ext>
                </a:extLst>
              </p:cNvPr>
              <p:cNvSpPr/>
              <p:nvPr/>
            </p:nvSpPr>
            <p:spPr>
              <a:xfrm>
                <a:off x="7211584" y="2895804"/>
                <a:ext cx="309160" cy="277684"/>
              </a:xfrm>
              <a:custGeom>
                <a:avLst/>
                <a:gdLst>
                  <a:gd name="connsiteX0" fmla="*/ 153 w 309160"/>
                  <a:gd name="connsiteY0" fmla="*/ -109 h 277684"/>
                  <a:gd name="connsiteX1" fmla="*/ 309313 w 309160"/>
                  <a:gd name="connsiteY1" fmla="*/ -109 h 277684"/>
                  <a:gd name="connsiteX2" fmla="*/ 309313 w 309160"/>
                  <a:gd name="connsiteY2" fmla="*/ 277576 h 277684"/>
                  <a:gd name="connsiteX3" fmla="*/ 153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109"/>
                    </a:moveTo>
                    <a:lnTo>
                      <a:pt x="309313" y="-109"/>
                    </a:lnTo>
                    <a:lnTo>
                      <a:pt x="309313" y="277576"/>
                    </a:lnTo>
                    <a:lnTo>
                      <a:pt x="153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5008928-2D9C-7B28-1AAD-6AADB5F9998C}"/>
                  </a:ext>
                </a:extLst>
              </p:cNvPr>
              <p:cNvSpPr txBox="1"/>
              <p:nvPr/>
            </p:nvSpPr>
            <p:spPr>
              <a:xfrm>
                <a:off x="7231029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62" name="Content Placeholder 5">
              <a:extLst>
                <a:ext uri="{FF2B5EF4-FFF2-40B4-BE49-F238E27FC236}">
                  <a16:creationId xmlns:a16="http://schemas.microsoft.com/office/drawing/2014/main" id="{160BDB53-CB5B-BDFB-600B-F8FE254B8843}"/>
                </a:ext>
              </a:extLst>
            </p:cNvPr>
            <p:cNvGrpSpPr/>
            <p:nvPr/>
          </p:nvGrpSpPr>
          <p:grpSpPr>
            <a:xfrm>
              <a:off x="7520744" y="2895804"/>
              <a:ext cx="309160" cy="277684"/>
              <a:chOff x="7520744" y="2895804"/>
              <a:chExt cx="309160" cy="277684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39B59C98-6D4D-4FFC-8D22-76A12DE52A89}"/>
                  </a:ext>
                </a:extLst>
              </p:cNvPr>
              <p:cNvSpPr/>
              <p:nvPr/>
            </p:nvSpPr>
            <p:spPr>
              <a:xfrm>
                <a:off x="7520744" y="2895804"/>
                <a:ext cx="309160" cy="277684"/>
              </a:xfrm>
              <a:custGeom>
                <a:avLst/>
                <a:gdLst>
                  <a:gd name="connsiteX0" fmla="*/ 183 w 309160"/>
                  <a:gd name="connsiteY0" fmla="*/ -109 h 277684"/>
                  <a:gd name="connsiteX1" fmla="*/ 309343 w 309160"/>
                  <a:gd name="connsiteY1" fmla="*/ -109 h 277684"/>
                  <a:gd name="connsiteX2" fmla="*/ 309343 w 309160"/>
                  <a:gd name="connsiteY2" fmla="*/ 277576 h 277684"/>
                  <a:gd name="connsiteX3" fmla="*/ 183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109"/>
                    </a:moveTo>
                    <a:lnTo>
                      <a:pt x="309343" y="-109"/>
                    </a:lnTo>
                    <a:lnTo>
                      <a:pt x="309343" y="277576"/>
                    </a:lnTo>
                    <a:lnTo>
                      <a:pt x="183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C676478-86C1-805F-1410-277FAB752BEC}"/>
                  </a:ext>
                </a:extLst>
              </p:cNvPr>
              <p:cNvSpPr txBox="1"/>
              <p:nvPr/>
            </p:nvSpPr>
            <p:spPr>
              <a:xfrm>
                <a:off x="7543487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65" name="Content Placeholder 5">
              <a:extLst>
                <a:ext uri="{FF2B5EF4-FFF2-40B4-BE49-F238E27FC236}">
                  <a16:creationId xmlns:a16="http://schemas.microsoft.com/office/drawing/2014/main" id="{59687CF8-13BD-23DE-DF9B-B1B650E60C38}"/>
                </a:ext>
              </a:extLst>
            </p:cNvPr>
            <p:cNvGrpSpPr/>
            <p:nvPr/>
          </p:nvGrpSpPr>
          <p:grpSpPr>
            <a:xfrm>
              <a:off x="7211584" y="3176378"/>
              <a:ext cx="309160" cy="277684"/>
              <a:chOff x="7211584" y="3176378"/>
              <a:chExt cx="309160" cy="277684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2143B57-3A01-B848-7E4B-E3B1252890E0}"/>
                  </a:ext>
                </a:extLst>
              </p:cNvPr>
              <p:cNvSpPr/>
              <p:nvPr/>
            </p:nvSpPr>
            <p:spPr>
              <a:xfrm>
                <a:off x="7211584" y="3176378"/>
                <a:ext cx="309160" cy="277684"/>
              </a:xfrm>
              <a:custGeom>
                <a:avLst/>
                <a:gdLst>
                  <a:gd name="connsiteX0" fmla="*/ 153 w 309160"/>
                  <a:gd name="connsiteY0" fmla="*/ -82 h 277684"/>
                  <a:gd name="connsiteX1" fmla="*/ 309313 w 309160"/>
                  <a:gd name="connsiteY1" fmla="*/ -82 h 277684"/>
                  <a:gd name="connsiteX2" fmla="*/ 309313 w 309160"/>
                  <a:gd name="connsiteY2" fmla="*/ 277603 h 277684"/>
                  <a:gd name="connsiteX3" fmla="*/ 153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82"/>
                    </a:moveTo>
                    <a:lnTo>
                      <a:pt x="309313" y="-82"/>
                    </a:lnTo>
                    <a:lnTo>
                      <a:pt x="309313" y="277603"/>
                    </a:lnTo>
                    <a:lnTo>
                      <a:pt x="153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9CB9CCDA-019B-DEF6-ACA6-7280F513DFA7}"/>
                  </a:ext>
                </a:extLst>
              </p:cNvPr>
              <p:cNvSpPr txBox="1"/>
              <p:nvPr/>
            </p:nvSpPr>
            <p:spPr>
              <a:xfrm>
                <a:off x="723814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68" name="Content Placeholder 5">
              <a:extLst>
                <a:ext uri="{FF2B5EF4-FFF2-40B4-BE49-F238E27FC236}">
                  <a16:creationId xmlns:a16="http://schemas.microsoft.com/office/drawing/2014/main" id="{40CC8658-7FA3-3100-3C7F-BB1BEE30A8B5}"/>
                </a:ext>
              </a:extLst>
            </p:cNvPr>
            <p:cNvGrpSpPr/>
            <p:nvPr/>
          </p:nvGrpSpPr>
          <p:grpSpPr>
            <a:xfrm>
              <a:off x="7520744" y="3176378"/>
              <a:ext cx="309160" cy="277684"/>
              <a:chOff x="7520744" y="3176378"/>
              <a:chExt cx="309160" cy="277684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AADB69E3-9806-D6E0-4064-EAEC9FEE81B1}"/>
                  </a:ext>
                </a:extLst>
              </p:cNvPr>
              <p:cNvSpPr/>
              <p:nvPr/>
            </p:nvSpPr>
            <p:spPr>
              <a:xfrm>
                <a:off x="7520744" y="3176378"/>
                <a:ext cx="309160" cy="277684"/>
              </a:xfrm>
              <a:custGeom>
                <a:avLst/>
                <a:gdLst>
                  <a:gd name="connsiteX0" fmla="*/ 183 w 309160"/>
                  <a:gd name="connsiteY0" fmla="*/ -82 h 277684"/>
                  <a:gd name="connsiteX1" fmla="*/ 309343 w 309160"/>
                  <a:gd name="connsiteY1" fmla="*/ -82 h 277684"/>
                  <a:gd name="connsiteX2" fmla="*/ 309343 w 309160"/>
                  <a:gd name="connsiteY2" fmla="*/ 277603 h 277684"/>
                  <a:gd name="connsiteX3" fmla="*/ 183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82"/>
                    </a:moveTo>
                    <a:lnTo>
                      <a:pt x="309343" y="-82"/>
                    </a:lnTo>
                    <a:lnTo>
                      <a:pt x="309343" y="277603"/>
                    </a:lnTo>
                    <a:lnTo>
                      <a:pt x="183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FED9204-AF5F-6AA8-33DA-CD1F6C968D10}"/>
                  </a:ext>
                </a:extLst>
              </p:cNvPr>
              <p:cNvSpPr txBox="1"/>
              <p:nvPr/>
            </p:nvSpPr>
            <p:spPr>
              <a:xfrm>
                <a:off x="754730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71" name="Content Placeholder 5">
              <a:extLst>
                <a:ext uri="{FF2B5EF4-FFF2-40B4-BE49-F238E27FC236}">
                  <a16:creationId xmlns:a16="http://schemas.microsoft.com/office/drawing/2014/main" id="{C5FF5031-1CD1-84FE-9F3D-744BF070854D}"/>
                </a:ext>
              </a:extLst>
            </p:cNvPr>
            <p:cNvGrpSpPr/>
            <p:nvPr/>
          </p:nvGrpSpPr>
          <p:grpSpPr>
            <a:xfrm>
              <a:off x="7211584" y="3454063"/>
              <a:ext cx="309160" cy="277684"/>
              <a:chOff x="7211584" y="3454063"/>
              <a:chExt cx="309160" cy="277684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214A5F16-DCDF-436B-3F72-63E5436D0C63}"/>
                  </a:ext>
                </a:extLst>
              </p:cNvPr>
              <p:cNvSpPr/>
              <p:nvPr/>
            </p:nvSpPr>
            <p:spPr>
              <a:xfrm>
                <a:off x="7211584" y="3454063"/>
                <a:ext cx="309160" cy="277684"/>
              </a:xfrm>
              <a:custGeom>
                <a:avLst/>
                <a:gdLst>
                  <a:gd name="connsiteX0" fmla="*/ 153 w 309160"/>
                  <a:gd name="connsiteY0" fmla="*/ -55 h 277684"/>
                  <a:gd name="connsiteX1" fmla="*/ 309313 w 309160"/>
                  <a:gd name="connsiteY1" fmla="*/ -55 h 277684"/>
                  <a:gd name="connsiteX2" fmla="*/ 309313 w 309160"/>
                  <a:gd name="connsiteY2" fmla="*/ 277630 h 277684"/>
                  <a:gd name="connsiteX3" fmla="*/ 153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55"/>
                    </a:moveTo>
                    <a:lnTo>
                      <a:pt x="309313" y="-55"/>
                    </a:lnTo>
                    <a:lnTo>
                      <a:pt x="309313" y="277630"/>
                    </a:lnTo>
                    <a:lnTo>
                      <a:pt x="153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EE9C486-4F88-BA56-662D-E0149BB2AF6F}"/>
                  </a:ext>
                </a:extLst>
              </p:cNvPr>
              <p:cNvSpPr txBox="1"/>
              <p:nvPr/>
            </p:nvSpPr>
            <p:spPr>
              <a:xfrm>
                <a:off x="723814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74" name="Content Placeholder 5">
              <a:extLst>
                <a:ext uri="{FF2B5EF4-FFF2-40B4-BE49-F238E27FC236}">
                  <a16:creationId xmlns:a16="http://schemas.microsoft.com/office/drawing/2014/main" id="{92B6B7CD-2091-31F2-E0E9-55C284163150}"/>
                </a:ext>
              </a:extLst>
            </p:cNvPr>
            <p:cNvGrpSpPr/>
            <p:nvPr/>
          </p:nvGrpSpPr>
          <p:grpSpPr>
            <a:xfrm>
              <a:off x="7520744" y="3454063"/>
              <a:ext cx="309160" cy="277684"/>
              <a:chOff x="7520744" y="3454063"/>
              <a:chExt cx="309160" cy="277684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3DB9FAE-1F3F-4B04-43DD-5E6BFC26A7E3}"/>
                  </a:ext>
                </a:extLst>
              </p:cNvPr>
              <p:cNvSpPr/>
              <p:nvPr/>
            </p:nvSpPr>
            <p:spPr>
              <a:xfrm>
                <a:off x="7520744" y="3454063"/>
                <a:ext cx="309160" cy="277684"/>
              </a:xfrm>
              <a:custGeom>
                <a:avLst/>
                <a:gdLst>
                  <a:gd name="connsiteX0" fmla="*/ 183 w 309160"/>
                  <a:gd name="connsiteY0" fmla="*/ -55 h 277684"/>
                  <a:gd name="connsiteX1" fmla="*/ 309343 w 309160"/>
                  <a:gd name="connsiteY1" fmla="*/ -55 h 277684"/>
                  <a:gd name="connsiteX2" fmla="*/ 309343 w 309160"/>
                  <a:gd name="connsiteY2" fmla="*/ 277630 h 277684"/>
                  <a:gd name="connsiteX3" fmla="*/ 183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55"/>
                    </a:moveTo>
                    <a:lnTo>
                      <a:pt x="309343" y="-55"/>
                    </a:lnTo>
                    <a:lnTo>
                      <a:pt x="309343" y="277630"/>
                    </a:lnTo>
                    <a:lnTo>
                      <a:pt x="183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26061F1-FEC3-5E22-A3C3-96F83168212E}"/>
                  </a:ext>
                </a:extLst>
              </p:cNvPr>
              <p:cNvSpPr txBox="1"/>
              <p:nvPr/>
            </p:nvSpPr>
            <p:spPr>
              <a:xfrm>
                <a:off x="754730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77" name="Content Placeholder 5">
              <a:extLst>
                <a:ext uri="{FF2B5EF4-FFF2-40B4-BE49-F238E27FC236}">
                  <a16:creationId xmlns:a16="http://schemas.microsoft.com/office/drawing/2014/main" id="{F3DF107F-2B80-1456-D581-21E19714847C}"/>
                </a:ext>
              </a:extLst>
            </p:cNvPr>
            <p:cNvGrpSpPr/>
            <p:nvPr/>
          </p:nvGrpSpPr>
          <p:grpSpPr>
            <a:xfrm>
              <a:off x="7211584" y="3731748"/>
              <a:ext cx="309160" cy="277684"/>
              <a:chOff x="7211584" y="3731748"/>
              <a:chExt cx="309160" cy="277684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508C22B1-88E6-A018-BFBA-83B9D9FBF4EA}"/>
                  </a:ext>
                </a:extLst>
              </p:cNvPr>
              <p:cNvSpPr/>
              <p:nvPr/>
            </p:nvSpPr>
            <p:spPr>
              <a:xfrm>
                <a:off x="7211584" y="3731748"/>
                <a:ext cx="309160" cy="277684"/>
              </a:xfrm>
              <a:custGeom>
                <a:avLst/>
                <a:gdLst>
                  <a:gd name="connsiteX0" fmla="*/ 153 w 309160"/>
                  <a:gd name="connsiteY0" fmla="*/ -28 h 277684"/>
                  <a:gd name="connsiteX1" fmla="*/ 309313 w 309160"/>
                  <a:gd name="connsiteY1" fmla="*/ -28 h 277684"/>
                  <a:gd name="connsiteX2" fmla="*/ 309313 w 309160"/>
                  <a:gd name="connsiteY2" fmla="*/ 277657 h 277684"/>
                  <a:gd name="connsiteX3" fmla="*/ 153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28"/>
                    </a:moveTo>
                    <a:lnTo>
                      <a:pt x="309313" y="-28"/>
                    </a:lnTo>
                    <a:lnTo>
                      <a:pt x="309313" y="277657"/>
                    </a:lnTo>
                    <a:lnTo>
                      <a:pt x="153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0F59078-1B6E-41BE-0E7C-18FA96EA7749}"/>
                  </a:ext>
                </a:extLst>
              </p:cNvPr>
              <p:cNvSpPr txBox="1"/>
              <p:nvPr/>
            </p:nvSpPr>
            <p:spPr>
              <a:xfrm>
                <a:off x="723814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80" name="Content Placeholder 5">
              <a:extLst>
                <a:ext uri="{FF2B5EF4-FFF2-40B4-BE49-F238E27FC236}">
                  <a16:creationId xmlns:a16="http://schemas.microsoft.com/office/drawing/2014/main" id="{ADEF6DBA-1B71-CC5A-E794-8BC51276BE07}"/>
                </a:ext>
              </a:extLst>
            </p:cNvPr>
            <p:cNvGrpSpPr/>
            <p:nvPr/>
          </p:nvGrpSpPr>
          <p:grpSpPr>
            <a:xfrm>
              <a:off x="7520744" y="3731748"/>
              <a:ext cx="309160" cy="277684"/>
              <a:chOff x="7520744" y="3731748"/>
              <a:chExt cx="309160" cy="277684"/>
            </a:xfrm>
          </p:grpSpPr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41D974F6-D236-2332-8876-0C6A8B70C5D4}"/>
                  </a:ext>
                </a:extLst>
              </p:cNvPr>
              <p:cNvSpPr/>
              <p:nvPr/>
            </p:nvSpPr>
            <p:spPr>
              <a:xfrm>
                <a:off x="7520744" y="3731748"/>
                <a:ext cx="309160" cy="277684"/>
              </a:xfrm>
              <a:custGeom>
                <a:avLst/>
                <a:gdLst>
                  <a:gd name="connsiteX0" fmla="*/ 183 w 309160"/>
                  <a:gd name="connsiteY0" fmla="*/ -28 h 277684"/>
                  <a:gd name="connsiteX1" fmla="*/ 309343 w 309160"/>
                  <a:gd name="connsiteY1" fmla="*/ -28 h 277684"/>
                  <a:gd name="connsiteX2" fmla="*/ 309343 w 309160"/>
                  <a:gd name="connsiteY2" fmla="*/ 277657 h 277684"/>
                  <a:gd name="connsiteX3" fmla="*/ 183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28"/>
                    </a:moveTo>
                    <a:lnTo>
                      <a:pt x="309343" y="-28"/>
                    </a:lnTo>
                    <a:lnTo>
                      <a:pt x="309343" y="277657"/>
                    </a:lnTo>
                    <a:lnTo>
                      <a:pt x="183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FDD36D8-DAB1-9DC9-F057-CA2CEEB37EFF}"/>
                  </a:ext>
                </a:extLst>
              </p:cNvPr>
              <p:cNvSpPr txBox="1"/>
              <p:nvPr/>
            </p:nvSpPr>
            <p:spPr>
              <a:xfrm>
                <a:off x="754730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83" name="Content Placeholder 5">
              <a:extLst>
                <a:ext uri="{FF2B5EF4-FFF2-40B4-BE49-F238E27FC236}">
                  <a16:creationId xmlns:a16="http://schemas.microsoft.com/office/drawing/2014/main" id="{6267F913-AF2B-8564-1B5F-EBC1FDFA7676}"/>
                </a:ext>
              </a:extLst>
            </p:cNvPr>
            <p:cNvGrpSpPr/>
            <p:nvPr/>
          </p:nvGrpSpPr>
          <p:grpSpPr>
            <a:xfrm>
              <a:off x="7211584" y="4009433"/>
              <a:ext cx="309160" cy="277684"/>
              <a:chOff x="7211584" y="4009433"/>
              <a:chExt cx="309160" cy="277684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EA003773-2DA2-8D27-0CE2-0DDDE16F17B0}"/>
                  </a:ext>
                </a:extLst>
              </p:cNvPr>
              <p:cNvSpPr/>
              <p:nvPr/>
            </p:nvSpPr>
            <p:spPr>
              <a:xfrm>
                <a:off x="7211584" y="4009433"/>
                <a:ext cx="309160" cy="277684"/>
              </a:xfrm>
              <a:custGeom>
                <a:avLst/>
                <a:gdLst>
                  <a:gd name="connsiteX0" fmla="*/ 153 w 309160"/>
                  <a:gd name="connsiteY0" fmla="*/ -1 h 277684"/>
                  <a:gd name="connsiteX1" fmla="*/ 309313 w 309160"/>
                  <a:gd name="connsiteY1" fmla="*/ -1 h 277684"/>
                  <a:gd name="connsiteX2" fmla="*/ 309313 w 309160"/>
                  <a:gd name="connsiteY2" fmla="*/ 277684 h 277684"/>
                  <a:gd name="connsiteX3" fmla="*/ 153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53" y="-1"/>
                    </a:moveTo>
                    <a:lnTo>
                      <a:pt x="309313" y="-1"/>
                    </a:lnTo>
                    <a:lnTo>
                      <a:pt x="309313" y="277684"/>
                    </a:lnTo>
                    <a:lnTo>
                      <a:pt x="153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2FC22CB-A4B9-E218-482D-1E775CBDEB44}"/>
                  </a:ext>
                </a:extLst>
              </p:cNvPr>
              <p:cNvSpPr txBox="1"/>
              <p:nvPr/>
            </p:nvSpPr>
            <p:spPr>
              <a:xfrm>
                <a:off x="723814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86" name="Content Placeholder 5">
              <a:extLst>
                <a:ext uri="{FF2B5EF4-FFF2-40B4-BE49-F238E27FC236}">
                  <a16:creationId xmlns:a16="http://schemas.microsoft.com/office/drawing/2014/main" id="{C3035BDF-740C-DD56-D565-A5229AE30DFE}"/>
                </a:ext>
              </a:extLst>
            </p:cNvPr>
            <p:cNvGrpSpPr/>
            <p:nvPr/>
          </p:nvGrpSpPr>
          <p:grpSpPr>
            <a:xfrm>
              <a:off x="7520744" y="4009433"/>
              <a:ext cx="309160" cy="277684"/>
              <a:chOff x="7520744" y="4009433"/>
              <a:chExt cx="309160" cy="277684"/>
            </a:xfrm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9E4168AF-C3C3-8909-01A6-28639C893998}"/>
                  </a:ext>
                </a:extLst>
              </p:cNvPr>
              <p:cNvSpPr/>
              <p:nvPr/>
            </p:nvSpPr>
            <p:spPr>
              <a:xfrm>
                <a:off x="7520744" y="4009433"/>
                <a:ext cx="309160" cy="277684"/>
              </a:xfrm>
              <a:custGeom>
                <a:avLst/>
                <a:gdLst>
                  <a:gd name="connsiteX0" fmla="*/ 183 w 309160"/>
                  <a:gd name="connsiteY0" fmla="*/ -1 h 277684"/>
                  <a:gd name="connsiteX1" fmla="*/ 309343 w 309160"/>
                  <a:gd name="connsiteY1" fmla="*/ -1 h 277684"/>
                  <a:gd name="connsiteX2" fmla="*/ 309343 w 309160"/>
                  <a:gd name="connsiteY2" fmla="*/ 277684 h 277684"/>
                  <a:gd name="connsiteX3" fmla="*/ 183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183" y="-1"/>
                    </a:moveTo>
                    <a:lnTo>
                      <a:pt x="309343" y="-1"/>
                    </a:lnTo>
                    <a:lnTo>
                      <a:pt x="309343" y="277684"/>
                    </a:lnTo>
                    <a:lnTo>
                      <a:pt x="183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D57FDF-BC99-C90C-037E-3D8F5A6F998C}"/>
                  </a:ext>
                </a:extLst>
              </p:cNvPr>
              <p:cNvSpPr txBox="1"/>
              <p:nvPr/>
            </p:nvSpPr>
            <p:spPr>
              <a:xfrm>
                <a:off x="754730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A3CFBBF-1B92-3CE5-F086-C18166D8C07E}"/>
                </a:ext>
              </a:extLst>
            </p:cNvPr>
            <p:cNvSpPr/>
            <p:nvPr/>
          </p:nvSpPr>
          <p:spPr>
            <a:xfrm rot="5400000">
              <a:off x="7132851" y="3591454"/>
              <a:ext cx="1394106" cy="10284"/>
            </a:xfrm>
            <a:custGeom>
              <a:avLst/>
              <a:gdLst>
                <a:gd name="connsiteX0" fmla="*/ 145 w 1394106"/>
                <a:gd name="connsiteY0" fmla="*/ -68 h 10284"/>
                <a:gd name="connsiteX1" fmla="*/ 1394252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45" y="-68"/>
                  </a:moveTo>
                  <a:lnTo>
                    <a:pt x="1394252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90" name="Content Placeholder 5">
              <a:extLst>
                <a:ext uri="{FF2B5EF4-FFF2-40B4-BE49-F238E27FC236}">
                  <a16:creationId xmlns:a16="http://schemas.microsoft.com/office/drawing/2014/main" id="{B6AACA0C-E92D-7394-AD94-FA09086EDAEA}"/>
                </a:ext>
              </a:extLst>
            </p:cNvPr>
            <p:cNvGrpSpPr/>
            <p:nvPr/>
          </p:nvGrpSpPr>
          <p:grpSpPr>
            <a:xfrm>
              <a:off x="7829904" y="3176378"/>
              <a:ext cx="309160" cy="277684"/>
              <a:chOff x="7829904" y="3176378"/>
              <a:chExt cx="309160" cy="27768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7CD29A37-F246-21DB-E0C5-E49B23A4D559}"/>
                  </a:ext>
                </a:extLst>
              </p:cNvPr>
              <p:cNvSpPr/>
              <p:nvPr/>
            </p:nvSpPr>
            <p:spPr>
              <a:xfrm>
                <a:off x="7829904" y="3176378"/>
                <a:ext cx="309160" cy="277684"/>
              </a:xfrm>
              <a:custGeom>
                <a:avLst/>
                <a:gdLst>
                  <a:gd name="connsiteX0" fmla="*/ 213 w 309160"/>
                  <a:gd name="connsiteY0" fmla="*/ -82 h 277684"/>
                  <a:gd name="connsiteX1" fmla="*/ 309373 w 309160"/>
                  <a:gd name="connsiteY1" fmla="*/ -82 h 277684"/>
                  <a:gd name="connsiteX2" fmla="*/ 309373 w 309160"/>
                  <a:gd name="connsiteY2" fmla="*/ 277603 h 277684"/>
                  <a:gd name="connsiteX3" fmla="*/ 213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82"/>
                    </a:moveTo>
                    <a:lnTo>
                      <a:pt x="309373" y="-82"/>
                    </a:lnTo>
                    <a:lnTo>
                      <a:pt x="309373" y="277603"/>
                    </a:lnTo>
                    <a:lnTo>
                      <a:pt x="213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E0CC992-F402-452F-EB1D-4B9A7ECF936F}"/>
                  </a:ext>
                </a:extLst>
              </p:cNvPr>
              <p:cNvSpPr txBox="1"/>
              <p:nvPr/>
            </p:nvSpPr>
            <p:spPr>
              <a:xfrm>
                <a:off x="785646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93" name="Content Placeholder 5">
              <a:extLst>
                <a:ext uri="{FF2B5EF4-FFF2-40B4-BE49-F238E27FC236}">
                  <a16:creationId xmlns:a16="http://schemas.microsoft.com/office/drawing/2014/main" id="{A9D89F7B-03DA-CD51-6484-2CD1E370656D}"/>
                </a:ext>
              </a:extLst>
            </p:cNvPr>
            <p:cNvGrpSpPr/>
            <p:nvPr/>
          </p:nvGrpSpPr>
          <p:grpSpPr>
            <a:xfrm>
              <a:off x="7829904" y="3454063"/>
              <a:ext cx="309160" cy="277684"/>
              <a:chOff x="7829904" y="3454063"/>
              <a:chExt cx="309160" cy="277684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32B97999-E422-098F-FFCF-6CE6F47186F0}"/>
                  </a:ext>
                </a:extLst>
              </p:cNvPr>
              <p:cNvSpPr/>
              <p:nvPr/>
            </p:nvSpPr>
            <p:spPr>
              <a:xfrm>
                <a:off x="7829904" y="3454063"/>
                <a:ext cx="309160" cy="277684"/>
              </a:xfrm>
              <a:custGeom>
                <a:avLst/>
                <a:gdLst>
                  <a:gd name="connsiteX0" fmla="*/ 213 w 309160"/>
                  <a:gd name="connsiteY0" fmla="*/ -55 h 277684"/>
                  <a:gd name="connsiteX1" fmla="*/ 309373 w 309160"/>
                  <a:gd name="connsiteY1" fmla="*/ -55 h 277684"/>
                  <a:gd name="connsiteX2" fmla="*/ 309373 w 309160"/>
                  <a:gd name="connsiteY2" fmla="*/ 277630 h 277684"/>
                  <a:gd name="connsiteX3" fmla="*/ 213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55"/>
                    </a:moveTo>
                    <a:lnTo>
                      <a:pt x="309373" y="-55"/>
                    </a:lnTo>
                    <a:lnTo>
                      <a:pt x="309373" y="277630"/>
                    </a:lnTo>
                    <a:lnTo>
                      <a:pt x="213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7AB903E-03F6-7216-90F3-E224470BBD3A}"/>
                  </a:ext>
                </a:extLst>
              </p:cNvPr>
              <p:cNvSpPr txBox="1"/>
              <p:nvPr/>
            </p:nvSpPr>
            <p:spPr>
              <a:xfrm>
                <a:off x="785646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96" name="Content Placeholder 5">
              <a:extLst>
                <a:ext uri="{FF2B5EF4-FFF2-40B4-BE49-F238E27FC236}">
                  <a16:creationId xmlns:a16="http://schemas.microsoft.com/office/drawing/2014/main" id="{D14C969D-EA3E-E7B9-0F57-03700F4A2298}"/>
                </a:ext>
              </a:extLst>
            </p:cNvPr>
            <p:cNvGrpSpPr/>
            <p:nvPr/>
          </p:nvGrpSpPr>
          <p:grpSpPr>
            <a:xfrm>
              <a:off x="7829904" y="3731748"/>
              <a:ext cx="309160" cy="277684"/>
              <a:chOff x="7829904" y="3731748"/>
              <a:chExt cx="309160" cy="277684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0ADD8F2-F98A-492A-787B-2E0B2F1B5B3C}"/>
                  </a:ext>
                </a:extLst>
              </p:cNvPr>
              <p:cNvSpPr/>
              <p:nvPr/>
            </p:nvSpPr>
            <p:spPr>
              <a:xfrm>
                <a:off x="7829904" y="3731748"/>
                <a:ext cx="309160" cy="277684"/>
              </a:xfrm>
              <a:custGeom>
                <a:avLst/>
                <a:gdLst>
                  <a:gd name="connsiteX0" fmla="*/ 213 w 309160"/>
                  <a:gd name="connsiteY0" fmla="*/ -28 h 277684"/>
                  <a:gd name="connsiteX1" fmla="*/ 309373 w 309160"/>
                  <a:gd name="connsiteY1" fmla="*/ -28 h 277684"/>
                  <a:gd name="connsiteX2" fmla="*/ 309373 w 309160"/>
                  <a:gd name="connsiteY2" fmla="*/ 277657 h 277684"/>
                  <a:gd name="connsiteX3" fmla="*/ 213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28"/>
                    </a:moveTo>
                    <a:lnTo>
                      <a:pt x="309373" y="-28"/>
                    </a:lnTo>
                    <a:lnTo>
                      <a:pt x="309373" y="277657"/>
                    </a:lnTo>
                    <a:lnTo>
                      <a:pt x="213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0CB1265-5814-52F1-585D-1C7EE3D836E4}"/>
                  </a:ext>
                </a:extLst>
              </p:cNvPr>
              <p:cNvSpPr txBox="1"/>
              <p:nvPr/>
            </p:nvSpPr>
            <p:spPr>
              <a:xfrm>
                <a:off x="785646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99" name="Content Placeholder 5">
              <a:extLst>
                <a:ext uri="{FF2B5EF4-FFF2-40B4-BE49-F238E27FC236}">
                  <a16:creationId xmlns:a16="http://schemas.microsoft.com/office/drawing/2014/main" id="{1EFD7C8F-DBB1-023F-1B0C-958C78757702}"/>
                </a:ext>
              </a:extLst>
            </p:cNvPr>
            <p:cNvGrpSpPr/>
            <p:nvPr/>
          </p:nvGrpSpPr>
          <p:grpSpPr>
            <a:xfrm>
              <a:off x="7829904" y="4009433"/>
              <a:ext cx="309160" cy="277684"/>
              <a:chOff x="7829904" y="4009433"/>
              <a:chExt cx="309160" cy="277684"/>
            </a:xfrm>
          </p:grpSpPr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726BE08-7101-0726-6484-D68BDD3173D0}"/>
                  </a:ext>
                </a:extLst>
              </p:cNvPr>
              <p:cNvSpPr/>
              <p:nvPr/>
            </p:nvSpPr>
            <p:spPr>
              <a:xfrm>
                <a:off x="7829904" y="4009433"/>
                <a:ext cx="309160" cy="277684"/>
              </a:xfrm>
              <a:custGeom>
                <a:avLst/>
                <a:gdLst>
                  <a:gd name="connsiteX0" fmla="*/ 213 w 309160"/>
                  <a:gd name="connsiteY0" fmla="*/ -1 h 277684"/>
                  <a:gd name="connsiteX1" fmla="*/ 309373 w 309160"/>
                  <a:gd name="connsiteY1" fmla="*/ -1 h 277684"/>
                  <a:gd name="connsiteX2" fmla="*/ 309373 w 309160"/>
                  <a:gd name="connsiteY2" fmla="*/ 277684 h 277684"/>
                  <a:gd name="connsiteX3" fmla="*/ 213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1"/>
                    </a:moveTo>
                    <a:lnTo>
                      <a:pt x="309373" y="-1"/>
                    </a:lnTo>
                    <a:lnTo>
                      <a:pt x="309373" y="277684"/>
                    </a:lnTo>
                    <a:lnTo>
                      <a:pt x="213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527ABD3-47B1-3475-C934-18EA703C3BF2}"/>
                  </a:ext>
                </a:extLst>
              </p:cNvPr>
              <p:cNvSpPr txBox="1"/>
              <p:nvPr/>
            </p:nvSpPr>
            <p:spPr>
              <a:xfrm>
                <a:off x="785646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02" name="Content Placeholder 5">
              <a:extLst>
                <a:ext uri="{FF2B5EF4-FFF2-40B4-BE49-F238E27FC236}">
                  <a16:creationId xmlns:a16="http://schemas.microsoft.com/office/drawing/2014/main" id="{EA563D28-D876-DA82-2307-FE5647C65417}"/>
                </a:ext>
              </a:extLst>
            </p:cNvPr>
            <p:cNvGrpSpPr/>
            <p:nvPr/>
          </p:nvGrpSpPr>
          <p:grpSpPr>
            <a:xfrm>
              <a:off x="7829904" y="2895804"/>
              <a:ext cx="309160" cy="277684"/>
              <a:chOff x="7829904" y="2895804"/>
              <a:chExt cx="309160" cy="277684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B5060A93-DC5E-BCBF-3E43-317C4973011C}"/>
                  </a:ext>
                </a:extLst>
              </p:cNvPr>
              <p:cNvSpPr/>
              <p:nvPr/>
            </p:nvSpPr>
            <p:spPr>
              <a:xfrm>
                <a:off x="7829904" y="2895804"/>
                <a:ext cx="309160" cy="277684"/>
              </a:xfrm>
              <a:custGeom>
                <a:avLst/>
                <a:gdLst>
                  <a:gd name="connsiteX0" fmla="*/ 213 w 309160"/>
                  <a:gd name="connsiteY0" fmla="*/ -109 h 277684"/>
                  <a:gd name="connsiteX1" fmla="*/ 309373 w 309160"/>
                  <a:gd name="connsiteY1" fmla="*/ -109 h 277684"/>
                  <a:gd name="connsiteX2" fmla="*/ 309373 w 309160"/>
                  <a:gd name="connsiteY2" fmla="*/ 277576 h 277684"/>
                  <a:gd name="connsiteX3" fmla="*/ 213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13" y="-109"/>
                    </a:moveTo>
                    <a:lnTo>
                      <a:pt x="309373" y="-109"/>
                    </a:lnTo>
                    <a:lnTo>
                      <a:pt x="309373" y="277576"/>
                    </a:lnTo>
                    <a:lnTo>
                      <a:pt x="213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317580C8-756C-5E3F-E5D2-E31D96EA9877}"/>
                  </a:ext>
                </a:extLst>
              </p:cNvPr>
              <p:cNvSpPr txBox="1"/>
              <p:nvPr/>
            </p:nvSpPr>
            <p:spPr>
              <a:xfrm>
                <a:off x="7855533" y="289842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Y</a:t>
                </a:r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D90949D-6C17-C786-F0F3-18B0993C89B2}"/>
                </a:ext>
              </a:extLst>
            </p:cNvPr>
            <p:cNvSpPr/>
            <p:nvPr/>
          </p:nvSpPr>
          <p:spPr>
            <a:xfrm rot="10743">
              <a:off x="7211582" y="3174937"/>
              <a:ext cx="927480" cy="10284"/>
            </a:xfrm>
            <a:custGeom>
              <a:avLst/>
              <a:gdLst>
                <a:gd name="connsiteX0" fmla="*/ 153 w 927480"/>
                <a:gd name="connsiteY0" fmla="*/ -109 h 10284"/>
                <a:gd name="connsiteX1" fmla="*/ 927634 w 927480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7480" h="10284">
                  <a:moveTo>
                    <a:pt x="153" y="-109"/>
                  </a:moveTo>
                  <a:lnTo>
                    <a:pt x="927634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DB64719-3869-3B63-D136-1E29E1899D0A}"/>
                </a:ext>
              </a:extLst>
            </p:cNvPr>
            <p:cNvSpPr/>
            <p:nvPr/>
          </p:nvSpPr>
          <p:spPr>
            <a:xfrm rot="5400000">
              <a:off x="7132851" y="3591454"/>
              <a:ext cx="1394106" cy="10284"/>
            </a:xfrm>
            <a:custGeom>
              <a:avLst/>
              <a:gdLst>
                <a:gd name="connsiteX0" fmla="*/ 145 w 1394106"/>
                <a:gd name="connsiteY0" fmla="*/ -68 h 10284"/>
                <a:gd name="connsiteX1" fmla="*/ 1394252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145" y="-68"/>
                  </a:moveTo>
                  <a:lnTo>
                    <a:pt x="1394252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07" name="Content Placeholder 5">
              <a:extLst>
                <a:ext uri="{FF2B5EF4-FFF2-40B4-BE49-F238E27FC236}">
                  <a16:creationId xmlns:a16="http://schemas.microsoft.com/office/drawing/2014/main" id="{51617A6B-6153-022A-FF69-DDF70EEF873F}"/>
                </a:ext>
              </a:extLst>
            </p:cNvPr>
            <p:cNvGrpSpPr/>
            <p:nvPr/>
          </p:nvGrpSpPr>
          <p:grpSpPr>
            <a:xfrm>
              <a:off x="7165210" y="2621009"/>
              <a:ext cx="1020229" cy="277684"/>
              <a:chOff x="7165210" y="2621009"/>
              <a:chExt cx="1020229" cy="277684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2BBAF276-03E8-001D-0FAE-55CA7D09855D}"/>
                  </a:ext>
                </a:extLst>
              </p:cNvPr>
              <p:cNvSpPr/>
              <p:nvPr/>
            </p:nvSpPr>
            <p:spPr>
              <a:xfrm>
                <a:off x="7165210" y="2621009"/>
                <a:ext cx="1020229" cy="277684"/>
              </a:xfrm>
              <a:custGeom>
                <a:avLst/>
                <a:gdLst>
                  <a:gd name="connsiteX0" fmla="*/ 149 w 1020229"/>
                  <a:gd name="connsiteY0" fmla="*/ -136 h 277684"/>
                  <a:gd name="connsiteX1" fmla="*/ 1020378 w 1020229"/>
                  <a:gd name="connsiteY1" fmla="*/ -136 h 277684"/>
                  <a:gd name="connsiteX2" fmla="*/ 1020378 w 1020229"/>
                  <a:gd name="connsiteY2" fmla="*/ 277549 h 277684"/>
                  <a:gd name="connsiteX3" fmla="*/ 149 w 1020229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0229" h="277684">
                    <a:moveTo>
                      <a:pt x="149" y="-136"/>
                    </a:moveTo>
                    <a:lnTo>
                      <a:pt x="1020378" y="-136"/>
                    </a:lnTo>
                    <a:lnTo>
                      <a:pt x="1020378" y="277549"/>
                    </a:lnTo>
                    <a:lnTo>
                      <a:pt x="149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5C78D695-6C3B-FE54-4B68-2F191229973E}"/>
                  </a:ext>
                </a:extLst>
              </p:cNvPr>
              <p:cNvSpPr txBox="1"/>
              <p:nvPr/>
            </p:nvSpPr>
            <p:spPr>
              <a:xfrm>
                <a:off x="7134056" y="2623626"/>
                <a:ext cx="1069139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OR Truth Table</a:t>
                </a:r>
              </a:p>
            </p:txBody>
          </p:sp>
        </p:grpSp>
        <p:grpSp>
          <p:nvGrpSpPr>
            <p:cNvPr id="110" name="Content Placeholder 5">
              <a:extLst>
                <a:ext uri="{FF2B5EF4-FFF2-40B4-BE49-F238E27FC236}">
                  <a16:creationId xmlns:a16="http://schemas.microsoft.com/office/drawing/2014/main" id="{D7F44DA8-8E83-EE47-3B39-8906F5676FE5}"/>
                </a:ext>
              </a:extLst>
            </p:cNvPr>
            <p:cNvGrpSpPr/>
            <p:nvPr/>
          </p:nvGrpSpPr>
          <p:grpSpPr>
            <a:xfrm>
              <a:off x="8695553" y="2895804"/>
              <a:ext cx="309160" cy="277684"/>
              <a:chOff x="8695553" y="2895804"/>
              <a:chExt cx="309160" cy="277684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0E726E30-C268-A8EE-1E6E-CCB92DF7A70D}"/>
                  </a:ext>
                </a:extLst>
              </p:cNvPr>
              <p:cNvSpPr/>
              <p:nvPr/>
            </p:nvSpPr>
            <p:spPr>
              <a:xfrm>
                <a:off x="8695553" y="2895804"/>
                <a:ext cx="309160" cy="277684"/>
              </a:xfrm>
              <a:custGeom>
                <a:avLst/>
                <a:gdLst>
                  <a:gd name="connsiteX0" fmla="*/ 297 w 309160"/>
                  <a:gd name="connsiteY0" fmla="*/ -109 h 277684"/>
                  <a:gd name="connsiteX1" fmla="*/ 309457 w 309160"/>
                  <a:gd name="connsiteY1" fmla="*/ -109 h 277684"/>
                  <a:gd name="connsiteX2" fmla="*/ 309457 w 309160"/>
                  <a:gd name="connsiteY2" fmla="*/ 277576 h 277684"/>
                  <a:gd name="connsiteX3" fmla="*/ 297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109"/>
                    </a:moveTo>
                    <a:lnTo>
                      <a:pt x="309457" y="-109"/>
                    </a:lnTo>
                    <a:lnTo>
                      <a:pt x="309457" y="277576"/>
                    </a:lnTo>
                    <a:lnTo>
                      <a:pt x="297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446976A9-C54F-528A-9D87-1EAC78F35F18}"/>
                  </a:ext>
                </a:extLst>
              </p:cNvPr>
              <p:cNvSpPr txBox="1"/>
              <p:nvPr/>
            </p:nvSpPr>
            <p:spPr>
              <a:xfrm>
                <a:off x="8714999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113" name="Content Placeholder 5">
              <a:extLst>
                <a:ext uri="{FF2B5EF4-FFF2-40B4-BE49-F238E27FC236}">
                  <a16:creationId xmlns:a16="http://schemas.microsoft.com/office/drawing/2014/main" id="{0E61CBB9-015A-DCC7-73F8-38B46D65E81A}"/>
                </a:ext>
              </a:extLst>
            </p:cNvPr>
            <p:cNvGrpSpPr/>
            <p:nvPr/>
          </p:nvGrpSpPr>
          <p:grpSpPr>
            <a:xfrm>
              <a:off x="9004713" y="2895804"/>
              <a:ext cx="309160" cy="277684"/>
              <a:chOff x="9004713" y="2895804"/>
              <a:chExt cx="309160" cy="277684"/>
            </a:xfrm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9CFF33B-0005-7EC0-C27A-EBA4CF982DF3}"/>
                  </a:ext>
                </a:extLst>
              </p:cNvPr>
              <p:cNvSpPr/>
              <p:nvPr/>
            </p:nvSpPr>
            <p:spPr>
              <a:xfrm>
                <a:off x="9004713" y="2895804"/>
                <a:ext cx="309160" cy="277684"/>
              </a:xfrm>
              <a:custGeom>
                <a:avLst/>
                <a:gdLst>
                  <a:gd name="connsiteX0" fmla="*/ 327 w 309160"/>
                  <a:gd name="connsiteY0" fmla="*/ -109 h 277684"/>
                  <a:gd name="connsiteX1" fmla="*/ 309487 w 309160"/>
                  <a:gd name="connsiteY1" fmla="*/ -109 h 277684"/>
                  <a:gd name="connsiteX2" fmla="*/ 309487 w 309160"/>
                  <a:gd name="connsiteY2" fmla="*/ 277576 h 277684"/>
                  <a:gd name="connsiteX3" fmla="*/ 327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109"/>
                    </a:moveTo>
                    <a:lnTo>
                      <a:pt x="309487" y="-109"/>
                    </a:lnTo>
                    <a:lnTo>
                      <a:pt x="309487" y="277576"/>
                    </a:lnTo>
                    <a:lnTo>
                      <a:pt x="327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F69D0B1-AA8A-552F-2928-31BDA2532510}"/>
                  </a:ext>
                </a:extLst>
              </p:cNvPr>
              <p:cNvSpPr txBox="1"/>
              <p:nvPr/>
            </p:nvSpPr>
            <p:spPr>
              <a:xfrm>
                <a:off x="9027457" y="289842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116" name="Content Placeholder 5">
              <a:extLst>
                <a:ext uri="{FF2B5EF4-FFF2-40B4-BE49-F238E27FC236}">
                  <a16:creationId xmlns:a16="http://schemas.microsoft.com/office/drawing/2014/main" id="{24B378CE-D2A6-7C9D-D64B-D44B17DBE5EE}"/>
                </a:ext>
              </a:extLst>
            </p:cNvPr>
            <p:cNvGrpSpPr/>
            <p:nvPr/>
          </p:nvGrpSpPr>
          <p:grpSpPr>
            <a:xfrm>
              <a:off x="8695553" y="3176378"/>
              <a:ext cx="309160" cy="277684"/>
              <a:chOff x="8695553" y="3176378"/>
              <a:chExt cx="309160" cy="277684"/>
            </a:xfrm>
          </p:grpSpPr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F9077A3F-7299-C51C-A4E5-56EE9A477F44}"/>
                  </a:ext>
                </a:extLst>
              </p:cNvPr>
              <p:cNvSpPr/>
              <p:nvPr/>
            </p:nvSpPr>
            <p:spPr>
              <a:xfrm>
                <a:off x="8695553" y="3176378"/>
                <a:ext cx="309160" cy="277684"/>
              </a:xfrm>
              <a:custGeom>
                <a:avLst/>
                <a:gdLst>
                  <a:gd name="connsiteX0" fmla="*/ 297 w 309160"/>
                  <a:gd name="connsiteY0" fmla="*/ -82 h 277684"/>
                  <a:gd name="connsiteX1" fmla="*/ 309457 w 309160"/>
                  <a:gd name="connsiteY1" fmla="*/ -82 h 277684"/>
                  <a:gd name="connsiteX2" fmla="*/ 309457 w 309160"/>
                  <a:gd name="connsiteY2" fmla="*/ 277603 h 277684"/>
                  <a:gd name="connsiteX3" fmla="*/ 297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82"/>
                    </a:moveTo>
                    <a:lnTo>
                      <a:pt x="309457" y="-82"/>
                    </a:lnTo>
                    <a:lnTo>
                      <a:pt x="309457" y="277603"/>
                    </a:lnTo>
                    <a:lnTo>
                      <a:pt x="297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D7E0E268-C0CD-F6E5-C656-4FE630E7F886}"/>
                  </a:ext>
                </a:extLst>
              </p:cNvPr>
              <p:cNvSpPr txBox="1"/>
              <p:nvPr/>
            </p:nvSpPr>
            <p:spPr>
              <a:xfrm>
                <a:off x="8722109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19" name="Content Placeholder 5">
              <a:extLst>
                <a:ext uri="{FF2B5EF4-FFF2-40B4-BE49-F238E27FC236}">
                  <a16:creationId xmlns:a16="http://schemas.microsoft.com/office/drawing/2014/main" id="{7A46C441-E28C-C39F-FE56-5D005763BB1C}"/>
                </a:ext>
              </a:extLst>
            </p:cNvPr>
            <p:cNvGrpSpPr/>
            <p:nvPr/>
          </p:nvGrpSpPr>
          <p:grpSpPr>
            <a:xfrm>
              <a:off x="9004713" y="3176378"/>
              <a:ext cx="309160" cy="277684"/>
              <a:chOff x="9004713" y="3176378"/>
              <a:chExt cx="309160" cy="277684"/>
            </a:xfrm>
          </p:grpSpPr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EEDA3F5B-59E2-71F6-640A-8C0EF47C6A4F}"/>
                  </a:ext>
                </a:extLst>
              </p:cNvPr>
              <p:cNvSpPr/>
              <p:nvPr/>
            </p:nvSpPr>
            <p:spPr>
              <a:xfrm>
                <a:off x="9004713" y="3176378"/>
                <a:ext cx="309160" cy="277684"/>
              </a:xfrm>
              <a:custGeom>
                <a:avLst/>
                <a:gdLst>
                  <a:gd name="connsiteX0" fmla="*/ 327 w 309160"/>
                  <a:gd name="connsiteY0" fmla="*/ -82 h 277684"/>
                  <a:gd name="connsiteX1" fmla="*/ 309487 w 309160"/>
                  <a:gd name="connsiteY1" fmla="*/ -82 h 277684"/>
                  <a:gd name="connsiteX2" fmla="*/ 309487 w 309160"/>
                  <a:gd name="connsiteY2" fmla="*/ 277603 h 277684"/>
                  <a:gd name="connsiteX3" fmla="*/ 327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82"/>
                    </a:moveTo>
                    <a:lnTo>
                      <a:pt x="309487" y="-82"/>
                    </a:lnTo>
                    <a:lnTo>
                      <a:pt x="309487" y="277603"/>
                    </a:lnTo>
                    <a:lnTo>
                      <a:pt x="327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42C8930-82F0-D9D6-1552-30AB4B804361}"/>
                  </a:ext>
                </a:extLst>
              </p:cNvPr>
              <p:cNvSpPr txBox="1"/>
              <p:nvPr/>
            </p:nvSpPr>
            <p:spPr>
              <a:xfrm>
                <a:off x="903127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22" name="Content Placeholder 5">
              <a:extLst>
                <a:ext uri="{FF2B5EF4-FFF2-40B4-BE49-F238E27FC236}">
                  <a16:creationId xmlns:a16="http://schemas.microsoft.com/office/drawing/2014/main" id="{F5524FF1-D53E-450A-8CB7-AACE407D20EE}"/>
                </a:ext>
              </a:extLst>
            </p:cNvPr>
            <p:cNvGrpSpPr/>
            <p:nvPr/>
          </p:nvGrpSpPr>
          <p:grpSpPr>
            <a:xfrm>
              <a:off x="8695553" y="3454063"/>
              <a:ext cx="309160" cy="277684"/>
              <a:chOff x="8695553" y="3454063"/>
              <a:chExt cx="309160" cy="277684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79B732D6-695B-D989-C8D6-A56015361B6B}"/>
                  </a:ext>
                </a:extLst>
              </p:cNvPr>
              <p:cNvSpPr/>
              <p:nvPr/>
            </p:nvSpPr>
            <p:spPr>
              <a:xfrm>
                <a:off x="8695553" y="3454063"/>
                <a:ext cx="309160" cy="277684"/>
              </a:xfrm>
              <a:custGeom>
                <a:avLst/>
                <a:gdLst>
                  <a:gd name="connsiteX0" fmla="*/ 297 w 309160"/>
                  <a:gd name="connsiteY0" fmla="*/ -55 h 277684"/>
                  <a:gd name="connsiteX1" fmla="*/ 309457 w 309160"/>
                  <a:gd name="connsiteY1" fmla="*/ -55 h 277684"/>
                  <a:gd name="connsiteX2" fmla="*/ 309457 w 309160"/>
                  <a:gd name="connsiteY2" fmla="*/ 277630 h 277684"/>
                  <a:gd name="connsiteX3" fmla="*/ 297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55"/>
                    </a:moveTo>
                    <a:lnTo>
                      <a:pt x="309457" y="-55"/>
                    </a:lnTo>
                    <a:lnTo>
                      <a:pt x="309457" y="277630"/>
                    </a:lnTo>
                    <a:lnTo>
                      <a:pt x="297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7E92AAC6-D6A5-AC8D-B54F-62A3B6CC82A5}"/>
                  </a:ext>
                </a:extLst>
              </p:cNvPr>
              <p:cNvSpPr txBox="1"/>
              <p:nvPr/>
            </p:nvSpPr>
            <p:spPr>
              <a:xfrm>
                <a:off x="8722109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25" name="Content Placeholder 5">
              <a:extLst>
                <a:ext uri="{FF2B5EF4-FFF2-40B4-BE49-F238E27FC236}">
                  <a16:creationId xmlns:a16="http://schemas.microsoft.com/office/drawing/2014/main" id="{656F0566-07F3-AB63-0C78-A149808C3F2F}"/>
                </a:ext>
              </a:extLst>
            </p:cNvPr>
            <p:cNvGrpSpPr/>
            <p:nvPr/>
          </p:nvGrpSpPr>
          <p:grpSpPr>
            <a:xfrm>
              <a:off x="9004713" y="3454063"/>
              <a:ext cx="309160" cy="277684"/>
              <a:chOff x="9004713" y="3454063"/>
              <a:chExt cx="309160" cy="277684"/>
            </a:xfrm>
          </p:grpSpPr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FA82FAF-2670-18A0-2AA5-F5D301989777}"/>
                  </a:ext>
                </a:extLst>
              </p:cNvPr>
              <p:cNvSpPr/>
              <p:nvPr/>
            </p:nvSpPr>
            <p:spPr>
              <a:xfrm>
                <a:off x="9004713" y="3454063"/>
                <a:ext cx="309160" cy="277684"/>
              </a:xfrm>
              <a:custGeom>
                <a:avLst/>
                <a:gdLst>
                  <a:gd name="connsiteX0" fmla="*/ 327 w 309160"/>
                  <a:gd name="connsiteY0" fmla="*/ -55 h 277684"/>
                  <a:gd name="connsiteX1" fmla="*/ 309487 w 309160"/>
                  <a:gd name="connsiteY1" fmla="*/ -55 h 277684"/>
                  <a:gd name="connsiteX2" fmla="*/ 309487 w 309160"/>
                  <a:gd name="connsiteY2" fmla="*/ 277630 h 277684"/>
                  <a:gd name="connsiteX3" fmla="*/ 327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55"/>
                    </a:moveTo>
                    <a:lnTo>
                      <a:pt x="309487" y="-55"/>
                    </a:lnTo>
                    <a:lnTo>
                      <a:pt x="309487" y="277630"/>
                    </a:lnTo>
                    <a:lnTo>
                      <a:pt x="327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D5E9D055-3C62-914B-51A7-238DB47705BF}"/>
                  </a:ext>
                </a:extLst>
              </p:cNvPr>
              <p:cNvSpPr txBox="1"/>
              <p:nvPr/>
            </p:nvSpPr>
            <p:spPr>
              <a:xfrm>
                <a:off x="903127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28" name="Content Placeholder 5">
              <a:extLst>
                <a:ext uri="{FF2B5EF4-FFF2-40B4-BE49-F238E27FC236}">
                  <a16:creationId xmlns:a16="http://schemas.microsoft.com/office/drawing/2014/main" id="{5B1C06C8-E2D5-723A-903A-4E1D79E89839}"/>
                </a:ext>
              </a:extLst>
            </p:cNvPr>
            <p:cNvGrpSpPr/>
            <p:nvPr/>
          </p:nvGrpSpPr>
          <p:grpSpPr>
            <a:xfrm>
              <a:off x="8695553" y="3731748"/>
              <a:ext cx="309160" cy="277684"/>
              <a:chOff x="8695553" y="3731748"/>
              <a:chExt cx="309160" cy="277684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ECF195A4-DC9A-CEF6-6951-D50435C75D5F}"/>
                  </a:ext>
                </a:extLst>
              </p:cNvPr>
              <p:cNvSpPr/>
              <p:nvPr/>
            </p:nvSpPr>
            <p:spPr>
              <a:xfrm>
                <a:off x="8695553" y="3731748"/>
                <a:ext cx="309160" cy="277684"/>
              </a:xfrm>
              <a:custGeom>
                <a:avLst/>
                <a:gdLst>
                  <a:gd name="connsiteX0" fmla="*/ 297 w 309160"/>
                  <a:gd name="connsiteY0" fmla="*/ -28 h 277684"/>
                  <a:gd name="connsiteX1" fmla="*/ 309457 w 309160"/>
                  <a:gd name="connsiteY1" fmla="*/ -28 h 277684"/>
                  <a:gd name="connsiteX2" fmla="*/ 309457 w 309160"/>
                  <a:gd name="connsiteY2" fmla="*/ 277657 h 277684"/>
                  <a:gd name="connsiteX3" fmla="*/ 297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28"/>
                    </a:moveTo>
                    <a:lnTo>
                      <a:pt x="309457" y="-28"/>
                    </a:lnTo>
                    <a:lnTo>
                      <a:pt x="309457" y="277657"/>
                    </a:lnTo>
                    <a:lnTo>
                      <a:pt x="297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81DFC694-77D2-7BD4-6445-E607ED72C6CA}"/>
                  </a:ext>
                </a:extLst>
              </p:cNvPr>
              <p:cNvSpPr txBox="1"/>
              <p:nvPr/>
            </p:nvSpPr>
            <p:spPr>
              <a:xfrm>
                <a:off x="8722109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31" name="Content Placeholder 5">
              <a:extLst>
                <a:ext uri="{FF2B5EF4-FFF2-40B4-BE49-F238E27FC236}">
                  <a16:creationId xmlns:a16="http://schemas.microsoft.com/office/drawing/2014/main" id="{FD822728-8839-E0B6-11BA-AA8A5191CC50}"/>
                </a:ext>
              </a:extLst>
            </p:cNvPr>
            <p:cNvGrpSpPr/>
            <p:nvPr/>
          </p:nvGrpSpPr>
          <p:grpSpPr>
            <a:xfrm>
              <a:off x="9004713" y="3731748"/>
              <a:ext cx="309160" cy="277684"/>
              <a:chOff x="9004713" y="3731748"/>
              <a:chExt cx="309160" cy="277684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BA6ABD46-D84C-9BA1-1693-84AE5C7CECD1}"/>
                  </a:ext>
                </a:extLst>
              </p:cNvPr>
              <p:cNvSpPr/>
              <p:nvPr/>
            </p:nvSpPr>
            <p:spPr>
              <a:xfrm>
                <a:off x="9004713" y="3731748"/>
                <a:ext cx="309160" cy="277684"/>
              </a:xfrm>
              <a:custGeom>
                <a:avLst/>
                <a:gdLst>
                  <a:gd name="connsiteX0" fmla="*/ 327 w 309160"/>
                  <a:gd name="connsiteY0" fmla="*/ -28 h 277684"/>
                  <a:gd name="connsiteX1" fmla="*/ 309487 w 309160"/>
                  <a:gd name="connsiteY1" fmla="*/ -28 h 277684"/>
                  <a:gd name="connsiteX2" fmla="*/ 309487 w 309160"/>
                  <a:gd name="connsiteY2" fmla="*/ 277657 h 277684"/>
                  <a:gd name="connsiteX3" fmla="*/ 327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28"/>
                    </a:moveTo>
                    <a:lnTo>
                      <a:pt x="309487" y="-28"/>
                    </a:lnTo>
                    <a:lnTo>
                      <a:pt x="309487" y="277657"/>
                    </a:lnTo>
                    <a:lnTo>
                      <a:pt x="327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ECFE4F22-7CC2-C0E6-82A8-1E59C44AE89B}"/>
                  </a:ext>
                </a:extLst>
              </p:cNvPr>
              <p:cNvSpPr txBox="1"/>
              <p:nvPr/>
            </p:nvSpPr>
            <p:spPr>
              <a:xfrm>
                <a:off x="903127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34" name="Content Placeholder 5">
              <a:extLst>
                <a:ext uri="{FF2B5EF4-FFF2-40B4-BE49-F238E27FC236}">
                  <a16:creationId xmlns:a16="http://schemas.microsoft.com/office/drawing/2014/main" id="{FC5D7247-AC8D-158E-E862-FBFE66551DB0}"/>
                </a:ext>
              </a:extLst>
            </p:cNvPr>
            <p:cNvGrpSpPr/>
            <p:nvPr/>
          </p:nvGrpSpPr>
          <p:grpSpPr>
            <a:xfrm>
              <a:off x="8695553" y="4009433"/>
              <a:ext cx="309160" cy="277684"/>
              <a:chOff x="8695553" y="4009433"/>
              <a:chExt cx="309160" cy="277684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B2FD5119-E1FD-F422-8B99-949DAC9A2C89}"/>
                  </a:ext>
                </a:extLst>
              </p:cNvPr>
              <p:cNvSpPr/>
              <p:nvPr/>
            </p:nvSpPr>
            <p:spPr>
              <a:xfrm>
                <a:off x="8695553" y="4009433"/>
                <a:ext cx="309160" cy="277684"/>
              </a:xfrm>
              <a:custGeom>
                <a:avLst/>
                <a:gdLst>
                  <a:gd name="connsiteX0" fmla="*/ 297 w 309160"/>
                  <a:gd name="connsiteY0" fmla="*/ -1 h 277684"/>
                  <a:gd name="connsiteX1" fmla="*/ 309457 w 309160"/>
                  <a:gd name="connsiteY1" fmla="*/ -1 h 277684"/>
                  <a:gd name="connsiteX2" fmla="*/ 309457 w 309160"/>
                  <a:gd name="connsiteY2" fmla="*/ 277684 h 277684"/>
                  <a:gd name="connsiteX3" fmla="*/ 297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297" y="-1"/>
                    </a:moveTo>
                    <a:lnTo>
                      <a:pt x="309457" y="-1"/>
                    </a:lnTo>
                    <a:lnTo>
                      <a:pt x="309457" y="277684"/>
                    </a:lnTo>
                    <a:lnTo>
                      <a:pt x="297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A948591-74B1-8ED0-0451-142E8185A69B}"/>
                  </a:ext>
                </a:extLst>
              </p:cNvPr>
              <p:cNvSpPr txBox="1"/>
              <p:nvPr/>
            </p:nvSpPr>
            <p:spPr>
              <a:xfrm>
                <a:off x="8722109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37" name="Content Placeholder 5">
              <a:extLst>
                <a:ext uri="{FF2B5EF4-FFF2-40B4-BE49-F238E27FC236}">
                  <a16:creationId xmlns:a16="http://schemas.microsoft.com/office/drawing/2014/main" id="{5D9A56AA-D105-F1CD-2163-8C48064F63E0}"/>
                </a:ext>
              </a:extLst>
            </p:cNvPr>
            <p:cNvGrpSpPr/>
            <p:nvPr/>
          </p:nvGrpSpPr>
          <p:grpSpPr>
            <a:xfrm>
              <a:off x="9004713" y="4009433"/>
              <a:ext cx="309160" cy="277684"/>
              <a:chOff x="9004713" y="4009433"/>
              <a:chExt cx="309160" cy="277684"/>
            </a:xfrm>
          </p:grpSpPr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CF1A3585-D72B-8FDB-D442-74058AFE71C8}"/>
                  </a:ext>
                </a:extLst>
              </p:cNvPr>
              <p:cNvSpPr/>
              <p:nvPr/>
            </p:nvSpPr>
            <p:spPr>
              <a:xfrm>
                <a:off x="9004713" y="4009433"/>
                <a:ext cx="309160" cy="277684"/>
              </a:xfrm>
              <a:custGeom>
                <a:avLst/>
                <a:gdLst>
                  <a:gd name="connsiteX0" fmla="*/ 327 w 309160"/>
                  <a:gd name="connsiteY0" fmla="*/ -1 h 277684"/>
                  <a:gd name="connsiteX1" fmla="*/ 309487 w 309160"/>
                  <a:gd name="connsiteY1" fmla="*/ -1 h 277684"/>
                  <a:gd name="connsiteX2" fmla="*/ 309487 w 309160"/>
                  <a:gd name="connsiteY2" fmla="*/ 277684 h 277684"/>
                  <a:gd name="connsiteX3" fmla="*/ 327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27" y="-1"/>
                    </a:moveTo>
                    <a:lnTo>
                      <a:pt x="309487" y="-1"/>
                    </a:lnTo>
                    <a:lnTo>
                      <a:pt x="309487" y="277684"/>
                    </a:lnTo>
                    <a:lnTo>
                      <a:pt x="327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DB89B946-24E7-ADA0-AF3A-347745BA2328}"/>
                  </a:ext>
                </a:extLst>
              </p:cNvPr>
              <p:cNvSpPr txBox="1"/>
              <p:nvPr/>
            </p:nvSpPr>
            <p:spPr>
              <a:xfrm>
                <a:off x="903127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B77D08E-4C8B-FF0F-C884-C7330F8A1962}"/>
                </a:ext>
              </a:extLst>
            </p:cNvPr>
            <p:cNvSpPr/>
            <p:nvPr/>
          </p:nvSpPr>
          <p:spPr>
            <a:xfrm rot="5400000">
              <a:off x="8616820" y="3591454"/>
              <a:ext cx="1394106" cy="10284"/>
            </a:xfrm>
            <a:custGeom>
              <a:avLst/>
              <a:gdLst>
                <a:gd name="connsiteX0" fmla="*/ 289 w 1394106"/>
                <a:gd name="connsiteY0" fmla="*/ -68 h 10284"/>
                <a:gd name="connsiteX1" fmla="*/ 1394396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289" y="-68"/>
                  </a:moveTo>
                  <a:lnTo>
                    <a:pt x="1394396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41" name="Content Placeholder 5">
              <a:extLst>
                <a:ext uri="{FF2B5EF4-FFF2-40B4-BE49-F238E27FC236}">
                  <a16:creationId xmlns:a16="http://schemas.microsoft.com/office/drawing/2014/main" id="{9E2EC1AD-CFB4-F2A5-268B-957D92B73E22}"/>
                </a:ext>
              </a:extLst>
            </p:cNvPr>
            <p:cNvGrpSpPr/>
            <p:nvPr/>
          </p:nvGrpSpPr>
          <p:grpSpPr>
            <a:xfrm>
              <a:off x="9313874" y="3176378"/>
              <a:ext cx="309160" cy="277684"/>
              <a:chOff x="9313874" y="3176378"/>
              <a:chExt cx="309160" cy="277684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D3D83399-D98E-2731-290F-F99C41EC8B13}"/>
                  </a:ext>
                </a:extLst>
              </p:cNvPr>
              <p:cNvSpPr/>
              <p:nvPr/>
            </p:nvSpPr>
            <p:spPr>
              <a:xfrm>
                <a:off x="9313874" y="3176378"/>
                <a:ext cx="309160" cy="277684"/>
              </a:xfrm>
              <a:custGeom>
                <a:avLst/>
                <a:gdLst>
                  <a:gd name="connsiteX0" fmla="*/ 357 w 309160"/>
                  <a:gd name="connsiteY0" fmla="*/ -82 h 277684"/>
                  <a:gd name="connsiteX1" fmla="*/ 309517 w 309160"/>
                  <a:gd name="connsiteY1" fmla="*/ -82 h 277684"/>
                  <a:gd name="connsiteX2" fmla="*/ 309517 w 309160"/>
                  <a:gd name="connsiteY2" fmla="*/ 277603 h 277684"/>
                  <a:gd name="connsiteX3" fmla="*/ 357 w 309160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82"/>
                    </a:moveTo>
                    <a:lnTo>
                      <a:pt x="309517" y="-82"/>
                    </a:lnTo>
                    <a:lnTo>
                      <a:pt x="309517" y="277603"/>
                    </a:lnTo>
                    <a:lnTo>
                      <a:pt x="357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A2F1DA20-0DFA-8B1B-EC5D-1335D1F5E4CD}"/>
                  </a:ext>
                </a:extLst>
              </p:cNvPr>
              <p:cNvSpPr txBox="1"/>
              <p:nvPr/>
            </p:nvSpPr>
            <p:spPr>
              <a:xfrm>
                <a:off x="9340430" y="317899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44" name="Content Placeholder 5">
              <a:extLst>
                <a:ext uri="{FF2B5EF4-FFF2-40B4-BE49-F238E27FC236}">
                  <a16:creationId xmlns:a16="http://schemas.microsoft.com/office/drawing/2014/main" id="{22A61553-6553-ED99-3577-E4F0111F8B43}"/>
                </a:ext>
              </a:extLst>
            </p:cNvPr>
            <p:cNvGrpSpPr/>
            <p:nvPr/>
          </p:nvGrpSpPr>
          <p:grpSpPr>
            <a:xfrm>
              <a:off x="9313874" y="3454063"/>
              <a:ext cx="309160" cy="277684"/>
              <a:chOff x="9313874" y="3454063"/>
              <a:chExt cx="309160" cy="277684"/>
            </a:xfrm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877C9A48-ACCF-2880-7C46-1FB90CCBA188}"/>
                  </a:ext>
                </a:extLst>
              </p:cNvPr>
              <p:cNvSpPr/>
              <p:nvPr/>
            </p:nvSpPr>
            <p:spPr>
              <a:xfrm>
                <a:off x="9313874" y="3454063"/>
                <a:ext cx="309160" cy="277684"/>
              </a:xfrm>
              <a:custGeom>
                <a:avLst/>
                <a:gdLst>
                  <a:gd name="connsiteX0" fmla="*/ 357 w 309160"/>
                  <a:gd name="connsiteY0" fmla="*/ -55 h 277684"/>
                  <a:gd name="connsiteX1" fmla="*/ 309517 w 309160"/>
                  <a:gd name="connsiteY1" fmla="*/ -55 h 277684"/>
                  <a:gd name="connsiteX2" fmla="*/ 309517 w 309160"/>
                  <a:gd name="connsiteY2" fmla="*/ 277630 h 277684"/>
                  <a:gd name="connsiteX3" fmla="*/ 357 w 309160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55"/>
                    </a:moveTo>
                    <a:lnTo>
                      <a:pt x="309517" y="-55"/>
                    </a:lnTo>
                    <a:lnTo>
                      <a:pt x="309517" y="277630"/>
                    </a:lnTo>
                    <a:lnTo>
                      <a:pt x="357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915C600-6C78-4287-6D86-24F80ED8DCCD}"/>
                  </a:ext>
                </a:extLst>
              </p:cNvPr>
              <p:cNvSpPr txBox="1"/>
              <p:nvPr/>
            </p:nvSpPr>
            <p:spPr>
              <a:xfrm>
                <a:off x="9340430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47" name="Content Placeholder 5">
              <a:extLst>
                <a:ext uri="{FF2B5EF4-FFF2-40B4-BE49-F238E27FC236}">
                  <a16:creationId xmlns:a16="http://schemas.microsoft.com/office/drawing/2014/main" id="{5D768573-B9C1-1B2B-2205-BFAEC6E7F312}"/>
                </a:ext>
              </a:extLst>
            </p:cNvPr>
            <p:cNvGrpSpPr/>
            <p:nvPr/>
          </p:nvGrpSpPr>
          <p:grpSpPr>
            <a:xfrm>
              <a:off x="9313874" y="3731748"/>
              <a:ext cx="309160" cy="277684"/>
              <a:chOff x="9313874" y="3731748"/>
              <a:chExt cx="309160" cy="277684"/>
            </a:xfrm>
          </p:grpSpPr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0ECC01F6-DE3C-918F-C117-6C8B61F0E482}"/>
                  </a:ext>
                </a:extLst>
              </p:cNvPr>
              <p:cNvSpPr/>
              <p:nvPr/>
            </p:nvSpPr>
            <p:spPr>
              <a:xfrm>
                <a:off x="9313874" y="3731748"/>
                <a:ext cx="309160" cy="277684"/>
              </a:xfrm>
              <a:custGeom>
                <a:avLst/>
                <a:gdLst>
                  <a:gd name="connsiteX0" fmla="*/ 357 w 309160"/>
                  <a:gd name="connsiteY0" fmla="*/ -28 h 277684"/>
                  <a:gd name="connsiteX1" fmla="*/ 309517 w 309160"/>
                  <a:gd name="connsiteY1" fmla="*/ -28 h 277684"/>
                  <a:gd name="connsiteX2" fmla="*/ 309517 w 309160"/>
                  <a:gd name="connsiteY2" fmla="*/ 277657 h 277684"/>
                  <a:gd name="connsiteX3" fmla="*/ 357 w 309160"/>
                  <a:gd name="connsiteY3" fmla="*/ 277657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28"/>
                    </a:moveTo>
                    <a:lnTo>
                      <a:pt x="309517" y="-28"/>
                    </a:lnTo>
                    <a:lnTo>
                      <a:pt x="309517" y="277657"/>
                    </a:lnTo>
                    <a:lnTo>
                      <a:pt x="357" y="277657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0D8CA49E-00E9-DC01-46CE-2C72F5BC474E}"/>
                  </a:ext>
                </a:extLst>
              </p:cNvPr>
              <p:cNvSpPr txBox="1"/>
              <p:nvPr/>
            </p:nvSpPr>
            <p:spPr>
              <a:xfrm>
                <a:off x="9340430" y="3734366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50" name="Content Placeholder 5">
              <a:extLst>
                <a:ext uri="{FF2B5EF4-FFF2-40B4-BE49-F238E27FC236}">
                  <a16:creationId xmlns:a16="http://schemas.microsoft.com/office/drawing/2014/main" id="{B4829283-9F98-6A49-DCD6-BECDA1175983}"/>
                </a:ext>
              </a:extLst>
            </p:cNvPr>
            <p:cNvGrpSpPr/>
            <p:nvPr/>
          </p:nvGrpSpPr>
          <p:grpSpPr>
            <a:xfrm>
              <a:off x="9313874" y="4009433"/>
              <a:ext cx="309160" cy="277684"/>
              <a:chOff x="9313874" y="4009433"/>
              <a:chExt cx="309160" cy="277684"/>
            </a:xfrm>
          </p:grpSpPr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8DEB79F8-5541-4805-1740-66E2A3099750}"/>
                  </a:ext>
                </a:extLst>
              </p:cNvPr>
              <p:cNvSpPr/>
              <p:nvPr/>
            </p:nvSpPr>
            <p:spPr>
              <a:xfrm>
                <a:off x="9313874" y="4009433"/>
                <a:ext cx="309160" cy="277684"/>
              </a:xfrm>
              <a:custGeom>
                <a:avLst/>
                <a:gdLst>
                  <a:gd name="connsiteX0" fmla="*/ 357 w 309160"/>
                  <a:gd name="connsiteY0" fmla="*/ -1 h 277684"/>
                  <a:gd name="connsiteX1" fmla="*/ 309517 w 309160"/>
                  <a:gd name="connsiteY1" fmla="*/ -1 h 277684"/>
                  <a:gd name="connsiteX2" fmla="*/ 309517 w 309160"/>
                  <a:gd name="connsiteY2" fmla="*/ 277684 h 277684"/>
                  <a:gd name="connsiteX3" fmla="*/ 357 w 309160"/>
                  <a:gd name="connsiteY3" fmla="*/ 277684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1"/>
                    </a:moveTo>
                    <a:lnTo>
                      <a:pt x="309517" y="-1"/>
                    </a:lnTo>
                    <a:lnTo>
                      <a:pt x="309517" y="277684"/>
                    </a:lnTo>
                    <a:lnTo>
                      <a:pt x="357" y="277684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D5569ACD-C35A-DA28-4DAD-197D5160AC5C}"/>
                  </a:ext>
                </a:extLst>
              </p:cNvPr>
              <p:cNvSpPr txBox="1"/>
              <p:nvPr/>
            </p:nvSpPr>
            <p:spPr>
              <a:xfrm>
                <a:off x="9340430" y="401205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53" name="Content Placeholder 5">
              <a:extLst>
                <a:ext uri="{FF2B5EF4-FFF2-40B4-BE49-F238E27FC236}">
                  <a16:creationId xmlns:a16="http://schemas.microsoft.com/office/drawing/2014/main" id="{291C74A3-6D7C-C3E9-F7CF-82CFB4ECDFA8}"/>
                </a:ext>
              </a:extLst>
            </p:cNvPr>
            <p:cNvGrpSpPr/>
            <p:nvPr/>
          </p:nvGrpSpPr>
          <p:grpSpPr>
            <a:xfrm>
              <a:off x="9313874" y="2895804"/>
              <a:ext cx="309160" cy="277684"/>
              <a:chOff x="9313874" y="2895804"/>
              <a:chExt cx="309160" cy="277684"/>
            </a:xfrm>
          </p:grpSpPr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BD3D2C6F-0C93-4CEB-742B-4BE1013EB2C6}"/>
                  </a:ext>
                </a:extLst>
              </p:cNvPr>
              <p:cNvSpPr/>
              <p:nvPr/>
            </p:nvSpPr>
            <p:spPr>
              <a:xfrm>
                <a:off x="9313874" y="2895804"/>
                <a:ext cx="309160" cy="277684"/>
              </a:xfrm>
              <a:custGeom>
                <a:avLst/>
                <a:gdLst>
                  <a:gd name="connsiteX0" fmla="*/ 357 w 309160"/>
                  <a:gd name="connsiteY0" fmla="*/ -109 h 277684"/>
                  <a:gd name="connsiteX1" fmla="*/ 309517 w 309160"/>
                  <a:gd name="connsiteY1" fmla="*/ -109 h 277684"/>
                  <a:gd name="connsiteX2" fmla="*/ 309517 w 309160"/>
                  <a:gd name="connsiteY2" fmla="*/ 277576 h 277684"/>
                  <a:gd name="connsiteX3" fmla="*/ 357 w 309160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0" h="277684">
                    <a:moveTo>
                      <a:pt x="357" y="-109"/>
                    </a:moveTo>
                    <a:lnTo>
                      <a:pt x="309517" y="-109"/>
                    </a:lnTo>
                    <a:lnTo>
                      <a:pt x="309517" y="277576"/>
                    </a:lnTo>
                    <a:lnTo>
                      <a:pt x="357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0F45E5AA-631E-1317-0377-6A743A9ACA09}"/>
                  </a:ext>
                </a:extLst>
              </p:cNvPr>
              <p:cNvSpPr txBox="1"/>
              <p:nvPr/>
            </p:nvSpPr>
            <p:spPr>
              <a:xfrm>
                <a:off x="9339502" y="289842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Y</a:t>
                </a:r>
              </a:p>
            </p:txBody>
          </p:sp>
        </p:grp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1AF33CC-DE46-2017-1D5F-CFB9CEA7DE88}"/>
                </a:ext>
              </a:extLst>
            </p:cNvPr>
            <p:cNvSpPr/>
            <p:nvPr/>
          </p:nvSpPr>
          <p:spPr>
            <a:xfrm rot="10743">
              <a:off x="8695551" y="3174937"/>
              <a:ext cx="927480" cy="10284"/>
            </a:xfrm>
            <a:custGeom>
              <a:avLst/>
              <a:gdLst>
                <a:gd name="connsiteX0" fmla="*/ 297 w 927480"/>
                <a:gd name="connsiteY0" fmla="*/ -109 h 10284"/>
                <a:gd name="connsiteX1" fmla="*/ 927778 w 927480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7480" h="10284">
                  <a:moveTo>
                    <a:pt x="297" y="-109"/>
                  </a:moveTo>
                  <a:lnTo>
                    <a:pt x="927778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642D327-7459-3020-DBB8-08BC452ADCFA}"/>
                </a:ext>
              </a:extLst>
            </p:cNvPr>
            <p:cNvSpPr/>
            <p:nvPr/>
          </p:nvSpPr>
          <p:spPr>
            <a:xfrm rot="5400000">
              <a:off x="8616820" y="3591454"/>
              <a:ext cx="1394106" cy="10284"/>
            </a:xfrm>
            <a:custGeom>
              <a:avLst/>
              <a:gdLst>
                <a:gd name="connsiteX0" fmla="*/ 289 w 1394106"/>
                <a:gd name="connsiteY0" fmla="*/ -68 h 10284"/>
                <a:gd name="connsiteX1" fmla="*/ 1394396 w 1394106"/>
                <a:gd name="connsiteY1" fmla="*/ -68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4106" h="10284">
                  <a:moveTo>
                    <a:pt x="289" y="-68"/>
                  </a:moveTo>
                  <a:lnTo>
                    <a:pt x="1394396" y="-68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58" name="Content Placeholder 5">
              <a:extLst>
                <a:ext uri="{FF2B5EF4-FFF2-40B4-BE49-F238E27FC236}">
                  <a16:creationId xmlns:a16="http://schemas.microsoft.com/office/drawing/2014/main" id="{5BDE5DA6-8FFC-97A7-A131-941020DAE8A5}"/>
                </a:ext>
              </a:extLst>
            </p:cNvPr>
            <p:cNvGrpSpPr/>
            <p:nvPr/>
          </p:nvGrpSpPr>
          <p:grpSpPr>
            <a:xfrm>
              <a:off x="8602805" y="2621009"/>
              <a:ext cx="1112977" cy="277684"/>
              <a:chOff x="8602805" y="2621009"/>
              <a:chExt cx="1112977" cy="277684"/>
            </a:xfrm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D2503C72-BB9B-882F-14A4-EC5EFE209E5B}"/>
                  </a:ext>
                </a:extLst>
              </p:cNvPr>
              <p:cNvSpPr/>
              <p:nvPr/>
            </p:nvSpPr>
            <p:spPr>
              <a:xfrm>
                <a:off x="8602805" y="2621009"/>
                <a:ext cx="1112977" cy="277684"/>
              </a:xfrm>
              <a:custGeom>
                <a:avLst/>
                <a:gdLst>
                  <a:gd name="connsiteX0" fmla="*/ 288 w 1112977"/>
                  <a:gd name="connsiteY0" fmla="*/ -136 h 277684"/>
                  <a:gd name="connsiteX1" fmla="*/ 1113265 w 1112977"/>
                  <a:gd name="connsiteY1" fmla="*/ -136 h 277684"/>
                  <a:gd name="connsiteX2" fmla="*/ 1113265 w 1112977"/>
                  <a:gd name="connsiteY2" fmla="*/ 277549 h 277684"/>
                  <a:gd name="connsiteX3" fmla="*/ 288 w 1112977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2977" h="277684">
                    <a:moveTo>
                      <a:pt x="288" y="-136"/>
                    </a:moveTo>
                    <a:lnTo>
                      <a:pt x="1113265" y="-136"/>
                    </a:lnTo>
                    <a:lnTo>
                      <a:pt x="1113265" y="277549"/>
                    </a:lnTo>
                    <a:lnTo>
                      <a:pt x="288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A4B54F48-6A7A-A0C7-C858-7CB9B923D88F}"/>
                  </a:ext>
                </a:extLst>
              </p:cNvPr>
              <p:cNvSpPr txBox="1"/>
              <p:nvPr/>
            </p:nvSpPr>
            <p:spPr>
              <a:xfrm>
                <a:off x="8578247" y="2623626"/>
                <a:ext cx="115158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XOR Truth Table</a:t>
                </a:r>
              </a:p>
            </p:txBody>
          </p:sp>
        </p:grpSp>
        <p:grpSp>
          <p:nvGrpSpPr>
            <p:cNvPr id="161" name="Content Placeholder 5">
              <a:extLst>
                <a:ext uri="{FF2B5EF4-FFF2-40B4-BE49-F238E27FC236}">
                  <a16:creationId xmlns:a16="http://schemas.microsoft.com/office/drawing/2014/main" id="{4EA3C096-1156-F8A7-8699-9DE68E608616}"/>
                </a:ext>
              </a:extLst>
            </p:cNvPr>
            <p:cNvGrpSpPr/>
            <p:nvPr/>
          </p:nvGrpSpPr>
          <p:grpSpPr>
            <a:xfrm>
              <a:off x="10179523" y="2897243"/>
              <a:ext cx="307228" cy="277684"/>
              <a:chOff x="10179523" y="2897243"/>
              <a:chExt cx="307228" cy="277684"/>
            </a:xfrm>
          </p:grpSpPr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965421FD-96FF-F7A5-551A-CFD75A7E38B1}"/>
                  </a:ext>
                </a:extLst>
              </p:cNvPr>
              <p:cNvSpPr/>
              <p:nvPr/>
            </p:nvSpPr>
            <p:spPr>
              <a:xfrm>
                <a:off x="10179523" y="2897243"/>
                <a:ext cx="307228" cy="277684"/>
              </a:xfrm>
              <a:custGeom>
                <a:avLst/>
                <a:gdLst>
                  <a:gd name="connsiteX0" fmla="*/ 441 w 307228"/>
                  <a:gd name="connsiteY0" fmla="*/ -109 h 277684"/>
                  <a:gd name="connsiteX1" fmla="*/ 307669 w 307228"/>
                  <a:gd name="connsiteY1" fmla="*/ -109 h 277684"/>
                  <a:gd name="connsiteX2" fmla="*/ 307669 w 307228"/>
                  <a:gd name="connsiteY2" fmla="*/ 277576 h 277684"/>
                  <a:gd name="connsiteX3" fmla="*/ 441 w 307228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41" y="-109"/>
                    </a:moveTo>
                    <a:lnTo>
                      <a:pt x="307669" y="-109"/>
                    </a:lnTo>
                    <a:lnTo>
                      <a:pt x="307669" y="277576"/>
                    </a:lnTo>
                    <a:lnTo>
                      <a:pt x="441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ACCADE35-4A8A-EC42-7D74-EB803630D0CB}"/>
                  </a:ext>
                </a:extLst>
              </p:cNvPr>
              <p:cNvSpPr txBox="1"/>
              <p:nvPr/>
            </p:nvSpPr>
            <p:spPr>
              <a:xfrm>
                <a:off x="10197938" y="289986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A</a:t>
                </a:r>
              </a:p>
            </p:txBody>
          </p:sp>
        </p:grpSp>
        <p:grpSp>
          <p:nvGrpSpPr>
            <p:cNvPr id="164" name="Content Placeholder 5">
              <a:extLst>
                <a:ext uri="{FF2B5EF4-FFF2-40B4-BE49-F238E27FC236}">
                  <a16:creationId xmlns:a16="http://schemas.microsoft.com/office/drawing/2014/main" id="{336D1936-80C3-7EE8-2CF8-46CF6DC4C154}"/>
                </a:ext>
              </a:extLst>
            </p:cNvPr>
            <p:cNvGrpSpPr/>
            <p:nvPr/>
          </p:nvGrpSpPr>
          <p:grpSpPr>
            <a:xfrm>
              <a:off x="10486756" y="2897243"/>
              <a:ext cx="307228" cy="277684"/>
              <a:chOff x="10486756" y="2897243"/>
              <a:chExt cx="307228" cy="277684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022E39DC-41FD-DF08-17F7-6AD21E8CFE5C}"/>
                  </a:ext>
                </a:extLst>
              </p:cNvPr>
              <p:cNvSpPr/>
              <p:nvPr/>
            </p:nvSpPr>
            <p:spPr>
              <a:xfrm>
                <a:off x="10486756" y="2897243"/>
                <a:ext cx="307228" cy="277684"/>
              </a:xfrm>
              <a:custGeom>
                <a:avLst/>
                <a:gdLst>
                  <a:gd name="connsiteX0" fmla="*/ 471 w 307228"/>
                  <a:gd name="connsiteY0" fmla="*/ -109 h 277684"/>
                  <a:gd name="connsiteX1" fmla="*/ 307699 w 307228"/>
                  <a:gd name="connsiteY1" fmla="*/ -109 h 277684"/>
                  <a:gd name="connsiteX2" fmla="*/ 307699 w 307228"/>
                  <a:gd name="connsiteY2" fmla="*/ 277576 h 277684"/>
                  <a:gd name="connsiteX3" fmla="*/ 471 w 307228"/>
                  <a:gd name="connsiteY3" fmla="*/ 277576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71" y="-109"/>
                    </a:moveTo>
                    <a:lnTo>
                      <a:pt x="307699" y="-109"/>
                    </a:lnTo>
                    <a:lnTo>
                      <a:pt x="307699" y="277576"/>
                    </a:lnTo>
                    <a:lnTo>
                      <a:pt x="471" y="277576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BB2D29D-4C2E-3EDB-5062-FC7FF1E256B2}"/>
                  </a:ext>
                </a:extLst>
              </p:cNvPr>
              <p:cNvSpPr txBox="1"/>
              <p:nvPr/>
            </p:nvSpPr>
            <p:spPr>
              <a:xfrm>
                <a:off x="10508469" y="2899861"/>
                <a:ext cx="26532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B</a:t>
                </a:r>
              </a:p>
            </p:txBody>
          </p:sp>
        </p:grpSp>
        <p:grpSp>
          <p:nvGrpSpPr>
            <p:cNvPr id="167" name="Content Placeholder 5">
              <a:extLst>
                <a:ext uri="{FF2B5EF4-FFF2-40B4-BE49-F238E27FC236}">
                  <a16:creationId xmlns:a16="http://schemas.microsoft.com/office/drawing/2014/main" id="{F30D472F-D976-3EB2-7D16-8686C4F9BCB2}"/>
                </a:ext>
              </a:extLst>
            </p:cNvPr>
            <p:cNvGrpSpPr/>
            <p:nvPr/>
          </p:nvGrpSpPr>
          <p:grpSpPr>
            <a:xfrm>
              <a:off x="10179523" y="3177824"/>
              <a:ext cx="307228" cy="277684"/>
              <a:chOff x="10179523" y="3177824"/>
              <a:chExt cx="307228" cy="277684"/>
            </a:xfrm>
          </p:grpSpPr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9206F78E-1F25-6803-AE04-BF2CB6966A64}"/>
                  </a:ext>
                </a:extLst>
              </p:cNvPr>
              <p:cNvSpPr/>
              <p:nvPr/>
            </p:nvSpPr>
            <p:spPr>
              <a:xfrm>
                <a:off x="10179523" y="3177824"/>
                <a:ext cx="307228" cy="277684"/>
              </a:xfrm>
              <a:custGeom>
                <a:avLst/>
                <a:gdLst>
                  <a:gd name="connsiteX0" fmla="*/ 441 w 307228"/>
                  <a:gd name="connsiteY0" fmla="*/ -82 h 277684"/>
                  <a:gd name="connsiteX1" fmla="*/ 307669 w 307228"/>
                  <a:gd name="connsiteY1" fmla="*/ -82 h 277684"/>
                  <a:gd name="connsiteX2" fmla="*/ 307669 w 307228"/>
                  <a:gd name="connsiteY2" fmla="*/ 277603 h 277684"/>
                  <a:gd name="connsiteX3" fmla="*/ 441 w 307228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41" y="-82"/>
                    </a:moveTo>
                    <a:lnTo>
                      <a:pt x="307669" y="-82"/>
                    </a:lnTo>
                    <a:lnTo>
                      <a:pt x="307669" y="277603"/>
                    </a:lnTo>
                    <a:lnTo>
                      <a:pt x="441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42A410E9-F284-C05D-26CE-D4455A1E8291}"/>
                  </a:ext>
                </a:extLst>
              </p:cNvPr>
              <p:cNvSpPr txBox="1"/>
              <p:nvPr/>
            </p:nvSpPr>
            <p:spPr>
              <a:xfrm>
                <a:off x="10205151" y="3180442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grpSp>
          <p:nvGrpSpPr>
            <p:cNvPr id="170" name="Content Placeholder 5">
              <a:extLst>
                <a:ext uri="{FF2B5EF4-FFF2-40B4-BE49-F238E27FC236}">
                  <a16:creationId xmlns:a16="http://schemas.microsoft.com/office/drawing/2014/main" id="{C141A05A-E19A-E314-ED54-CBD449E9D36E}"/>
                </a:ext>
              </a:extLst>
            </p:cNvPr>
            <p:cNvGrpSpPr/>
            <p:nvPr/>
          </p:nvGrpSpPr>
          <p:grpSpPr>
            <a:xfrm>
              <a:off x="10486756" y="3177824"/>
              <a:ext cx="307228" cy="277684"/>
              <a:chOff x="10486756" y="3177824"/>
              <a:chExt cx="307228" cy="277684"/>
            </a:xfrm>
          </p:grpSpPr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2D0BAACB-2864-6089-E88E-116996D87528}"/>
                  </a:ext>
                </a:extLst>
              </p:cNvPr>
              <p:cNvSpPr/>
              <p:nvPr/>
            </p:nvSpPr>
            <p:spPr>
              <a:xfrm>
                <a:off x="10486756" y="3177824"/>
                <a:ext cx="307228" cy="277684"/>
              </a:xfrm>
              <a:custGeom>
                <a:avLst/>
                <a:gdLst>
                  <a:gd name="connsiteX0" fmla="*/ 471 w 307228"/>
                  <a:gd name="connsiteY0" fmla="*/ -82 h 277684"/>
                  <a:gd name="connsiteX1" fmla="*/ 307699 w 307228"/>
                  <a:gd name="connsiteY1" fmla="*/ -82 h 277684"/>
                  <a:gd name="connsiteX2" fmla="*/ 307699 w 307228"/>
                  <a:gd name="connsiteY2" fmla="*/ 277603 h 277684"/>
                  <a:gd name="connsiteX3" fmla="*/ 471 w 307228"/>
                  <a:gd name="connsiteY3" fmla="*/ 277603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71" y="-82"/>
                    </a:moveTo>
                    <a:lnTo>
                      <a:pt x="307699" y="-82"/>
                    </a:lnTo>
                    <a:lnTo>
                      <a:pt x="307699" y="277603"/>
                    </a:lnTo>
                    <a:lnTo>
                      <a:pt x="471" y="277603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B8809201-1D84-5969-00FB-D560898D7677}"/>
                  </a:ext>
                </a:extLst>
              </p:cNvPr>
              <p:cNvSpPr txBox="1"/>
              <p:nvPr/>
            </p:nvSpPr>
            <p:spPr>
              <a:xfrm>
                <a:off x="10512385" y="3180442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2228B4E-FE46-47A0-DEA1-5374868278F7}"/>
                </a:ext>
              </a:extLst>
            </p:cNvPr>
            <p:cNvSpPr/>
            <p:nvPr/>
          </p:nvSpPr>
          <p:spPr>
            <a:xfrm>
              <a:off x="10179523" y="3177829"/>
              <a:ext cx="614404" cy="10284"/>
            </a:xfrm>
            <a:custGeom>
              <a:avLst/>
              <a:gdLst>
                <a:gd name="connsiteX0" fmla="*/ 441 w 614404"/>
                <a:gd name="connsiteY0" fmla="*/ -109 h 10284"/>
                <a:gd name="connsiteX1" fmla="*/ 614846 w 614404"/>
                <a:gd name="connsiteY1" fmla="*/ -109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404" h="10284">
                  <a:moveTo>
                    <a:pt x="441" y="-109"/>
                  </a:moveTo>
                  <a:lnTo>
                    <a:pt x="614846" y="-109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  <p:grpSp>
          <p:nvGrpSpPr>
            <p:cNvPr id="174" name="Content Placeholder 5">
              <a:extLst>
                <a:ext uri="{FF2B5EF4-FFF2-40B4-BE49-F238E27FC236}">
                  <a16:creationId xmlns:a16="http://schemas.microsoft.com/office/drawing/2014/main" id="{FEC335F5-22A1-3518-EBDF-849FB6D66265}"/>
                </a:ext>
              </a:extLst>
            </p:cNvPr>
            <p:cNvGrpSpPr/>
            <p:nvPr/>
          </p:nvGrpSpPr>
          <p:grpSpPr>
            <a:xfrm>
              <a:off x="9924465" y="2621009"/>
              <a:ext cx="1112977" cy="277684"/>
              <a:chOff x="9924465" y="2621009"/>
              <a:chExt cx="1112977" cy="277684"/>
            </a:xfrm>
          </p:grpSpPr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6468B282-9376-E717-4923-F8F99BBF785A}"/>
                  </a:ext>
                </a:extLst>
              </p:cNvPr>
              <p:cNvSpPr/>
              <p:nvPr/>
            </p:nvSpPr>
            <p:spPr>
              <a:xfrm>
                <a:off x="9924465" y="2621009"/>
                <a:ext cx="1112977" cy="277684"/>
              </a:xfrm>
              <a:custGeom>
                <a:avLst/>
                <a:gdLst>
                  <a:gd name="connsiteX0" fmla="*/ 416 w 1112977"/>
                  <a:gd name="connsiteY0" fmla="*/ -136 h 277684"/>
                  <a:gd name="connsiteX1" fmla="*/ 1113394 w 1112977"/>
                  <a:gd name="connsiteY1" fmla="*/ -136 h 277684"/>
                  <a:gd name="connsiteX2" fmla="*/ 1113394 w 1112977"/>
                  <a:gd name="connsiteY2" fmla="*/ 277549 h 277684"/>
                  <a:gd name="connsiteX3" fmla="*/ 416 w 1112977"/>
                  <a:gd name="connsiteY3" fmla="*/ 277549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2977" h="277684">
                    <a:moveTo>
                      <a:pt x="416" y="-136"/>
                    </a:moveTo>
                    <a:lnTo>
                      <a:pt x="1113394" y="-136"/>
                    </a:lnTo>
                    <a:lnTo>
                      <a:pt x="1113394" y="277549"/>
                    </a:lnTo>
                    <a:lnTo>
                      <a:pt x="416" y="277549"/>
                    </a:lnTo>
                    <a:close/>
                  </a:path>
                </a:pathLst>
              </a:custGeom>
              <a:noFill/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5C2824F3-A77D-AC69-6902-601AA1AC149A}"/>
                  </a:ext>
                </a:extLst>
              </p:cNvPr>
              <p:cNvSpPr txBox="1"/>
              <p:nvPr/>
            </p:nvSpPr>
            <p:spPr>
              <a:xfrm>
                <a:off x="9897022" y="2623626"/>
                <a:ext cx="1151582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NOT Truth Table</a:t>
                </a:r>
              </a:p>
            </p:txBody>
          </p:sp>
        </p:grpSp>
        <p:grpSp>
          <p:nvGrpSpPr>
            <p:cNvPr id="177" name="Content Placeholder 5">
              <a:extLst>
                <a:ext uri="{FF2B5EF4-FFF2-40B4-BE49-F238E27FC236}">
                  <a16:creationId xmlns:a16="http://schemas.microsoft.com/office/drawing/2014/main" id="{1C053323-898B-F258-947E-AA940009E923}"/>
                </a:ext>
              </a:extLst>
            </p:cNvPr>
            <p:cNvGrpSpPr/>
            <p:nvPr/>
          </p:nvGrpSpPr>
          <p:grpSpPr>
            <a:xfrm>
              <a:off x="10179523" y="3454063"/>
              <a:ext cx="307228" cy="277684"/>
              <a:chOff x="10179523" y="3454063"/>
              <a:chExt cx="307228" cy="277684"/>
            </a:xfrm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A823BF9D-042A-B71E-D70D-B7874851D5C8}"/>
                  </a:ext>
                </a:extLst>
              </p:cNvPr>
              <p:cNvSpPr/>
              <p:nvPr/>
            </p:nvSpPr>
            <p:spPr>
              <a:xfrm>
                <a:off x="10179523" y="3454063"/>
                <a:ext cx="307228" cy="277684"/>
              </a:xfrm>
              <a:custGeom>
                <a:avLst/>
                <a:gdLst>
                  <a:gd name="connsiteX0" fmla="*/ 441 w 307228"/>
                  <a:gd name="connsiteY0" fmla="*/ -55 h 277684"/>
                  <a:gd name="connsiteX1" fmla="*/ 307669 w 307228"/>
                  <a:gd name="connsiteY1" fmla="*/ -55 h 277684"/>
                  <a:gd name="connsiteX2" fmla="*/ 307669 w 307228"/>
                  <a:gd name="connsiteY2" fmla="*/ 277630 h 277684"/>
                  <a:gd name="connsiteX3" fmla="*/ 441 w 307228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41" y="-55"/>
                    </a:moveTo>
                    <a:lnTo>
                      <a:pt x="307669" y="-55"/>
                    </a:lnTo>
                    <a:lnTo>
                      <a:pt x="307669" y="277630"/>
                    </a:lnTo>
                    <a:lnTo>
                      <a:pt x="441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852CFD9B-C301-F74E-F3D1-D4B3D468FE3D}"/>
                  </a:ext>
                </a:extLst>
              </p:cNvPr>
              <p:cNvSpPr txBox="1"/>
              <p:nvPr/>
            </p:nvSpPr>
            <p:spPr>
              <a:xfrm>
                <a:off x="10205151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1</a:t>
                </a:r>
              </a:p>
            </p:txBody>
          </p:sp>
        </p:grpSp>
        <p:grpSp>
          <p:nvGrpSpPr>
            <p:cNvPr id="180" name="Content Placeholder 5">
              <a:extLst>
                <a:ext uri="{FF2B5EF4-FFF2-40B4-BE49-F238E27FC236}">
                  <a16:creationId xmlns:a16="http://schemas.microsoft.com/office/drawing/2014/main" id="{39FF93CA-F79B-BF06-4EC2-56ED4D66E6B0}"/>
                </a:ext>
              </a:extLst>
            </p:cNvPr>
            <p:cNvGrpSpPr/>
            <p:nvPr/>
          </p:nvGrpSpPr>
          <p:grpSpPr>
            <a:xfrm>
              <a:off x="10486756" y="3454063"/>
              <a:ext cx="307228" cy="277684"/>
              <a:chOff x="10486756" y="3454063"/>
              <a:chExt cx="307228" cy="277684"/>
            </a:xfrm>
          </p:grpSpPr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9947DB89-ED0C-C62F-7C06-A12BCE893DF1}"/>
                  </a:ext>
                </a:extLst>
              </p:cNvPr>
              <p:cNvSpPr/>
              <p:nvPr/>
            </p:nvSpPr>
            <p:spPr>
              <a:xfrm>
                <a:off x="10486756" y="3454063"/>
                <a:ext cx="307228" cy="277684"/>
              </a:xfrm>
              <a:custGeom>
                <a:avLst/>
                <a:gdLst>
                  <a:gd name="connsiteX0" fmla="*/ 471 w 307228"/>
                  <a:gd name="connsiteY0" fmla="*/ -55 h 277684"/>
                  <a:gd name="connsiteX1" fmla="*/ 307699 w 307228"/>
                  <a:gd name="connsiteY1" fmla="*/ -55 h 277684"/>
                  <a:gd name="connsiteX2" fmla="*/ 307699 w 307228"/>
                  <a:gd name="connsiteY2" fmla="*/ 277630 h 277684"/>
                  <a:gd name="connsiteX3" fmla="*/ 471 w 307228"/>
                  <a:gd name="connsiteY3" fmla="*/ 277630 h 277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228" h="277684">
                    <a:moveTo>
                      <a:pt x="471" y="-55"/>
                    </a:moveTo>
                    <a:lnTo>
                      <a:pt x="307699" y="-55"/>
                    </a:lnTo>
                    <a:lnTo>
                      <a:pt x="307699" y="277630"/>
                    </a:lnTo>
                    <a:lnTo>
                      <a:pt x="471" y="277630"/>
                    </a:lnTo>
                    <a:close/>
                  </a:path>
                </a:pathLst>
              </a:custGeom>
              <a:solidFill>
                <a:srgbClr val="EBF1DF"/>
              </a:solidFill>
              <a:ln w="2469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nb-NO"/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8C49AD6D-CF8B-1B5D-CC87-C72392E73E1D}"/>
                  </a:ext>
                </a:extLst>
              </p:cNvPr>
              <p:cNvSpPr txBox="1"/>
              <p:nvPr/>
            </p:nvSpPr>
            <p:spPr>
              <a:xfrm>
                <a:off x="10512385" y="3456681"/>
                <a:ext cx="255017" cy="266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nb-NO" sz="1136" b="1" spc="0" baseline="0">
                    <a:ln/>
                    <a:solidFill>
                      <a:srgbClr val="000000"/>
                    </a:solidFill>
                    <a:latin typeface="Calibri"/>
                    <a:cs typeface="Calibri"/>
                    <a:sym typeface="Calibri"/>
                    <a:rtl val="0"/>
                  </a:rPr>
                  <a:t>0</a:t>
                </a:r>
              </a:p>
            </p:txBody>
          </p:sp>
        </p:grp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884D2247-332B-0335-5799-CEE82BFDA84B}"/>
                </a:ext>
              </a:extLst>
            </p:cNvPr>
            <p:cNvSpPr/>
            <p:nvPr/>
          </p:nvSpPr>
          <p:spPr>
            <a:xfrm rot="5400000">
              <a:off x="10068668" y="3314495"/>
              <a:ext cx="836175" cy="10284"/>
            </a:xfrm>
            <a:custGeom>
              <a:avLst/>
              <a:gdLst>
                <a:gd name="connsiteX0" fmla="*/ 430 w 836175"/>
                <a:gd name="connsiteY0" fmla="*/ -95 h 10284"/>
                <a:gd name="connsiteX1" fmla="*/ 836606 w 836175"/>
                <a:gd name="connsiteY1" fmla="*/ -95 h 1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36175" h="10284">
                  <a:moveTo>
                    <a:pt x="430" y="-95"/>
                  </a:moveTo>
                  <a:lnTo>
                    <a:pt x="836606" y="-95"/>
                  </a:lnTo>
                </a:path>
              </a:pathLst>
            </a:custGeom>
            <a:noFill/>
            <a:ln w="15433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0FF63-C4B8-594E-840F-8F06144B2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647" y="2834640"/>
            <a:ext cx="4538781" cy="30175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Input representerer boolsk verdi, true og false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 antall kombinasjoner er 2</a:t>
            </a:r>
            <a:r>
              <a:rPr lang="en-US" dirty="0"/>
              <a:t>^antall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Kan </a:t>
            </a:r>
            <a:r>
              <a:rPr lang="nb-NO" dirty="0"/>
              <a:t>representere</a:t>
            </a:r>
            <a:r>
              <a:rPr lang="en-US" dirty="0"/>
              <a:t> </a:t>
            </a:r>
            <a:r>
              <a:rPr lang="nb-NO" dirty="0"/>
              <a:t>logic</a:t>
            </a:r>
            <a:r>
              <a:rPr lang="en-US" dirty="0"/>
              <a:t> gates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686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FF21-9810-6F3D-56B0-27DBCBF46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218" y="1097280"/>
            <a:ext cx="4040702" cy="1737360"/>
          </a:xfrm>
        </p:spPr>
        <p:txBody>
          <a:bodyPr/>
          <a:lstStyle/>
          <a:p>
            <a:r>
              <a:rPr lang="en-US" dirty="0"/>
              <a:t>Logic gates</a:t>
            </a:r>
            <a:endParaRPr lang="nb-NO" dirty="0"/>
          </a:p>
        </p:txBody>
      </p:sp>
      <p:pic>
        <p:nvPicPr>
          <p:cNvPr id="6" name="Content Placeholder 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7FDEF6E6-A86C-EF01-1BC3-BE071C0DD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680" y="2476192"/>
            <a:ext cx="5906195" cy="215887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2F072-18F8-A71B-B9C4-634F1A3C7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4218" y="2834640"/>
            <a:ext cx="4040702" cy="30175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AND, OR, og NOT –  </a:t>
            </a:r>
            <a:r>
              <a:rPr lang="nb-NO" dirty="0"/>
              <a:t>nødvendige porter i datamaskiner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Bygget opp av transistorer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Kan </a:t>
            </a:r>
            <a:r>
              <a:rPr lang="nb-NO" dirty="0"/>
              <a:t>representere</a:t>
            </a:r>
            <a:r>
              <a:rPr lang="en-US" dirty="0"/>
              <a:t> </a:t>
            </a:r>
            <a:r>
              <a:rPr lang="nb-NO" dirty="0"/>
              <a:t>sannhetsverditabeller </a:t>
            </a:r>
          </a:p>
        </p:txBody>
      </p:sp>
    </p:spTree>
    <p:extLst>
      <p:ext uri="{BB962C8B-B14F-4D97-AF65-F5344CB8AC3E}">
        <p14:creationId xmlns:p14="http://schemas.microsoft.com/office/powerpoint/2010/main" val="210171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ED84DD6-8A68-4994-8094-8DDBE89B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6049D7-366E-4AC9-B689-460CC28F8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E91F8-C4AE-4EB0-8B76-FF3F3FC7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AD45A04-4150-4943-BB06-EEEDDD73B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D3ED8-6840-C505-4900-8993EF73F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 dirty="0" err="1">
                <a:solidFill>
                  <a:srgbClr val="FFFFFF"/>
                </a:solidFill>
              </a:rPr>
              <a:t>Algebraisk</a:t>
            </a:r>
            <a:r>
              <a:rPr lang="en-US" sz="3800" b="1" cap="all" dirty="0">
                <a:solidFill>
                  <a:srgbClr val="FFFFFF"/>
                </a:solidFill>
              </a:rPr>
              <a:t> </a:t>
            </a:r>
            <a:r>
              <a:rPr lang="en-US" sz="3800" b="1" cap="all" dirty="0" err="1">
                <a:solidFill>
                  <a:srgbClr val="FFFFFF"/>
                </a:solidFill>
              </a:rPr>
              <a:t>Funksjon</a:t>
            </a:r>
            <a:r>
              <a:rPr lang="en-US" sz="3800" b="1" cap="all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04D0B3E5-F81A-C160-B2D2-C720DA9C9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4" y="1890434"/>
            <a:ext cx="6045576" cy="307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9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9A781-69D7-7FC0-7090-0A989702C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600" b="1" cap="all">
                <a:solidFill>
                  <a:srgbClr val="FFFFFF"/>
                </a:solidFill>
              </a:rPr>
              <a:t>Utsagnslogikk</a:t>
            </a:r>
          </a:p>
        </p:txBody>
      </p:sp>
      <p:pic>
        <p:nvPicPr>
          <p:cNvPr id="19" name="Picture Placeholder 18" descr="Table&#10;&#10;Description automatically generated">
            <a:extLst>
              <a:ext uri="{FF2B5EF4-FFF2-40B4-BE49-F238E27FC236}">
                <a16:creationId xmlns:a16="http://schemas.microsoft.com/office/drawing/2014/main" id="{5BE464AB-E3F5-5F58-2B44-15DBB4E6B21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0" b="3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4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A7AE-5DCB-20F2-BB68-8153E138F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95" y="1097280"/>
            <a:ext cx="3931920" cy="1737360"/>
          </a:xfrm>
        </p:spPr>
        <p:txBody>
          <a:bodyPr/>
          <a:lstStyle/>
          <a:p>
            <a:r>
              <a:rPr lang="nb-NO" dirty="0"/>
              <a:t>Transistorer</a:t>
            </a:r>
          </a:p>
        </p:txBody>
      </p:sp>
      <p:pic>
        <p:nvPicPr>
          <p:cNvPr id="14" name="Picture Placeholder 13" descr="A picture containing text&#10;&#10;Description automatically generated">
            <a:extLst>
              <a:ext uri="{FF2B5EF4-FFF2-40B4-BE49-F238E27FC236}">
                <a16:creationId xmlns:a16="http://schemas.microsoft.com/office/drawing/2014/main" id="{67305AAF-4596-6CF2-CF13-787CE3321B9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" r="3064"/>
          <a:stretch>
            <a:fillRect/>
          </a:stretch>
        </p:blipFill>
        <p:spPr>
          <a:xfrm>
            <a:off x="4688315" y="1028700"/>
            <a:ext cx="7010400" cy="48006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EB226-EDAA-79E4-CFEA-967CDDCED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6395" y="2834640"/>
            <a:ext cx="3931920" cy="28803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Binær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Kan tenkes som en lås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Forsinkelse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888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89A259-D4D0-9271-2165-5835EA872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930" y="272955"/>
            <a:ext cx="8163709" cy="624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0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F5A1-FE4A-58F4-9DB1-D5BA99B85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40" y="1097280"/>
            <a:ext cx="3278875" cy="1737360"/>
          </a:xfrm>
        </p:spPr>
        <p:txBody>
          <a:bodyPr/>
          <a:lstStyle/>
          <a:p>
            <a:r>
              <a:rPr lang="nb-NO" dirty="0"/>
              <a:t>Klokkesignal</a:t>
            </a:r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90DA3629-FE06-C050-BB0A-E5343D0C826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824" b="2824"/>
          <a:stretch/>
        </p:blipFill>
        <p:spPr>
          <a:xfrm>
            <a:off x="3884706" y="1030406"/>
            <a:ext cx="8029563" cy="4913194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03845-7B3F-8631-5C17-9A70F61F7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0140" y="2834640"/>
            <a:ext cx="3278875" cy="28803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Frekvens </a:t>
            </a:r>
            <a:r>
              <a:rPr lang="en-US" dirty="0"/>
              <a:t>= 1/</a:t>
            </a:r>
            <a:r>
              <a:rPr lang="en-US" dirty="0" err="1"/>
              <a:t>klokkeperioden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Høyere frekvens = raskere operasjoner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Synkronisering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Flip flop (buffer)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613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Diagram, schematic&#10;&#10;Description automatically generated">
            <a:extLst>
              <a:ext uri="{FF2B5EF4-FFF2-40B4-BE49-F238E27FC236}">
                <a16:creationId xmlns:a16="http://schemas.microsoft.com/office/drawing/2014/main" id="{716E054C-BA79-9AD3-0F07-331145060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72" y="1368942"/>
            <a:ext cx="11081175" cy="412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100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7187A69EE5AB42A5F5AAB9BDCB2620" ma:contentTypeVersion="4" ma:contentTypeDescription="Opprett et nytt dokument." ma:contentTypeScope="" ma:versionID="347ec0c11b75cd94a63edacb88c42104">
  <xsd:schema xmlns:xsd="http://www.w3.org/2001/XMLSchema" xmlns:xs="http://www.w3.org/2001/XMLSchema" xmlns:p="http://schemas.microsoft.com/office/2006/metadata/properties" xmlns:ns3="07bdfa9f-c0bc-4623-9cf0-2b4394f001b6" targetNamespace="http://schemas.microsoft.com/office/2006/metadata/properties" ma:root="true" ma:fieldsID="2bc5cfac30d4115624274deb41fedcc5" ns3:_="">
    <xsd:import namespace="07bdfa9f-c0bc-4623-9cf0-2b4394f001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bdfa9f-c0bc-4623-9cf0-2b4394f00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FDB525-4E7E-48EB-B240-BB68708A3847}">
  <ds:schemaRefs>
    <ds:schemaRef ds:uri="07bdfa9f-c0bc-4623-9cf0-2b4394f001b6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A3BB54-60F5-41AC-95AA-AE55EA5BAD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bdfa9f-c0bc-4623-9cf0-2b4394f001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27D556-DE31-4826-A285-525A9D0357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158</TotalTime>
  <Words>142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Basis</vt:lpstr>
      <vt:lpstr>Kretser og strøm</vt:lpstr>
      <vt:lpstr>Sannhetsverditabell</vt:lpstr>
      <vt:lpstr>Logic gates</vt:lpstr>
      <vt:lpstr>Algebraisk Funksjon </vt:lpstr>
      <vt:lpstr>Utsagnslogikk</vt:lpstr>
      <vt:lpstr>Transistorer</vt:lpstr>
      <vt:lpstr>PowerPoint Presentation</vt:lpstr>
      <vt:lpstr>Klokkesignal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Kretser og strøm</dc:title>
  <dc:creator>Arian</dc:creator>
  <cp:lastModifiedBy>Arian</cp:lastModifiedBy>
  <cp:revision>3</cp:revision>
  <dcterms:created xsi:type="dcterms:W3CDTF">2022-10-02T20:54:44Z</dcterms:created>
  <dcterms:modified xsi:type="dcterms:W3CDTF">2022-10-09T14:59:54Z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0x010100B37187A69EE5AB42A5F5AAB9BDCB2620</vt:lpwstr>
  </property>
</Properties>
</file>