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1"/>
  </p:normalViewPr>
  <p:slideViewPr>
    <p:cSldViewPr snapToGrid="0" snapToObjects="1">
      <p:cViewPr>
        <p:scale>
          <a:sx n="102" d="100"/>
          <a:sy n="102" d="100"/>
        </p:scale>
        <p:origin x="4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2BEC5-63DD-5A48-935E-44355C30B352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546F8-E2AB-6142-9DC7-DE529EB803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46F8-E2AB-6142-9DC7-DE529EB803F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550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3112DC-9B17-9D43-9FCE-F493BB721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DA9E39-2E48-2144-B3BF-312A441E9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3D4B5B-11A8-F24B-89A4-F2241DA41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DB0BD5-FB92-DD48-A4A3-37348783F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66A99F-8546-1D4C-A1FC-50B5E574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120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117A09-92AB-C440-8E64-C5C2F237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FAC6E10-CE1D-A440-A616-669870F22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69214D-52D7-4244-A751-05E62AAA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1C2B9D-74C1-0442-938C-5A240E46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640F95-E068-DE44-8B2B-0AF734F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481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567AEBE-AF89-AB46-884B-15FB0B6F5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101C25-33C7-2747-9EEA-F8910C891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0461BA-301D-6647-A77E-10C1D0A5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52BD95-5A32-4742-BB4A-75B61340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761EBD-C612-B846-B541-4ED8183C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33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76FFA6-B203-0D42-AAFD-3D6793C8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C9687-1654-9444-9418-45CC286F8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1EA636-5A99-2245-BB10-5AEA23DC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5A902C-941F-B442-9E6E-C33BA8E94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B50A26-CB15-D44C-97E2-B1480D7F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35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E68703-030B-7A45-AA21-1B1CF2A9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E83A8D-6D37-0C4F-8CDC-8A9730C8F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C6010C-7019-2B43-AD1E-C6C4A83A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BAD2F01-2568-604A-AC47-0A39BA8E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9BCEE2-42FF-9848-A056-9EC7B286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93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DA14E4-0AA9-C74C-B2DA-2C06BFA2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F72C0F-B553-3D40-BEFA-5BD02466F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6C7D45A-B3A1-2947-AF4A-B04C5550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2C29C9-D0B4-534F-B728-3F54E427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AA203C-CEFC-6443-B440-93A3B19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737E3B-15F5-BF40-A8E1-FE648282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5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2662BF-2D47-184E-B745-A3FF7AEE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52EF6C-7C36-3948-B608-9DD63FE11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CF7B7BD-538A-D84A-A347-554AF8DD9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2843897-17DA-D64B-9F46-6D510B0C0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EA2F59A-8CA4-C94B-86CD-70E6EED2E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968E626-85AD-EC46-A4FE-A207B884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CC91E8A-6C56-2049-AD76-F6CF3F11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C06FF7D-1B1A-5243-87B8-127289B5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161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AE135-7467-864E-A024-FF1765D9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B34AE14-9C61-D945-AA07-A70F4B17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E8489F-9A0C-C54C-8CFC-6709F6F2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125555-6BBE-1E45-BA26-DF20887D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73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12A5E1A-A23C-3741-BC48-5DE9F242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BCCD36E-2557-9C43-9573-953F0F0D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F04752-8F10-8349-903E-0CEAA90F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23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1B4E03-8C31-0A4F-81A3-C8A9ADDF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F95E96-5577-BE4E-8D78-5334149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F503A2-1209-AF42-8DF0-0E57AC6CB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84AC11C-EEA6-EA47-9FF0-1038FA08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1AA0B9-348F-7643-AD41-BAA0CBB4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6DDD97-6AF8-004F-AE72-4A28E91D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229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1496BE-545F-D645-9540-66689F686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919214B-729F-7649-9E91-4AB58477E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F44C43-0701-B741-8099-136107A23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E236069-6D7A-A944-B0BD-C105516C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5546B53-5FE3-E441-980D-F52F4D30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12E984A-6C78-F74F-8323-B7427B4F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611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1C73DB4-FF69-AD44-BB66-7497762A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9BB697-BDE5-E94D-A973-FEB87EF88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FA5AF0-09D3-4F40-91C8-4B188090E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7EFB-6F18-BD4E-BBFC-20E7A9DECE0D}" type="datetimeFigureOut">
              <a:rPr lang="nb-NO" smtClean="0"/>
              <a:t>05.03.2018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391803-3BC5-D94B-A5F6-8E08CC688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2397EC-BAE5-724F-9D4F-2540B363D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205CC-57E0-2E43-AB93-E7C10DBCC6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33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AB122E-6019-DB46-BD65-169D72F2A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Prosjektidé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241F83-B03C-8C4B-A578-D428F787A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Kappa jr.</a:t>
            </a:r>
          </a:p>
        </p:txBody>
      </p:sp>
    </p:spTree>
    <p:extLst>
      <p:ext uri="{BB962C8B-B14F-4D97-AF65-F5344CB8AC3E}">
        <p14:creationId xmlns:p14="http://schemas.microsoft.com/office/powerpoint/2010/main" val="320890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296F79-EAB5-D043-A435-D220D96B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Tema og Målgruppe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197DEE-708E-B34C-A438-3C2901D5F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dirty="0"/>
              <a:t>Utvikling av personlige egenskaper til skolestart hos barnehagebarn som tilhører førskolen.</a:t>
            </a:r>
          </a:p>
        </p:txBody>
      </p:sp>
    </p:spTree>
    <p:extLst>
      <p:ext uri="{BB962C8B-B14F-4D97-AF65-F5344CB8AC3E}">
        <p14:creationId xmlns:p14="http://schemas.microsoft.com/office/powerpoint/2010/main" val="335162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1903E5-F523-5F45-A953-743920F2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4041" y="0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Intervju med pedagog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B31492-FB57-BF48-9C84-3AB32923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66" y="1724025"/>
            <a:ext cx="68368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-Kartlegging av barnehagens hverdag og problemstillinger.</a:t>
            </a:r>
          </a:p>
          <a:p>
            <a:pPr marL="0" indent="0">
              <a:buNone/>
            </a:pPr>
            <a:r>
              <a:rPr lang="nb-NO" sz="2000" dirty="0"/>
              <a:t>-Kreativitet og samarbeid som største utfordringer.</a:t>
            </a:r>
          </a:p>
          <a:p>
            <a:pPr marL="0" indent="0">
              <a:buNone/>
            </a:pPr>
            <a:r>
              <a:rPr lang="nb-NO" sz="2000" dirty="0"/>
              <a:t>- VI har lært mer om samtykkeskjema ved å snakke med en jurist om utførelsen av vårt samtykkeskjema</a:t>
            </a:r>
          </a:p>
          <a:p>
            <a:pPr marL="0" indent="0">
              <a:buNone/>
            </a:pPr>
            <a:r>
              <a:rPr lang="nb-NO" sz="2000" dirty="0"/>
              <a:t>-Gjennom pilotintervjuet fant vi ut at noen av spørsmålene var upresise og måtte omformuleres</a:t>
            </a:r>
          </a:p>
          <a:p>
            <a:pPr marL="0" indent="0">
              <a:buNone/>
            </a:pPr>
            <a:r>
              <a:rPr lang="nb-NO" sz="2000" dirty="0"/>
              <a:t>-Vi gikk gjennom intervjuplan for barn med pedagogen og fikk verdifulle innspill på hvordan vi skal utføre intervjuer med barn.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4C38E16-FFF7-5E4C-AF16-7BC409630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4E65A0-C780-6E4E-B863-A9382A5D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Videre undersøkelser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A787FC-B502-7D42-BEBC-08924F61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Grundigere analysering av allerede innsamlede data.</a:t>
            </a:r>
          </a:p>
          <a:p>
            <a:r>
              <a:rPr lang="nb-NO" sz="2000" dirty="0"/>
              <a:t>Intervju med barn i barnehagen om deres interesser og meninger.</a:t>
            </a:r>
          </a:p>
          <a:p>
            <a:r>
              <a:rPr lang="nb-NO" sz="2000" dirty="0"/>
              <a:t>Gjennomføre evalueringer av lavoppløselige prototyper.</a:t>
            </a:r>
          </a:p>
          <a:p>
            <a:r>
              <a:rPr lang="nb-NO" sz="2000" dirty="0"/>
              <a:t>Gjennomføre evalueringer av høyoppløselige prototyper.</a:t>
            </a:r>
          </a:p>
          <a:p>
            <a:r>
              <a:rPr lang="nb-NO" sz="2000" dirty="0"/>
              <a:t>Gjennomføre evaluering av ferdig produkt.</a:t>
            </a:r>
          </a:p>
        </p:txBody>
      </p:sp>
    </p:spTree>
    <p:extLst>
      <p:ext uri="{BB962C8B-B14F-4D97-AF65-F5344CB8AC3E}">
        <p14:creationId xmlns:p14="http://schemas.microsoft.com/office/powerpoint/2010/main" val="295770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16767-32BF-F146-9B0E-438FAEB9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3130" y="205732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Samarbeid og Kreativitet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E8B7FBB-2877-2E4A-8FAF-A6762A34F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52" r="-5000" b="28889"/>
          <a:stretch/>
        </p:blipFill>
        <p:spPr>
          <a:xfrm>
            <a:off x="0" y="2908292"/>
            <a:ext cx="12814126" cy="3593378"/>
          </a:xfrm>
          <a:prstGeom prst="rect">
            <a:avLst/>
          </a:prstGeom>
        </p:spPr>
      </p:pic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6F5D1380-B3E8-BA44-A440-084BD9760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b="11854"/>
          <a:stretch/>
        </p:blipFill>
        <p:spPr>
          <a:xfrm rot="16200000">
            <a:off x="8271378" y="244557"/>
            <a:ext cx="3306871" cy="4343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F1B98B3-BEB6-1E43-8BD1-035E2DB39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-106" r="4428"/>
          <a:stretch/>
        </p:blipFill>
        <p:spPr>
          <a:xfrm>
            <a:off x="5869909" y="40971"/>
            <a:ext cx="3014018" cy="2581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1291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135</Words>
  <Application>Microsoft Macintosh PowerPoint</Application>
  <PresentationFormat>Widescreen</PresentationFormat>
  <Paragraphs>18</Paragraphs>
  <Slides>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Prosjektidé</vt:lpstr>
      <vt:lpstr>Tema og Målgruppe</vt:lpstr>
      <vt:lpstr>Intervju med pedagog</vt:lpstr>
      <vt:lpstr>Videre undersøkelser</vt:lpstr>
      <vt:lpstr>Samarbeid og Kreativitet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Prosjektidé</dc:title>
  <dc:creator>linafelicia98@gmail.com</dc:creator>
  <cp:lastModifiedBy>linafelicia98@gmail.com</cp:lastModifiedBy>
  <cp:revision>7</cp:revision>
  <dcterms:created xsi:type="dcterms:W3CDTF">2018-03-05T15:38:29Z</dcterms:created>
  <dcterms:modified xsi:type="dcterms:W3CDTF">2018-03-05T17:59:02Z</dcterms:modified>
</cp:coreProperties>
</file>