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57" r:id="rId11"/>
    <p:sldId id="258" r:id="rId12"/>
    <p:sldId id="259" r:id="rId13"/>
    <p:sldId id="260" r:id="rId14"/>
    <p:sldId id="261" r:id="rId15"/>
    <p:sldId id="26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43E09C-8327-4040-B415-8EB8A98A052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2509DE1-9142-4A9C-81E5-DE39A1F3676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b-NO" dirty="0"/>
            <a:t>Hvordan håndtere dårlige perioder på egenhånd?</a:t>
          </a:r>
          <a:endParaRPr lang="en-US" dirty="0"/>
        </a:p>
      </dgm:t>
    </dgm:pt>
    <dgm:pt modelId="{E687BA0C-8923-4015-B819-861B2E827690}" type="parTrans" cxnId="{2A777038-2B9D-48B6-82C6-BCDB958D2118}">
      <dgm:prSet/>
      <dgm:spPr/>
      <dgm:t>
        <a:bodyPr/>
        <a:lstStyle/>
        <a:p>
          <a:endParaRPr lang="en-US"/>
        </a:p>
      </dgm:t>
    </dgm:pt>
    <dgm:pt modelId="{03A7D8ED-0CE3-4D83-AE49-34DECD1BC1EB}" type="sibTrans" cxnId="{2A777038-2B9D-48B6-82C6-BCDB958D2118}">
      <dgm:prSet/>
      <dgm:spPr/>
      <dgm:t>
        <a:bodyPr/>
        <a:lstStyle/>
        <a:p>
          <a:endParaRPr lang="en-US"/>
        </a:p>
      </dgm:t>
    </dgm:pt>
    <dgm:pt modelId="{8C5427F8-02C6-4A53-9A14-1D5FC036D8D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b-NO" dirty="0"/>
            <a:t>Hvordan kommunisere humøret?</a:t>
          </a:r>
          <a:endParaRPr lang="en-US" dirty="0"/>
        </a:p>
      </dgm:t>
    </dgm:pt>
    <dgm:pt modelId="{D572AB9B-86A3-4CF3-95E9-C4E300B477C8}" type="parTrans" cxnId="{366C86EA-DC05-470E-B03D-CA1395600530}">
      <dgm:prSet/>
      <dgm:spPr/>
      <dgm:t>
        <a:bodyPr/>
        <a:lstStyle/>
        <a:p>
          <a:endParaRPr lang="en-US"/>
        </a:p>
      </dgm:t>
    </dgm:pt>
    <dgm:pt modelId="{19059EAB-C984-48CB-81AC-2391EE5EC029}" type="sibTrans" cxnId="{366C86EA-DC05-470E-B03D-CA1395600530}">
      <dgm:prSet/>
      <dgm:spPr/>
      <dgm:t>
        <a:bodyPr/>
        <a:lstStyle/>
        <a:p>
          <a:endParaRPr lang="en-US"/>
        </a:p>
      </dgm:t>
    </dgm:pt>
    <dgm:pt modelId="{F7F4A266-9A9F-45F7-9A47-4036E59BA14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b-NO"/>
            <a:t>Hvordan tilkalle øyeblikkelig hjelp om nødvendig?</a:t>
          </a:r>
          <a:endParaRPr lang="en-US"/>
        </a:p>
      </dgm:t>
    </dgm:pt>
    <dgm:pt modelId="{910B8C7B-4100-44FC-9864-D15124AF91E2}" type="parTrans" cxnId="{254E94A8-D83A-4D8B-B7F9-EC2F36A21C3A}">
      <dgm:prSet/>
      <dgm:spPr/>
      <dgm:t>
        <a:bodyPr/>
        <a:lstStyle/>
        <a:p>
          <a:endParaRPr lang="en-US"/>
        </a:p>
      </dgm:t>
    </dgm:pt>
    <dgm:pt modelId="{3BFE010D-09DE-4C1E-A51C-39CDC9CDA243}" type="sibTrans" cxnId="{254E94A8-D83A-4D8B-B7F9-EC2F36A21C3A}">
      <dgm:prSet/>
      <dgm:spPr/>
      <dgm:t>
        <a:bodyPr/>
        <a:lstStyle/>
        <a:p>
          <a:endParaRPr lang="en-US"/>
        </a:p>
      </dgm:t>
    </dgm:pt>
    <dgm:pt modelId="{D95308A0-0548-470A-9639-3BA84CD6B574}" type="pres">
      <dgm:prSet presAssocID="{F643E09C-8327-4040-B415-8EB8A98A052A}" presName="root" presStyleCnt="0">
        <dgm:presLayoutVars>
          <dgm:dir/>
          <dgm:resizeHandles val="exact"/>
        </dgm:presLayoutVars>
      </dgm:prSet>
      <dgm:spPr/>
    </dgm:pt>
    <dgm:pt modelId="{1CF37C0F-A33F-4224-900A-1C031D0AC0BA}" type="pres">
      <dgm:prSet presAssocID="{A2509DE1-9142-4A9C-81E5-DE39A1F3676D}" presName="compNode" presStyleCnt="0"/>
      <dgm:spPr/>
    </dgm:pt>
    <dgm:pt modelId="{B7DA522D-F44C-4F7A-8EA0-9BF87CBDCFC1}" type="pres">
      <dgm:prSet presAssocID="{A2509DE1-9142-4A9C-81E5-DE39A1F3676D}" presName="iconBgRect" presStyleLbl="bgShp" presStyleIdx="0" presStyleCnt="3"/>
      <dgm:spPr/>
    </dgm:pt>
    <dgm:pt modelId="{39783A1D-FDF8-4A7D-ADC8-1DFEAC9E2690}" type="pres">
      <dgm:prSet presAssocID="{A2509DE1-9142-4A9C-81E5-DE39A1F3676D}" presName="iconRect" presStyleLbl="node1" presStyleIdx="0" presStyleCnt="3"/>
      <dgm:spPr>
        <a:prstGeom prst="cloudCallou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989D59F4-5596-41C5-85BD-B76CFFAF5CDF}" type="pres">
      <dgm:prSet presAssocID="{A2509DE1-9142-4A9C-81E5-DE39A1F3676D}" presName="spaceRect" presStyleCnt="0"/>
      <dgm:spPr/>
    </dgm:pt>
    <dgm:pt modelId="{F98339C0-0E93-4725-A2C6-E55C3B40D13D}" type="pres">
      <dgm:prSet presAssocID="{A2509DE1-9142-4A9C-81E5-DE39A1F3676D}" presName="textRect" presStyleLbl="revTx" presStyleIdx="0" presStyleCnt="3">
        <dgm:presLayoutVars>
          <dgm:chMax val="1"/>
          <dgm:chPref val="1"/>
        </dgm:presLayoutVars>
      </dgm:prSet>
      <dgm:spPr/>
    </dgm:pt>
    <dgm:pt modelId="{04B5E61F-29AC-41D3-AD07-700D4CF36AAA}" type="pres">
      <dgm:prSet presAssocID="{03A7D8ED-0CE3-4D83-AE49-34DECD1BC1EB}" presName="sibTrans" presStyleCnt="0"/>
      <dgm:spPr/>
    </dgm:pt>
    <dgm:pt modelId="{D051AAA5-3BB1-4F40-8286-9C6C5F42B00D}" type="pres">
      <dgm:prSet presAssocID="{8C5427F8-02C6-4A53-9A14-1D5FC036D8D6}" presName="compNode" presStyleCnt="0"/>
      <dgm:spPr/>
    </dgm:pt>
    <dgm:pt modelId="{75987018-7DD4-47FA-BFB6-BF7463D58CBE}" type="pres">
      <dgm:prSet presAssocID="{8C5427F8-02C6-4A53-9A14-1D5FC036D8D6}" presName="iconBgRect" presStyleLbl="bgShp" presStyleIdx="1" presStyleCnt="3"/>
      <dgm:spPr/>
    </dgm:pt>
    <dgm:pt modelId="{C773C6E4-E971-4D92-AE2A-345B02998803}" type="pres">
      <dgm:prSet presAssocID="{8C5427F8-02C6-4A53-9A14-1D5FC036D8D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E539E97E-4FF3-4B02-ACC2-9626F6447FA0}" type="pres">
      <dgm:prSet presAssocID="{8C5427F8-02C6-4A53-9A14-1D5FC036D8D6}" presName="spaceRect" presStyleCnt="0"/>
      <dgm:spPr/>
    </dgm:pt>
    <dgm:pt modelId="{CD7FD96C-DDA6-46EB-82D4-2C6D1C243D1F}" type="pres">
      <dgm:prSet presAssocID="{8C5427F8-02C6-4A53-9A14-1D5FC036D8D6}" presName="textRect" presStyleLbl="revTx" presStyleIdx="1" presStyleCnt="3">
        <dgm:presLayoutVars>
          <dgm:chMax val="1"/>
          <dgm:chPref val="1"/>
        </dgm:presLayoutVars>
      </dgm:prSet>
      <dgm:spPr/>
    </dgm:pt>
    <dgm:pt modelId="{B6E96D33-933C-4CA8-972E-4C9AF18E4F65}" type="pres">
      <dgm:prSet presAssocID="{19059EAB-C984-48CB-81AC-2391EE5EC029}" presName="sibTrans" presStyleCnt="0"/>
      <dgm:spPr/>
    </dgm:pt>
    <dgm:pt modelId="{8A222CC3-F9B5-4570-AADE-1544359AE600}" type="pres">
      <dgm:prSet presAssocID="{F7F4A266-9A9F-45F7-9A47-4036E59BA14A}" presName="compNode" presStyleCnt="0"/>
      <dgm:spPr/>
    </dgm:pt>
    <dgm:pt modelId="{4E24C2F9-3D2D-42C5-B80D-E0B805F4AE1C}" type="pres">
      <dgm:prSet presAssocID="{F7F4A266-9A9F-45F7-9A47-4036E59BA14A}" presName="iconBgRect" presStyleLbl="bgShp" presStyleIdx="2" presStyleCnt="3"/>
      <dgm:spPr/>
    </dgm:pt>
    <dgm:pt modelId="{5A50DC3F-EECD-40BA-8651-EE9DAF76AD1B}" type="pres">
      <dgm:prSet presAssocID="{F7F4A266-9A9F-45F7-9A47-4036E59BA14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1B131E1A-720E-43A3-B713-C81B0B6B3F4A}" type="pres">
      <dgm:prSet presAssocID="{F7F4A266-9A9F-45F7-9A47-4036E59BA14A}" presName="spaceRect" presStyleCnt="0"/>
      <dgm:spPr/>
    </dgm:pt>
    <dgm:pt modelId="{9794BEE6-9B72-402D-973F-6AADF10EF428}" type="pres">
      <dgm:prSet presAssocID="{F7F4A266-9A9F-45F7-9A47-4036E59BA14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A777038-2B9D-48B6-82C6-BCDB958D2118}" srcId="{F643E09C-8327-4040-B415-8EB8A98A052A}" destId="{A2509DE1-9142-4A9C-81E5-DE39A1F3676D}" srcOrd="0" destOrd="0" parTransId="{E687BA0C-8923-4015-B819-861B2E827690}" sibTransId="{03A7D8ED-0CE3-4D83-AE49-34DECD1BC1EB}"/>
    <dgm:cxn modelId="{C2516545-AA7D-4844-9381-0C71A2DA34F7}" type="presOf" srcId="{F7F4A266-9A9F-45F7-9A47-4036E59BA14A}" destId="{9794BEE6-9B72-402D-973F-6AADF10EF428}" srcOrd="0" destOrd="0" presId="urn:microsoft.com/office/officeart/2018/5/layout/IconCircleLabelList"/>
    <dgm:cxn modelId="{B6D85C47-3DCA-0B46-8511-A5078B3F4A9C}" type="presOf" srcId="{A2509DE1-9142-4A9C-81E5-DE39A1F3676D}" destId="{F98339C0-0E93-4725-A2C6-E55C3B40D13D}" srcOrd="0" destOrd="0" presId="urn:microsoft.com/office/officeart/2018/5/layout/IconCircleLabelList"/>
    <dgm:cxn modelId="{ACF8274C-9A8E-394D-96B2-C25E5CC7D7DC}" type="presOf" srcId="{F643E09C-8327-4040-B415-8EB8A98A052A}" destId="{D95308A0-0548-470A-9639-3BA84CD6B574}" srcOrd="0" destOrd="0" presId="urn:microsoft.com/office/officeart/2018/5/layout/IconCircleLabelList"/>
    <dgm:cxn modelId="{234BA59D-73EA-0C49-8339-E2AF6FA12CBA}" type="presOf" srcId="{8C5427F8-02C6-4A53-9A14-1D5FC036D8D6}" destId="{CD7FD96C-DDA6-46EB-82D4-2C6D1C243D1F}" srcOrd="0" destOrd="0" presId="urn:microsoft.com/office/officeart/2018/5/layout/IconCircleLabelList"/>
    <dgm:cxn modelId="{254E94A8-D83A-4D8B-B7F9-EC2F36A21C3A}" srcId="{F643E09C-8327-4040-B415-8EB8A98A052A}" destId="{F7F4A266-9A9F-45F7-9A47-4036E59BA14A}" srcOrd="2" destOrd="0" parTransId="{910B8C7B-4100-44FC-9864-D15124AF91E2}" sibTransId="{3BFE010D-09DE-4C1E-A51C-39CDC9CDA243}"/>
    <dgm:cxn modelId="{366C86EA-DC05-470E-B03D-CA1395600530}" srcId="{F643E09C-8327-4040-B415-8EB8A98A052A}" destId="{8C5427F8-02C6-4A53-9A14-1D5FC036D8D6}" srcOrd="1" destOrd="0" parTransId="{D572AB9B-86A3-4CF3-95E9-C4E300B477C8}" sibTransId="{19059EAB-C984-48CB-81AC-2391EE5EC029}"/>
    <dgm:cxn modelId="{FB1D21BB-95BE-B846-B35D-EDAC499BDB5F}" type="presParOf" srcId="{D95308A0-0548-470A-9639-3BA84CD6B574}" destId="{1CF37C0F-A33F-4224-900A-1C031D0AC0BA}" srcOrd="0" destOrd="0" presId="urn:microsoft.com/office/officeart/2018/5/layout/IconCircleLabelList"/>
    <dgm:cxn modelId="{AE1D26F2-9683-0C41-A179-1801CC7A68C1}" type="presParOf" srcId="{1CF37C0F-A33F-4224-900A-1C031D0AC0BA}" destId="{B7DA522D-F44C-4F7A-8EA0-9BF87CBDCFC1}" srcOrd="0" destOrd="0" presId="urn:microsoft.com/office/officeart/2018/5/layout/IconCircleLabelList"/>
    <dgm:cxn modelId="{E1359D8C-6801-D344-A7F4-895F0408F77E}" type="presParOf" srcId="{1CF37C0F-A33F-4224-900A-1C031D0AC0BA}" destId="{39783A1D-FDF8-4A7D-ADC8-1DFEAC9E2690}" srcOrd="1" destOrd="0" presId="urn:microsoft.com/office/officeart/2018/5/layout/IconCircleLabelList"/>
    <dgm:cxn modelId="{E072D9B7-A46B-104E-829E-BCA56BF39B8C}" type="presParOf" srcId="{1CF37C0F-A33F-4224-900A-1C031D0AC0BA}" destId="{989D59F4-5596-41C5-85BD-B76CFFAF5CDF}" srcOrd="2" destOrd="0" presId="urn:microsoft.com/office/officeart/2018/5/layout/IconCircleLabelList"/>
    <dgm:cxn modelId="{119F3DE0-FC2C-3A4B-811A-6067EECFA625}" type="presParOf" srcId="{1CF37C0F-A33F-4224-900A-1C031D0AC0BA}" destId="{F98339C0-0E93-4725-A2C6-E55C3B40D13D}" srcOrd="3" destOrd="0" presId="urn:microsoft.com/office/officeart/2018/5/layout/IconCircleLabelList"/>
    <dgm:cxn modelId="{4ED2C587-1631-4943-B058-FEF95F9B795B}" type="presParOf" srcId="{D95308A0-0548-470A-9639-3BA84CD6B574}" destId="{04B5E61F-29AC-41D3-AD07-700D4CF36AAA}" srcOrd="1" destOrd="0" presId="urn:microsoft.com/office/officeart/2018/5/layout/IconCircleLabelList"/>
    <dgm:cxn modelId="{F59B6235-CF6F-D443-89F6-DDA19E3E340E}" type="presParOf" srcId="{D95308A0-0548-470A-9639-3BA84CD6B574}" destId="{D051AAA5-3BB1-4F40-8286-9C6C5F42B00D}" srcOrd="2" destOrd="0" presId="urn:microsoft.com/office/officeart/2018/5/layout/IconCircleLabelList"/>
    <dgm:cxn modelId="{46A90EB0-3322-0148-A172-8304C6933FC9}" type="presParOf" srcId="{D051AAA5-3BB1-4F40-8286-9C6C5F42B00D}" destId="{75987018-7DD4-47FA-BFB6-BF7463D58CBE}" srcOrd="0" destOrd="0" presId="urn:microsoft.com/office/officeart/2018/5/layout/IconCircleLabelList"/>
    <dgm:cxn modelId="{D8E20515-2E88-4A41-8384-0827FA98758B}" type="presParOf" srcId="{D051AAA5-3BB1-4F40-8286-9C6C5F42B00D}" destId="{C773C6E4-E971-4D92-AE2A-345B02998803}" srcOrd="1" destOrd="0" presId="urn:microsoft.com/office/officeart/2018/5/layout/IconCircleLabelList"/>
    <dgm:cxn modelId="{61BB4577-5416-8146-B545-E2638D9101A5}" type="presParOf" srcId="{D051AAA5-3BB1-4F40-8286-9C6C5F42B00D}" destId="{E539E97E-4FF3-4B02-ACC2-9626F6447FA0}" srcOrd="2" destOrd="0" presId="urn:microsoft.com/office/officeart/2018/5/layout/IconCircleLabelList"/>
    <dgm:cxn modelId="{DBF941ED-BC3C-544A-B3B6-F5BA22BCCA5B}" type="presParOf" srcId="{D051AAA5-3BB1-4F40-8286-9C6C5F42B00D}" destId="{CD7FD96C-DDA6-46EB-82D4-2C6D1C243D1F}" srcOrd="3" destOrd="0" presId="urn:microsoft.com/office/officeart/2018/5/layout/IconCircleLabelList"/>
    <dgm:cxn modelId="{A38A1751-BB52-FD41-9700-41EA10CCEE94}" type="presParOf" srcId="{D95308A0-0548-470A-9639-3BA84CD6B574}" destId="{B6E96D33-933C-4CA8-972E-4C9AF18E4F65}" srcOrd="3" destOrd="0" presId="urn:microsoft.com/office/officeart/2018/5/layout/IconCircleLabelList"/>
    <dgm:cxn modelId="{E3F57B81-A868-2949-873E-D6FFEEEF5C0A}" type="presParOf" srcId="{D95308A0-0548-470A-9639-3BA84CD6B574}" destId="{8A222CC3-F9B5-4570-AADE-1544359AE600}" srcOrd="4" destOrd="0" presId="urn:microsoft.com/office/officeart/2018/5/layout/IconCircleLabelList"/>
    <dgm:cxn modelId="{43560C8C-906E-CD45-959C-A5CE08B0D781}" type="presParOf" srcId="{8A222CC3-F9B5-4570-AADE-1544359AE600}" destId="{4E24C2F9-3D2D-42C5-B80D-E0B805F4AE1C}" srcOrd="0" destOrd="0" presId="urn:microsoft.com/office/officeart/2018/5/layout/IconCircleLabelList"/>
    <dgm:cxn modelId="{26B755D9-CC6B-A543-958B-F0EFA40F301B}" type="presParOf" srcId="{8A222CC3-F9B5-4570-AADE-1544359AE600}" destId="{5A50DC3F-EECD-40BA-8651-EE9DAF76AD1B}" srcOrd="1" destOrd="0" presId="urn:microsoft.com/office/officeart/2018/5/layout/IconCircleLabelList"/>
    <dgm:cxn modelId="{9434C9A2-2D9F-E349-91A2-C2D96BD248C0}" type="presParOf" srcId="{8A222CC3-F9B5-4570-AADE-1544359AE600}" destId="{1B131E1A-720E-43A3-B713-C81B0B6B3F4A}" srcOrd="2" destOrd="0" presId="urn:microsoft.com/office/officeart/2018/5/layout/IconCircleLabelList"/>
    <dgm:cxn modelId="{1F5F8AA4-87DC-8A4F-A124-A59FBD4022B0}" type="presParOf" srcId="{8A222CC3-F9B5-4570-AADE-1544359AE600}" destId="{9794BEE6-9B72-402D-973F-6AADF10EF42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FDB293-360C-4A80-975A-0A7C705E5E39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2F22D8E-F6CF-4C22-BF30-5A612BA09134}">
      <dgm:prSet/>
      <dgm:spPr/>
      <dgm:t>
        <a:bodyPr/>
        <a:lstStyle/>
        <a:p>
          <a:r>
            <a:rPr lang="nb-NO"/>
            <a:t>Hvordan kan man på en god måte si fra til ledere om humøret?</a:t>
          </a:r>
          <a:endParaRPr lang="en-US"/>
        </a:p>
      </dgm:t>
    </dgm:pt>
    <dgm:pt modelId="{21EB1C8B-B37D-414D-9750-7DF187394D43}" type="parTrans" cxnId="{39C69044-7374-4A9E-8C86-C64E3A4FCAA3}">
      <dgm:prSet/>
      <dgm:spPr/>
      <dgm:t>
        <a:bodyPr/>
        <a:lstStyle/>
        <a:p>
          <a:endParaRPr lang="en-US"/>
        </a:p>
      </dgm:t>
    </dgm:pt>
    <dgm:pt modelId="{65BAADD9-8BC4-4B13-B181-49728BB962AF}" type="sibTrans" cxnId="{39C69044-7374-4A9E-8C86-C64E3A4FCAA3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945592AB-6718-4037-B737-97C793BEB868}">
      <dgm:prSet/>
      <dgm:spPr/>
      <dgm:t>
        <a:bodyPr/>
        <a:lstStyle/>
        <a:p>
          <a:r>
            <a:rPr lang="nb-NO"/>
            <a:t>Hva skal man kunne si fra om?</a:t>
          </a:r>
          <a:endParaRPr lang="en-US"/>
        </a:p>
      </dgm:t>
    </dgm:pt>
    <dgm:pt modelId="{903D7176-1F58-4BE0-9058-A84AA9AF8CBC}" type="parTrans" cxnId="{D3EAE5D7-0088-4751-BE40-7D5D57A12736}">
      <dgm:prSet/>
      <dgm:spPr/>
      <dgm:t>
        <a:bodyPr/>
        <a:lstStyle/>
        <a:p>
          <a:endParaRPr lang="en-US"/>
        </a:p>
      </dgm:t>
    </dgm:pt>
    <dgm:pt modelId="{81610E0B-0CA7-4D75-8CC5-55B148F06E9B}" type="sibTrans" cxnId="{D3EAE5D7-0088-4751-BE40-7D5D57A12736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38DE1DC9-B05E-43A0-8599-4DA84A7A7A2F}">
      <dgm:prSet/>
      <dgm:spPr/>
      <dgm:t>
        <a:bodyPr/>
        <a:lstStyle/>
        <a:p>
          <a:r>
            <a:rPr lang="nb-NO"/>
            <a:t>Skal det lagres for eget bruk?</a:t>
          </a:r>
          <a:endParaRPr lang="en-US"/>
        </a:p>
      </dgm:t>
    </dgm:pt>
    <dgm:pt modelId="{1B19FEE6-A8D6-49BC-AD5E-B0C1E20D1899}" type="parTrans" cxnId="{AF158A2F-658F-4604-A037-B40975330F66}">
      <dgm:prSet/>
      <dgm:spPr/>
      <dgm:t>
        <a:bodyPr/>
        <a:lstStyle/>
        <a:p>
          <a:endParaRPr lang="en-US"/>
        </a:p>
      </dgm:t>
    </dgm:pt>
    <dgm:pt modelId="{0D4C1460-A32F-459F-B046-3F3EBCB7930B}" type="sibTrans" cxnId="{AF158A2F-658F-4604-A037-B40975330F66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D4B18FDF-9E1A-514A-9E05-9B1606A3A0BA}" type="pres">
      <dgm:prSet presAssocID="{46FDB293-360C-4A80-975A-0A7C705E5E39}" presName="Name0" presStyleCnt="0">
        <dgm:presLayoutVars>
          <dgm:animLvl val="lvl"/>
          <dgm:resizeHandles val="exact"/>
        </dgm:presLayoutVars>
      </dgm:prSet>
      <dgm:spPr/>
    </dgm:pt>
    <dgm:pt modelId="{7FA60A30-D6E7-704A-A034-A14CA9ED3065}" type="pres">
      <dgm:prSet presAssocID="{22F22D8E-F6CF-4C22-BF30-5A612BA09134}" presName="compositeNode" presStyleCnt="0">
        <dgm:presLayoutVars>
          <dgm:bulletEnabled val="1"/>
        </dgm:presLayoutVars>
      </dgm:prSet>
      <dgm:spPr/>
    </dgm:pt>
    <dgm:pt modelId="{85B19CD2-12E3-7746-AFE4-205EF05253C6}" type="pres">
      <dgm:prSet presAssocID="{22F22D8E-F6CF-4C22-BF30-5A612BA09134}" presName="bgRect" presStyleLbl="bgAccFollowNode1" presStyleIdx="0" presStyleCnt="3"/>
      <dgm:spPr/>
    </dgm:pt>
    <dgm:pt modelId="{F2338FA2-9C62-2B45-95C3-E84AB7AF6763}" type="pres">
      <dgm:prSet presAssocID="{65BAADD9-8BC4-4B13-B181-49728BB962AF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9A7639DC-AA47-5541-A237-0D0C29CC6AFB}" type="pres">
      <dgm:prSet presAssocID="{22F22D8E-F6CF-4C22-BF30-5A612BA09134}" presName="bottomLine" presStyleLbl="alignNode1" presStyleIdx="1" presStyleCnt="6">
        <dgm:presLayoutVars/>
      </dgm:prSet>
      <dgm:spPr/>
    </dgm:pt>
    <dgm:pt modelId="{FEBE099B-EBEB-B146-AE95-075E17C4E6AA}" type="pres">
      <dgm:prSet presAssocID="{22F22D8E-F6CF-4C22-BF30-5A612BA09134}" presName="nodeText" presStyleLbl="bgAccFollowNode1" presStyleIdx="0" presStyleCnt="3">
        <dgm:presLayoutVars>
          <dgm:bulletEnabled val="1"/>
        </dgm:presLayoutVars>
      </dgm:prSet>
      <dgm:spPr/>
    </dgm:pt>
    <dgm:pt modelId="{359A33A7-211E-454A-AF8A-D35B90C9CD68}" type="pres">
      <dgm:prSet presAssocID="{65BAADD9-8BC4-4B13-B181-49728BB962AF}" presName="sibTrans" presStyleCnt="0"/>
      <dgm:spPr/>
    </dgm:pt>
    <dgm:pt modelId="{88A4FBCC-77F8-504F-AC48-EE4E48598F77}" type="pres">
      <dgm:prSet presAssocID="{945592AB-6718-4037-B737-97C793BEB868}" presName="compositeNode" presStyleCnt="0">
        <dgm:presLayoutVars>
          <dgm:bulletEnabled val="1"/>
        </dgm:presLayoutVars>
      </dgm:prSet>
      <dgm:spPr/>
    </dgm:pt>
    <dgm:pt modelId="{F1502019-A0F7-BA4C-A107-18848BFD4AB5}" type="pres">
      <dgm:prSet presAssocID="{945592AB-6718-4037-B737-97C793BEB868}" presName="bgRect" presStyleLbl="bgAccFollowNode1" presStyleIdx="1" presStyleCnt="3"/>
      <dgm:spPr/>
    </dgm:pt>
    <dgm:pt modelId="{3F94869E-C0E7-1E46-AA71-F9CDE3F40B7E}" type="pres">
      <dgm:prSet presAssocID="{81610E0B-0CA7-4D75-8CC5-55B148F06E9B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8DC6D02D-F939-2448-896A-0929D624D369}" type="pres">
      <dgm:prSet presAssocID="{945592AB-6718-4037-B737-97C793BEB868}" presName="bottomLine" presStyleLbl="alignNode1" presStyleIdx="3" presStyleCnt="6">
        <dgm:presLayoutVars/>
      </dgm:prSet>
      <dgm:spPr/>
    </dgm:pt>
    <dgm:pt modelId="{3B78D292-CEFD-4D40-A0DF-E8025B5A5CB5}" type="pres">
      <dgm:prSet presAssocID="{945592AB-6718-4037-B737-97C793BEB868}" presName="nodeText" presStyleLbl="bgAccFollowNode1" presStyleIdx="1" presStyleCnt="3">
        <dgm:presLayoutVars>
          <dgm:bulletEnabled val="1"/>
        </dgm:presLayoutVars>
      </dgm:prSet>
      <dgm:spPr/>
    </dgm:pt>
    <dgm:pt modelId="{7602B97A-CE8B-FA46-8BF5-48FCE35431D3}" type="pres">
      <dgm:prSet presAssocID="{81610E0B-0CA7-4D75-8CC5-55B148F06E9B}" presName="sibTrans" presStyleCnt="0"/>
      <dgm:spPr/>
    </dgm:pt>
    <dgm:pt modelId="{1BADEED0-C00F-3F42-937E-6E1AEB90D901}" type="pres">
      <dgm:prSet presAssocID="{38DE1DC9-B05E-43A0-8599-4DA84A7A7A2F}" presName="compositeNode" presStyleCnt="0">
        <dgm:presLayoutVars>
          <dgm:bulletEnabled val="1"/>
        </dgm:presLayoutVars>
      </dgm:prSet>
      <dgm:spPr/>
    </dgm:pt>
    <dgm:pt modelId="{F9B0AA58-FD55-AB48-8ADD-EA9441C01BEA}" type="pres">
      <dgm:prSet presAssocID="{38DE1DC9-B05E-43A0-8599-4DA84A7A7A2F}" presName="bgRect" presStyleLbl="bgAccFollowNode1" presStyleIdx="2" presStyleCnt="3"/>
      <dgm:spPr/>
    </dgm:pt>
    <dgm:pt modelId="{8FEEF28D-E3D5-2F4A-A3D2-69E9D65060FF}" type="pres">
      <dgm:prSet presAssocID="{0D4C1460-A32F-459F-B046-3F3EBCB7930B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13C48AFD-BF12-E942-BD17-C2E10610636D}" type="pres">
      <dgm:prSet presAssocID="{38DE1DC9-B05E-43A0-8599-4DA84A7A7A2F}" presName="bottomLine" presStyleLbl="alignNode1" presStyleIdx="5" presStyleCnt="6">
        <dgm:presLayoutVars/>
      </dgm:prSet>
      <dgm:spPr/>
    </dgm:pt>
    <dgm:pt modelId="{DAC17F66-61F8-E148-9342-5878F7988503}" type="pres">
      <dgm:prSet presAssocID="{38DE1DC9-B05E-43A0-8599-4DA84A7A7A2F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89A99326-5E9F-134B-A971-FA3656E96C08}" type="presOf" srcId="{945592AB-6718-4037-B737-97C793BEB868}" destId="{F1502019-A0F7-BA4C-A107-18848BFD4AB5}" srcOrd="0" destOrd="0" presId="urn:microsoft.com/office/officeart/2016/7/layout/BasicLinearProcessNumbered"/>
    <dgm:cxn modelId="{AF158A2F-658F-4604-A037-B40975330F66}" srcId="{46FDB293-360C-4A80-975A-0A7C705E5E39}" destId="{38DE1DC9-B05E-43A0-8599-4DA84A7A7A2F}" srcOrd="2" destOrd="0" parTransId="{1B19FEE6-A8D6-49BC-AD5E-B0C1E20D1899}" sibTransId="{0D4C1460-A32F-459F-B046-3F3EBCB7930B}"/>
    <dgm:cxn modelId="{39C69044-7374-4A9E-8C86-C64E3A4FCAA3}" srcId="{46FDB293-360C-4A80-975A-0A7C705E5E39}" destId="{22F22D8E-F6CF-4C22-BF30-5A612BA09134}" srcOrd="0" destOrd="0" parTransId="{21EB1C8B-B37D-414D-9750-7DF187394D43}" sibTransId="{65BAADD9-8BC4-4B13-B181-49728BB962AF}"/>
    <dgm:cxn modelId="{F8660651-F20B-AA4A-8959-69BD904725EB}" type="presOf" srcId="{945592AB-6718-4037-B737-97C793BEB868}" destId="{3B78D292-CEFD-4D40-A0DF-E8025B5A5CB5}" srcOrd="1" destOrd="0" presId="urn:microsoft.com/office/officeart/2016/7/layout/BasicLinearProcessNumbered"/>
    <dgm:cxn modelId="{2A846B52-CA0E-5C40-B2D0-2667DB198EAE}" type="presOf" srcId="{22F22D8E-F6CF-4C22-BF30-5A612BA09134}" destId="{FEBE099B-EBEB-B146-AE95-075E17C4E6AA}" srcOrd="1" destOrd="0" presId="urn:microsoft.com/office/officeart/2016/7/layout/BasicLinearProcessNumbered"/>
    <dgm:cxn modelId="{EC2F2F74-A0C4-ED4A-A614-FC095940774D}" type="presOf" srcId="{38DE1DC9-B05E-43A0-8599-4DA84A7A7A2F}" destId="{DAC17F66-61F8-E148-9342-5878F7988503}" srcOrd="1" destOrd="0" presId="urn:microsoft.com/office/officeart/2016/7/layout/BasicLinearProcessNumbered"/>
    <dgm:cxn modelId="{3329A677-A814-F848-B3D4-F78FA7F2FD49}" type="presOf" srcId="{81610E0B-0CA7-4D75-8CC5-55B148F06E9B}" destId="{3F94869E-C0E7-1E46-AA71-F9CDE3F40B7E}" srcOrd="0" destOrd="0" presId="urn:microsoft.com/office/officeart/2016/7/layout/BasicLinearProcessNumbered"/>
    <dgm:cxn modelId="{D13FE49E-7F2F-E941-9314-E88FCBB00326}" type="presOf" srcId="{65BAADD9-8BC4-4B13-B181-49728BB962AF}" destId="{F2338FA2-9C62-2B45-95C3-E84AB7AF6763}" srcOrd="0" destOrd="0" presId="urn:microsoft.com/office/officeart/2016/7/layout/BasicLinearProcessNumbered"/>
    <dgm:cxn modelId="{1B116BAF-D9D5-724A-878C-FFBA6653E9EF}" type="presOf" srcId="{22F22D8E-F6CF-4C22-BF30-5A612BA09134}" destId="{85B19CD2-12E3-7746-AFE4-205EF05253C6}" srcOrd="0" destOrd="0" presId="urn:microsoft.com/office/officeart/2016/7/layout/BasicLinearProcessNumbered"/>
    <dgm:cxn modelId="{67B5A5C3-994E-C044-A1D7-802C6E29807E}" type="presOf" srcId="{46FDB293-360C-4A80-975A-0A7C705E5E39}" destId="{D4B18FDF-9E1A-514A-9E05-9B1606A3A0BA}" srcOrd="0" destOrd="0" presId="urn:microsoft.com/office/officeart/2016/7/layout/BasicLinearProcessNumbered"/>
    <dgm:cxn modelId="{D3EAE5D7-0088-4751-BE40-7D5D57A12736}" srcId="{46FDB293-360C-4A80-975A-0A7C705E5E39}" destId="{945592AB-6718-4037-B737-97C793BEB868}" srcOrd="1" destOrd="0" parTransId="{903D7176-1F58-4BE0-9058-A84AA9AF8CBC}" sibTransId="{81610E0B-0CA7-4D75-8CC5-55B148F06E9B}"/>
    <dgm:cxn modelId="{287C57E7-D46E-6B4C-A9B6-DA4B560BEA61}" type="presOf" srcId="{38DE1DC9-B05E-43A0-8599-4DA84A7A7A2F}" destId="{F9B0AA58-FD55-AB48-8ADD-EA9441C01BEA}" srcOrd="0" destOrd="0" presId="urn:microsoft.com/office/officeart/2016/7/layout/BasicLinearProcessNumbered"/>
    <dgm:cxn modelId="{1A6C51F8-2E48-9A41-9BD8-9A4B9CA14920}" type="presOf" srcId="{0D4C1460-A32F-459F-B046-3F3EBCB7930B}" destId="{8FEEF28D-E3D5-2F4A-A3D2-69E9D65060FF}" srcOrd="0" destOrd="0" presId="urn:microsoft.com/office/officeart/2016/7/layout/BasicLinearProcessNumbered"/>
    <dgm:cxn modelId="{DCE08411-522C-F74C-99CA-69E8F5416490}" type="presParOf" srcId="{D4B18FDF-9E1A-514A-9E05-9B1606A3A0BA}" destId="{7FA60A30-D6E7-704A-A034-A14CA9ED3065}" srcOrd="0" destOrd="0" presId="urn:microsoft.com/office/officeart/2016/7/layout/BasicLinearProcessNumbered"/>
    <dgm:cxn modelId="{75E4ADCD-27E2-FF48-8894-023CEC36B6AC}" type="presParOf" srcId="{7FA60A30-D6E7-704A-A034-A14CA9ED3065}" destId="{85B19CD2-12E3-7746-AFE4-205EF05253C6}" srcOrd="0" destOrd="0" presId="urn:microsoft.com/office/officeart/2016/7/layout/BasicLinearProcessNumbered"/>
    <dgm:cxn modelId="{542A572A-E505-6645-BD20-276448DA97DB}" type="presParOf" srcId="{7FA60A30-D6E7-704A-A034-A14CA9ED3065}" destId="{F2338FA2-9C62-2B45-95C3-E84AB7AF6763}" srcOrd="1" destOrd="0" presId="urn:microsoft.com/office/officeart/2016/7/layout/BasicLinearProcessNumbered"/>
    <dgm:cxn modelId="{CA2380A7-3B54-9043-A396-6E0C12909E11}" type="presParOf" srcId="{7FA60A30-D6E7-704A-A034-A14CA9ED3065}" destId="{9A7639DC-AA47-5541-A237-0D0C29CC6AFB}" srcOrd="2" destOrd="0" presId="urn:microsoft.com/office/officeart/2016/7/layout/BasicLinearProcessNumbered"/>
    <dgm:cxn modelId="{9B3DFDE9-E9BC-4647-B5BD-A424368A112E}" type="presParOf" srcId="{7FA60A30-D6E7-704A-A034-A14CA9ED3065}" destId="{FEBE099B-EBEB-B146-AE95-075E17C4E6AA}" srcOrd="3" destOrd="0" presId="urn:microsoft.com/office/officeart/2016/7/layout/BasicLinearProcessNumbered"/>
    <dgm:cxn modelId="{31CF0D04-1666-084B-9AF3-93CEC9FA00AD}" type="presParOf" srcId="{D4B18FDF-9E1A-514A-9E05-9B1606A3A0BA}" destId="{359A33A7-211E-454A-AF8A-D35B90C9CD68}" srcOrd="1" destOrd="0" presId="urn:microsoft.com/office/officeart/2016/7/layout/BasicLinearProcessNumbered"/>
    <dgm:cxn modelId="{4B33D3BE-4D9C-6342-9A6D-800B22DC1C92}" type="presParOf" srcId="{D4B18FDF-9E1A-514A-9E05-9B1606A3A0BA}" destId="{88A4FBCC-77F8-504F-AC48-EE4E48598F77}" srcOrd="2" destOrd="0" presId="urn:microsoft.com/office/officeart/2016/7/layout/BasicLinearProcessNumbered"/>
    <dgm:cxn modelId="{7467E5A0-9E7A-0543-84B4-14368F0D7987}" type="presParOf" srcId="{88A4FBCC-77F8-504F-AC48-EE4E48598F77}" destId="{F1502019-A0F7-BA4C-A107-18848BFD4AB5}" srcOrd="0" destOrd="0" presId="urn:microsoft.com/office/officeart/2016/7/layout/BasicLinearProcessNumbered"/>
    <dgm:cxn modelId="{17E9B964-BB80-9244-9B3A-6D919E6ACC5C}" type="presParOf" srcId="{88A4FBCC-77F8-504F-AC48-EE4E48598F77}" destId="{3F94869E-C0E7-1E46-AA71-F9CDE3F40B7E}" srcOrd="1" destOrd="0" presId="urn:microsoft.com/office/officeart/2016/7/layout/BasicLinearProcessNumbered"/>
    <dgm:cxn modelId="{CA4130E7-432C-784F-AA88-26EA433BFD60}" type="presParOf" srcId="{88A4FBCC-77F8-504F-AC48-EE4E48598F77}" destId="{8DC6D02D-F939-2448-896A-0929D624D369}" srcOrd="2" destOrd="0" presId="urn:microsoft.com/office/officeart/2016/7/layout/BasicLinearProcessNumbered"/>
    <dgm:cxn modelId="{7D90B562-91E7-B04C-B03E-0473C481DDB6}" type="presParOf" srcId="{88A4FBCC-77F8-504F-AC48-EE4E48598F77}" destId="{3B78D292-CEFD-4D40-A0DF-E8025B5A5CB5}" srcOrd="3" destOrd="0" presId="urn:microsoft.com/office/officeart/2016/7/layout/BasicLinearProcessNumbered"/>
    <dgm:cxn modelId="{03EAAD0D-6E7B-4849-B7BE-7C272C7D1734}" type="presParOf" srcId="{D4B18FDF-9E1A-514A-9E05-9B1606A3A0BA}" destId="{7602B97A-CE8B-FA46-8BF5-48FCE35431D3}" srcOrd="3" destOrd="0" presId="urn:microsoft.com/office/officeart/2016/7/layout/BasicLinearProcessNumbered"/>
    <dgm:cxn modelId="{E76C71CD-4CF5-084E-AB23-EFFD340A1977}" type="presParOf" srcId="{D4B18FDF-9E1A-514A-9E05-9B1606A3A0BA}" destId="{1BADEED0-C00F-3F42-937E-6E1AEB90D901}" srcOrd="4" destOrd="0" presId="urn:microsoft.com/office/officeart/2016/7/layout/BasicLinearProcessNumbered"/>
    <dgm:cxn modelId="{C81C0329-A942-114E-A97E-F551CB5A74CC}" type="presParOf" srcId="{1BADEED0-C00F-3F42-937E-6E1AEB90D901}" destId="{F9B0AA58-FD55-AB48-8ADD-EA9441C01BEA}" srcOrd="0" destOrd="0" presId="urn:microsoft.com/office/officeart/2016/7/layout/BasicLinearProcessNumbered"/>
    <dgm:cxn modelId="{6F20409B-CE7B-B341-BE8F-1B8EC64D528B}" type="presParOf" srcId="{1BADEED0-C00F-3F42-937E-6E1AEB90D901}" destId="{8FEEF28D-E3D5-2F4A-A3D2-69E9D65060FF}" srcOrd="1" destOrd="0" presId="urn:microsoft.com/office/officeart/2016/7/layout/BasicLinearProcessNumbered"/>
    <dgm:cxn modelId="{91F10EE1-4DDB-E34A-86EA-39AF1DFF93FE}" type="presParOf" srcId="{1BADEED0-C00F-3F42-937E-6E1AEB90D901}" destId="{13C48AFD-BF12-E942-BD17-C2E10610636D}" srcOrd="2" destOrd="0" presId="urn:microsoft.com/office/officeart/2016/7/layout/BasicLinearProcessNumbered"/>
    <dgm:cxn modelId="{BC97E35D-FFC1-7B4E-BA78-1E40FD98827C}" type="presParOf" srcId="{1BADEED0-C00F-3F42-937E-6E1AEB90D901}" destId="{DAC17F66-61F8-E148-9342-5878F7988503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A522D-F44C-4F7A-8EA0-9BF87CBDCFC1}">
      <dsp:nvSpPr>
        <dsp:cNvPr id="0" name=""/>
        <dsp:cNvSpPr/>
      </dsp:nvSpPr>
      <dsp:spPr>
        <a:xfrm>
          <a:off x="624000" y="41360"/>
          <a:ext cx="1784250" cy="17842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783A1D-FDF8-4A7D-ADC8-1DFEAC9E2690}">
      <dsp:nvSpPr>
        <dsp:cNvPr id="0" name=""/>
        <dsp:cNvSpPr/>
      </dsp:nvSpPr>
      <dsp:spPr>
        <a:xfrm>
          <a:off x="1004250" y="421610"/>
          <a:ext cx="1023750" cy="1023750"/>
        </a:xfrm>
        <a:prstGeom prst="cloudCallou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339C0-0E93-4725-A2C6-E55C3B40D13D}">
      <dsp:nvSpPr>
        <dsp:cNvPr id="0" name=""/>
        <dsp:cNvSpPr/>
      </dsp:nvSpPr>
      <dsp:spPr>
        <a:xfrm>
          <a:off x="53625" y="2381360"/>
          <a:ext cx="29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b-NO" sz="1700" kern="1200" dirty="0"/>
            <a:t>Hvordan håndtere dårlige perioder på egenhånd?</a:t>
          </a:r>
          <a:endParaRPr lang="en-US" sz="1700" kern="1200" dirty="0"/>
        </a:p>
      </dsp:txBody>
      <dsp:txXfrm>
        <a:off x="53625" y="2381360"/>
        <a:ext cx="2925000" cy="720000"/>
      </dsp:txXfrm>
    </dsp:sp>
    <dsp:sp modelId="{75987018-7DD4-47FA-BFB6-BF7463D58CBE}">
      <dsp:nvSpPr>
        <dsp:cNvPr id="0" name=""/>
        <dsp:cNvSpPr/>
      </dsp:nvSpPr>
      <dsp:spPr>
        <a:xfrm>
          <a:off x="4060875" y="41360"/>
          <a:ext cx="1784250" cy="17842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73C6E4-E971-4D92-AE2A-345B02998803}">
      <dsp:nvSpPr>
        <dsp:cNvPr id="0" name=""/>
        <dsp:cNvSpPr/>
      </dsp:nvSpPr>
      <dsp:spPr>
        <a:xfrm>
          <a:off x="4441125" y="421610"/>
          <a:ext cx="1023750" cy="10237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7FD96C-DDA6-46EB-82D4-2C6D1C243D1F}">
      <dsp:nvSpPr>
        <dsp:cNvPr id="0" name=""/>
        <dsp:cNvSpPr/>
      </dsp:nvSpPr>
      <dsp:spPr>
        <a:xfrm>
          <a:off x="3490500" y="2381360"/>
          <a:ext cx="29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b-NO" sz="1700" kern="1200" dirty="0"/>
            <a:t>Hvordan kommunisere humøret?</a:t>
          </a:r>
          <a:endParaRPr lang="en-US" sz="1700" kern="1200" dirty="0"/>
        </a:p>
      </dsp:txBody>
      <dsp:txXfrm>
        <a:off x="3490500" y="2381360"/>
        <a:ext cx="2925000" cy="720000"/>
      </dsp:txXfrm>
    </dsp:sp>
    <dsp:sp modelId="{4E24C2F9-3D2D-42C5-B80D-E0B805F4AE1C}">
      <dsp:nvSpPr>
        <dsp:cNvPr id="0" name=""/>
        <dsp:cNvSpPr/>
      </dsp:nvSpPr>
      <dsp:spPr>
        <a:xfrm>
          <a:off x="7497750" y="41360"/>
          <a:ext cx="1784250" cy="17842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0DC3F-EECD-40BA-8651-EE9DAF76AD1B}">
      <dsp:nvSpPr>
        <dsp:cNvPr id="0" name=""/>
        <dsp:cNvSpPr/>
      </dsp:nvSpPr>
      <dsp:spPr>
        <a:xfrm>
          <a:off x="7878000" y="421610"/>
          <a:ext cx="1023750" cy="10237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4BEE6-9B72-402D-973F-6AADF10EF428}">
      <dsp:nvSpPr>
        <dsp:cNvPr id="0" name=""/>
        <dsp:cNvSpPr/>
      </dsp:nvSpPr>
      <dsp:spPr>
        <a:xfrm>
          <a:off x="6927375" y="2381360"/>
          <a:ext cx="29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b-NO" sz="1700" kern="1200"/>
            <a:t>Hvordan tilkalle øyeblikkelig hjelp om nødvendig?</a:t>
          </a:r>
          <a:endParaRPr lang="en-US" sz="1700" kern="1200"/>
        </a:p>
      </dsp:txBody>
      <dsp:txXfrm>
        <a:off x="6927375" y="2381360"/>
        <a:ext cx="2925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19CD2-12E3-7746-AFE4-205EF05253C6}">
      <dsp:nvSpPr>
        <dsp:cNvPr id="0" name=""/>
        <dsp:cNvSpPr/>
      </dsp:nvSpPr>
      <dsp:spPr>
        <a:xfrm>
          <a:off x="0" y="0"/>
          <a:ext cx="3095624" cy="354171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47" tIns="330200" rIns="241347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600" kern="1200"/>
            <a:t>Hvordan kan man på en god måte si fra til ledere om humøret?</a:t>
          </a:r>
          <a:endParaRPr lang="en-US" sz="2600" kern="1200"/>
        </a:p>
      </dsp:txBody>
      <dsp:txXfrm>
        <a:off x="0" y="1345850"/>
        <a:ext cx="3095624" cy="2125027"/>
      </dsp:txXfrm>
    </dsp:sp>
    <dsp:sp modelId="{F2338FA2-9C62-2B45-95C3-E84AB7AF6763}">
      <dsp:nvSpPr>
        <dsp:cNvPr id="0" name=""/>
        <dsp:cNvSpPr/>
      </dsp:nvSpPr>
      <dsp:spPr>
        <a:xfrm>
          <a:off x="1016555" y="354171"/>
          <a:ext cx="1062513" cy="106251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838" tIns="12700" rIns="8283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172156" y="509772"/>
        <a:ext cx="751311" cy="751311"/>
      </dsp:txXfrm>
    </dsp:sp>
    <dsp:sp modelId="{9A7639DC-AA47-5541-A237-0D0C29CC6AFB}">
      <dsp:nvSpPr>
        <dsp:cNvPr id="0" name=""/>
        <dsp:cNvSpPr/>
      </dsp:nvSpPr>
      <dsp:spPr>
        <a:xfrm>
          <a:off x="0" y="3541640"/>
          <a:ext cx="3095624" cy="72"/>
        </a:xfrm>
        <a:prstGeom prst="rect">
          <a:avLst/>
        </a:prstGeom>
        <a:solidFill>
          <a:schemeClr val="accent5">
            <a:hueOff val="-661711"/>
            <a:satOff val="-3554"/>
            <a:lumOff val="1216"/>
            <a:alphaOff val="0"/>
          </a:schemeClr>
        </a:solidFill>
        <a:ln w="15875" cap="flat" cmpd="sng" algn="ctr">
          <a:solidFill>
            <a:schemeClr val="accent5">
              <a:hueOff val="-661711"/>
              <a:satOff val="-3554"/>
              <a:lumOff val="1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1502019-A0F7-BA4C-A107-18848BFD4AB5}">
      <dsp:nvSpPr>
        <dsp:cNvPr id="0" name=""/>
        <dsp:cNvSpPr/>
      </dsp:nvSpPr>
      <dsp:spPr>
        <a:xfrm>
          <a:off x="3405187" y="0"/>
          <a:ext cx="3095624" cy="3541712"/>
        </a:xfrm>
        <a:prstGeom prst="rect">
          <a:avLst/>
        </a:prstGeom>
        <a:solidFill>
          <a:schemeClr val="accent5">
            <a:tint val="40000"/>
            <a:alpha val="90000"/>
            <a:hueOff val="-1894363"/>
            <a:satOff val="-6849"/>
            <a:lumOff val="462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-1894363"/>
              <a:satOff val="-6849"/>
              <a:lumOff val="4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47" tIns="330200" rIns="241347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600" kern="1200"/>
            <a:t>Hva skal man kunne si fra om?</a:t>
          </a:r>
          <a:endParaRPr lang="en-US" sz="2600" kern="1200"/>
        </a:p>
      </dsp:txBody>
      <dsp:txXfrm>
        <a:off x="3405187" y="1345850"/>
        <a:ext cx="3095624" cy="2125027"/>
      </dsp:txXfrm>
    </dsp:sp>
    <dsp:sp modelId="{3F94869E-C0E7-1E46-AA71-F9CDE3F40B7E}">
      <dsp:nvSpPr>
        <dsp:cNvPr id="0" name=""/>
        <dsp:cNvSpPr/>
      </dsp:nvSpPr>
      <dsp:spPr>
        <a:xfrm>
          <a:off x="4421743" y="354171"/>
          <a:ext cx="1062513" cy="1062513"/>
        </a:xfrm>
        <a:prstGeom prst="ellipse">
          <a:avLst/>
        </a:prstGeom>
        <a:solidFill>
          <a:schemeClr val="accent5">
            <a:hueOff val="-1323423"/>
            <a:satOff val="-7108"/>
            <a:lumOff val="2431"/>
            <a:alphaOff val="0"/>
          </a:schemeClr>
        </a:solidFill>
        <a:ln w="15875" cap="flat" cmpd="sng" algn="ctr">
          <a:solidFill>
            <a:schemeClr val="accent5">
              <a:hueOff val="-1323423"/>
              <a:satOff val="-7108"/>
              <a:lumOff val="2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838" tIns="12700" rIns="8283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577344" y="509772"/>
        <a:ext cx="751311" cy="751311"/>
      </dsp:txXfrm>
    </dsp:sp>
    <dsp:sp modelId="{8DC6D02D-F939-2448-896A-0929D624D369}">
      <dsp:nvSpPr>
        <dsp:cNvPr id="0" name=""/>
        <dsp:cNvSpPr/>
      </dsp:nvSpPr>
      <dsp:spPr>
        <a:xfrm>
          <a:off x="3405187" y="3541640"/>
          <a:ext cx="3095624" cy="72"/>
        </a:xfrm>
        <a:prstGeom prst="rect">
          <a:avLst/>
        </a:prstGeom>
        <a:solidFill>
          <a:schemeClr val="accent5">
            <a:hueOff val="-1985134"/>
            <a:satOff val="-10662"/>
            <a:lumOff val="3647"/>
            <a:alphaOff val="0"/>
          </a:schemeClr>
        </a:solidFill>
        <a:ln w="15875" cap="flat" cmpd="sng" algn="ctr">
          <a:solidFill>
            <a:schemeClr val="accent5">
              <a:hueOff val="-1985134"/>
              <a:satOff val="-10662"/>
              <a:lumOff val="3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B0AA58-FD55-AB48-8ADD-EA9441C01BEA}">
      <dsp:nvSpPr>
        <dsp:cNvPr id="0" name=""/>
        <dsp:cNvSpPr/>
      </dsp:nvSpPr>
      <dsp:spPr>
        <a:xfrm>
          <a:off x="6810374" y="0"/>
          <a:ext cx="3095624" cy="3541712"/>
        </a:xfrm>
        <a:prstGeom prst="rect">
          <a:avLst/>
        </a:prstGeom>
        <a:solidFill>
          <a:schemeClr val="accent5">
            <a:tint val="40000"/>
            <a:alpha val="90000"/>
            <a:hueOff val="-3788726"/>
            <a:satOff val="-13699"/>
            <a:lumOff val="923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-3788726"/>
              <a:satOff val="-13699"/>
              <a:lumOff val="9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47" tIns="330200" rIns="241347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600" kern="1200"/>
            <a:t>Skal det lagres for eget bruk?</a:t>
          </a:r>
          <a:endParaRPr lang="en-US" sz="2600" kern="1200"/>
        </a:p>
      </dsp:txBody>
      <dsp:txXfrm>
        <a:off x="6810374" y="1345850"/>
        <a:ext cx="3095624" cy="2125027"/>
      </dsp:txXfrm>
    </dsp:sp>
    <dsp:sp modelId="{8FEEF28D-E3D5-2F4A-A3D2-69E9D65060FF}">
      <dsp:nvSpPr>
        <dsp:cNvPr id="0" name=""/>
        <dsp:cNvSpPr/>
      </dsp:nvSpPr>
      <dsp:spPr>
        <a:xfrm>
          <a:off x="7826930" y="354171"/>
          <a:ext cx="1062513" cy="1062513"/>
        </a:xfrm>
        <a:prstGeom prst="ellipse">
          <a:avLst/>
        </a:prstGeom>
        <a:solidFill>
          <a:schemeClr val="accent5">
            <a:hueOff val="-2646845"/>
            <a:satOff val="-14216"/>
            <a:lumOff val="4862"/>
            <a:alphaOff val="0"/>
          </a:schemeClr>
        </a:solidFill>
        <a:ln w="15875" cap="flat" cmpd="sng" algn="ctr">
          <a:solidFill>
            <a:schemeClr val="accent5">
              <a:hueOff val="-2646845"/>
              <a:satOff val="-14216"/>
              <a:lumOff val="48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838" tIns="12700" rIns="8283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7982531" y="509772"/>
        <a:ext cx="751311" cy="751311"/>
      </dsp:txXfrm>
    </dsp:sp>
    <dsp:sp modelId="{13C48AFD-BF12-E942-BD17-C2E10610636D}">
      <dsp:nvSpPr>
        <dsp:cNvPr id="0" name=""/>
        <dsp:cNvSpPr/>
      </dsp:nvSpPr>
      <dsp:spPr>
        <a:xfrm>
          <a:off x="6810374" y="3541640"/>
          <a:ext cx="3095624" cy="72"/>
        </a:xfrm>
        <a:prstGeom prst="rect">
          <a:avLst/>
        </a:prstGeom>
        <a:solidFill>
          <a:schemeClr val="accent5">
            <a:hueOff val="-3308557"/>
            <a:satOff val="-17770"/>
            <a:lumOff val="6078"/>
            <a:alphaOff val="0"/>
          </a:schemeClr>
        </a:solidFill>
        <a:ln w="15875" cap="flat" cmpd="sng" algn="ctr">
          <a:solidFill>
            <a:schemeClr val="accent5">
              <a:hueOff val="-3308557"/>
              <a:satOff val="-17770"/>
              <a:lumOff val="6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SHuFHFrUis?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DEDC8-EB52-0142-BB58-7EDDE1826D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BD8D95F-CD6F-144F-A67C-D04DCE0798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5375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D6D748-C1FD-8445-9046-F9C885306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nb-NO" dirty="0"/>
              <a:t>Av og på: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D3DE88-E4C6-5B47-B4D4-79FB2B261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541714"/>
          </a:xfrm>
        </p:spPr>
        <p:txBody>
          <a:bodyPr/>
          <a:lstStyle/>
          <a:p>
            <a:r>
              <a:rPr lang="nb-NO"/>
              <a:t>Hvordan starte opp og skru av et system på best mulig måte?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7275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94F43C-7415-5443-AA72-951397545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 descr="Et bilde som inneholder iPod, elektronikk, innendørs, sitter&#10;&#10;Automatisk generert beskrivelse">
            <a:extLst>
              <a:ext uri="{FF2B5EF4-FFF2-40B4-BE49-F238E27FC236}">
                <a16:creationId xmlns:a16="http://schemas.microsoft.com/office/drawing/2014/main" id="{F0FCD68C-EEF5-3B4A-A993-13B07A617D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2" y="618517"/>
            <a:ext cx="3862171" cy="2574781"/>
          </a:xfr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CBD3B8DA-4A46-8642-BA24-E85A3510B8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35" b="25833"/>
          <a:stretch/>
        </p:blipFill>
        <p:spPr>
          <a:xfrm>
            <a:off x="5003584" y="618518"/>
            <a:ext cx="6283603" cy="2574780"/>
          </a:xfrm>
          <a:prstGeom prst="rect">
            <a:avLst/>
          </a:prstGeom>
        </p:spPr>
      </p:pic>
      <p:pic>
        <p:nvPicPr>
          <p:cNvPr id="9" name="Bilde 8" descr="Et bilde som inneholder overvåke&#10;&#10;Automatisk generert beskrivelse">
            <a:extLst>
              <a:ext uri="{FF2B5EF4-FFF2-40B4-BE49-F238E27FC236}">
                <a16:creationId xmlns:a16="http://schemas.microsoft.com/office/drawing/2014/main" id="{28D81B38-28EF-2C49-BEE9-D557A72FB0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72" t="9020" r="21771" b="9018"/>
          <a:stretch/>
        </p:blipFill>
        <p:spPr>
          <a:xfrm>
            <a:off x="1141411" y="3193298"/>
            <a:ext cx="2231083" cy="3273860"/>
          </a:xfrm>
          <a:prstGeom prst="rect">
            <a:avLst/>
          </a:prstGeom>
        </p:spPr>
      </p:pic>
      <p:pic>
        <p:nvPicPr>
          <p:cNvPr id="11" name="Bilde 10" descr="Et bilde som inneholder iPod&#10;&#10;Automatisk generert beskrivelse">
            <a:extLst>
              <a:ext uri="{FF2B5EF4-FFF2-40B4-BE49-F238E27FC236}">
                <a16:creationId xmlns:a16="http://schemas.microsoft.com/office/drawing/2014/main" id="{3A0B2B98-438F-3244-832A-F89B5B81F1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230" t="13873" r="21251" b="2884"/>
          <a:stretch/>
        </p:blipFill>
        <p:spPr>
          <a:xfrm>
            <a:off x="3372494" y="3193298"/>
            <a:ext cx="4301370" cy="3273860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A73C3EF0-C5F4-E04B-937D-A0E0060B52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466" t="21982" r="17466" b="28108"/>
          <a:stretch/>
        </p:blipFill>
        <p:spPr>
          <a:xfrm>
            <a:off x="7673864" y="3193299"/>
            <a:ext cx="3613323" cy="227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60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52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B8AC1407-2593-3B4C-B301-3BD14F5A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748240"/>
            <a:ext cx="9906000" cy="1117073"/>
          </a:xfrm>
        </p:spPr>
        <p:txBody>
          <a:bodyPr>
            <a:normAutofit/>
          </a:bodyPr>
          <a:lstStyle/>
          <a:p>
            <a:pPr algn="ctr"/>
            <a:r>
              <a:rPr lang="nb-NO" sz="4000"/>
              <a:t>Alarm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322D0DC-E982-E84A-8B02-F9592C12D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0" y="2249487"/>
            <a:ext cx="9840911" cy="3541714"/>
          </a:xfrm>
        </p:spPr>
        <p:txBody>
          <a:bodyPr anchor="t">
            <a:normAutofit/>
          </a:bodyPr>
          <a:lstStyle/>
          <a:p>
            <a:r>
              <a:rPr lang="nb-NO" dirty="0"/>
              <a:t>Hvordan aktivere alarm?</a:t>
            </a:r>
          </a:p>
          <a:p>
            <a:r>
              <a:rPr lang="nb-NO" dirty="0"/>
              <a:t>Hvor bør alarmen være?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3540210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1C369B-4D11-A84A-9687-8D8C760C3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 descr="Et bilde som inneholder toalettmappe&#10;&#10;Automatisk generert beskrivelse">
            <a:extLst>
              <a:ext uri="{FF2B5EF4-FFF2-40B4-BE49-F238E27FC236}">
                <a16:creationId xmlns:a16="http://schemas.microsoft.com/office/drawing/2014/main" id="{4A0E6C07-A1B3-D04B-8EF7-6CB74DA4C9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618518"/>
            <a:ext cx="2545577" cy="2545577"/>
          </a:xfr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2C0E9CD9-0833-C048-96B6-FB85310FC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255" y="618518"/>
            <a:ext cx="2545578" cy="254557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F06D033D-9432-3045-A4FC-9917F8445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1833" y="618518"/>
            <a:ext cx="2545578" cy="2545578"/>
          </a:xfrm>
          <a:prstGeom prst="rect">
            <a:avLst/>
          </a:prstGeom>
        </p:spPr>
      </p:pic>
      <p:pic>
        <p:nvPicPr>
          <p:cNvPr id="11" name="Bilde 10" descr="Et bilde som inneholder rød, utendørs&#10;&#10;Automatisk generert beskrivelse">
            <a:extLst>
              <a:ext uri="{FF2B5EF4-FFF2-40B4-BE49-F238E27FC236}">
                <a16:creationId xmlns:a16="http://schemas.microsoft.com/office/drawing/2014/main" id="{54021271-1841-3341-85D6-FE3D8AD54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2593" y="618517"/>
            <a:ext cx="2545578" cy="2545578"/>
          </a:xfrm>
          <a:prstGeom prst="rect">
            <a:avLst/>
          </a:prstGeom>
        </p:spPr>
      </p:pic>
      <p:pic>
        <p:nvPicPr>
          <p:cNvPr id="13" name="Bilde 12" descr="Et bilde som inneholder person, innendørs, holder, vegg&#10;&#10;Automatisk generert beskrivelse">
            <a:extLst>
              <a:ext uri="{FF2B5EF4-FFF2-40B4-BE49-F238E27FC236}">
                <a16:creationId xmlns:a16="http://schemas.microsoft.com/office/drawing/2014/main" id="{0F27FA70-B7DE-504D-8384-108788AF98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015" y="3164095"/>
            <a:ext cx="3662990" cy="2384013"/>
          </a:xfrm>
          <a:prstGeom prst="rect">
            <a:avLst/>
          </a:prstGeom>
        </p:spPr>
      </p:pic>
      <p:pic>
        <p:nvPicPr>
          <p:cNvPr id="15" name="Bilde 14" descr="Et bilde som inneholder innendørs, objekt&#10;&#10;Automatisk generert beskrivelse">
            <a:extLst>
              <a:ext uri="{FF2B5EF4-FFF2-40B4-BE49-F238E27FC236}">
                <a16:creationId xmlns:a16="http://schemas.microsoft.com/office/drawing/2014/main" id="{B3AEBA19-1B7D-C741-A376-47270CD2429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500" b="6818"/>
          <a:stretch/>
        </p:blipFill>
        <p:spPr>
          <a:xfrm>
            <a:off x="4785924" y="3164095"/>
            <a:ext cx="2954831" cy="238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12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270675-9512-4978-8583-36659256E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ADA55BC-5F5D-804E-9490-8A957B5EC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nb-NO" dirty="0"/>
              <a:t>Stemningsrapport</a:t>
            </a: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6E68F96B-C96B-49D1-B56B-27CBED6278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063614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212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7EC6C7-D4E8-5F4E-8873-1CCBA1BD0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616" y="619184"/>
            <a:ext cx="9901533" cy="1477904"/>
          </a:xfrm>
        </p:spPr>
        <p:txBody>
          <a:bodyPr/>
          <a:lstStyle/>
          <a:p>
            <a:endParaRPr lang="nb-NO"/>
          </a:p>
        </p:txBody>
      </p:sp>
      <p:pic>
        <p:nvPicPr>
          <p:cNvPr id="5" name="Plassholder for innhold 4" descr="Et bilde som inneholder iPod, elektronikk, innendørs, sitter&#10;&#10;Automatisk generert beskrivelse">
            <a:extLst>
              <a:ext uri="{FF2B5EF4-FFF2-40B4-BE49-F238E27FC236}">
                <a16:creationId xmlns:a16="http://schemas.microsoft.com/office/drawing/2014/main" id="{F8BEE273-ABD6-6941-94E2-D73B379A7F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739" y="638111"/>
            <a:ext cx="3519252" cy="2346168"/>
          </a:xfr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4476242D-2C28-8046-9A5C-588E44AD2A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58" r="27748"/>
          <a:stretch/>
        </p:blipFill>
        <p:spPr>
          <a:xfrm>
            <a:off x="4216009" y="638111"/>
            <a:ext cx="2256514" cy="2346168"/>
          </a:xfrm>
          <a:prstGeom prst="rect">
            <a:avLst/>
          </a:prstGeom>
        </p:spPr>
      </p:pic>
      <p:pic>
        <p:nvPicPr>
          <p:cNvPr id="9" name="Bilde 8" descr="Et bilde som inneholder møbler&#10;&#10;Automatisk generert beskrivelse">
            <a:extLst>
              <a:ext uri="{FF2B5EF4-FFF2-40B4-BE49-F238E27FC236}">
                <a16:creationId xmlns:a16="http://schemas.microsoft.com/office/drawing/2014/main" id="{4915A6EB-C590-854E-B0D3-8A6347A6D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757" y="3003836"/>
            <a:ext cx="5775766" cy="2268593"/>
          </a:xfrm>
          <a:prstGeom prst="rect">
            <a:avLst/>
          </a:prstGeom>
        </p:spPr>
      </p:pic>
      <p:pic>
        <p:nvPicPr>
          <p:cNvPr id="11" name="Bilde 10" descr="Et bilde som inneholder elektronikk&#10;&#10;Automatisk generert beskrivelse">
            <a:extLst>
              <a:ext uri="{FF2B5EF4-FFF2-40B4-BE49-F238E27FC236}">
                <a16:creationId xmlns:a16="http://schemas.microsoft.com/office/drawing/2014/main" id="{92426E48-3347-7043-9C63-8349CEE6B9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019" t="9019" r="7923" b="7923"/>
          <a:stretch/>
        </p:blipFill>
        <p:spPr>
          <a:xfrm>
            <a:off x="6473740" y="638112"/>
            <a:ext cx="2699132" cy="2346168"/>
          </a:xfrm>
          <a:prstGeom prst="rect">
            <a:avLst/>
          </a:prstGeom>
        </p:spPr>
      </p:pic>
      <p:pic>
        <p:nvPicPr>
          <p:cNvPr id="13" name="Bilde 12" descr="Et bilde som inneholder skjermbilde, elektronikk&#10;&#10;Automatisk generert beskrivelse">
            <a:extLst>
              <a:ext uri="{FF2B5EF4-FFF2-40B4-BE49-F238E27FC236}">
                <a16:creationId xmlns:a16="http://schemas.microsoft.com/office/drawing/2014/main" id="{E0AF09CB-A5B4-2F45-BAE9-B6836A1AC76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578" t="1" r="15990" b="-399"/>
          <a:stretch/>
        </p:blipFill>
        <p:spPr>
          <a:xfrm>
            <a:off x="6473740" y="3003836"/>
            <a:ext cx="2699132" cy="2268593"/>
          </a:xfrm>
          <a:prstGeom prst="rect">
            <a:avLst/>
          </a:prstGeom>
        </p:spPr>
      </p:pic>
      <p:pic>
        <p:nvPicPr>
          <p:cNvPr id="4" name="Bilde 3" descr="Et bilde som inneholder innendørs, sitter&#10;&#10;Automatisk generert beskrivelse">
            <a:extLst>
              <a:ext uri="{FF2B5EF4-FFF2-40B4-BE49-F238E27FC236}">
                <a16:creationId xmlns:a16="http://schemas.microsoft.com/office/drawing/2014/main" id="{2EDACCE4-392D-FE40-B5CB-9CF74B1A59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3946" y="619592"/>
            <a:ext cx="2383221" cy="238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DAB170-E741-5C4F-87FB-E623EA06C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nb-NO" dirty="0"/>
              <a:t>Våre funn så langt?</a:t>
            </a: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3010C02B-A61D-4A95-B9A3-96408AA0E6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579069"/>
              </p:ext>
            </p:extLst>
          </p:nvPr>
        </p:nvGraphicFramePr>
        <p:xfrm>
          <a:off x="1141413" y="2418820"/>
          <a:ext cx="9906000" cy="314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7449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71CE976-35AC-BC45-944B-E69850475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vi har tenkt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2E0F6F-8FF6-634F-8BBE-6E3551A3B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En sammensatt løsning, som muliggjør å:</a:t>
            </a:r>
          </a:p>
          <a:p>
            <a:pPr lvl="1"/>
            <a:r>
              <a:rPr lang="nb-NO" dirty="0"/>
              <a:t>Si fra om humør til ansatte</a:t>
            </a:r>
          </a:p>
          <a:p>
            <a:pPr lvl="1"/>
            <a:r>
              <a:rPr lang="nb-NO" dirty="0"/>
              <a:t>Si fra om du trenger øyeblikkelig hjelp</a:t>
            </a:r>
          </a:p>
          <a:p>
            <a:pPr lvl="1"/>
            <a:r>
              <a:rPr lang="nb-NO" dirty="0"/>
              <a:t>Selvregulert trening i angsthåndtering (EMDR)</a:t>
            </a:r>
          </a:p>
        </p:txBody>
      </p:sp>
    </p:spTree>
    <p:extLst>
      <p:ext uri="{BB962C8B-B14F-4D97-AF65-F5344CB8AC3E}">
        <p14:creationId xmlns:p14="http://schemas.microsoft.com/office/powerpoint/2010/main" val="1742299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A051EC-832A-564F-8C1E-B01064855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Media på Internett 5" descr="What is EMDR Therapy?">
            <a:hlinkClick r:id="" action="ppaction://media"/>
            <a:extLst>
              <a:ext uri="{FF2B5EF4-FFF2-40B4-BE49-F238E27FC236}">
                <a16:creationId xmlns:a16="http://schemas.microsoft.com/office/drawing/2014/main" id="{3E3DC0CB-7307-3546-940E-467C818D7C8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1413" y="618518"/>
            <a:ext cx="9905998" cy="557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2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32F5F6-451B-7C4C-AD88-9F65CC045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gjøre dette til virkelighet?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0BA7373-162E-C448-99AB-EA262E001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Tre minutter på å skrive ned alle de verste idéene du kan komme på for å løse disse to utfordringene:</a:t>
            </a:r>
          </a:p>
          <a:p>
            <a:pPr lvl="1"/>
            <a:r>
              <a:rPr lang="nb-NO" dirty="0"/>
              <a:t>si fra om humøret til ansatte via en teknologisk ting. </a:t>
            </a:r>
          </a:p>
          <a:p>
            <a:pPr lvl="1"/>
            <a:r>
              <a:rPr lang="nb-NO" dirty="0"/>
              <a:t>si fra om du trenger øyeblikkelig hjelp via en teknologisk ting.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69837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5AC092-2F92-874A-9C84-6D766FF91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641A768-B64B-E748-8FFC-20484446E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Les gjennom egne lapper og bestem deg for din dårligste idé</a:t>
            </a:r>
          </a:p>
        </p:txBody>
      </p:sp>
    </p:spTree>
    <p:extLst>
      <p:ext uri="{BB962C8B-B14F-4D97-AF65-F5344CB8AC3E}">
        <p14:creationId xmlns:p14="http://schemas.microsoft.com/office/powerpoint/2010/main" val="252804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7EB709-4FF4-FD43-A3B5-34D7E7FB2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2346F3-CFE5-E145-9887-EC5FAF1A7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Presenter din verste idé til gruppa.</a:t>
            </a:r>
          </a:p>
          <a:p>
            <a:r>
              <a:rPr lang="nb-NO" dirty="0"/>
              <a:t>Bli enige om deres dårligste idé, og gi lappen til en av oss.</a:t>
            </a:r>
          </a:p>
        </p:txBody>
      </p:sp>
    </p:spTree>
    <p:extLst>
      <p:ext uri="{BB962C8B-B14F-4D97-AF65-F5344CB8AC3E}">
        <p14:creationId xmlns:p14="http://schemas.microsoft.com/office/powerpoint/2010/main" val="1620693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BC3178-1741-044C-9EFC-EA745DE98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C3DBFB-96E4-E54F-8532-F7A5086FE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Gjør det beste ut av den dårlige idéen!</a:t>
            </a:r>
          </a:p>
        </p:txBody>
      </p:sp>
    </p:spTree>
    <p:extLst>
      <p:ext uri="{BB962C8B-B14F-4D97-AF65-F5344CB8AC3E}">
        <p14:creationId xmlns:p14="http://schemas.microsoft.com/office/powerpoint/2010/main" val="4206992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6E1D7A-75B2-0C4A-9191-D7F203D76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vi lurer på, med tanke på vårt prosjekt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189FA44-FCF9-5C4E-9C7F-1CE256E40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7754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ets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217</Words>
  <Application>Microsoft Macintosh PowerPoint</Application>
  <PresentationFormat>Widescreen</PresentationFormat>
  <Paragraphs>30</Paragraphs>
  <Slides>15</Slides>
  <Notes>0</Notes>
  <HiddenSlides>0</HiddenSlides>
  <MMClips>1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8" baseType="lpstr">
      <vt:lpstr>Arial</vt:lpstr>
      <vt:lpstr>Tw Cen MT</vt:lpstr>
      <vt:lpstr>Krets</vt:lpstr>
      <vt:lpstr>PowerPoint-presentasjon</vt:lpstr>
      <vt:lpstr>Våre funn så langt?</vt:lpstr>
      <vt:lpstr>Hva vi har tenkt</vt:lpstr>
      <vt:lpstr>PowerPoint-presentasjon</vt:lpstr>
      <vt:lpstr>Hvordan gjøre dette til virkelighet?</vt:lpstr>
      <vt:lpstr>PowerPoint-presentasjon</vt:lpstr>
      <vt:lpstr>PowerPoint-presentasjon</vt:lpstr>
      <vt:lpstr>PowerPoint-presentasjon</vt:lpstr>
      <vt:lpstr>Hva vi lurer på, med tanke på vårt prosjekt</vt:lpstr>
      <vt:lpstr>Av og på:</vt:lpstr>
      <vt:lpstr>PowerPoint-presentasjon</vt:lpstr>
      <vt:lpstr>Alarm</vt:lpstr>
      <vt:lpstr>PowerPoint-presentasjon</vt:lpstr>
      <vt:lpstr>Stemningsrapport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Martin Guldvog</dc:creator>
  <cp:lastModifiedBy>Martin Guldvog</cp:lastModifiedBy>
  <cp:revision>8</cp:revision>
  <dcterms:created xsi:type="dcterms:W3CDTF">2019-05-21T12:04:32Z</dcterms:created>
  <dcterms:modified xsi:type="dcterms:W3CDTF">2019-05-21T13:20:11Z</dcterms:modified>
</cp:coreProperties>
</file>