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3"/>
  </p:notesMasterIdLst>
  <p:sldIdLst>
    <p:sldId id="256" r:id="rId2"/>
    <p:sldId id="258" r:id="rId3"/>
    <p:sldId id="308" r:id="rId4"/>
    <p:sldId id="271" r:id="rId5"/>
    <p:sldId id="307" r:id="rId6"/>
    <p:sldId id="261" r:id="rId7"/>
    <p:sldId id="263" r:id="rId8"/>
    <p:sldId id="269" r:id="rId9"/>
    <p:sldId id="267" r:id="rId10"/>
    <p:sldId id="304" r:id="rId11"/>
    <p:sldId id="306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Hind" panose="020B0604020202020204" pitchFamily="34" charset="0"/>
      <p:regular r:id="rId18"/>
      <p:bold r:id="rId19"/>
    </p:embeddedFont>
    <p:embeddedFont>
      <p:font typeface="Nerko One" panose="02000000000000000000" pitchFamily="2" charset="0"/>
      <p:regular r:id="rId20"/>
    </p:embeddedFont>
    <p:embeddedFont>
      <p:font typeface="Nunito" panose="020F0502020204030204" pitchFamily="34" charset="0"/>
      <p:regular r:id="rId21"/>
      <p:bold r:id="rId22"/>
      <p:italic r:id="rId23"/>
      <p:boldItalic r:id="rId24"/>
    </p:embeddedFont>
    <p:embeddedFont>
      <p:font typeface="Sigmar One" pitchFamily="2" charset="77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3DB4338-6E0A-41A8-8474-A22AB8DF0AB8}">
  <a:tblStyle styleId="{83DB4338-6E0A-41A8-8474-A22AB8DF0AB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34"/>
    <p:restoredTop sz="94761"/>
  </p:normalViewPr>
  <p:slideViewPr>
    <p:cSldViewPr snapToGrid="0">
      <p:cViewPr>
        <p:scale>
          <a:sx n="140" d="100"/>
          <a:sy n="140" d="100"/>
        </p:scale>
        <p:origin x="368" y="2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ef9e61fe1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ef9e61fe1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ed0502400f_1_6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ed0502400f_1_6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799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ef9e61fe1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ef9e61fe1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6525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ged0502400f_1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ged0502400f_1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ef9e61fe1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ef9e61fe1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7993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Google Shape;1562;gf21e1a9585_3_7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3" name="Google Shape;1563;gf21e1a9585_3_7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ed0502400f_1_6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ed0502400f_1_6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2153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ed0502400f_1_6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ed0502400f_1_6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gf21e1a9585_1_14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5" name="Google Shape;1105;gf21e1a9585_1_14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gf21e1a9585_3_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2" name="Google Shape;1392;gf21e1a9585_3_4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gf21e1a9585_3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9" name="Google Shape;1289;gf21e1a9585_3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 rot="10800000" flipH="1">
            <a:off x="48" y="4608575"/>
            <a:ext cx="9143999" cy="542225"/>
            <a:chOff x="3934350" y="1507525"/>
            <a:chExt cx="1501675" cy="98829"/>
          </a:xfrm>
        </p:grpSpPr>
        <p:sp>
          <p:nvSpPr>
            <p:cNvPr id="10" name="Google Shape;10;p2"/>
            <p:cNvSpPr/>
            <p:nvPr/>
          </p:nvSpPr>
          <p:spPr>
            <a:xfrm>
              <a:off x="40238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1019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1800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2586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3367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41482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49292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57102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6496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7277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8058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8839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9619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0405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1186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1967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2748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3529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934350" y="1606329"/>
              <a:ext cx="1501675" cy="25"/>
            </a:xfrm>
            <a:custGeom>
              <a:avLst/>
              <a:gdLst/>
              <a:ahLst/>
              <a:cxnLst/>
              <a:rect l="l" t="t" r="r" b="b"/>
              <a:pathLst>
                <a:path w="60067" h="1" fill="none" extrusionOk="0">
                  <a:moveTo>
                    <a:pt x="0" y="1"/>
                  </a:moveTo>
                  <a:lnTo>
                    <a:pt x="60067" y="1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2"/>
          <p:cNvSpPr/>
          <p:nvPr/>
        </p:nvSpPr>
        <p:spPr>
          <a:xfrm>
            <a:off x="6553850" y="25"/>
            <a:ext cx="1386801" cy="2160905"/>
          </a:xfrm>
          <a:custGeom>
            <a:avLst/>
            <a:gdLst/>
            <a:ahLst/>
            <a:cxnLst/>
            <a:rect l="l" t="t" r="r" b="b"/>
            <a:pathLst>
              <a:path w="30656" h="47768" extrusionOk="0">
                <a:moveTo>
                  <a:pt x="0" y="0"/>
                </a:moveTo>
                <a:lnTo>
                  <a:pt x="0" y="32457"/>
                </a:lnTo>
                <a:cubicBezTo>
                  <a:pt x="0" y="40896"/>
                  <a:pt x="6838" y="47768"/>
                  <a:pt x="15311" y="47768"/>
                </a:cubicBezTo>
                <a:lnTo>
                  <a:pt x="15344" y="47768"/>
                </a:lnTo>
                <a:cubicBezTo>
                  <a:pt x="23784" y="47768"/>
                  <a:pt x="30655" y="40929"/>
                  <a:pt x="30655" y="32457"/>
                </a:cubicBezTo>
                <a:lnTo>
                  <a:pt x="30655" y="0"/>
                </a:lnTo>
                <a:lnTo>
                  <a:pt x="28587" y="0"/>
                </a:lnTo>
                <a:lnTo>
                  <a:pt x="28587" y="32457"/>
                </a:lnTo>
                <a:cubicBezTo>
                  <a:pt x="28587" y="39762"/>
                  <a:pt x="22650" y="45699"/>
                  <a:pt x="15344" y="45699"/>
                </a:cubicBezTo>
                <a:lnTo>
                  <a:pt x="15311" y="45699"/>
                </a:lnTo>
                <a:cubicBezTo>
                  <a:pt x="8006" y="45699"/>
                  <a:pt x="2102" y="39762"/>
                  <a:pt x="2102" y="32457"/>
                </a:cubicBezTo>
                <a:lnTo>
                  <a:pt x="210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6529949" y="3154522"/>
            <a:ext cx="2614011" cy="1988981"/>
          </a:xfrm>
          <a:custGeom>
            <a:avLst/>
            <a:gdLst/>
            <a:ahLst/>
            <a:cxnLst/>
            <a:rect l="l" t="t" r="r" b="b"/>
            <a:pathLst>
              <a:path w="32224" h="24519" extrusionOk="0">
                <a:moveTo>
                  <a:pt x="17680" y="1"/>
                </a:moveTo>
                <a:cubicBezTo>
                  <a:pt x="7939" y="1"/>
                  <a:pt x="0" y="7907"/>
                  <a:pt x="0" y="17680"/>
                </a:cubicBezTo>
                <a:cubicBezTo>
                  <a:pt x="0" y="20082"/>
                  <a:pt x="501" y="22417"/>
                  <a:pt x="1368" y="24518"/>
                </a:cubicBezTo>
                <a:lnTo>
                  <a:pt x="32224" y="24518"/>
                </a:lnTo>
                <a:lnTo>
                  <a:pt x="32224" y="7640"/>
                </a:lnTo>
                <a:cubicBezTo>
                  <a:pt x="29021" y="3003"/>
                  <a:pt x="23717" y="1"/>
                  <a:pt x="1768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" name="Google Shape;31;p2"/>
          <p:cNvGrpSpPr/>
          <p:nvPr/>
        </p:nvGrpSpPr>
        <p:grpSpPr>
          <a:xfrm>
            <a:off x="477888" y="445019"/>
            <a:ext cx="1877104" cy="418973"/>
            <a:chOff x="2240950" y="3018425"/>
            <a:chExt cx="231850" cy="51750"/>
          </a:xfrm>
        </p:grpSpPr>
        <p:sp>
          <p:nvSpPr>
            <p:cNvPr id="32" name="Google Shape;32;p2"/>
            <p:cNvSpPr/>
            <p:nvPr/>
          </p:nvSpPr>
          <p:spPr>
            <a:xfrm>
              <a:off x="2240950" y="3018425"/>
              <a:ext cx="52550" cy="51750"/>
            </a:xfrm>
            <a:custGeom>
              <a:avLst/>
              <a:gdLst/>
              <a:ahLst/>
              <a:cxnLst/>
              <a:rect l="l" t="t" r="r" b="b"/>
              <a:pathLst>
                <a:path w="2102" h="2070" fill="none" extrusionOk="0">
                  <a:moveTo>
                    <a:pt x="2102" y="1035"/>
                  </a:moveTo>
                  <a:cubicBezTo>
                    <a:pt x="2102" y="1602"/>
                    <a:pt x="1635" y="2069"/>
                    <a:pt x="1034" y="2069"/>
                  </a:cubicBezTo>
                  <a:cubicBezTo>
                    <a:pt x="467" y="2069"/>
                    <a:pt x="0" y="1602"/>
                    <a:pt x="0" y="1035"/>
                  </a:cubicBezTo>
                  <a:cubicBezTo>
                    <a:pt x="0" y="468"/>
                    <a:pt x="467" y="1"/>
                    <a:pt x="1034" y="1"/>
                  </a:cubicBezTo>
                  <a:cubicBezTo>
                    <a:pt x="1635" y="1"/>
                    <a:pt x="2102" y="468"/>
                    <a:pt x="2102" y="10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329325" y="3018425"/>
              <a:ext cx="52575" cy="51750"/>
            </a:xfrm>
            <a:custGeom>
              <a:avLst/>
              <a:gdLst/>
              <a:ahLst/>
              <a:cxnLst/>
              <a:rect l="l" t="t" r="r" b="b"/>
              <a:pathLst>
                <a:path w="2103" h="2070" fill="none" extrusionOk="0">
                  <a:moveTo>
                    <a:pt x="2102" y="1035"/>
                  </a:moveTo>
                  <a:cubicBezTo>
                    <a:pt x="2102" y="1602"/>
                    <a:pt x="1635" y="2069"/>
                    <a:pt x="1068" y="2069"/>
                  </a:cubicBezTo>
                  <a:cubicBezTo>
                    <a:pt x="468" y="2069"/>
                    <a:pt x="1" y="1602"/>
                    <a:pt x="1" y="1035"/>
                  </a:cubicBezTo>
                  <a:cubicBezTo>
                    <a:pt x="1" y="468"/>
                    <a:pt x="468" y="1"/>
                    <a:pt x="1068" y="1"/>
                  </a:cubicBezTo>
                  <a:cubicBezTo>
                    <a:pt x="1635" y="1"/>
                    <a:pt x="2102" y="468"/>
                    <a:pt x="2102" y="10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420225" y="3018425"/>
              <a:ext cx="52575" cy="51750"/>
            </a:xfrm>
            <a:custGeom>
              <a:avLst/>
              <a:gdLst/>
              <a:ahLst/>
              <a:cxnLst/>
              <a:rect l="l" t="t" r="r" b="b"/>
              <a:pathLst>
                <a:path w="2103" h="2070" fill="none" extrusionOk="0">
                  <a:moveTo>
                    <a:pt x="2102" y="1035"/>
                  </a:moveTo>
                  <a:cubicBezTo>
                    <a:pt x="2102" y="1602"/>
                    <a:pt x="1635" y="2069"/>
                    <a:pt x="1035" y="2069"/>
                  </a:cubicBezTo>
                  <a:cubicBezTo>
                    <a:pt x="468" y="2069"/>
                    <a:pt x="1" y="1602"/>
                    <a:pt x="1" y="1035"/>
                  </a:cubicBezTo>
                  <a:cubicBezTo>
                    <a:pt x="1" y="468"/>
                    <a:pt x="468" y="1"/>
                    <a:pt x="1035" y="1"/>
                  </a:cubicBezTo>
                  <a:cubicBezTo>
                    <a:pt x="1635" y="1"/>
                    <a:pt x="2102" y="468"/>
                    <a:pt x="2102" y="10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2"/>
          <p:cNvSpPr txBox="1">
            <a:spLocks noGrp="1"/>
          </p:cNvSpPr>
          <p:nvPr>
            <p:ph type="ctrTitle"/>
          </p:nvPr>
        </p:nvSpPr>
        <p:spPr>
          <a:xfrm>
            <a:off x="713225" y="1228963"/>
            <a:ext cx="4788300" cy="238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713225" y="3482975"/>
            <a:ext cx="3993600" cy="3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4_1"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2" name="Google Shape;602;p32"/>
          <p:cNvGrpSpPr/>
          <p:nvPr/>
        </p:nvGrpSpPr>
        <p:grpSpPr>
          <a:xfrm rot="10800000" flipH="1">
            <a:off x="48" y="4608575"/>
            <a:ext cx="9143999" cy="542225"/>
            <a:chOff x="3934350" y="1507525"/>
            <a:chExt cx="1501675" cy="98829"/>
          </a:xfrm>
        </p:grpSpPr>
        <p:sp>
          <p:nvSpPr>
            <p:cNvPr id="603" name="Google Shape;603;p32"/>
            <p:cNvSpPr/>
            <p:nvPr/>
          </p:nvSpPr>
          <p:spPr>
            <a:xfrm>
              <a:off x="40238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2"/>
            <p:cNvSpPr/>
            <p:nvPr/>
          </p:nvSpPr>
          <p:spPr>
            <a:xfrm>
              <a:off x="41019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2"/>
            <p:cNvSpPr/>
            <p:nvPr/>
          </p:nvSpPr>
          <p:spPr>
            <a:xfrm>
              <a:off x="41800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2"/>
            <p:cNvSpPr/>
            <p:nvPr/>
          </p:nvSpPr>
          <p:spPr>
            <a:xfrm>
              <a:off x="42586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2"/>
            <p:cNvSpPr/>
            <p:nvPr/>
          </p:nvSpPr>
          <p:spPr>
            <a:xfrm>
              <a:off x="43367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2"/>
            <p:cNvSpPr/>
            <p:nvPr/>
          </p:nvSpPr>
          <p:spPr>
            <a:xfrm>
              <a:off x="441482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2"/>
            <p:cNvSpPr/>
            <p:nvPr/>
          </p:nvSpPr>
          <p:spPr>
            <a:xfrm>
              <a:off x="449292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2"/>
            <p:cNvSpPr/>
            <p:nvPr/>
          </p:nvSpPr>
          <p:spPr>
            <a:xfrm>
              <a:off x="457102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2"/>
            <p:cNvSpPr/>
            <p:nvPr/>
          </p:nvSpPr>
          <p:spPr>
            <a:xfrm>
              <a:off x="46496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2"/>
            <p:cNvSpPr/>
            <p:nvPr/>
          </p:nvSpPr>
          <p:spPr>
            <a:xfrm>
              <a:off x="47277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2"/>
            <p:cNvSpPr/>
            <p:nvPr/>
          </p:nvSpPr>
          <p:spPr>
            <a:xfrm>
              <a:off x="48058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2"/>
            <p:cNvSpPr/>
            <p:nvPr/>
          </p:nvSpPr>
          <p:spPr>
            <a:xfrm>
              <a:off x="48839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2"/>
            <p:cNvSpPr/>
            <p:nvPr/>
          </p:nvSpPr>
          <p:spPr>
            <a:xfrm>
              <a:off x="49619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2"/>
            <p:cNvSpPr/>
            <p:nvPr/>
          </p:nvSpPr>
          <p:spPr>
            <a:xfrm>
              <a:off x="50405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2"/>
            <p:cNvSpPr/>
            <p:nvPr/>
          </p:nvSpPr>
          <p:spPr>
            <a:xfrm>
              <a:off x="51186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2"/>
            <p:cNvSpPr/>
            <p:nvPr/>
          </p:nvSpPr>
          <p:spPr>
            <a:xfrm>
              <a:off x="51967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2"/>
            <p:cNvSpPr/>
            <p:nvPr/>
          </p:nvSpPr>
          <p:spPr>
            <a:xfrm>
              <a:off x="52748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2"/>
            <p:cNvSpPr/>
            <p:nvPr/>
          </p:nvSpPr>
          <p:spPr>
            <a:xfrm>
              <a:off x="53529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2"/>
            <p:cNvSpPr/>
            <p:nvPr/>
          </p:nvSpPr>
          <p:spPr>
            <a:xfrm>
              <a:off x="3934350" y="1606329"/>
              <a:ext cx="1501675" cy="25"/>
            </a:xfrm>
            <a:custGeom>
              <a:avLst/>
              <a:gdLst/>
              <a:ahLst/>
              <a:cxnLst/>
              <a:rect l="l" t="t" r="r" b="b"/>
              <a:pathLst>
                <a:path w="60067" h="1" fill="none" extrusionOk="0">
                  <a:moveTo>
                    <a:pt x="0" y="1"/>
                  </a:moveTo>
                  <a:lnTo>
                    <a:pt x="60067" y="1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2" name="Google Shape;622;p32"/>
          <p:cNvSpPr/>
          <p:nvPr/>
        </p:nvSpPr>
        <p:spPr>
          <a:xfrm>
            <a:off x="6529949" y="3154522"/>
            <a:ext cx="2614011" cy="1988981"/>
          </a:xfrm>
          <a:custGeom>
            <a:avLst/>
            <a:gdLst/>
            <a:ahLst/>
            <a:cxnLst/>
            <a:rect l="l" t="t" r="r" b="b"/>
            <a:pathLst>
              <a:path w="32224" h="24519" extrusionOk="0">
                <a:moveTo>
                  <a:pt x="17680" y="1"/>
                </a:moveTo>
                <a:cubicBezTo>
                  <a:pt x="7939" y="1"/>
                  <a:pt x="0" y="7907"/>
                  <a:pt x="0" y="17680"/>
                </a:cubicBezTo>
                <a:cubicBezTo>
                  <a:pt x="0" y="20082"/>
                  <a:pt x="501" y="22417"/>
                  <a:pt x="1368" y="24518"/>
                </a:cubicBezTo>
                <a:lnTo>
                  <a:pt x="32224" y="24518"/>
                </a:lnTo>
                <a:lnTo>
                  <a:pt x="32224" y="7640"/>
                </a:lnTo>
                <a:cubicBezTo>
                  <a:pt x="29021" y="3003"/>
                  <a:pt x="23717" y="1"/>
                  <a:pt x="1768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3" name="Google Shape;623;p32"/>
          <p:cNvGrpSpPr/>
          <p:nvPr/>
        </p:nvGrpSpPr>
        <p:grpSpPr>
          <a:xfrm>
            <a:off x="477888" y="445019"/>
            <a:ext cx="1877104" cy="418973"/>
            <a:chOff x="2240950" y="3018425"/>
            <a:chExt cx="231850" cy="51750"/>
          </a:xfrm>
        </p:grpSpPr>
        <p:sp>
          <p:nvSpPr>
            <p:cNvPr id="624" name="Google Shape;624;p32"/>
            <p:cNvSpPr/>
            <p:nvPr/>
          </p:nvSpPr>
          <p:spPr>
            <a:xfrm>
              <a:off x="2240950" y="3018425"/>
              <a:ext cx="52550" cy="51750"/>
            </a:xfrm>
            <a:custGeom>
              <a:avLst/>
              <a:gdLst/>
              <a:ahLst/>
              <a:cxnLst/>
              <a:rect l="l" t="t" r="r" b="b"/>
              <a:pathLst>
                <a:path w="2102" h="2070" fill="none" extrusionOk="0">
                  <a:moveTo>
                    <a:pt x="2102" y="1035"/>
                  </a:moveTo>
                  <a:cubicBezTo>
                    <a:pt x="2102" y="1602"/>
                    <a:pt x="1635" y="2069"/>
                    <a:pt x="1034" y="2069"/>
                  </a:cubicBezTo>
                  <a:cubicBezTo>
                    <a:pt x="467" y="2069"/>
                    <a:pt x="0" y="1602"/>
                    <a:pt x="0" y="1035"/>
                  </a:cubicBezTo>
                  <a:cubicBezTo>
                    <a:pt x="0" y="468"/>
                    <a:pt x="467" y="1"/>
                    <a:pt x="1034" y="1"/>
                  </a:cubicBezTo>
                  <a:cubicBezTo>
                    <a:pt x="1635" y="1"/>
                    <a:pt x="2102" y="468"/>
                    <a:pt x="2102" y="10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2"/>
            <p:cNvSpPr/>
            <p:nvPr/>
          </p:nvSpPr>
          <p:spPr>
            <a:xfrm>
              <a:off x="2329325" y="3018425"/>
              <a:ext cx="52575" cy="51750"/>
            </a:xfrm>
            <a:custGeom>
              <a:avLst/>
              <a:gdLst/>
              <a:ahLst/>
              <a:cxnLst/>
              <a:rect l="l" t="t" r="r" b="b"/>
              <a:pathLst>
                <a:path w="2103" h="2070" fill="none" extrusionOk="0">
                  <a:moveTo>
                    <a:pt x="2102" y="1035"/>
                  </a:moveTo>
                  <a:cubicBezTo>
                    <a:pt x="2102" y="1602"/>
                    <a:pt x="1635" y="2069"/>
                    <a:pt x="1068" y="2069"/>
                  </a:cubicBezTo>
                  <a:cubicBezTo>
                    <a:pt x="468" y="2069"/>
                    <a:pt x="1" y="1602"/>
                    <a:pt x="1" y="1035"/>
                  </a:cubicBezTo>
                  <a:cubicBezTo>
                    <a:pt x="1" y="468"/>
                    <a:pt x="468" y="1"/>
                    <a:pt x="1068" y="1"/>
                  </a:cubicBezTo>
                  <a:cubicBezTo>
                    <a:pt x="1635" y="1"/>
                    <a:pt x="2102" y="468"/>
                    <a:pt x="2102" y="10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2"/>
            <p:cNvSpPr/>
            <p:nvPr/>
          </p:nvSpPr>
          <p:spPr>
            <a:xfrm>
              <a:off x="2420225" y="3018425"/>
              <a:ext cx="52575" cy="51750"/>
            </a:xfrm>
            <a:custGeom>
              <a:avLst/>
              <a:gdLst/>
              <a:ahLst/>
              <a:cxnLst/>
              <a:rect l="l" t="t" r="r" b="b"/>
              <a:pathLst>
                <a:path w="2103" h="2070" fill="none" extrusionOk="0">
                  <a:moveTo>
                    <a:pt x="2102" y="1035"/>
                  </a:moveTo>
                  <a:cubicBezTo>
                    <a:pt x="2102" y="1602"/>
                    <a:pt x="1635" y="2069"/>
                    <a:pt x="1035" y="2069"/>
                  </a:cubicBezTo>
                  <a:cubicBezTo>
                    <a:pt x="468" y="2069"/>
                    <a:pt x="1" y="1602"/>
                    <a:pt x="1" y="1035"/>
                  </a:cubicBezTo>
                  <a:cubicBezTo>
                    <a:pt x="1" y="468"/>
                    <a:pt x="468" y="1"/>
                    <a:pt x="1035" y="1"/>
                  </a:cubicBezTo>
                  <a:cubicBezTo>
                    <a:pt x="1635" y="1"/>
                    <a:pt x="2102" y="468"/>
                    <a:pt x="2102" y="10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7" name="Google Shape;627;p32"/>
          <p:cNvSpPr/>
          <p:nvPr/>
        </p:nvSpPr>
        <p:spPr>
          <a:xfrm>
            <a:off x="5851550" y="0"/>
            <a:ext cx="1386801" cy="2160905"/>
          </a:xfrm>
          <a:custGeom>
            <a:avLst/>
            <a:gdLst/>
            <a:ahLst/>
            <a:cxnLst/>
            <a:rect l="l" t="t" r="r" b="b"/>
            <a:pathLst>
              <a:path w="30656" h="47768" extrusionOk="0">
                <a:moveTo>
                  <a:pt x="0" y="0"/>
                </a:moveTo>
                <a:lnTo>
                  <a:pt x="0" y="32457"/>
                </a:lnTo>
                <a:cubicBezTo>
                  <a:pt x="0" y="40896"/>
                  <a:pt x="6838" y="47768"/>
                  <a:pt x="15311" y="47768"/>
                </a:cubicBezTo>
                <a:lnTo>
                  <a:pt x="15344" y="47768"/>
                </a:lnTo>
                <a:cubicBezTo>
                  <a:pt x="23784" y="47768"/>
                  <a:pt x="30655" y="40929"/>
                  <a:pt x="30655" y="32457"/>
                </a:cubicBezTo>
                <a:lnTo>
                  <a:pt x="30655" y="0"/>
                </a:lnTo>
                <a:lnTo>
                  <a:pt x="28587" y="0"/>
                </a:lnTo>
                <a:lnTo>
                  <a:pt x="28587" y="32457"/>
                </a:lnTo>
                <a:cubicBezTo>
                  <a:pt x="28587" y="39762"/>
                  <a:pt x="22650" y="45699"/>
                  <a:pt x="15344" y="45699"/>
                </a:cubicBezTo>
                <a:lnTo>
                  <a:pt x="15311" y="45699"/>
                </a:lnTo>
                <a:cubicBezTo>
                  <a:pt x="8006" y="45699"/>
                  <a:pt x="2102" y="39762"/>
                  <a:pt x="2102" y="32457"/>
                </a:cubicBezTo>
                <a:lnTo>
                  <a:pt x="21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4_1_1"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33"/>
          <p:cNvSpPr/>
          <p:nvPr/>
        </p:nvSpPr>
        <p:spPr>
          <a:xfrm>
            <a:off x="-252075" y="733250"/>
            <a:ext cx="2110500" cy="2110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0" name="Google Shape;630;p33"/>
          <p:cNvGrpSpPr/>
          <p:nvPr/>
        </p:nvGrpSpPr>
        <p:grpSpPr>
          <a:xfrm>
            <a:off x="1951138" y="369294"/>
            <a:ext cx="1877104" cy="418973"/>
            <a:chOff x="2240950" y="3018425"/>
            <a:chExt cx="231850" cy="51750"/>
          </a:xfrm>
        </p:grpSpPr>
        <p:sp>
          <p:nvSpPr>
            <p:cNvPr id="631" name="Google Shape;631;p33"/>
            <p:cNvSpPr/>
            <p:nvPr/>
          </p:nvSpPr>
          <p:spPr>
            <a:xfrm>
              <a:off x="2240950" y="3018425"/>
              <a:ext cx="52550" cy="51750"/>
            </a:xfrm>
            <a:custGeom>
              <a:avLst/>
              <a:gdLst/>
              <a:ahLst/>
              <a:cxnLst/>
              <a:rect l="l" t="t" r="r" b="b"/>
              <a:pathLst>
                <a:path w="2102" h="2070" fill="none" extrusionOk="0">
                  <a:moveTo>
                    <a:pt x="2102" y="1035"/>
                  </a:moveTo>
                  <a:cubicBezTo>
                    <a:pt x="2102" y="1602"/>
                    <a:pt x="1635" y="2069"/>
                    <a:pt x="1034" y="2069"/>
                  </a:cubicBezTo>
                  <a:cubicBezTo>
                    <a:pt x="467" y="2069"/>
                    <a:pt x="0" y="1602"/>
                    <a:pt x="0" y="1035"/>
                  </a:cubicBezTo>
                  <a:cubicBezTo>
                    <a:pt x="0" y="468"/>
                    <a:pt x="467" y="1"/>
                    <a:pt x="1034" y="1"/>
                  </a:cubicBezTo>
                  <a:cubicBezTo>
                    <a:pt x="1635" y="1"/>
                    <a:pt x="2102" y="468"/>
                    <a:pt x="2102" y="10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3"/>
            <p:cNvSpPr/>
            <p:nvPr/>
          </p:nvSpPr>
          <p:spPr>
            <a:xfrm>
              <a:off x="2329325" y="3018425"/>
              <a:ext cx="52575" cy="51750"/>
            </a:xfrm>
            <a:custGeom>
              <a:avLst/>
              <a:gdLst/>
              <a:ahLst/>
              <a:cxnLst/>
              <a:rect l="l" t="t" r="r" b="b"/>
              <a:pathLst>
                <a:path w="2103" h="2070" fill="none" extrusionOk="0">
                  <a:moveTo>
                    <a:pt x="2102" y="1035"/>
                  </a:moveTo>
                  <a:cubicBezTo>
                    <a:pt x="2102" y="1602"/>
                    <a:pt x="1635" y="2069"/>
                    <a:pt x="1068" y="2069"/>
                  </a:cubicBezTo>
                  <a:cubicBezTo>
                    <a:pt x="468" y="2069"/>
                    <a:pt x="1" y="1602"/>
                    <a:pt x="1" y="1035"/>
                  </a:cubicBezTo>
                  <a:cubicBezTo>
                    <a:pt x="1" y="468"/>
                    <a:pt x="468" y="1"/>
                    <a:pt x="1068" y="1"/>
                  </a:cubicBezTo>
                  <a:cubicBezTo>
                    <a:pt x="1635" y="1"/>
                    <a:pt x="2102" y="468"/>
                    <a:pt x="2102" y="10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3"/>
            <p:cNvSpPr/>
            <p:nvPr/>
          </p:nvSpPr>
          <p:spPr>
            <a:xfrm>
              <a:off x="2420225" y="3018425"/>
              <a:ext cx="52575" cy="51750"/>
            </a:xfrm>
            <a:custGeom>
              <a:avLst/>
              <a:gdLst/>
              <a:ahLst/>
              <a:cxnLst/>
              <a:rect l="l" t="t" r="r" b="b"/>
              <a:pathLst>
                <a:path w="2103" h="2070" fill="none" extrusionOk="0">
                  <a:moveTo>
                    <a:pt x="2102" y="1035"/>
                  </a:moveTo>
                  <a:cubicBezTo>
                    <a:pt x="2102" y="1602"/>
                    <a:pt x="1635" y="2069"/>
                    <a:pt x="1035" y="2069"/>
                  </a:cubicBezTo>
                  <a:cubicBezTo>
                    <a:pt x="468" y="2069"/>
                    <a:pt x="1" y="1602"/>
                    <a:pt x="1" y="1035"/>
                  </a:cubicBezTo>
                  <a:cubicBezTo>
                    <a:pt x="1" y="468"/>
                    <a:pt x="468" y="1"/>
                    <a:pt x="1035" y="1"/>
                  </a:cubicBezTo>
                  <a:cubicBezTo>
                    <a:pt x="1635" y="1"/>
                    <a:pt x="2102" y="468"/>
                    <a:pt x="2102" y="10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4" name="Google Shape;634;p33"/>
          <p:cNvSpPr/>
          <p:nvPr/>
        </p:nvSpPr>
        <p:spPr>
          <a:xfrm>
            <a:off x="8098375" y="3490823"/>
            <a:ext cx="664788" cy="657312"/>
          </a:xfrm>
          <a:custGeom>
            <a:avLst/>
            <a:gdLst/>
            <a:ahLst/>
            <a:cxnLst/>
            <a:rect l="l" t="t" r="r" b="b"/>
            <a:pathLst>
              <a:path w="14778" h="14611" extrusionOk="0">
                <a:moveTo>
                  <a:pt x="1134" y="0"/>
                </a:moveTo>
                <a:cubicBezTo>
                  <a:pt x="876" y="0"/>
                  <a:pt x="617" y="100"/>
                  <a:pt x="400" y="300"/>
                </a:cubicBezTo>
                <a:cubicBezTo>
                  <a:pt x="0" y="734"/>
                  <a:pt x="0" y="1368"/>
                  <a:pt x="400" y="1768"/>
                </a:cubicBezTo>
                <a:lnTo>
                  <a:pt x="5938" y="7305"/>
                </a:lnTo>
                <a:lnTo>
                  <a:pt x="400" y="12876"/>
                </a:lnTo>
                <a:cubicBezTo>
                  <a:pt x="0" y="13276"/>
                  <a:pt x="0" y="13910"/>
                  <a:pt x="400" y="14311"/>
                </a:cubicBezTo>
                <a:cubicBezTo>
                  <a:pt x="567" y="14544"/>
                  <a:pt x="867" y="14611"/>
                  <a:pt x="1101" y="14611"/>
                </a:cubicBezTo>
                <a:cubicBezTo>
                  <a:pt x="1368" y="14611"/>
                  <a:pt x="1601" y="14544"/>
                  <a:pt x="1835" y="14311"/>
                </a:cubicBezTo>
                <a:lnTo>
                  <a:pt x="7372" y="8773"/>
                </a:lnTo>
                <a:lnTo>
                  <a:pt x="12943" y="14311"/>
                </a:lnTo>
                <a:cubicBezTo>
                  <a:pt x="13109" y="14544"/>
                  <a:pt x="13410" y="14611"/>
                  <a:pt x="13677" y="14611"/>
                </a:cubicBezTo>
                <a:cubicBezTo>
                  <a:pt x="13910" y="14611"/>
                  <a:pt x="14177" y="14544"/>
                  <a:pt x="14377" y="14311"/>
                </a:cubicBezTo>
                <a:cubicBezTo>
                  <a:pt x="14777" y="13910"/>
                  <a:pt x="14777" y="13276"/>
                  <a:pt x="14377" y="12876"/>
                </a:cubicBezTo>
                <a:lnTo>
                  <a:pt x="8840" y="7305"/>
                </a:lnTo>
                <a:lnTo>
                  <a:pt x="14377" y="1768"/>
                </a:lnTo>
                <a:cubicBezTo>
                  <a:pt x="14777" y="1368"/>
                  <a:pt x="14777" y="734"/>
                  <a:pt x="14377" y="300"/>
                </a:cubicBezTo>
                <a:cubicBezTo>
                  <a:pt x="14160" y="100"/>
                  <a:pt x="13902" y="0"/>
                  <a:pt x="13643" y="0"/>
                </a:cubicBezTo>
                <a:cubicBezTo>
                  <a:pt x="13385" y="0"/>
                  <a:pt x="13126" y="100"/>
                  <a:pt x="12909" y="300"/>
                </a:cubicBezTo>
                <a:lnTo>
                  <a:pt x="7372" y="5871"/>
                </a:lnTo>
                <a:lnTo>
                  <a:pt x="1868" y="300"/>
                </a:lnTo>
                <a:cubicBezTo>
                  <a:pt x="1651" y="100"/>
                  <a:pt x="1393" y="0"/>
                  <a:pt x="11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ubTitle" idx="1"/>
          </p:nvPr>
        </p:nvSpPr>
        <p:spPr>
          <a:xfrm>
            <a:off x="6111883" y="1501775"/>
            <a:ext cx="2319000" cy="44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>
                <a:latin typeface="Sigmar One"/>
                <a:ea typeface="Sigmar One"/>
                <a:cs typeface="Sigmar One"/>
                <a:sym typeface="Sigmar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subTitle" idx="2"/>
          </p:nvPr>
        </p:nvSpPr>
        <p:spPr>
          <a:xfrm>
            <a:off x="4903025" y="1946150"/>
            <a:ext cx="3528000" cy="521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subTitle" idx="3"/>
          </p:nvPr>
        </p:nvSpPr>
        <p:spPr>
          <a:xfrm>
            <a:off x="6111900" y="2919750"/>
            <a:ext cx="2319000" cy="44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>
                <a:latin typeface="Sigmar One"/>
                <a:ea typeface="Sigmar One"/>
                <a:cs typeface="Sigmar One"/>
                <a:sym typeface="Sigmar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subTitle" idx="4"/>
          </p:nvPr>
        </p:nvSpPr>
        <p:spPr>
          <a:xfrm>
            <a:off x="4902775" y="3364125"/>
            <a:ext cx="3528000" cy="521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/>
          <p:nvPr/>
        </p:nvSpPr>
        <p:spPr>
          <a:xfrm>
            <a:off x="-522550" y="1815375"/>
            <a:ext cx="2110500" cy="211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5"/>
          <p:cNvGrpSpPr/>
          <p:nvPr/>
        </p:nvGrpSpPr>
        <p:grpSpPr>
          <a:xfrm rot="10800000" flipH="1">
            <a:off x="48" y="4608575"/>
            <a:ext cx="9143999" cy="542225"/>
            <a:chOff x="3934350" y="1507525"/>
            <a:chExt cx="1501675" cy="98829"/>
          </a:xfrm>
        </p:grpSpPr>
        <p:sp>
          <p:nvSpPr>
            <p:cNvPr id="64" name="Google Shape;64;p5"/>
            <p:cNvSpPr/>
            <p:nvPr/>
          </p:nvSpPr>
          <p:spPr>
            <a:xfrm>
              <a:off x="40238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41019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41800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42586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43367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441482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449292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457102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46496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47277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48058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48839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49619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50405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51186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51967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52748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53529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5"/>
            <p:cNvSpPr/>
            <p:nvPr/>
          </p:nvSpPr>
          <p:spPr>
            <a:xfrm>
              <a:off x="3934350" y="1606329"/>
              <a:ext cx="1501675" cy="25"/>
            </a:xfrm>
            <a:custGeom>
              <a:avLst/>
              <a:gdLst/>
              <a:ahLst/>
              <a:cxnLst/>
              <a:rect l="l" t="t" r="r" b="b"/>
              <a:pathLst>
                <a:path w="60067" h="1" fill="none" extrusionOk="0">
                  <a:moveTo>
                    <a:pt x="0" y="1"/>
                  </a:moveTo>
                  <a:lnTo>
                    <a:pt x="60067" y="1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/>
          <p:nvPr/>
        </p:nvSpPr>
        <p:spPr>
          <a:xfrm rot="10800000" flipH="1">
            <a:off x="7132255" y="3"/>
            <a:ext cx="2011744" cy="1530721"/>
          </a:xfrm>
          <a:custGeom>
            <a:avLst/>
            <a:gdLst/>
            <a:ahLst/>
            <a:cxnLst/>
            <a:rect l="l" t="t" r="r" b="b"/>
            <a:pathLst>
              <a:path w="32224" h="24519" extrusionOk="0">
                <a:moveTo>
                  <a:pt x="17680" y="1"/>
                </a:moveTo>
                <a:cubicBezTo>
                  <a:pt x="7939" y="1"/>
                  <a:pt x="0" y="7907"/>
                  <a:pt x="0" y="17680"/>
                </a:cubicBezTo>
                <a:cubicBezTo>
                  <a:pt x="0" y="20082"/>
                  <a:pt x="501" y="22417"/>
                  <a:pt x="1368" y="24518"/>
                </a:cubicBezTo>
                <a:lnTo>
                  <a:pt x="32224" y="24518"/>
                </a:lnTo>
                <a:lnTo>
                  <a:pt x="32224" y="7640"/>
                </a:lnTo>
                <a:cubicBezTo>
                  <a:pt x="29021" y="3003"/>
                  <a:pt x="23717" y="1"/>
                  <a:pt x="1768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86" name="Google Shape;86;p6"/>
          <p:cNvGrpSpPr/>
          <p:nvPr/>
        </p:nvGrpSpPr>
        <p:grpSpPr>
          <a:xfrm rot="10800000" flipH="1">
            <a:off x="48" y="4608575"/>
            <a:ext cx="9143999" cy="542225"/>
            <a:chOff x="3934350" y="1507525"/>
            <a:chExt cx="1501675" cy="98829"/>
          </a:xfrm>
        </p:grpSpPr>
        <p:sp>
          <p:nvSpPr>
            <p:cNvPr id="87" name="Google Shape;87;p6"/>
            <p:cNvSpPr/>
            <p:nvPr/>
          </p:nvSpPr>
          <p:spPr>
            <a:xfrm>
              <a:off x="40238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6"/>
            <p:cNvSpPr/>
            <p:nvPr/>
          </p:nvSpPr>
          <p:spPr>
            <a:xfrm>
              <a:off x="41019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6"/>
            <p:cNvSpPr/>
            <p:nvPr/>
          </p:nvSpPr>
          <p:spPr>
            <a:xfrm>
              <a:off x="41800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6"/>
            <p:cNvSpPr/>
            <p:nvPr/>
          </p:nvSpPr>
          <p:spPr>
            <a:xfrm>
              <a:off x="42586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3367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441482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6"/>
            <p:cNvSpPr/>
            <p:nvPr/>
          </p:nvSpPr>
          <p:spPr>
            <a:xfrm>
              <a:off x="449292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457102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46496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6"/>
            <p:cNvSpPr/>
            <p:nvPr/>
          </p:nvSpPr>
          <p:spPr>
            <a:xfrm>
              <a:off x="47277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48058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48839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49619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50405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6"/>
            <p:cNvSpPr/>
            <p:nvPr/>
          </p:nvSpPr>
          <p:spPr>
            <a:xfrm>
              <a:off x="51186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>
              <a:off x="51967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6"/>
            <p:cNvSpPr/>
            <p:nvPr/>
          </p:nvSpPr>
          <p:spPr>
            <a:xfrm>
              <a:off x="52748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6"/>
            <p:cNvSpPr/>
            <p:nvPr/>
          </p:nvSpPr>
          <p:spPr>
            <a:xfrm>
              <a:off x="53529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6"/>
            <p:cNvSpPr/>
            <p:nvPr/>
          </p:nvSpPr>
          <p:spPr>
            <a:xfrm>
              <a:off x="3934350" y="1606329"/>
              <a:ext cx="1501675" cy="25"/>
            </a:xfrm>
            <a:custGeom>
              <a:avLst/>
              <a:gdLst/>
              <a:ahLst/>
              <a:cxnLst/>
              <a:rect l="l" t="t" r="r" b="b"/>
              <a:pathLst>
                <a:path w="60067" h="1" fill="none" extrusionOk="0">
                  <a:moveTo>
                    <a:pt x="0" y="1"/>
                  </a:moveTo>
                  <a:lnTo>
                    <a:pt x="60067" y="1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"/>
          <p:cNvSpPr/>
          <p:nvPr/>
        </p:nvSpPr>
        <p:spPr>
          <a:xfrm rot="10800000" flipH="1">
            <a:off x="6942698" y="-5"/>
            <a:ext cx="2201302" cy="1674954"/>
          </a:xfrm>
          <a:custGeom>
            <a:avLst/>
            <a:gdLst/>
            <a:ahLst/>
            <a:cxnLst/>
            <a:rect l="l" t="t" r="r" b="b"/>
            <a:pathLst>
              <a:path w="32224" h="24519" extrusionOk="0">
                <a:moveTo>
                  <a:pt x="17680" y="1"/>
                </a:moveTo>
                <a:cubicBezTo>
                  <a:pt x="7939" y="1"/>
                  <a:pt x="0" y="7907"/>
                  <a:pt x="0" y="17680"/>
                </a:cubicBezTo>
                <a:cubicBezTo>
                  <a:pt x="0" y="20082"/>
                  <a:pt x="501" y="22417"/>
                  <a:pt x="1368" y="24518"/>
                </a:cubicBezTo>
                <a:lnTo>
                  <a:pt x="32224" y="24518"/>
                </a:lnTo>
                <a:lnTo>
                  <a:pt x="32224" y="7640"/>
                </a:lnTo>
                <a:cubicBezTo>
                  <a:pt x="29021" y="3003"/>
                  <a:pt x="23717" y="1"/>
                  <a:pt x="1768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1" name="Google Shape;201;p11"/>
          <p:cNvGrpSpPr/>
          <p:nvPr/>
        </p:nvGrpSpPr>
        <p:grpSpPr>
          <a:xfrm rot="10800000" flipH="1">
            <a:off x="48" y="4608575"/>
            <a:ext cx="9143999" cy="542225"/>
            <a:chOff x="3934350" y="1507525"/>
            <a:chExt cx="1501675" cy="98829"/>
          </a:xfrm>
        </p:grpSpPr>
        <p:sp>
          <p:nvSpPr>
            <p:cNvPr id="202" name="Google Shape;202;p11"/>
            <p:cNvSpPr/>
            <p:nvPr/>
          </p:nvSpPr>
          <p:spPr>
            <a:xfrm>
              <a:off x="40238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1"/>
            <p:cNvSpPr/>
            <p:nvPr/>
          </p:nvSpPr>
          <p:spPr>
            <a:xfrm>
              <a:off x="41019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1"/>
            <p:cNvSpPr/>
            <p:nvPr/>
          </p:nvSpPr>
          <p:spPr>
            <a:xfrm>
              <a:off x="41800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1"/>
            <p:cNvSpPr/>
            <p:nvPr/>
          </p:nvSpPr>
          <p:spPr>
            <a:xfrm>
              <a:off x="42586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1"/>
            <p:cNvSpPr/>
            <p:nvPr/>
          </p:nvSpPr>
          <p:spPr>
            <a:xfrm>
              <a:off x="43367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1"/>
            <p:cNvSpPr/>
            <p:nvPr/>
          </p:nvSpPr>
          <p:spPr>
            <a:xfrm>
              <a:off x="441482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1"/>
            <p:cNvSpPr/>
            <p:nvPr/>
          </p:nvSpPr>
          <p:spPr>
            <a:xfrm>
              <a:off x="449292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1"/>
            <p:cNvSpPr/>
            <p:nvPr/>
          </p:nvSpPr>
          <p:spPr>
            <a:xfrm>
              <a:off x="457102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1"/>
            <p:cNvSpPr/>
            <p:nvPr/>
          </p:nvSpPr>
          <p:spPr>
            <a:xfrm>
              <a:off x="46496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1"/>
            <p:cNvSpPr/>
            <p:nvPr/>
          </p:nvSpPr>
          <p:spPr>
            <a:xfrm>
              <a:off x="47277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1"/>
            <p:cNvSpPr/>
            <p:nvPr/>
          </p:nvSpPr>
          <p:spPr>
            <a:xfrm>
              <a:off x="48058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1"/>
            <p:cNvSpPr/>
            <p:nvPr/>
          </p:nvSpPr>
          <p:spPr>
            <a:xfrm>
              <a:off x="48839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1"/>
            <p:cNvSpPr/>
            <p:nvPr/>
          </p:nvSpPr>
          <p:spPr>
            <a:xfrm>
              <a:off x="49619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1"/>
            <p:cNvSpPr/>
            <p:nvPr/>
          </p:nvSpPr>
          <p:spPr>
            <a:xfrm>
              <a:off x="50405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1"/>
            <p:cNvSpPr/>
            <p:nvPr/>
          </p:nvSpPr>
          <p:spPr>
            <a:xfrm>
              <a:off x="51186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1"/>
            <p:cNvSpPr/>
            <p:nvPr/>
          </p:nvSpPr>
          <p:spPr>
            <a:xfrm>
              <a:off x="51967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1"/>
            <p:cNvSpPr/>
            <p:nvPr/>
          </p:nvSpPr>
          <p:spPr>
            <a:xfrm>
              <a:off x="52748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1"/>
            <p:cNvSpPr/>
            <p:nvPr/>
          </p:nvSpPr>
          <p:spPr>
            <a:xfrm>
              <a:off x="53529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1"/>
            <p:cNvSpPr/>
            <p:nvPr/>
          </p:nvSpPr>
          <p:spPr>
            <a:xfrm>
              <a:off x="3934350" y="1606329"/>
              <a:ext cx="1501675" cy="25"/>
            </a:xfrm>
            <a:custGeom>
              <a:avLst/>
              <a:gdLst/>
              <a:ahLst/>
              <a:cxnLst/>
              <a:rect l="l" t="t" r="r" b="b"/>
              <a:pathLst>
                <a:path w="60067" h="1" fill="none" extrusionOk="0">
                  <a:moveTo>
                    <a:pt x="0" y="1"/>
                  </a:moveTo>
                  <a:lnTo>
                    <a:pt x="60067" y="1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1" name="Google Shape;221;p11"/>
          <p:cNvSpPr/>
          <p:nvPr/>
        </p:nvSpPr>
        <p:spPr>
          <a:xfrm>
            <a:off x="380825" y="539498"/>
            <a:ext cx="664788" cy="657312"/>
          </a:xfrm>
          <a:custGeom>
            <a:avLst/>
            <a:gdLst/>
            <a:ahLst/>
            <a:cxnLst/>
            <a:rect l="l" t="t" r="r" b="b"/>
            <a:pathLst>
              <a:path w="14778" h="14611" extrusionOk="0">
                <a:moveTo>
                  <a:pt x="1134" y="0"/>
                </a:moveTo>
                <a:cubicBezTo>
                  <a:pt x="876" y="0"/>
                  <a:pt x="617" y="100"/>
                  <a:pt x="400" y="300"/>
                </a:cubicBezTo>
                <a:cubicBezTo>
                  <a:pt x="0" y="734"/>
                  <a:pt x="0" y="1368"/>
                  <a:pt x="400" y="1768"/>
                </a:cubicBezTo>
                <a:lnTo>
                  <a:pt x="5938" y="7305"/>
                </a:lnTo>
                <a:lnTo>
                  <a:pt x="400" y="12876"/>
                </a:lnTo>
                <a:cubicBezTo>
                  <a:pt x="0" y="13276"/>
                  <a:pt x="0" y="13910"/>
                  <a:pt x="400" y="14311"/>
                </a:cubicBezTo>
                <a:cubicBezTo>
                  <a:pt x="567" y="14544"/>
                  <a:pt x="867" y="14611"/>
                  <a:pt x="1101" y="14611"/>
                </a:cubicBezTo>
                <a:cubicBezTo>
                  <a:pt x="1368" y="14611"/>
                  <a:pt x="1601" y="14544"/>
                  <a:pt x="1835" y="14311"/>
                </a:cubicBezTo>
                <a:lnTo>
                  <a:pt x="7372" y="8773"/>
                </a:lnTo>
                <a:lnTo>
                  <a:pt x="12943" y="14311"/>
                </a:lnTo>
                <a:cubicBezTo>
                  <a:pt x="13109" y="14544"/>
                  <a:pt x="13410" y="14611"/>
                  <a:pt x="13677" y="14611"/>
                </a:cubicBezTo>
                <a:cubicBezTo>
                  <a:pt x="13910" y="14611"/>
                  <a:pt x="14177" y="14544"/>
                  <a:pt x="14377" y="14311"/>
                </a:cubicBezTo>
                <a:cubicBezTo>
                  <a:pt x="14777" y="13910"/>
                  <a:pt x="14777" y="13276"/>
                  <a:pt x="14377" y="12876"/>
                </a:cubicBezTo>
                <a:lnTo>
                  <a:pt x="8840" y="7305"/>
                </a:lnTo>
                <a:lnTo>
                  <a:pt x="14377" y="1768"/>
                </a:lnTo>
                <a:cubicBezTo>
                  <a:pt x="14777" y="1368"/>
                  <a:pt x="14777" y="734"/>
                  <a:pt x="14377" y="300"/>
                </a:cubicBezTo>
                <a:cubicBezTo>
                  <a:pt x="14160" y="100"/>
                  <a:pt x="13902" y="0"/>
                  <a:pt x="13643" y="0"/>
                </a:cubicBezTo>
                <a:cubicBezTo>
                  <a:pt x="13385" y="0"/>
                  <a:pt x="13126" y="100"/>
                  <a:pt x="12909" y="300"/>
                </a:cubicBezTo>
                <a:lnTo>
                  <a:pt x="7372" y="5871"/>
                </a:lnTo>
                <a:lnTo>
                  <a:pt x="1868" y="300"/>
                </a:lnTo>
                <a:cubicBezTo>
                  <a:pt x="1651" y="100"/>
                  <a:pt x="1393" y="0"/>
                  <a:pt x="11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1"/>
          <p:cNvSpPr txBox="1">
            <a:spLocks noGrp="1"/>
          </p:cNvSpPr>
          <p:nvPr>
            <p:ph type="title" hasCustomPrompt="1"/>
          </p:nvPr>
        </p:nvSpPr>
        <p:spPr>
          <a:xfrm>
            <a:off x="713225" y="1451338"/>
            <a:ext cx="4183500" cy="15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93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23" name="Google Shape;223;p11"/>
          <p:cNvSpPr txBox="1">
            <a:spLocks noGrp="1"/>
          </p:cNvSpPr>
          <p:nvPr>
            <p:ph type="subTitle" idx="1"/>
          </p:nvPr>
        </p:nvSpPr>
        <p:spPr>
          <a:xfrm>
            <a:off x="713225" y="3037263"/>
            <a:ext cx="3180000" cy="6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3"/>
          <p:cNvSpPr/>
          <p:nvPr/>
        </p:nvSpPr>
        <p:spPr>
          <a:xfrm rot="10800000" flipH="1">
            <a:off x="7221975" y="50"/>
            <a:ext cx="1922000" cy="1462374"/>
          </a:xfrm>
          <a:custGeom>
            <a:avLst/>
            <a:gdLst/>
            <a:ahLst/>
            <a:cxnLst/>
            <a:rect l="l" t="t" r="r" b="b"/>
            <a:pathLst>
              <a:path w="32224" h="24519" extrusionOk="0">
                <a:moveTo>
                  <a:pt x="17680" y="1"/>
                </a:moveTo>
                <a:cubicBezTo>
                  <a:pt x="7939" y="1"/>
                  <a:pt x="0" y="7907"/>
                  <a:pt x="0" y="17680"/>
                </a:cubicBezTo>
                <a:cubicBezTo>
                  <a:pt x="0" y="20082"/>
                  <a:pt x="501" y="22417"/>
                  <a:pt x="1368" y="24518"/>
                </a:cubicBezTo>
                <a:lnTo>
                  <a:pt x="32224" y="24518"/>
                </a:lnTo>
                <a:lnTo>
                  <a:pt x="32224" y="7640"/>
                </a:lnTo>
                <a:cubicBezTo>
                  <a:pt x="29021" y="3003"/>
                  <a:pt x="23717" y="1"/>
                  <a:pt x="176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7" name="Google Shape;227;p13"/>
          <p:cNvGrpSpPr/>
          <p:nvPr/>
        </p:nvGrpSpPr>
        <p:grpSpPr>
          <a:xfrm rot="10800000" flipH="1">
            <a:off x="48" y="4608575"/>
            <a:ext cx="9143999" cy="542225"/>
            <a:chOff x="3934350" y="1507525"/>
            <a:chExt cx="1501675" cy="98829"/>
          </a:xfrm>
        </p:grpSpPr>
        <p:sp>
          <p:nvSpPr>
            <p:cNvPr id="228" name="Google Shape;228;p13"/>
            <p:cNvSpPr/>
            <p:nvPr/>
          </p:nvSpPr>
          <p:spPr>
            <a:xfrm>
              <a:off x="40238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41019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41800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3"/>
            <p:cNvSpPr/>
            <p:nvPr/>
          </p:nvSpPr>
          <p:spPr>
            <a:xfrm>
              <a:off x="42586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3"/>
            <p:cNvSpPr/>
            <p:nvPr/>
          </p:nvSpPr>
          <p:spPr>
            <a:xfrm>
              <a:off x="43367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3"/>
            <p:cNvSpPr/>
            <p:nvPr/>
          </p:nvSpPr>
          <p:spPr>
            <a:xfrm>
              <a:off x="441482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3"/>
            <p:cNvSpPr/>
            <p:nvPr/>
          </p:nvSpPr>
          <p:spPr>
            <a:xfrm>
              <a:off x="449292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3"/>
            <p:cNvSpPr/>
            <p:nvPr/>
          </p:nvSpPr>
          <p:spPr>
            <a:xfrm>
              <a:off x="457102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3"/>
            <p:cNvSpPr/>
            <p:nvPr/>
          </p:nvSpPr>
          <p:spPr>
            <a:xfrm>
              <a:off x="46496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3"/>
            <p:cNvSpPr/>
            <p:nvPr/>
          </p:nvSpPr>
          <p:spPr>
            <a:xfrm>
              <a:off x="47277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3"/>
            <p:cNvSpPr/>
            <p:nvPr/>
          </p:nvSpPr>
          <p:spPr>
            <a:xfrm>
              <a:off x="48058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3"/>
            <p:cNvSpPr/>
            <p:nvPr/>
          </p:nvSpPr>
          <p:spPr>
            <a:xfrm>
              <a:off x="48839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3"/>
            <p:cNvSpPr/>
            <p:nvPr/>
          </p:nvSpPr>
          <p:spPr>
            <a:xfrm>
              <a:off x="49619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3"/>
            <p:cNvSpPr/>
            <p:nvPr/>
          </p:nvSpPr>
          <p:spPr>
            <a:xfrm>
              <a:off x="50405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3"/>
            <p:cNvSpPr/>
            <p:nvPr/>
          </p:nvSpPr>
          <p:spPr>
            <a:xfrm>
              <a:off x="51186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3"/>
            <p:cNvSpPr/>
            <p:nvPr/>
          </p:nvSpPr>
          <p:spPr>
            <a:xfrm>
              <a:off x="51967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3"/>
            <p:cNvSpPr/>
            <p:nvPr/>
          </p:nvSpPr>
          <p:spPr>
            <a:xfrm>
              <a:off x="52748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3"/>
            <p:cNvSpPr/>
            <p:nvPr/>
          </p:nvSpPr>
          <p:spPr>
            <a:xfrm>
              <a:off x="53529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3934350" y="1606329"/>
              <a:ext cx="1501675" cy="25"/>
            </a:xfrm>
            <a:custGeom>
              <a:avLst/>
              <a:gdLst/>
              <a:ahLst/>
              <a:cxnLst/>
              <a:rect l="l" t="t" r="r" b="b"/>
              <a:pathLst>
                <a:path w="60067" h="1" fill="none" extrusionOk="0">
                  <a:moveTo>
                    <a:pt x="0" y="1"/>
                  </a:moveTo>
                  <a:lnTo>
                    <a:pt x="60067" y="1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7" name="Google Shape;247;p1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3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13"/>
          <p:cNvSpPr txBox="1">
            <a:spLocks noGrp="1"/>
          </p:cNvSpPr>
          <p:nvPr>
            <p:ph type="subTitle" idx="1"/>
          </p:nvPr>
        </p:nvSpPr>
        <p:spPr>
          <a:xfrm>
            <a:off x="1793975" y="1377025"/>
            <a:ext cx="2034000" cy="80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400">
                <a:latin typeface="Nerko One"/>
                <a:ea typeface="Nerko One"/>
                <a:cs typeface="Nerko One"/>
                <a:sym typeface="Nerk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249" name="Google Shape;249;p13"/>
          <p:cNvSpPr txBox="1">
            <a:spLocks noGrp="1"/>
          </p:cNvSpPr>
          <p:nvPr>
            <p:ph type="subTitle" idx="2"/>
          </p:nvPr>
        </p:nvSpPr>
        <p:spPr>
          <a:xfrm>
            <a:off x="5603675" y="1377025"/>
            <a:ext cx="2034000" cy="80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400">
                <a:latin typeface="Nerko One"/>
                <a:ea typeface="Nerko One"/>
                <a:cs typeface="Nerko One"/>
                <a:sym typeface="Nerk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250" name="Google Shape;250;p13"/>
          <p:cNvSpPr txBox="1">
            <a:spLocks noGrp="1"/>
          </p:cNvSpPr>
          <p:nvPr>
            <p:ph type="subTitle" idx="3"/>
          </p:nvPr>
        </p:nvSpPr>
        <p:spPr>
          <a:xfrm>
            <a:off x="1793975" y="2858624"/>
            <a:ext cx="2034000" cy="80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400">
                <a:latin typeface="Nerko One"/>
                <a:ea typeface="Nerko One"/>
                <a:cs typeface="Nerko One"/>
                <a:sym typeface="Nerk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251" name="Google Shape;251;p13"/>
          <p:cNvSpPr txBox="1">
            <a:spLocks noGrp="1"/>
          </p:cNvSpPr>
          <p:nvPr>
            <p:ph type="subTitle" idx="4"/>
          </p:nvPr>
        </p:nvSpPr>
        <p:spPr>
          <a:xfrm>
            <a:off x="5603675" y="2858624"/>
            <a:ext cx="2034000" cy="80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400">
                <a:latin typeface="Nerko One"/>
                <a:ea typeface="Nerko One"/>
                <a:cs typeface="Nerko One"/>
                <a:sym typeface="Nerk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252" name="Google Shape;252;p13"/>
          <p:cNvSpPr txBox="1">
            <a:spLocks noGrp="1"/>
          </p:cNvSpPr>
          <p:nvPr>
            <p:ph type="subTitle" idx="5"/>
          </p:nvPr>
        </p:nvSpPr>
        <p:spPr>
          <a:xfrm>
            <a:off x="1793963" y="2100663"/>
            <a:ext cx="2773200" cy="636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13"/>
          <p:cNvSpPr txBox="1">
            <a:spLocks noGrp="1"/>
          </p:cNvSpPr>
          <p:nvPr>
            <p:ph type="subTitle" idx="6"/>
          </p:nvPr>
        </p:nvSpPr>
        <p:spPr>
          <a:xfrm>
            <a:off x="5603663" y="2100663"/>
            <a:ext cx="2773200" cy="636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13"/>
          <p:cNvSpPr txBox="1">
            <a:spLocks noGrp="1"/>
          </p:cNvSpPr>
          <p:nvPr>
            <p:ph type="subTitle" idx="7"/>
          </p:nvPr>
        </p:nvSpPr>
        <p:spPr>
          <a:xfrm>
            <a:off x="1793963" y="3579437"/>
            <a:ext cx="2773200" cy="636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13"/>
          <p:cNvSpPr txBox="1">
            <a:spLocks noGrp="1"/>
          </p:cNvSpPr>
          <p:nvPr>
            <p:ph type="subTitle" idx="8"/>
          </p:nvPr>
        </p:nvSpPr>
        <p:spPr>
          <a:xfrm>
            <a:off x="5603663" y="3579437"/>
            <a:ext cx="2773200" cy="636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13"/>
          <p:cNvSpPr txBox="1">
            <a:spLocks noGrp="1"/>
          </p:cNvSpPr>
          <p:nvPr>
            <p:ph type="title" idx="9" hasCustomPrompt="1"/>
          </p:nvPr>
        </p:nvSpPr>
        <p:spPr>
          <a:xfrm>
            <a:off x="754163" y="1385149"/>
            <a:ext cx="963600" cy="74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57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7" name="Google Shape;257;p13"/>
          <p:cNvSpPr txBox="1">
            <a:spLocks noGrp="1"/>
          </p:cNvSpPr>
          <p:nvPr>
            <p:ph type="title" idx="13" hasCustomPrompt="1"/>
          </p:nvPr>
        </p:nvSpPr>
        <p:spPr>
          <a:xfrm>
            <a:off x="4563862" y="1385149"/>
            <a:ext cx="963600" cy="74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57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8" name="Google Shape;258;p13"/>
          <p:cNvSpPr txBox="1">
            <a:spLocks noGrp="1"/>
          </p:cNvSpPr>
          <p:nvPr>
            <p:ph type="title" idx="14" hasCustomPrompt="1"/>
          </p:nvPr>
        </p:nvSpPr>
        <p:spPr>
          <a:xfrm>
            <a:off x="754163" y="2863161"/>
            <a:ext cx="963600" cy="74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57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9" name="Google Shape;259;p13"/>
          <p:cNvSpPr txBox="1">
            <a:spLocks noGrp="1"/>
          </p:cNvSpPr>
          <p:nvPr>
            <p:ph type="title" idx="15" hasCustomPrompt="1"/>
          </p:nvPr>
        </p:nvSpPr>
        <p:spPr>
          <a:xfrm>
            <a:off x="4563863" y="2863161"/>
            <a:ext cx="963600" cy="74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57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1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4"/>
          <p:cNvSpPr/>
          <p:nvPr/>
        </p:nvSpPr>
        <p:spPr>
          <a:xfrm>
            <a:off x="-252075" y="733250"/>
            <a:ext cx="2110500" cy="2110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2" name="Google Shape;262;p14"/>
          <p:cNvGrpSpPr/>
          <p:nvPr/>
        </p:nvGrpSpPr>
        <p:grpSpPr>
          <a:xfrm rot="10800000" flipH="1">
            <a:off x="48" y="4608575"/>
            <a:ext cx="9143999" cy="542225"/>
            <a:chOff x="3934350" y="1507525"/>
            <a:chExt cx="1501675" cy="98829"/>
          </a:xfrm>
        </p:grpSpPr>
        <p:sp>
          <p:nvSpPr>
            <p:cNvPr id="263" name="Google Shape;263;p14"/>
            <p:cNvSpPr/>
            <p:nvPr/>
          </p:nvSpPr>
          <p:spPr>
            <a:xfrm>
              <a:off x="40238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4"/>
            <p:cNvSpPr/>
            <p:nvPr/>
          </p:nvSpPr>
          <p:spPr>
            <a:xfrm>
              <a:off x="41019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4"/>
            <p:cNvSpPr/>
            <p:nvPr/>
          </p:nvSpPr>
          <p:spPr>
            <a:xfrm>
              <a:off x="41800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4"/>
            <p:cNvSpPr/>
            <p:nvPr/>
          </p:nvSpPr>
          <p:spPr>
            <a:xfrm>
              <a:off x="42586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4"/>
            <p:cNvSpPr/>
            <p:nvPr/>
          </p:nvSpPr>
          <p:spPr>
            <a:xfrm>
              <a:off x="43367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4"/>
            <p:cNvSpPr/>
            <p:nvPr/>
          </p:nvSpPr>
          <p:spPr>
            <a:xfrm>
              <a:off x="441482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4"/>
            <p:cNvSpPr/>
            <p:nvPr/>
          </p:nvSpPr>
          <p:spPr>
            <a:xfrm>
              <a:off x="449292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4"/>
            <p:cNvSpPr/>
            <p:nvPr/>
          </p:nvSpPr>
          <p:spPr>
            <a:xfrm>
              <a:off x="457102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4"/>
            <p:cNvSpPr/>
            <p:nvPr/>
          </p:nvSpPr>
          <p:spPr>
            <a:xfrm>
              <a:off x="46496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4"/>
            <p:cNvSpPr/>
            <p:nvPr/>
          </p:nvSpPr>
          <p:spPr>
            <a:xfrm>
              <a:off x="47277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4"/>
            <p:cNvSpPr/>
            <p:nvPr/>
          </p:nvSpPr>
          <p:spPr>
            <a:xfrm>
              <a:off x="48058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4"/>
            <p:cNvSpPr/>
            <p:nvPr/>
          </p:nvSpPr>
          <p:spPr>
            <a:xfrm>
              <a:off x="48839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4"/>
            <p:cNvSpPr/>
            <p:nvPr/>
          </p:nvSpPr>
          <p:spPr>
            <a:xfrm>
              <a:off x="49619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4"/>
            <p:cNvSpPr/>
            <p:nvPr/>
          </p:nvSpPr>
          <p:spPr>
            <a:xfrm>
              <a:off x="50405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4"/>
            <p:cNvSpPr/>
            <p:nvPr/>
          </p:nvSpPr>
          <p:spPr>
            <a:xfrm>
              <a:off x="51186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4"/>
            <p:cNvSpPr/>
            <p:nvPr/>
          </p:nvSpPr>
          <p:spPr>
            <a:xfrm>
              <a:off x="51967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4"/>
            <p:cNvSpPr/>
            <p:nvPr/>
          </p:nvSpPr>
          <p:spPr>
            <a:xfrm>
              <a:off x="52748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4"/>
            <p:cNvSpPr/>
            <p:nvPr/>
          </p:nvSpPr>
          <p:spPr>
            <a:xfrm>
              <a:off x="53529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4"/>
            <p:cNvSpPr/>
            <p:nvPr/>
          </p:nvSpPr>
          <p:spPr>
            <a:xfrm>
              <a:off x="3934350" y="1606329"/>
              <a:ext cx="1501675" cy="25"/>
            </a:xfrm>
            <a:custGeom>
              <a:avLst/>
              <a:gdLst/>
              <a:ahLst/>
              <a:cxnLst/>
              <a:rect l="l" t="t" r="r" b="b"/>
              <a:pathLst>
                <a:path w="60067" h="1" fill="none" extrusionOk="0">
                  <a:moveTo>
                    <a:pt x="0" y="1"/>
                  </a:moveTo>
                  <a:lnTo>
                    <a:pt x="60067" y="1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2" name="Google Shape;282;p14"/>
          <p:cNvGrpSpPr/>
          <p:nvPr/>
        </p:nvGrpSpPr>
        <p:grpSpPr>
          <a:xfrm>
            <a:off x="1951138" y="369294"/>
            <a:ext cx="1877104" cy="418973"/>
            <a:chOff x="2240950" y="3018425"/>
            <a:chExt cx="231850" cy="51750"/>
          </a:xfrm>
        </p:grpSpPr>
        <p:sp>
          <p:nvSpPr>
            <p:cNvPr id="283" name="Google Shape;283;p14"/>
            <p:cNvSpPr/>
            <p:nvPr/>
          </p:nvSpPr>
          <p:spPr>
            <a:xfrm>
              <a:off x="2240950" y="3018425"/>
              <a:ext cx="52550" cy="51750"/>
            </a:xfrm>
            <a:custGeom>
              <a:avLst/>
              <a:gdLst/>
              <a:ahLst/>
              <a:cxnLst/>
              <a:rect l="l" t="t" r="r" b="b"/>
              <a:pathLst>
                <a:path w="2102" h="2070" fill="none" extrusionOk="0">
                  <a:moveTo>
                    <a:pt x="2102" y="1035"/>
                  </a:moveTo>
                  <a:cubicBezTo>
                    <a:pt x="2102" y="1602"/>
                    <a:pt x="1635" y="2069"/>
                    <a:pt x="1034" y="2069"/>
                  </a:cubicBezTo>
                  <a:cubicBezTo>
                    <a:pt x="467" y="2069"/>
                    <a:pt x="0" y="1602"/>
                    <a:pt x="0" y="1035"/>
                  </a:cubicBezTo>
                  <a:cubicBezTo>
                    <a:pt x="0" y="468"/>
                    <a:pt x="467" y="1"/>
                    <a:pt x="1034" y="1"/>
                  </a:cubicBezTo>
                  <a:cubicBezTo>
                    <a:pt x="1635" y="1"/>
                    <a:pt x="2102" y="468"/>
                    <a:pt x="2102" y="10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4"/>
            <p:cNvSpPr/>
            <p:nvPr/>
          </p:nvSpPr>
          <p:spPr>
            <a:xfrm>
              <a:off x="2329325" y="3018425"/>
              <a:ext cx="52575" cy="51750"/>
            </a:xfrm>
            <a:custGeom>
              <a:avLst/>
              <a:gdLst/>
              <a:ahLst/>
              <a:cxnLst/>
              <a:rect l="l" t="t" r="r" b="b"/>
              <a:pathLst>
                <a:path w="2103" h="2070" fill="none" extrusionOk="0">
                  <a:moveTo>
                    <a:pt x="2102" y="1035"/>
                  </a:moveTo>
                  <a:cubicBezTo>
                    <a:pt x="2102" y="1602"/>
                    <a:pt x="1635" y="2069"/>
                    <a:pt x="1068" y="2069"/>
                  </a:cubicBezTo>
                  <a:cubicBezTo>
                    <a:pt x="468" y="2069"/>
                    <a:pt x="1" y="1602"/>
                    <a:pt x="1" y="1035"/>
                  </a:cubicBezTo>
                  <a:cubicBezTo>
                    <a:pt x="1" y="468"/>
                    <a:pt x="468" y="1"/>
                    <a:pt x="1068" y="1"/>
                  </a:cubicBezTo>
                  <a:cubicBezTo>
                    <a:pt x="1635" y="1"/>
                    <a:pt x="2102" y="468"/>
                    <a:pt x="2102" y="10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4"/>
            <p:cNvSpPr/>
            <p:nvPr/>
          </p:nvSpPr>
          <p:spPr>
            <a:xfrm>
              <a:off x="2420225" y="3018425"/>
              <a:ext cx="52575" cy="51750"/>
            </a:xfrm>
            <a:custGeom>
              <a:avLst/>
              <a:gdLst/>
              <a:ahLst/>
              <a:cxnLst/>
              <a:rect l="l" t="t" r="r" b="b"/>
              <a:pathLst>
                <a:path w="2103" h="2070" fill="none" extrusionOk="0">
                  <a:moveTo>
                    <a:pt x="2102" y="1035"/>
                  </a:moveTo>
                  <a:cubicBezTo>
                    <a:pt x="2102" y="1602"/>
                    <a:pt x="1635" y="2069"/>
                    <a:pt x="1035" y="2069"/>
                  </a:cubicBezTo>
                  <a:cubicBezTo>
                    <a:pt x="468" y="2069"/>
                    <a:pt x="1" y="1602"/>
                    <a:pt x="1" y="1035"/>
                  </a:cubicBezTo>
                  <a:cubicBezTo>
                    <a:pt x="1" y="468"/>
                    <a:pt x="468" y="1"/>
                    <a:pt x="1035" y="1"/>
                  </a:cubicBezTo>
                  <a:cubicBezTo>
                    <a:pt x="1635" y="1"/>
                    <a:pt x="2102" y="468"/>
                    <a:pt x="2102" y="10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6" name="Google Shape;286;p14"/>
          <p:cNvSpPr/>
          <p:nvPr/>
        </p:nvSpPr>
        <p:spPr>
          <a:xfrm>
            <a:off x="8098375" y="3490823"/>
            <a:ext cx="664788" cy="657312"/>
          </a:xfrm>
          <a:custGeom>
            <a:avLst/>
            <a:gdLst/>
            <a:ahLst/>
            <a:cxnLst/>
            <a:rect l="l" t="t" r="r" b="b"/>
            <a:pathLst>
              <a:path w="14778" h="14611" extrusionOk="0">
                <a:moveTo>
                  <a:pt x="1134" y="0"/>
                </a:moveTo>
                <a:cubicBezTo>
                  <a:pt x="876" y="0"/>
                  <a:pt x="617" y="100"/>
                  <a:pt x="400" y="300"/>
                </a:cubicBezTo>
                <a:cubicBezTo>
                  <a:pt x="0" y="734"/>
                  <a:pt x="0" y="1368"/>
                  <a:pt x="400" y="1768"/>
                </a:cubicBezTo>
                <a:lnTo>
                  <a:pt x="5938" y="7305"/>
                </a:lnTo>
                <a:lnTo>
                  <a:pt x="400" y="12876"/>
                </a:lnTo>
                <a:cubicBezTo>
                  <a:pt x="0" y="13276"/>
                  <a:pt x="0" y="13910"/>
                  <a:pt x="400" y="14311"/>
                </a:cubicBezTo>
                <a:cubicBezTo>
                  <a:pt x="567" y="14544"/>
                  <a:pt x="867" y="14611"/>
                  <a:pt x="1101" y="14611"/>
                </a:cubicBezTo>
                <a:cubicBezTo>
                  <a:pt x="1368" y="14611"/>
                  <a:pt x="1601" y="14544"/>
                  <a:pt x="1835" y="14311"/>
                </a:cubicBezTo>
                <a:lnTo>
                  <a:pt x="7372" y="8773"/>
                </a:lnTo>
                <a:lnTo>
                  <a:pt x="12943" y="14311"/>
                </a:lnTo>
                <a:cubicBezTo>
                  <a:pt x="13109" y="14544"/>
                  <a:pt x="13410" y="14611"/>
                  <a:pt x="13677" y="14611"/>
                </a:cubicBezTo>
                <a:cubicBezTo>
                  <a:pt x="13910" y="14611"/>
                  <a:pt x="14177" y="14544"/>
                  <a:pt x="14377" y="14311"/>
                </a:cubicBezTo>
                <a:cubicBezTo>
                  <a:pt x="14777" y="13910"/>
                  <a:pt x="14777" y="13276"/>
                  <a:pt x="14377" y="12876"/>
                </a:cubicBezTo>
                <a:lnTo>
                  <a:pt x="8840" y="7305"/>
                </a:lnTo>
                <a:lnTo>
                  <a:pt x="14377" y="1768"/>
                </a:lnTo>
                <a:cubicBezTo>
                  <a:pt x="14777" y="1368"/>
                  <a:pt x="14777" y="734"/>
                  <a:pt x="14377" y="300"/>
                </a:cubicBezTo>
                <a:cubicBezTo>
                  <a:pt x="14160" y="100"/>
                  <a:pt x="13902" y="0"/>
                  <a:pt x="13643" y="0"/>
                </a:cubicBezTo>
                <a:cubicBezTo>
                  <a:pt x="13385" y="0"/>
                  <a:pt x="13126" y="100"/>
                  <a:pt x="12909" y="300"/>
                </a:cubicBezTo>
                <a:lnTo>
                  <a:pt x="7372" y="5871"/>
                </a:lnTo>
                <a:lnTo>
                  <a:pt x="1868" y="300"/>
                </a:lnTo>
                <a:cubicBezTo>
                  <a:pt x="1651" y="100"/>
                  <a:pt x="1393" y="0"/>
                  <a:pt x="11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4"/>
          <p:cNvSpPr txBox="1">
            <a:spLocks noGrp="1"/>
          </p:cNvSpPr>
          <p:nvPr>
            <p:ph type="title"/>
          </p:nvPr>
        </p:nvSpPr>
        <p:spPr>
          <a:xfrm>
            <a:off x="4572000" y="445025"/>
            <a:ext cx="388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4"/>
          <p:cNvSpPr txBox="1">
            <a:spLocks noGrp="1"/>
          </p:cNvSpPr>
          <p:nvPr>
            <p:ph type="subTitle" idx="1"/>
          </p:nvPr>
        </p:nvSpPr>
        <p:spPr>
          <a:xfrm>
            <a:off x="4572000" y="1352100"/>
            <a:ext cx="3570600" cy="24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●"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CUSTOM_7"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8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28"/>
          <p:cNvSpPr txBox="1">
            <a:spLocks noGrp="1"/>
          </p:cNvSpPr>
          <p:nvPr>
            <p:ph type="subTitle" idx="1"/>
          </p:nvPr>
        </p:nvSpPr>
        <p:spPr>
          <a:xfrm>
            <a:off x="713225" y="1679475"/>
            <a:ext cx="2119800" cy="44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>
                <a:latin typeface="Sigmar One"/>
                <a:ea typeface="Sigmar One"/>
                <a:cs typeface="Sigmar One"/>
                <a:sym typeface="Sigmar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540" name="Google Shape;540;p28"/>
          <p:cNvSpPr txBox="1">
            <a:spLocks noGrp="1"/>
          </p:cNvSpPr>
          <p:nvPr>
            <p:ph type="subTitle" idx="2"/>
          </p:nvPr>
        </p:nvSpPr>
        <p:spPr>
          <a:xfrm>
            <a:off x="713225" y="2123850"/>
            <a:ext cx="2119800" cy="521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28"/>
          <p:cNvSpPr txBox="1">
            <a:spLocks noGrp="1"/>
          </p:cNvSpPr>
          <p:nvPr>
            <p:ph type="subTitle" idx="3"/>
          </p:nvPr>
        </p:nvSpPr>
        <p:spPr>
          <a:xfrm>
            <a:off x="3100450" y="1679475"/>
            <a:ext cx="2119800" cy="44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>
                <a:latin typeface="Sigmar One"/>
                <a:ea typeface="Sigmar One"/>
                <a:cs typeface="Sigmar One"/>
                <a:sym typeface="Sigmar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542" name="Google Shape;542;p28"/>
          <p:cNvSpPr txBox="1">
            <a:spLocks noGrp="1"/>
          </p:cNvSpPr>
          <p:nvPr>
            <p:ph type="subTitle" idx="4"/>
          </p:nvPr>
        </p:nvSpPr>
        <p:spPr>
          <a:xfrm>
            <a:off x="3100450" y="2123850"/>
            <a:ext cx="2119800" cy="521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28"/>
          <p:cNvSpPr txBox="1">
            <a:spLocks noGrp="1"/>
          </p:cNvSpPr>
          <p:nvPr>
            <p:ph type="subTitle" idx="5"/>
          </p:nvPr>
        </p:nvSpPr>
        <p:spPr>
          <a:xfrm>
            <a:off x="713225" y="2874150"/>
            <a:ext cx="2119800" cy="44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>
                <a:latin typeface="Sigmar One"/>
                <a:ea typeface="Sigmar One"/>
                <a:cs typeface="Sigmar One"/>
                <a:sym typeface="Sigmar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544" name="Google Shape;544;p28"/>
          <p:cNvSpPr txBox="1">
            <a:spLocks noGrp="1"/>
          </p:cNvSpPr>
          <p:nvPr>
            <p:ph type="subTitle" idx="6"/>
          </p:nvPr>
        </p:nvSpPr>
        <p:spPr>
          <a:xfrm>
            <a:off x="713225" y="3318525"/>
            <a:ext cx="2119800" cy="521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28"/>
          <p:cNvSpPr txBox="1">
            <a:spLocks noGrp="1"/>
          </p:cNvSpPr>
          <p:nvPr>
            <p:ph type="subTitle" idx="7"/>
          </p:nvPr>
        </p:nvSpPr>
        <p:spPr>
          <a:xfrm>
            <a:off x="3100450" y="2874150"/>
            <a:ext cx="2119800" cy="44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>
                <a:latin typeface="Sigmar One"/>
                <a:ea typeface="Sigmar One"/>
                <a:cs typeface="Sigmar One"/>
                <a:sym typeface="Sigmar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546" name="Google Shape;546;p28"/>
          <p:cNvSpPr txBox="1">
            <a:spLocks noGrp="1"/>
          </p:cNvSpPr>
          <p:nvPr>
            <p:ph type="subTitle" idx="8"/>
          </p:nvPr>
        </p:nvSpPr>
        <p:spPr>
          <a:xfrm>
            <a:off x="3100450" y="3318525"/>
            <a:ext cx="2119800" cy="521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28"/>
          <p:cNvSpPr/>
          <p:nvPr/>
        </p:nvSpPr>
        <p:spPr>
          <a:xfrm>
            <a:off x="6383600" y="2385967"/>
            <a:ext cx="2760411" cy="2757534"/>
          </a:xfrm>
          <a:custGeom>
            <a:avLst/>
            <a:gdLst/>
            <a:ahLst/>
            <a:cxnLst/>
            <a:rect l="l" t="t" r="r" b="b"/>
            <a:pathLst>
              <a:path w="31657" h="31624" extrusionOk="0">
                <a:moveTo>
                  <a:pt x="12376" y="5771"/>
                </a:moveTo>
                <a:lnTo>
                  <a:pt x="12376" y="12343"/>
                </a:lnTo>
                <a:lnTo>
                  <a:pt x="5838" y="12343"/>
                </a:lnTo>
                <a:lnTo>
                  <a:pt x="5838" y="5771"/>
                </a:lnTo>
                <a:close/>
                <a:moveTo>
                  <a:pt x="19047" y="5771"/>
                </a:moveTo>
                <a:lnTo>
                  <a:pt x="19047" y="12343"/>
                </a:lnTo>
                <a:lnTo>
                  <a:pt x="12509" y="12343"/>
                </a:lnTo>
                <a:lnTo>
                  <a:pt x="12509" y="5771"/>
                </a:lnTo>
                <a:close/>
                <a:moveTo>
                  <a:pt x="25785" y="5771"/>
                </a:moveTo>
                <a:lnTo>
                  <a:pt x="25785" y="12343"/>
                </a:lnTo>
                <a:lnTo>
                  <a:pt x="19214" y="12343"/>
                </a:lnTo>
                <a:lnTo>
                  <a:pt x="19214" y="5771"/>
                </a:lnTo>
                <a:close/>
                <a:moveTo>
                  <a:pt x="12376" y="12510"/>
                </a:moveTo>
                <a:lnTo>
                  <a:pt x="12376" y="19048"/>
                </a:lnTo>
                <a:lnTo>
                  <a:pt x="5838" y="19048"/>
                </a:lnTo>
                <a:lnTo>
                  <a:pt x="5838" y="12510"/>
                </a:lnTo>
                <a:close/>
                <a:moveTo>
                  <a:pt x="19047" y="12510"/>
                </a:moveTo>
                <a:lnTo>
                  <a:pt x="19047" y="19048"/>
                </a:lnTo>
                <a:lnTo>
                  <a:pt x="12509" y="19048"/>
                </a:lnTo>
                <a:lnTo>
                  <a:pt x="12509" y="12510"/>
                </a:lnTo>
                <a:close/>
                <a:moveTo>
                  <a:pt x="25785" y="12510"/>
                </a:moveTo>
                <a:lnTo>
                  <a:pt x="25785" y="19048"/>
                </a:lnTo>
                <a:lnTo>
                  <a:pt x="19214" y="19048"/>
                </a:lnTo>
                <a:lnTo>
                  <a:pt x="19214" y="12510"/>
                </a:lnTo>
                <a:close/>
                <a:moveTo>
                  <a:pt x="12376" y="19181"/>
                </a:moveTo>
                <a:lnTo>
                  <a:pt x="12376" y="25719"/>
                </a:lnTo>
                <a:lnTo>
                  <a:pt x="5838" y="25719"/>
                </a:lnTo>
                <a:lnTo>
                  <a:pt x="5838" y="19181"/>
                </a:lnTo>
                <a:close/>
                <a:moveTo>
                  <a:pt x="19047" y="19181"/>
                </a:moveTo>
                <a:lnTo>
                  <a:pt x="19047" y="25719"/>
                </a:lnTo>
                <a:lnTo>
                  <a:pt x="12509" y="25719"/>
                </a:lnTo>
                <a:lnTo>
                  <a:pt x="12509" y="19181"/>
                </a:lnTo>
                <a:close/>
                <a:moveTo>
                  <a:pt x="25785" y="19181"/>
                </a:moveTo>
                <a:lnTo>
                  <a:pt x="25785" y="25719"/>
                </a:lnTo>
                <a:lnTo>
                  <a:pt x="19214" y="25719"/>
                </a:lnTo>
                <a:lnTo>
                  <a:pt x="19214" y="19181"/>
                </a:lnTo>
                <a:close/>
                <a:moveTo>
                  <a:pt x="5771" y="1"/>
                </a:moveTo>
                <a:cubicBezTo>
                  <a:pt x="5704" y="1"/>
                  <a:pt x="5671" y="34"/>
                  <a:pt x="5671" y="67"/>
                </a:cubicBezTo>
                <a:lnTo>
                  <a:pt x="5671" y="5671"/>
                </a:lnTo>
                <a:lnTo>
                  <a:pt x="100" y="5671"/>
                </a:lnTo>
                <a:cubicBezTo>
                  <a:pt x="34" y="5671"/>
                  <a:pt x="0" y="5705"/>
                  <a:pt x="0" y="5738"/>
                </a:cubicBezTo>
                <a:cubicBezTo>
                  <a:pt x="0" y="5771"/>
                  <a:pt x="34" y="5805"/>
                  <a:pt x="100" y="5805"/>
                </a:cubicBezTo>
                <a:lnTo>
                  <a:pt x="5671" y="5805"/>
                </a:lnTo>
                <a:lnTo>
                  <a:pt x="5671" y="12376"/>
                </a:lnTo>
                <a:lnTo>
                  <a:pt x="100" y="12376"/>
                </a:lnTo>
                <a:cubicBezTo>
                  <a:pt x="34" y="12376"/>
                  <a:pt x="0" y="12409"/>
                  <a:pt x="0" y="12443"/>
                </a:cubicBezTo>
                <a:cubicBezTo>
                  <a:pt x="0" y="12476"/>
                  <a:pt x="34" y="12543"/>
                  <a:pt x="100" y="12543"/>
                </a:cubicBezTo>
                <a:lnTo>
                  <a:pt x="5671" y="12543"/>
                </a:lnTo>
                <a:lnTo>
                  <a:pt x="5671" y="19081"/>
                </a:lnTo>
                <a:lnTo>
                  <a:pt x="100" y="19081"/>
                </a:lnTo>
                <a:cubicBezTo>
                  <a:pt x="34" y="19081"/>
                  <a:pt x="0" y="19114"/>
                  <a:pt x="0" y="19148"/>
                </a:cubicBezTo>
                <a:cubicBezTo>
                  <a:pt x="0" y="19214"/>
                  <a:pt x="34" y="19248"/>
                  <a:pt x="100" y="19248"/>
                </a:cubicBezTo>
                <a:lnTo>
                  <a:pt x="5671" y="19248"/>
                </a:lnTo>
                <a:lnTo>
                  <a:pt x="5671" y="25786"/>
                </a:lnTo>
                <a:lnTo>
                  <a:pt x="100" y="25786"/>
                </a:lnTo>
                <a:cubicBezTo>
                  <a:pt x="34" y="25786"/>
                  <a:pt x="0" y="25819"/>
                  <a:pt x="0" y="25886"/>
                </a:cubicBezTo>
                <a:cubicBezTo>
                  <a:pt x="0" y="25919"/>
                  <a:pt x="34" y="25953"/>
                  <a:pt x="100" y="25953"/>
                </a:cubicBezTo>
                <a:lnTo>
                  <a:pt x="5671" y="25953"/>
                </a:lnTo>
                <a:lnTo>
                  <a:pt x="5671" y="31557"/>
                </a:lnTo>
                <a:cubicBezTo>
                  <a:pt x="5671" y="31590"/>
                  <a:pt x="5704" y="31623"/>
                  <a:pt x="5771" y="31623"/>
                </a:cubicBezTo>
                <a:cubicBezTo>
                  <a:pt x="5804" y="31623"/>
                  <a:pt x="5838" y="31590"/>
                  <a:pt x="5838" y="31557"/>
                </a:cubicBezTo>
                <a:lnTo>
                  <a:pt x="5838" y="25953"/>
                </a:lnTo>
                <a:lnTo>
                  <a:pt x="12376" y="25953"/>
                </a:lnTo>
                <a:lnTo>
                  <a:pt x="12376" y="31557"/>
                </a:lnTo>
                <a:cubicBezTo>
                  <a:pt x="12376" y="31590"/>
                  <a:pt x="12443" y="31623"/>
                  <a:pt x="12476" y="31623"/>
                </a:cubicBezTo>
                <a:cubicBezTo>
                  <a:pt x="12509" y="31623"/>
                  <a:pt x="12543" y="31590"/>
                  <a:pt x="12543" y="31557"/>
                </a:cubicBezTo>
                <a:lnTo>
                  <a:pt x="12543" y="25953"/>
                </a:lnTo>
                <a:lnTo>
                  <a:pt x="19081" y="25953"/>
                </a:lnTo>
                <a:lnTo>
                  <a:pt x="19081" y="31557"/>
                </a:lnTo>
                <a:cubicBezTo>
                  <a:pt x="19081" y="31590"/>
                  <a:pt x="19147" y="31623"/>
                  <a:pt x="19181" y="31623"/>
                </a:cubicBezTo>
                <a:cubicBezTo>
                  <a:pt x="19214" y="31623"/>
                  <a:pt x="19247" y="31590"/>
                  <a:pt x="19247" y="31557"/>
                </a:cubicBezTo>
                <a:lnTo>
                  <a:pt x="19247" y="25953"/>
                </a:lnTo>
                <a:lnTo>
                  <a:pt x="25819" y="25953"/>
                </a:lnTo>
                <a:lnTo>
                  <a:pt x="25819" y="31557"/>
                </a:lnTo>
                <a:cubicBezTo>
                  <a:pt x="25819" y="31590"/>
                  <a:pt x="25852" y="31623"/>
                  <a:pt x="25885" y="31623"/>
                </a:cubicBezTo>
                <a:cubicBezTo>
                  <a:pt x="25919" y="31623"/>
                  <a:pt x="25986" y="31590"/>
                  <a:pt x="25986" y="31557"/>
                </a:cubicBezTo>
                <a:lnTo>
                  <a:pt x="25986" y="25953"/>
                </a:lnTo>
                <a:lnTo>
                  <a:pt x="31556" y="25953"/>
                </a:lnTo>
                <a:cubicBezTo>
                  <a:pt x="31590" y="25953"/>
                  <a:pt x="31656" y="25919"/>
                  <a:pt x="31656" y="25886"/>
                </a:cubicBezTo>
                <a:cubicBezTo>
                  <a:pt x="31656" y="25819"/>
                  <a:pt x="31590" y="25786"/>
                  <a:pt x="31556" y="25786"/>
                </a:cubicBezTo>
                <a:lnTo>
                  <a:pt x="25986" y="25786"/>
                </a:lnTo>
                <a:lnTo>
                  <a:pt x="25986" y="19248"/>
                </a:lnTo>
                <a:lnTo>
                  <a:pt x="31556" y="19248"/>
                </a:lnTo>
                <a:cubicBezTo>
                  <a:pt x="31590" y="19248"/>
                  <a:pt x="31656" y="19214"/>
                  <a:pt x="31656" y="19148"/>
                </a:cubicBezTo>
                <a:cubicBezTo>
                  <a:pt x="31656" y="19114"/>
                  <a:pt x="31590" y="19081"/>
                  <a:pt x="31556" y="19081"/>
                </a:cubicBezTo>
                <a:lnTo>
                  <a:pt x="25986" y="19081"/>
                </a:lnTo>
                <a:lnTo>
                  <a:pt x="25986" y="12543"/>
                </a:lnTo>
                <a:lnTo>
                  <a:pt x="31489" y="12543"/>
                </a:lnTo>
                <a:lnTo>
                  <a:pt x="31489" y="12510"/>
                </a:lnTo>
                <a:cubicBezTo>
                  <a:pt x="31523" y="12510"/>
                  <a:pt x="31556" y="12443"/>
                  <a:pt x="31556" y="12409"/>
                </a:cubicBezTo>
                <a:cubicBezTo>
                  <a:pt x="31556" y="12376"/>
                  <a:pt x="31523" y="12343"/>
                  <a:pt x="31489" y="12343"/>
                </a:cubicBezTo>
                <a:lnTo>
                  <a:pt x="25885" y="12343"/>
                </a:lnTo>
                <a:lnTo>
                  <a:pt x="25885" y="5771"/>
                </a:lnTo>
                <a:lnTo>
                  <a:pt x="31489" y="5771"/>
                </a:lnTo>
                <a:cubicBezTo>
                  <a:pt x="31523" y="5771"/>
                  <a:pt x="31556" y="5738"/>
                  <a:pt x="31556" y="5705"/>
                </a:cubicBezTo>
                <a:cubicBezTo>
                  <a:pt x="31556" y="5671"/>
                  <a:pt x="31523" y="5605"/>
                  <a:pt x="31489" y="5605"/>
                </a:cubicBezTo>
                <a:lnTo>
                  <a:pt x="25885" y="5605"/>
                </a:lnTo>
                <a:lnTo>
                  <a:pt x="25885" y="67"/>
                </a:lnTo>
                <a:cubicBezTo>
                  <a:pt x="25885" y="34"/>
                  <a:pt x="25852" y="1"/>
                  <a:pt x="25819" y="1"/>
                </a:cubicBezTo>
                <a:cubicBezTo>
                  <a:pt x="25785" y="1"/>
                  <a:pt x="25719" y="34"/>
                  <a:pt x="25719" y="67"/>
                </a:cubicBezTo>
                <a:lnTo>
                  <a:pt x="25719" y="5671"/>
                </a:lnTo>
                <a:lnTo>
                  <a:pt x="19181" y="5671"/>
                </a:lnTo>
                <a:lnTo>
                  <a:pt x="19181" y="67"/>
                </a:lnTo>
                <a:cubicBezTo>
                  <a:pt x="19181" y="34"/>
                  <a:pt x="19147" y="1"/>
                  <a:pt x="19114" y="1"/>
                </a:cubicBezTo>
                <a:cubicBezTo>
                  <a:pt x="19047" y="1"/>
                  <a:pt x="19014" y="34"/>
                  <a:pt x="19014" y="67"/>
                </a:cubicBezTo>
                <a:lnTo>
                  <a:pt x="19014" y="5671"/>
                </a:lnTo>
                <a:lnTo>
                  <a:pt x="12509" y="5671"/>
                </a:lnTo>
                <a:lnTo>
                  <a:pt x="12509" y="67"/>
                </a:lnTo>
                <a:cubicBezTo>
                  <a:pt x="12509" y="34"/>
                  <a:pt x="12476" y="1"/>
                  <a:pt x="12443" y="1"/>
                </a:cubicBezTo>
                <a:cubicBezTo>
                  <a:pt x="12376" y="1"/>
                  <a:pt x="12342" y="34"/>
                  <a:pt x="12342" y="67"/>
                </a:cubicBezTo>
                <a:lnTo>
                  <a:pt x="12342" y="5671"/>
                </a:lnTo>
                <a:lnTo>
                  <a:pt x="5838" y="5671"/>
                </a:lnTo>
                <a:lnTo>
                  <a:pt x="5838" y="67"/>
                </a:lnTo>
                <a:cubicBezTo>
                  <a:pt x="5838" y="34"/>
                  <a:pt x="5804" y="1"/>
                  <a:pt x="577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28"/>
          <p:cNvSpPr/>
          <p:nvPr/>
        </p:nvSpPr>
        <p:spPr>
          <a:xfrm>
            <a:off x="4239600" y="4247873"/>
            <a:ext cx="664788" cy="657312"/>
          </a:xfrm>
          <a:custGeom>
            <a:avLst/>
            <a:gdLst/>
            <a:ahLst/>
            <a:cxnLst/>
            <a:rect l="l" t="t" r="r" b="b"/>
            <a:pathLst>
              <a:path w="14778" h="14611" extrusionOk="0">
                <a:moveTo>
                  <a:pt x="1134" y="0"/>
                </a:moveTo>
                <a:cubicBezTo>
                  <a:pt x="876" y="0"/>
                  <a:pt x="617" y="100"/>
                  <a:pt x="400" y="300"/>
                </a:cubicBezTo>
                <a:cubicBezTo>
                  <a:pt x="0" y="734"/>
                  <a:pt x="0" y="1368"/>
                  <a:pt x="400" y="1768"/>
                </a:cubicBezTo>
                <a:lnTo>
                  <a:pt x="5938" y="7305"/>
                </a:lnTo>
                <a:lnTo>
                  <a:pt x="400" y="12876"/>
                </a:lnTo>
                <a:cubicBezTo>
                  <a:pt x="0" y="13276"/>
                  <a:pt x="0" y="13910"/>
                  <a:pt x="400" y="14311"/>
                </a:cubicBezTo>
                <a:cubicBezTo>
                  <a:pt x="567" y="14544"/>
                  <a:pt x="867" y="14611"/>
                  <a:pt x="1101" y="14611"/>
                </a:cubicBezTo>
                <a:cubicBezTo>
                  <a:pt x="1368" y="14611"/>
                  <a:pt x="1601" y="14544"/>
                  <a:pt x="1835" y="14311"/>
                </a:cubicBezTo>
                <a:lnTo>
                  <a:pt x="7372" y="8773"/>
                </a:lnTo>
                <a:lnTo>
                  <a:pt x="12943" y="14311"/>
                </a:lnTo>
                <a:cubicBezTo>
                  <a:pt x="13109" y="14544"/>
                  <a:pt x="13410" y="14611"/>
                  <a:pt x="13677" y="14611"/>
                </a:cubicBezTo>
                <a:cubicBezTo>
                  <a:pt x="13910" y="14611"/>
                  <a:pt x="14177" y="14544"/>
                  <a:pt x="14377" y="14311"/>
                </a:cubicBezTo>
                <a:cubicBezTo>
                  <a:pt x="14777" y="13910"/>
                  <a:pt x="14777" y="13276"/>
                  <a:pt x="14377" y="12876"/>
                </a:cubicBezTo>
                <a:lnTo>
                  <a:pt x="8840" y="7305"/>
                </a:lnTo>
                <a:lnTo>
                  <a:pt x="14377" y="1768"/>
                </a:lnTo>
                <a:cubicBezTo>
                  <a:pt x="14777" y="1368"/>
                  <a:pt x="14777" y="734"/>
                  <a:pt x="14377" y="300"/>
                </a:cubicBezTo>
                <a:cubicBezTo>
                  <a:pt x="14160" y="100"/>
                  <a:pt x="13902" y="0"/>
                  <a:pt x="13643" y="0"/>
                </a:cubicBezTo>
                <a:cubicBezTo>
                  <a:pt x="13385" y="0"/>
                  <a:pt x="13126" y="100"/>
                  <a:pt x="12909" y="300"/>
                </a:cubicBezTo>
                <a:lnTo>
                  <a:pt x="7372" y="5871"/>
                </a:lnTo>
                <a:lnTo>
                  <a:pt x="1868" y="300"/>
                </a:lnTo>
                <a:cubicBezTo>
                  <a:pt x="1651" y="100"/>
                  <a:pt x="1393" y="0"/>
                  <a:pt x="113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4"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31"/>
          <p:cNvSpPr/>
          <p:nvPr/>
        </p:nvSpPr>
        <p:spPr>
          <a:xfrm rot="10800000">
            <a:off x="-1" y="-3"/>
            <a:ext cx="2614011" cy="1988981"/>
          </a:xfrm>
          <a:custGeom>
            <a:avLst/>
            <a:gdLst/>
            <a:ahLst/>
            <a:cxnLst/>
            <a:rect l="l" t="t" r="r" b="b"/>
            <a:pathLst>
              <a:path w="32224" h="24519" extrusionOk="0">
                <a:moveTo>
                  <a:pt x="17680" y="1"/>
                </a:moveTo>
                <a:cubicBezTo>
                  <a:pt x="7939" y="1"/>
                  <a:pt x="0" y="7907"/>
                  <a:pt x="0" y="17680"/>
                </a:cubicBezTo>
                <a:cubicBezTo>
                  <a:pt x="0" y="20082"/>
                  <a:pt x="501" y="22417"/>
                  <a:pt x="1368" y="24518"/>
                </a:cubicBezTo>
                <a:lnTo>
                  <a:pt x="32224" y="24518"/>
                </a:lnTo>
                <a:lnTo>
                  <a:pt x="32224" y="7640"/>
                </a:lnTo>
                <a:cubicBezTo>
                  <a:pt x="29021" y="3003"/>
                  <a:pt x="23717" y="1"/>
                  <a:pt x="1768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31"/>
          <p:cNvSpPr/>
          <p:nvPr/>
        </p:nvSpPr>
        <p:spPr>
          <a:xfrm>
            <a:off x="7656375" y="4270261"/>
            <a:ext cx="664788" cy="657312"/>
          </a:xfrm>
          <a:custGeom>
            <a:avLst/>
            <a:gdLst/>
            <a:ahLst/>
            <a:cxnLst/>
            <a:rect l="l" t="t" r="r" b="b"/>
            <a:pathLst>
              <a:path w="14778" h="14611" extrusionOk="0">
                <a:moveTo>
                  <a:pt x="1134" y="0"/>
                </a:moveTo>
                <a:cubicBezTo>
                  <a:pt x="876" y="0"/>
                  <a:pt x="617" y="100"/>
                  <a:pt x="400" y="300"/>
                </a:cubicBezTo>
                <a:cubicBezTo>
                  <a:pt x="0" y="734"/>
                  <a:pt x="0" y="1368"/>
                  <a:pt x="400" y="1768"/>
                </a:cubicBezTo>
                <a:lnTo>
                  <a:pt x="5938" y="7305"/>
                </a:lnTo>
                <a:lnTo>
                  <a:pt x="400" y="12876"/>
                </a:lnTo>
                <a:cubicBezTo>
                  <a:pt x="0" y="13276"/>
                  <a:pt x="0" y="13910"/>
                  <a:pt x="400" y="14311"/>
                </a:cubicBezTo>
                <a:cubicBezTo>
                  <a:pt x="567" y="14544"/>
                  <a:pt x="867" y="14611"/>
                  <a:pt x="1101" y="14611"/>
                </a:cubicBezTo>
                <a:cubicBezTo>
                  <a:pt x="1368" y="14611"/>
                  <a:pt x="1601" y="14544"/>
                  <a:pt x="1835" y="14311"/>
                </a:cubicBezTo>
                <a:lnTo>
                  <a:pt x="7372" y="8773"/>
                </a:lnTo>
                <a:lnTo>
                  <a:pt x="12943" y="14311"/>
                </a:lnTo>
                <a:cubicBezTo>
                  <a:pt x="13109" y="14544"/>
                  <a:pt x="13410" y="14611"/>
                  <a:pt x="13677" y="14611"/>
                </a:cubicBezTo>
                <a:cubicBezTo>
                  <a:pt x="13910" y="14611"/>
                  <a:pt x="14177" y="14544"/>
                  <a:pt x="14377" y="14311"/>
                </a:cubicBezTo>
                <a:cubicBezTo>
                  <a:pt x="14777" y="13910"/>
                  <a:pt x="14777" y="13276"/>
                  <a:pt x="14377" y="12876"/>
                </a:cubicBezTo>
                <a:lnTo>
                  <a:pt x="8840" y="7305"/>
                </a:lnTo>
                <a:lnTo>
                  <a:pt x="14377" y="1768"/>
                </a:lnTo>
                <a:cubicBezTo>
                  <a:pt x="14777" y="1368"/>
                  <a:pt x="14777" y="734"/>
                  <a:pt x="14377" y="300"/>
                </a:cubicBezTo>
                <a:cubicBezTo>
                  <a:pt x="14160" y="100"/>
                  <a:pt x="13902" y="0"/>
                  <a:pt x="13643" y="0"/>
                </a:cubicBezTo>
                <a:cubicBezTo>
                  <a:pt x="13385" y="0"/>
                  <a:pt x="13126" y="100"/>
                  <a:pt x="12909" y="300"/>
                </a:cubicBezTo>
                <a:lnTo>
                  <a:pt x="7372" y="5871"/>
                </a:lnTo>
                <a:lnTo>
                  <a:pt x="1868" y="300"/>
                </a:lnTo>
                <a:cubicBezTo>
                  <a:pt x="1651" y="100"/>
                  <a:pt x="1393" y="0"/>
                  <a:pt x="113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7" name="Google Shape;597;p31"/>
          <p:cNvGrpSpPr/>
          <p:nvPr/>
        </p:nvGrpSpPr>
        <p:grpSpPr>
          <a:xfrm>
            <a:off x="3927713" y="368819"/>
            <a:ext cx="1877104" cy="418973"/>
            <a:chOff x="2240950" y="3018425"/>
            <a:chExt cx="231850" cy="51750"/>
          </a:xfrm>
        </p:grpSpPr>
        <p:sp>
          <p:nvSpPr>
            <p:cNvPr id="598" name="Google Shape;598;p31"/>
            <p:cNvSpPr/>
            <p:nvPr/>
          </p:nvSpPr>
          <p:spPr>
            <a:xfrm>
              <a:off x="2240950" y="3018425"/>
              <a:ext cx="52550" cy="51750"/>
            </a:xfrm>
            <a:custGeom>
              <a:avLst/>
              <a:gdLst/>
              <a:ahLst/>
              <a:cxnLst/>
              <a:rect l="l" t="t" r="r" b="b"/>
              <a:pathLst>
                <a:path w="2102" h="2070" fill="none" extrusionOk="0">
                  <a:moveTo>
                    <a:pt x="2102" y="1035"/>
                  </a:moveTo>
                  <a:cubicBezTo>
                    <a:pt x="2102" y="1602"/>
                    <a:pt x="1635" y="2069"/>
                    <a:pt x="1034" y="2069"/>
                  </a:cubicBezTo>
                  <a:cubicBezTo>
                    <a:pt x="467" y="2069"/>
                    <a:pt x="0" y="1602"/>
                    <a:pt x="0" y="1035"/>
                  </a:cubicBezTo>
                  <a:cubicBezTo>
                    <a:pt x="0" y="468"/>
                    <a:pt x="467" y="1"/>
                    <a:pt x="1034" y="1"/>
                  </a:cubicBezTo>
                  <a:cubicBezTo>
                    <a:pt x="1635" y="1"/>
                    <a:pt x="2102" y="468"/>
                    <a:pt x="2102" y="10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1"/>
            <p:cNvSpPr/>
            <p:nvPr/>
          </p:nvSpPr>
          <p:spPr>
            <a:xfrm>
              <a:off x="2329325" y="3018425"/>
              <a:ext cx="52575" cy="51750"/>
            </a:xfrm>
            <a:custGeom>
              <a:avLst/>
              <a:gdLst/>
              <a:ahLst/>
              <a:cxnLst/>
              <a:rect l="l" t="t" r="r" b="b"/>
              <a:pathLst>
                <a:path w="2103" h="2070" fill="none" extrusionOk="0">
                  <a:moveTo>
                    <a:pt x="2102" y="1035"/>
                  </a:moveTo>
                  <a:cubicBezTo>
                    <a:pt x="2102" y="1602"/>
                    <a:pt x="1635" y="2069"/>
                    <a:pt x="1068" y="2069"/>
                  </a:cubicBezTo>
                  <a:cubicBezTo>
                    <a:pt x="468" y="2069"/>
                    <a:pt x="1" y="1602"/>
                    <a:pt x="1" y="1035"/>
                  </a:cubicBezTo>
                  <a:cubicBezTo>
                    <a:pt x="1" y="468"/>
                    <a:pt x="468" y="1"/>
                    <a:pt x="1068" y="1"/>
                  </a:cubicBezTo>
                  <a:cubicBezTo>
                    <a:pt x="1635" y="1"/>
                    <a:pt x="2102" y="468"/>
                    <a:pt x="2102" y="10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1"/>
            <p:cNvSpPr/>
            <p:nvPr/>
          </p:nvSpPr>
          <p:spPr>
            <a:xfrm>
              <a:off x="2420225" y="3018425"/>
              <a:ext cx="52575" cy="51750"/>
            </a:xfrm>
            <a:custGeom>
              <a:avLst/>
              <a:gdLst/>
              <a:ahLst/>
              <a:cxnLst/>
              <a:rect l="l" t="t" r="r" b="b"/>
              <a:pathLst>
                <a:path w="2103" h="2070" fill="none" extrusionOk="0">
                  <a:moveTo>
                    <a:pt x="2102" y="1035"/>
                  </a:moveTo>
                  <a:cubicBezTo>
                    <a:pt x="2102" y="1602"/>
                    <a:pt x="1635" y="2069"/>
                    <a:pt x="1035" y="2069"/>
                  </a:cubicBezTo>
                  <a:cubicBezTo>
                    <a:pt x="468" y="2069"/>
                    <a:pt x="1" y="1602"/>
                    <a:pt x="1" y="1035"/>
                  </a:cubicBezTo>
                  <a:cubicBezTo>
                    <a:pt x="1" y="468"/>
                    <a:pt x="468" y="1"/>
                    <a:pt x="1035" y="1"/>
                  </a:cubicBezTo>
                  <a:cubicBezTo>
                    <a:pt x="1635" y="1"/>
                    <a:pt x="2102" y="468"/>
                    <a:pt x="2102" y="10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gmar One"/>
              <a:buNone/>
              <a:defRPr sz="3200">
                <a:solidFill>
                  <a:schemeClr val="dk1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gmar One"/>
              <a:buNone/>
              <a:defRPr sz="3200">
                <a:solidFill>
                  <a:schemeClr val="dk1"/>
                </a:solidFill>
                <a:latin typeface="Sigmar One"/>
                <a:ea typeface="Sigmar One"/>
                <a:cs typeface="Sigmar One"/>
                <a:sym typeface="Sigmar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gmar One"/>
              <a:buNone/>
              <a:defRPr sz="3200">
                <a:solidFill>
                  <a:schemeClr val="dk1"/>
                </a:solidFill>
                <a:latin typeface="Sigmar One"/>
                <a:ea typeface="Sigmar One"/>
                <a:cs typeface="Sigmar One"/>
                <a:sym typeface="Sigmar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gmar One"/>
              <a:buNone/>
              <a:defRPr sz="3200">
                <a:solidFill>
                  <a:schemeClr val="dk1"/>
                </a:solidFill>
                <a:latin typeface="Sigmar One"/>
                <a:ea typeface="Sigmar One"/>
                <a:cs typeface="Sigmar One"/>
                <a:sym typeface="Sigmar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gmar One"/>
              <a:buNone/>
              <a:defRPr sz="3200">
                <a:solidFill>
                  <a:schemeClr val="dk1"/>
                </a:solidFill>
                <a:latin typeface="Sigmar One"/>
                <a:ea typeface="Sigmar One"/>
                <a:cs typeface="Sigmar One"/>
                <a:sym typeface="Sigmar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gmar One"/>
              <a:buNone/>
              <a:defRPr sz="3200">
                <a:solidFill>
                  <a:schemeClr val="dk1"/>
                </a:solidFill>
                <a:latin typeface="Sigmar One"/>
                <a:ea typeface="Sigmar One"/>
                <a:cs typeface="Sigmar One"/>
                <a:sym typeface="Sigmar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gmar One"/>
              <a:buNone/>
              <a:defRPr sz="3200">
                <a:solidFill>
                  <a:schemeClr val="dk1"/>
                </a:solidFill>
                <a:latin typeface="Sigmar One"/>
                <a:ea typeface="Sigmar One"/>
                <a:cs typeface="Sigmar One"/>
                <a:sym typeface="Sigmar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gmar One"/>
              <a:buNone/>
              <a:defRPr sz="3200">
                <a:solidFill>
                  <a:schemeClr val="dk1"/>
                </a:solidFill>
                <a:latin typeface="Sigmar One"/>
                <a:ea typeface="Sigmar One"/>
                <a:cs typeface="Sigmar One"/>
                <a:sym typeface="Sigmar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gmar One"/>
              <a:buNone/>
              <a:defRPr sz="3200">
                <a:solidFill>
                  <a:schemeClr val="dk1"/>
                </a:solidFill>
                <a:latin typeface="Sigmar One"/>
                <a:ea typeface="Sigmar One"/>
                <a:cs typeface="Sigmar One"/>
                <a:sym typeface="Sigmar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njari"/>
              <a:buChar char="●"/>
              <a:defRPr sz="18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○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■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●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○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■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●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○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■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7" r:id="rId4"/>
    <p:sldLayoutId id="2147483658" r:id="rId5"/>
    <p:sldLayoutId id="2147483659" r:id="rId6"/>
    <p:sldLayoutId id="2147483660" r:id="rId7"/>
    <p:sldLayoutId id="2147483674" r:id="rId8"/>
    <p:sldLayoutId id="2147483677" r:id="rId9"/>
    <p:sldLayoutId id="2147483678" r:id="rId10"/>
    <p:sldLayoutId id="214748367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k.no/livsstil/xl/nrk-har-kartlagt-single-i-norge-gjennom-40-ar-1.1568576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" name="Google Shape;645;p37"/>
          <p:cNvGrpSpPr/>
          <p:nvPr/>
        </p:nvGrpSpPr>
        <p:grpSpPr>
          <a:xfrm>
            <a:off x="5543457" y="851172"/>
            <a:ext cx="3193850" cy="3087621"/>
            <a:chOff x="5414732" y="1052397"/>
            <a:chExt cx="3193850" cy="3087621"/>
          </a:xfrm>
        </p:grpSpPr>
        <p:grpSp>
          <p:nvGrpSpPr>
            <p:cNvPr id="646" name="Google Shape;646;p37"/>
            <p:cNvGrpSpPr/>
            <p:nvPr/>
          </p:nvGrpSpPr>
          <p:grpSpPr>
            <a:xfrm>
              <a:off x="5414732" y="1052397"/>
              <a:ext cx="3193850" cy="3087621"/>
              <a:chOff x="5710350" y="1684925"/>
              <a:chExt cx="2960833" cy="2450298"/>
            </a:xfrm>
          </p:grpSpPr>
          <p:sp>
            <p:nvSpPr>
              <p:cNvPr id="647" name="Google Shape;647;p37"/>
              <p:cNvSpPr/>
              <p:nvPr/>
            </p:nvSpPr>
            <p:spPr>
              <a:xfrm>
                <a:off x="5710359" y="1972765"/>
                <a:ext cx="2960740" cy="2162458"/>
              </a:xfrm>
              <a:custGeom>
                <a:avLst/>
                <a:gdLst/>
                <a:ahLst/>
                <a:cxnLst/>
                <a:rect l="l" t="t" r="r" b="b"/>
                <a:pathLst>
                  <a:path w="89699" h="65534" extrusionOk="0">
                    <a:moveTo>
                      <a:pt x="1" y="1"/>
                    </a:moveTo>
                    <a:lnTo>
                      <a:pt x="1" y="64591"/>
                    </a:lnTo>
                    <a:cubicBezTo>
                      <a:pt x="1" y="65138"/>
                      <a:pt x="426" y="65534"/>
                      <a:pt x="943" y="65534"/>
                    </a:cubicBezTo>
                    <a:lnTo>
                      <a:pt x="88756" y="65534"/>
                    </a:lnTo>
                    <a:cubicBezTo>
                      <a:pt x="89273" y="65534"/>
                      <a:pt x="89699" y="65138"/>
                      <a:pt x="89699" y="64591"/>
                    </a:cubicBezTo>
                    <a:lnTo>
                      <a:pt x="89699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37"/>
              <p:cNvSpPr/>
              <p:nvPr/>
            </p:nvSpPr>
            <p:spPr>
              <a:xfrm>
                <a:off x="5711340" y="1972757"/>
                <a:ext cx="2959843" cy="2162458"/>
              </a:xfrm>
              <a:custGeom>
                <a:avLst/>
                <a:gdLst/>
                <a:ahLst/>
                <a:cxnLst/>
                <a:rect l="l" t="t" r="r" b="b"/>
                <a:pathLst>
                  <a:path w="89699" h="65534" fill="none" extrusionOk="0">
                    <a:moveTo>
                      <a:pt x="88756" y="65534"/>
                    </a:moveTo>
                    <a:lnTo>
                      <a:pt x="943" y="65534"/>
                    </a:lnTo>
                    <a:cubicBezTo>
                      <a:pt x="426" y="65534"/>
                      <a:pt x="1" y="65138"/>
                      <a:pt x="1" y="64591"/>
                    </a:cubicBezTo>
                    <a:lnTo>
                      <a:pt x="1" y="1"/>
                    </a:lnTo>
                    <a:lnTo>
                      <a:pt x="89699" y="1"/>
                    </a:lnTo>
                    <a:lnTo>
                      <a:pt x="89699" y="64591"/>
                    </a:lnTo>
                    <a:cubicBezTo>
                      <a:pt x="89699" y="65138"/>
                      <a:pt x="89273" y="65534"/>
                      <a:pt x="88756" y="6553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37"/>
              <p:cNvSpPr/>
              <p:nvPr/>
            </p:nvSpPr>
            <p:spPr>
              <a:xfrm>
                <a:off x="5710350" y="1684925"/>
                <a:ext cx="2960833" cy="287870"/>
              </a:xfrm>
              <a:custGeom>
                <a:avLst/>
                <a:gdLst/>
                <a:ahLst/>
                <a:cxnLst/>
                <a:rect l="l" t="t" r="r" b="b"/>
                <a:pathLst>
                  <a:path w="89729" h="8724" extrusionOk="0">
                    <a:moveTo>
                      <a:pt x="2067" y="0"/>
                    </a:moveTo>
                    <a:cubicBezTo>
                      <a:pt x="912" y="0"/>
                      <a:pt x="0" y="942"/>
                      <a:pt x="0" y="2067"/>
                    </a:cubicBezTo>
                    <a:lnTo>
                      <a:pt x="0" y="8724"/>
                    </a:lnTo>
                    <a:lnTo>
                      <a:pt x="89729" y="8724"/>
                    </a:lnTo>
                    <a:lnTo>
                      <a:pt x="89729" y="2067"/>
                    </a:lnTo>
                    <a:cubicBezTo>
                      <a:pt x="89729" y="912"/>
                      <a:pt x="88786" y="0"/>
                      <a:pt x="876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0" name="Google Shape;650;p37"/>
            <p:cNvGrpSpPr/>
            <p:nvPr/>
          </p:nvGrpSpPr>
          <p:grpSpPr>
            <a:xfrm>
              <a:off x="7679855" y="1125577"/>
              <a:ext cx="829096" cy="223743"/>
              <a:chOff x="7914870" y="1735047"/>
              <a:chExt cx="657961" cy="177560"/>
            </a:xfrm>
          </p:grpSpPr>
          <p:sp>
            <p:nvSpPr>
              <p:cNvPr id="651" name="Google Shape;651;p37"/>
              <p:cNvSpPr/>
              <p:nvPr/>
            </p:nvSpPr>
            <p:spPr>
              <a:xfrm>
                <a:off x="8395271" y="1735047"/>
                <a:ext cx="177560" cy="17756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5381" extrusionOk="0">
                    <a:moveTo>
                      <a:pt x="1" y="1"/>
                    </a:moveTo>
                    <a:lnTo>
                      <a:pt x="1" y="5381"/>
                    </a:lnTo>
                    <a:lnTo>
                      <a:pt x="5381" y="5381"/>
                    </a:lnTo>
                    <a:lnTo>
                      <a:pt x="538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37"/>
              <p:cNvSpPr/>
              <p:nvPr/>
            </p:nvSpPr>
            <p:spPr>
              <a:xfrm>
                <a:off x="8444437" y="1785203"/>
                <a:ext cx="81273" cy="78270"/>
              </a:xfrm>
              <a:custGeom>
                <a:avLst/>
                <a:gdLst/>
                <a:ahLst/>
                <a:cxnLst/>
                <a:rect l="l" t="t" r="r" b="b"/>
                <a:pathLst>
                  <a:path w="2463" h="2372" fill="none" extrusionOk="0">
                    <a:moveTo>
                      <a:pt x="0" y="1"/>
                    </a:moveTo>
                    <a:lnTo>
                      <a:pt x="2462" y="2372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37"/>
              <p:cNvSpPr/>
              <p:nvPr/>
            </p:nvSpPr>
            <p:spPr>
              <a:xfrm>
                <a:off x="8444437" y="1785203"/>
                <a:ext cx="81273" cy="78270"/>
              </a:xfrm>
              <a:custGeom>
                <a:avLst/>
                <a:gdLst/>
                <a:ahLst/>
                <a:cxnLst/>
                <a:rect l="l" t="t" r="r" b="b"/>
                <a:pathLst>
                  <a:path w="2463" h="2372" fill="none" extrusionOk="0">
                    <a:moveTo>
                      <a:pt x="2462" y="1"/>
                    </a:moveTo>
                    <a:lnTo>
                      <a:pt x="0" y="2372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37"/>
              <p:cNvSpPr/>
              <p:nvPr/>
            </p:nvSpPr>
            <p:spPr>
              <a:xfrm>
                <a:off x="7914870" y="1735047"/>
                <a:ext cx="178549" cy="177560"/>
              </a:xfrm>
              <a:custGeom>
                <a:avLst/>
                <a:gdLst/>
                <a:ahLst/>
                <a:cxnLst/>
                <a:rect l="l" t="t" r="r" b="b"/>
                <a:pathLst>
                  <a:path w="5411" h="5381" extrusionOk="0">
                    <a:moveTo>
                      <a:pt x="0" y="1"/>
                    </a:moveTo>
                    <a:lnTo>
                      <a:pt x="0" y="5381"/>
                    </a:lnTo>
                    <a:lnTo>
                      <a:pt x="5411" y="5381"/>
                    </a:lnTo>
                    <a:lnTo>
                      <a:pt x="5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37"/>
              <p:cNvSpPr/>
              <p:nvPr/>
            </p:nvSpPr>
            <p:spPr>
              <a:xfrm>
                <a:off x="7948956" y="1871456"/>
                <a:ext cx="110377" cy="33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1" fill="none" extrusionOk="0">
                    <a:moveTo>
                      <a:pt x="1" y="1"/>
                    </a:moveTo>
                    <a:lnTo>
                      <a:pt x="3344" y="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37"/>
              <p:cNvSpPr/>
              <p:nvPr/>
            </p:nvSpPr>
            <p:spPr>
              <a:xfrm>
                <a:off x="8155582" y="1735047"/>
                <a:ext cx="178549" cy="177560"/>
              </a:xfrm>
              <a:custGeom>
                <a:avLst/>
                <a:gdLst/>
                <a:ahLst/>
                <a:cxnLst/>
                <a:rect l="l" t="t" r="r" b="b"/>
                <a:pathLst>
                  <a:path w="5411" h="5381" extrusionOk="0">
                    <a:moveTo>
                      <a:pt x="0" y="1"/>
                    </a:moveTo>
                    <a:lnTo>
                      <a:pt x="0" y="5381"/>
                    </a:lnTo>
                    <a:lnTo>
                      <a:pt x="5411" y="5381"/>
                    </a:lnTo>
                    <a:lnTo>
                      <a:pt x="5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37"/>
              <p:cNvSpPr/>
              <p:nvPr/>
            </p:nvSpPr>
            <p:spPr>
              <a:xfrm>
                <a:off x="8194683" y="1779197"/>
                <a:ext cx="101335" cy="90281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736" fill="none" extrusionOk="0">
                    <a:moveTo>
                      <a:pt x="1" y="0"/>
                    </a:moveTo>
                    <a:lnTo>
                      <a:pt x="3071" y="0"/>
                    </a:lnTo>
                    <a:lnTo>
                      <a:pt x="3071" y="2736"/>
                    </a:lnTo>
                    <a:lnTo>
                      <a:pt x="1" y="2736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37"/>
              <p:cNvSpPr/>
              <p:nvPr/>
            </p:nvSpPr>
            <p:spPr>
              <a:xfrm>
                <a:off x="8195706" y="1781210"/>
                <a:ext cx="98300" cy="14057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426" extrusionOk="0">
                    <a:moveTo>
                      <a:pt x="0" y="0"/>
                    </a:moveTo>
                    <a:lnTo>
                      <a:pt x="0" y="426"/>
                    </a:lnTo>
                    <a:lnTo>
                      <a:pt x="2979" y="426"/>
                    </a:lnTo>
                    <a:lnTo>
                      <a:pt x="2979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59" name="Google Shape;659;p37"/>
          <p:cNvGrpSpPr/>
          <p:nvPr/>
        </p:nvGrpSpPr>
        <p:grpSpPr>
          <a:xfrm>
            <a:off x="5262332" y="1052397"/>
            <a:ext cx="3193850" cy="3087621"/>
            <a:chOff x="5414732" y="1052397"/>
            <a:chExt cx="3193850" cy="3087621"/>
          </a:xfrm>
        </p:grpSpPr>
        <p:grpSp>
          <p:nvGrpSpPr>
            <p:cNvPr id="660" name="Google Shape;660;p37"/>
            <p:cNvGrpSpPr/>
            <p:nvPr/>
          </p:nvGrpSpPr>
          <p:grpSpPr>
            <a:xfrm>
              <a:off x="5414732" y="1052397"/>
              <a:ext cx="3193850" cy="3087621"/>
              <a:chOff x="5710350" y="1684925"/>
              <a:chExt cx="2960833" cy="2450298"/>
            </a:xfrm>
          </p:grpSpPr>
          <p:sp>
            <p:nvSpPr>
              <p:cNvPr id="661" name="Google Shape;661;p37"/>
              <p:cNvSpPr/>
              <p:nvPr/>
            </p:nvSpPr>
            <p:spPr>
              <a:xfrm>
                <a:off x="5710359" y="1972765"/>
                <a:ext cx="2960740" cy="2162458"/>
              </a:xfrm>
              <a:custGeom>
                <a:avLst/>
                <a:gdLst/>
                <a:ahLst/>
                <a:cxnLst/>
                <a:rect l="l" t="t" r="r" b="b"/>
                <a:pathLst>
                  <a:path w="89699" h="65534" extrusionOk="0">
                    <a:moveTo>
                      <a:pt x="1" y="1"/>
                    </a:moveTo>
                    <a:lnTo>
                      <a:pt x="1" y="64591"/>
                    </a:lnTo>
                    <a:cubicBezTo>
                      <a:pt x="1" y="65138"/>
                      <a:pt x="426" y="65534"/>
                      <a:pt x="943" y="65534"/>
                    </a:cubicBezTo>
                    <a:lnTo>
                      <a:pt x="88756" y="65534"/>
                    </a:lnTo>
                    <a:cubicBezTo>
                      <a:pt x="89273" y="65534"/>
                      <a:pt x="89699" y="65138"/>
                      <a:pt x="89699" y="64591"/>
                    </a:cubicBezTo>
                    <a:lnTo>
                      <a:pt x="89699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37"/>
              <p:cNvSpPr/>
              <p:nvPr/>
            </p:nvSpPr>
            <p:spPr>
              <a:xfrm>
                <a:off x="5711340" y="1972757"/>
                <a:ext cx="2959843" cy="2162458"/>
              </a:xfrm>
              <a:custGeom>
                <a:avLst/>
                <a:gdLst/>
                <a:ahLst/>
                <a:cxnLst/>
                <a:rect l="l" t="t" r="r" b="b"/>
                <a:pathLst>
                  <a:path w="89699" h="65534" fill="none" extrusionOk="0">
                    <a:moveTo>
                      <a:pt x="88756" y="65534"/>
                    </a:moveTo>
                    <a:lnTo>
                      <a:pt x="943" y="65534"/>
                    </a:lnTo>
                    <a:cubicBezTo>
                      <a:pt x="426" y="65534"/>
                      <a:pt x="1" y="65138"/>
                      <a:pt x="1" y="64591"/>
                    </a:cubicBezTo>
                    <a:lnTo>
                      <a:pt x="1" y="1"/>
                    </a:lnTo>
                    <a:lnTo>
                      <a:pt x="89699" y="1"/>
                    </a:lnTo>
                    <a:lnTo>
                      <a:pt x="89699" y="64591"/>
                    </a:lnTo>
                    <a:cubicBezTo>
                      <a:pt x="89699" y="65138"/>
                      <a:pt x="89273" y="65534"/>
                      <a:pt x="88756" y="6553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37"/>
              <p:cNvSpPr/>
              <p:nvPr/>
            </p:nvSpPr>
            <p:spPr>
              <a:xfrm>
                <a:off x="6104538" y="2167340"/>
                <a:ext cx="2184533" cy="1730158"/>
              </a:xfrm>
              <a:custGeom>
                <a:avLst/>
                <a:gdLst/>
                <a:ahLst/>
                <a:cxnLst/>
                <a:rect l="l" t="t" r="r" b="b"/>
                <a:pathLst>
                  <a:path w="66203" h="52433" extrusionOk="0">
                    <a:moveTo>
                      <a:pt x="0" y="0"/>
                    </a:moveTo>
                    <a:lnTo>
                      <a:pt x="0" y="52433"/>
                    </a:lnTo>
                    <a:lnTo>
                      <a:pt x="66202" y="52433"/>
                    </a:lnTo>
                    <a:lnTo>
                      <a:pt x="66202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37"/>
              <p:cNvSpPr/>
              <p:nvPr/>
            </p:nvSpPr>
            <p:spPr>
              <a:xfrm>
                <a:off x="5710350" y="1684925"/>
                <a:ext cx="2960833" cy="287870"/>
              </a:xfrm>
              <a:custGeom>
                <a:avLst/>
                <a:gdLst/>
                <a:ahLst/>
                <a:cxnLst/>
                <a:rect l="l" t="t" r="r" b="b"/>
                <a:pathLst>
                  <a:path w="89729" h="8724" extrusionOk="0">
                    <a:moveTo>
                      <a:pt x="2067" y="0"/>
                    </a:moveTo>
                    <a:cubicBezTo>
                      <a:pt x="912" y="0"/>
                      <a:pt x="0" y="942"/>
                      <a:pt x="0" y="2067"/>
                    </a:cubicBezTo>
                    <a:lnTo>
                      <a:pt x="0" y="8724"/>
                    </a:lnTo>
                    <a:lnTo>
                      <a:pt x="89729" y="8724"/>
                    </a:lnTo>
                    <a:lnTo>
                      <a:pt x="89729" y="2067"/>
                    </a:lnTo>
                    <a:cubicBezTo>
                      <a:pt x="89729" y="912"/>
                      <a:pt x="88786" y="0"/>
                      <a:pt x="876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5" name="Google Shape;665;p37"/>
            <p:cNvGrpSpPr/>
            <p:nvPr/>
          </p:nvGrpSpPr>
          <p:grpSpPr>
            <a:xfrm>
              <a:off x="7679855" y="1125577"/>
              <a:ext cx="829096" cy="223743"/>
              <a:chOff x="7914870" y="1735047"/>
              <a:chExt cx="657961" cy="177560"/>
            </a:xfrm>
          </p:grpSpPr>
          <p:sp>
            <p:nvSpPr>
              <p:cNvPr id="666" name="Google Shape;666;p37"/>
              <p:cNvSpPr/>
              <p:nvPr/>
            </p:nvSpPr>
            <p:spPr>
              <a:xfrm>
                <a:off x="8395271" y="1735047"/>
                <a:ext cx="177560" cy="17756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5381" extrusionOk="0">
                    <a:moveTo>
                      <a:pt x="1" y="1"/>
                    </a:moveTo>
                    <a:lnTo>
                      <a:pt x="1" y="5381"/>
                    </a:lnTo>
                    <a:lnTo>
                      <a:pt x="5381" y="5381"/>
                    </a:lnTo>
                    <a:lnTo>
                      <a:pt x="538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37"/>
              <p:cNvSpPr/>
              <p:nvPr/>
            </p:nvSpPr>
            <p:spPr>
              <a:xfrm>
                <a:off x="8444437" y="1785203"/>
                <a:ext cx="81273" cy="78270"/>
              </a:xfrm>
              <a:custGeom>
                <a:avLst/>
                <a:gdLst/>
                <a:ahLst/>
                <a:cxnLst/>
                <a:rect l="l" t="t" r="r" b="b"/>
                <a:pathLst>
                  <a:path w="2463" h="2372" fill="none" extrusionOk="0">
                    <a:moveTo>
                      <a:pt x="0" y="1"/>
                    </a:moveTo>
                    <a:lnTo>
                      <a:pt x="2462" y="2372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37"/>
              <p:cNvSpPr/>
              <p:nvPr/>
            </p:nvSpPr>
            <p:spPr>
              <a:xfrm>
                <a:off x="8444437" y="1785203"/>
                <a:ext cx="81273" cy="78270"/>
              </a:xfrm>
              <a:custGeom>
                <a:avLst/>
                <a:gdLst/>
                <a:ahLst/>
                <a:cxnLst/>
                <a:rect l="l" t="t" r="r" b="b"/>
                <a:pathLst>
                  <a:path w="2463" h="2372" fill="none" extrusionOk="0">
                    <a:moveTo>
                      <a:pt x="2462" y="1"/>
                    </a:moveTo>
                    <a:lnTo>
                      <a:pt x="0" y="2372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37"/>
              <p:cNvSpPr/>
              <p:nvPr/>
            </p:nvSpPr>
            <p:spPr>
              <a:xfrm>
                <a:off x="7914870" y="1735047"/>
                <a:ext cx="178549" cy="177560"/>
              </a:xfrm>
              <a:custGeom>
                <a:avLst/>
                <a:gdLst/>
                <a:ahLst/>
                <a:cxnLst/>
                <a:rect l="l" t="t" r="r" b="b"/>
                <a:pathLst>
                  <a:path w="5411" h="5381" extrusionOk="0">
                    <a:moveTo>
                      <a:pt x="0" y="1"/>
                    </a:moveTo>
                    <a:lnTo>
                      <a:pt x="0" y="5381"/>
                    </a:lnTo>
                    <a:lnTo>
                      <a:pt x="5411" y="5381"/>
                    </a:lnTo>
                    <a:lnTo>
                      <a:pt x="5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37"/>
              <p:cNvSpPr/>
              <p:nvPr/>
            </p:nvSpPr>
            <p:spPr>
              <a:xfrm>
                <a:off x="7948956" y="1871456"/>
                <a:ext cx="110377" cy="33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1" fill="none" extrusionOk="0">
                    <a:moveTo>
                      <a:pt x="1" y="1"/>
                    </a:moveTo>
                    <a:lnTo>
                      <a:pt x="3344" y="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37"/>
              <p:cNvSpPr/>
              <p:nvPr/>
            </p:nvSpPr>
            <p:spPr>
              <a:xfrm>
                <a:off x="8155582" y="1735047"/>
                <a:ext cx="178549" cy="177560"/>
              </a:xfrm>
              <a:custGeom>
                <a:avLst/>
                <a:gdLst/>
                <a:ahLst/>
                <a:cxnLst/>
                <a:rect l="l" t="t" r="r" b="b"/>
                <a:pathLst>
                  <a:path w="5411" h="5381" extrusionOk="0">
                    <a:moveTo>
                      <a:pt x="0" y="1"/>
                    </a:moveTo>
                    <a:lnTo>
                      <a:pt x="0" y="5381"/>
                    </a:lnTo>
                    <a:lnTo>
                      <a:pt x="5411" y="5381"/>
                    </a:lnTo>
                    <a:lnTo>
                      <a:pt x="5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37"/>
              <p:cNvSpPr/>
              <p:nvPr/>
            </p:nvSpPr>
            <p:spPr>
              <a:xfrm>
                <a:off x="8194683" y="1779197"/>
                <a:ext cx="101335" cy="90281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736" fill="none" extrusionOk="0">
                    <a:moveTo>
                      <a:pt x="1" y="0"/>
                    </a:moveTo>
                    <a:lnTo>
                      <a:pt x="3071" y="0"/>
                    </a:lnTo>
                    <a:lnTo>
                      <a:pt x="3071" y="2736"/>
                    </a:lnTo>
                    <a:lnTo>
                      <a:pt x="1" y="2736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37"/>
              <p:cNvSpPr/>
              <p:nvPr/>
            </p:nvSpPr>
            <p:spPr>
              <a:xfrm>
                <a:off x="8195706" y="1781210"/>
                <a:ext cx="98300" cy="14057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426" extrusionOk="0">
                    <a:moveTo>
                      <a:pt x="0" y="0"/>
                    </a:moveTo>
                    <a:lnTo>
                      <a:pt x="0" y="426"/>
                    </a:lnTo>
                    <a:lnTo>
                      <a:pt x="2979" y="426"/>
                    </a:lnTo>
                    <a:lnTo>
                      <a:pt x="2979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74" name="Google Shape;674;p37"/>
          <p:cNvSpPr txBox="1">
            <a:spLocks noGrp="1"/>
          </p:cNvSpPr>
          <p:nvPr>
            <p:ph type="ctrTitle"/>
          </p:nvPr>
        </p:nvSpPr>
        <p:spPr>
          <a:xfrm>
            <a:off x="713225" y="1228963"/>
            <a:ext cx="4788300" cy="238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4200" dirty="0"/>
              <a:t>Luremusene </a:t>
            </a:r>
            <a:br>
              <a:rPr lang="nb-NO" sz="4200" dirty="0"/>
            </a:br>
            <a:r>
              <a:rPr lang="nb-NO" sz="1800" dirty="0"/>
              <a:t>prosjekt ideer</a:t>
            </a:r>
            <a:r>
              <a:rPr lang="en" sz="4200" dirty="0"/>
              <a:t> </a:t>
            </a:r>
            <a:endParaRPr sz="4200" dirty="0"/>
          </a:p>
        </p:txBody>
      </p:sp>
      <p:grpSp>
        <p:nvGrpSpPr>
          <p:cNvPr id="675" name="Google Shape;675;p37"/>
          <p:cNvGrpSpPr/>
          <p:nvPr/>
        </p:nvGrpSpPr>
        <p:grpSpPr>
          <a:xfrm rot="10800000" flipH="1">
            <a:off x="3411273" y="36"/>
            <a:ext cx="1666222" cy="1668141"/>
            <a:chOff x="1635500" y="2901675"/>
            <a:chExt cx="738050" cy="738900"/>
          </a:xfrm>
        </p:grpSpPr>
        <p:sp>
          <p:nvSpPr>
            <p:cNvPr id="676" name="Google Shape;676;p37"/>
            <p:cNvSpPr/>
            <p:nvPr/>
          </p:nvSpPr>
          <p:spPr>
            <a:xfrm>
              <a:off x="2128350" y="2901675"/>
              <a:ext cx="245200" cy="245200"/>
            </a:xfrm>
            <a:custGeom>
              <a:avLst/>
              <a:gdLst/>
              <a:ahLst/>
              <a:cxnLst/>
              <a:rect l="l" t="t" r="r" b="b"/>
              <a:pathLst>
                <a:path w="9808" h="9808" extrusionOk="0">
                  <a:moveTo>
                    <a:pt x="1" y="1"/>
                  </a:moveTo>
                  <a:lnTo>
                    <a:pt x="1" y="9808"/>
                  </a:lnTo>
                  <a:lnTo>
                    <a:pt x="9808" y="9808"/>
                  </a:lnTo>
                  <a:lnTo>
                    <a:pt x="98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7"/>
            <p:cNvSpPr/>
            <p:nvPr/>
          </p:nvSpPr>
          <p:spPr>
            <a:xfrm>
              <a:off x="1882350" y="3148525"/>
              <a:ext cx="245200" cy="245200"/>
            </a:xfrm>
            <a:custGeom>
              <a:avLst/>
              <a:gdLst/>
              <a:ahLst/>
              <a:cxnLst/>
              <a:rect l="l" t="t" r="r" b="b"/>
              <a:pathLst>
                <a:path w="9808" h="9808" extrusionOk="0">
                  <a:moveTo>
                    <a:pt x="0" y="1"/>
                  </a:moveTo>
                  <a:lnTo>
                    <a:pt x="0" y="9808"/>
                  </a:lnTo>
                  <a:lnTo>
                    <a:pt x="9807" y="9808"/>
                  </a:lnTo>
                  <a:lnTo>
                    <a:pt x="98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7"/>
            <p:cNvSpPr/>
            <p:nvPr/>
          </p:nvSpPr>
          <p:spPr>
            <a:xfrm>
              <a:off x="1635500" y="3395375"/>
              <a:ext cx="245200" cy="245200"/>
            </a:xfrm>
            <a:custGeom>
              <a:avLst/>
              <a:gdLst/>
              <a:ahLst/>
              <a:cxnLst/>
              <a:rect l="l" t="t" r="r" b="b"/>
              <a:pathLst>
                <a:path w="9808" h="9808" extrusionOk="0">
                  <a:moveTo>
                    <a:pt x="1" y="0"/>
                  </a:moveTo>
                  <a:lnTo>
                    <a:pt x="1" y="9807"/>
                  </a:lnTo>
                  <a:lnTo>
                    <a:pt x="9808" y="9807"/>
                  </a:lnTo>
                  <a:lnTo>
                    <a:pt x="98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9" name="Google Shape;679;p37"/>
          <p:cNvSpPr txBox="1">
            <a:spLocks noGrp="1"/>
          </p:cNvSpPr>
          <p:nvPr>
            <p:ph type="subTitle" idx="1"/>
          </p:nvPr>
        </p:nvSpPr>
        <p:spPr>
          <a:xfrm>
            <a:off x="713225" y="3482975"/>
            <a:ext cx="3993600" cy="3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80" name="Google Shape;680;p37"/>
          <p:cNvGrpSpPr/>
          <p:nvPr/>
        </p:nvGrpSpPr>
        <p:grpSpPr>
          <a:xfrm>
            <a:off x="5824433" y="1778713"/>
            <a:ext cx="2069636" cy="1926458"/>
            <a:chOff x="5976833" y="1778713"/>
            <a:chExt cx="2069636" cy="1926458"/>
          </a:xfrm>
        </p:grpSpPr>
        <p:sp>
          <p:nvSpPr>
            <p:cNvPr id="681" name="Google Shape;681;p37"/>
            <p:cNvSpPr/>
            <p:nvPr/>
          </p:nvSpPr>
          <p:spPr>
            <a:xfrm>
              <a:off x="6024092" y="1905850"/>
              <a:ext cx="2022376" cy="1799321"/>
            </a:xfrm>
            <a:custGeom>
              <a:avLst/>
              <a:gdLst/>
              <a:ahLst/>
              <a:cxnLst/>
              <a:rect l="l" t="t" r="r" b="b"/>
              <a:pathLst>
                <a:path w="89298" h="79449" extrusionOk="0">
                  <a:moveTo>
                    <a:pt x="67419" y="0"/>
                  </a:moveTo>
                  <a:cubicBezTo>
                    <a:pt x="65991" y="0"/>
                    <a:pt x="64565" y="189"/>
                    <a:pt x="63179" y="588"/>
                  </a:cubicBezTo>
                  <a:cubicBezTo>
                    <a:pt x="60577" y="1355"/>
                    <a:pt x="58242" y="2723"/>
                    <a:pt x="55707" y="3623"/>
                  </a:cubicBezTo>
                  <a:cubicBezTo>
                    <a:pt x="53172" y="4557"/>
                    <a:pt x="50303" y="4958"/>
                    <a:pt x="46400" y="5125"/>
                  </a:cubicBezTo>
                  <a:cubicBezTo>
                    <a:pt x="44772" y="5108"/>
                    <a:pt x="43135" y="5090"/>
                    <a:pt x="41495" y="5090"/>
                  </a:cubicBezTo>
                  <a:cubicBezTo>
                    <a:pt x="36485" y="5090"/>
                    <a:pt x="31445" y="5262"/>
                    <a:pt x="26520" y="6192"/>
                  </a:cubicBezTo>
                  <a:cubicBezTo>
                    <a:pt x="19982" y="7426"/>
                    <a:pt x="13544" y="10095"/>
                    <a:pt x="8840" y="14798"/>
                  </a:cubicBezTo>
                  <a:cubicBezTo>
                    <a:pt x="4137" y="19535"/>
                    <a:pt x="1368" y="26073"/>
                    <a:pt x="701" y="32778"/>
                  </a:cubicBezTo>
                  <a:cubicBezTo>
                    <a:pt x="1" y="39449"/>
                    <a:pt x="1268" y="46287"/>
                    <a:pt x="3703" y="52559"/>
                  </a:cubicBezTo>
                  <a:cubicBezTo>
                    <a:pt x="6772" y="60397"/>
                    <a:pt x="11842" y="67603"/>
                    <a:pt x="18814" y="72139"/>
                  </a:cubicBezTo>
                  <a:cubicBezTo>
                    <a:pt x="24685" y="75975"/>
                    <a:pt x="31657" y="77743"/>
                    <a:pt x="38528" y="78744"/>
                  </a:cubicBezTo>
                  <a:cubicBezTo>
                    <a:pt x="41650" y="79171"/>
                    <a:pt x="44831" y="79448"/>
                    <a:pt x="47996" y="79448"/>
                  </a:cubicBezTo>
                  <a:cubicBezTo>
                    <a:pt x="52744" y="79448"/>
                    <a:pt x="57455" y="78824"/>
                    <a:pt x="61878" y="77143"/>
                  </a:cubicBezTo>
                  <a:cubicBezTo>
                    <a:pt x="69517" y="74241"/>
                    <a:pt x="75822" y="68336"/>
                    <a:pt x="80091" y="61331"/>
                  </a:cubicBezTo>
                  <a:cubicBezTo>
                    <a:pt x="84394" y="54326"/>
                    <a:pt x="86829" y="46254"/>
                    <a:pt x="88097" y="38081"/>
                  </a:cubicBezTo>
                  <a:cubicBezTo>
                    <a:pt x="89031" y="32144"/>
                    <a:pt x="89298" y="26040"/>
                    <a:pt x="88164" y="20135"/>
                  </a:cubicBezTo>
                  <a:cubicBezTo>
                    <a:pt x="86996" y="14264"/>
                    <a:pt x="84194" y="8594"/>
                    <a:pt x="79691" y="4724"/>
                  </a:cubicBezTo>
                  <a:cubicBezTo>
                    <a:pt x="76288" y="1800"/>
                    <a:pt x="71838" y="0"/>
                    <a:pt x="674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2" name="Google Shape;682;p37"/>
            <p:cNvGrpSpPr/>
            <p:nvPr/>
          </p:nvGrpSpPr>
          <p:grpSpPr>
            <a:xfrm>
              <a:off x="5976833" y="1778713"/>
              <a:ext cx="1933914" cy="1926308"/>
              <a:chOff x="2199250" y="1530450"/>
              <a:chExt cx="3534200" cy="3520300"/>
            </a:xfrm>
          </p:grpSpPr>
          <p:sp>
            <p:nvSpPr>
              <p:cNvPr id="683" name="Google Shape;683;p37"/>
              <p:cNvSpPr/>
              <p:nvPr/>
            </p:nvSpPr>
            <p:spPr>
              <a:xfrm>
                <a:off x="2199250" y="1859275"/>
                <a:ext cx="2005625" cy="2931925"/>
              </a:xfrm>
              <a:custGeom>
                <a:avLst/>
                <a:gdLst/>
                <a:ahLst/>
                <a:cxnLst/>
                <a:rect l="l" t="t" r="r" b="b"/>
                <a:pathLst>
                  <a:path w="80225" h="117277" extrusionOk="0">
                    <a:moveTo>
                      <a:pt x="68165" y="0"/>
                    </a:moveTo>
                    <a:cubicBezTo>
                      <a:pt x="63151" y="0"/>
                      <a:pt x="59071" y="4938"/>
                      <a:pt x="57675" y="24852"/>
                    </a:cubicBezTo>
                    <a:cubicBezTo>
                      <a:pt x="56207" y="45166"/>
                      <a:pt x="55940" y="53872"/>
                      <a:pt x="42164" y="56174"/>
                    </a:cubicBezTo>
                    <a:cubicBezTo>
                      <a:pt x="39264" y="56651"/>
                      <a:pt x="36312" y="56773"/>
                      <a:pt x="33394" y="56773"/>
                    </a:cubicBezTo>
                    <a:cubicBezTo>
                      <a:pt x="30379" y="56773"/>
                      <a:pt x="27402" y="56643"/>
                      <a:pt x="24559" y="56643"/>
                    </a:cubicBezTo>
                    <a:cubicBezTo>
                      <a:pt x="17083" y="56643"/>
                      <a:pt x="10540" y="57539"/>
                      <a:pt x="6705" y="64046"/>
                    </a:cubicBezTo>
                    <a:cubicBezTo>
                      <a:pt x="0" y="75421"/>
                      <a:pt x="2869" y="102474"/>
                      <a:pt x="10674" y="110279"/>
                    </a:cubicBezTo>
                    <a:cubicBezTo>
                      <a:pt x="17106" y="116711"/>
                      <a:pt x="23016" y="117277"/>
                      <a:pt x="29115" y="117277"/>
                    </a:cubicBezTo>
                    <a:cubicBezTo>
                      <a:pt x="30418" y="117277"/>
                      <a:pt x="31730" y="117251"/>
                      <a:pt x="33057" y="117251"/>
                    </a:cubicBezTo>
                    <a:lnTo>
                      <a:pt x="54606" y="117251"/>
                    </a:lnTo>
                    <a:cubicBezTo>
                      <a:pt x="61344" y="117251"/>
                      <a:pt x="70384" y="112147"/>
                      <a:pt x="73419" y="95202"/>
                    </a:cubicBezTo>
                    <a:cubicBezTo>
                      <a:pt x="77322" y="73586"/>
                      <a:pt x="76188" y="44366"/>
                      <a:pt x="75054" y="30255"/>
                    </a:cubicBezTo>
                    <a:cubicBezTo>
                      <a:pt x="73920" y="16179"/>
                      <a:pt x="80224" y="134"/>
                      <a:pt x="68216" y="0"/>
                    </a:cubicBezTo>
                    <a:cubicBezTo>
                      <a:pt x="68199" y="0"/>
                      <a:pt x="68182" y="0"/>
                      <a:pt x="681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37"/>
              <p:cNvSpPr/>
              <p:nvPr/>
            </p:nvSpPr>
            <p:spPr>
              <a:xfrm>
                <a:off x="2601200" y="3849875"/>
                <a:ext cx="2117375" cy="940700"/>
              </a:xfrm>
              <a:custGeom>
                <a:avLst/>
                <a:gdLst/>
                <a:ahLst/>
                <a:cxnLst/>
                <a:rect l="l" t="t" r="r" b="b"/>
                <a:pathLst>
                  <a:path w="84695" h="37628" extrusionOk="0">
                    <a:moveTo>
                      <a:pt x="64762" y="0"/>
                    </a:moveTo>
                    <a:cubicBezTo>
                      <a:pt x="64757" y="0"/>
                      <a:pt x="64752" y="0"/>
                      <a:pt x="64747" y="0"/>
                    </a:cubicBezTo>
                    <a:lnTo>
                      <a:pt x="21382" y="0"/>
                    </a:lnTo>
                    <a:cubicBezTo>
                      <a:pt x="7306" y="0"/>
                      <a:pt x="0" y="6972"/>
                      <a:pt x="968" y="18814"/>
                    </a:cubicBezTo>
                    <a:cubicBezTo>
                      <a:pt x="1935" y="30655"/>
                      <a:pt x="9607" y="37627"/>
                      <a:pt x="15044" y="37627"/>
                    </a:cubicBezTo>
                    <a:lnTo>
                      <a:pt x="84694" y="37627"/>
                    </a:lnTo>
                    <a:cubicBezTo>
                      <a:pt x="84694" y="37627"/>
                      <a:pt x="76629" y="0"/>
                      <a:pt x="647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37"/>
              <p:cNvSpPr/>
              <p:nvPr/>
            </p:nvSpPr>
            <p:spPr>
              <a:xfrm>
                <a:off x="3833750" y="1765400"/>
                <a:ext cx="1530275" cy="2083650"/>
              </a:xfrm>
              <a:custGeom>
                <a:avLst/>
                <a:gdLst/>
                <a:ahLst/>
                <a:cxnLst/>
                <a:rect l="l" t="t" r="r" b="b"/>
                <a:pathLst>
                  <a:path w="61211" h="83346" extrusionOk="0">
                    <a:moveTo>
                      <a:pt x="27974" y="0"/>
                    </a:moveTo>
                    <a:cubicBezTo>
                      <a:pt x="21167" y="0"/>
                      <a:pt x="13885" y="1233"/>
                      <a:pt x="7039" y="4789"/>
                    </a:cubicBezTo>
                    <a:cubicBezTo>
                      <a:pt x="7039" y="4789"/>
                      <a:pt x="0" y="52690"/>
                      <a:pt x="4670" y="83346"/>
                    </a:cubicBezTo>
                    <a:lnTo>
                      <a:pt x="61211" y="83346"/>
                    </a:lnTo>
                    <a:lnTo>
                      <a:pt x="56374" y="6324"/>
                    </a:lnTo>
                    <a:cubicBezTo>
                      <a:pt x="56374" y="6324"/>
                      <a:pt x="43389" y="0"/>
                      <a:pt x="279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37"/>
              <p:cNvSpPr/>
              <p:nvPr/>
            </p:nvSpPr>
            <p:spPr>
              <a:xfrm>
                <a:off x="4001350" y="4790550"/>
                <a:ext cx="202675" cy="260200"/>
              </a:xfrm>
              <a:custGeom>
                <a:avLst/>
                <a:gdLst/>
                <a:ahLst/>
                <a:cxnLst/>
                <a:rect l="l" t="t" r="r" b="b"/>
                <a:pathLst>
                  <a:path w="8107" h="10408" extrusionOk="0">
                    <a:moveTo>
                      <a:pt x="1" y="0"/>
                    </a:moveTo>
                    <a:lnTo>
                      <a:pt x="1836" y="10407"/>
                    </a:lnTo>
                    <a:lnTo>
                      <a:pt x="6272" y="10407"/>
                    </a:lnTo>
                    <a:lnTo>
                      <a:pt x="8107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37"/>
              <p:cNvSpPr/>
              <p:nvPr/>
            </p:nvSpPr>
            <p:spPr>
              <a:xfrm>
                <a:off x="3054025" y="4790550"/>
                <a:ext cx="202675" cy="260200"/>
              </a:xfrm>
              <a:custGeom>
                <a:avLst/>
                <a:gdLst/>
                <a:ahLst/>
                <a:cxnLst/>
                <a:rect l="l" t="t" r="r" b="b"/>
                <a:pathLst>
                  <a:path w="8107" h="10408" extrusionOk="0">
                    <a:moveTo>
                      <a:pt x="0" y="0"/>
                    </a:moveTo>
                    <a:lnTo>
                      <a:pt x="1835" y="10407"/>
                    </a:lnTo>
                    <a:lnTo>
                      <a:pt x="6271" y="10407"/>
                    </a:lnTo>
                    <a:lnTo>
                      <a:pt x="8106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37"/>
              <p:cNvSpPr/>
              <p:nvPr/>
            </p:nvSpPr>
            <p:spPr>
              <a:xfrm>
                <a:off x="3586075" y="1530450"/>
                <a:ext cx="919000" cy="896700"/>
              </a:xfrm>
              <a:custGeom>
                <a:avLst/>
                <a:gdLst/>
                <a:ahLst/>
                <a:cxnLst/>
                <a:rect l="l" t="t" r="r" b="b"/>
                <a:pathLst>
                  <a:path w="36760" h="35868" extrusionOk="0">
                    <a:moveTo>
                      <a:pt x="17148" y="0"/>
                    </a:moveTo>
                    <a:cubicBezTo>
                      <a:pt x="11071" y="0"/>
                      <a:pt x="8106" y="3947"/>
                      <a:pt x="8106" y="3947"/>
                    </a:cubicBezTo>
                    <a:cubicBezTo>
                      <a:pt x="0" y="5348"/>
                      <a:pt x="3836" y="16856"/>
                      <a:pt x="3836" y="16856"/>
                    </a:cubicBezTo>
                    <a:cubicBezTo>
                      <a:pt x="3836" y="16856"/>
                      <a:pt x="4503" y="18958"/>
                      <a:pt x="4770" y="22227"/>
                    </a:cubicBezTo>
                    <a:cubicBezTo>
                      <a:pt x="5170" y="25562"/>
                      <a:pt x="2368" y="28698"/>
                      <a:pt x="5704" y="33234"/>
                    </a:cubicBezTo>
                    <a:cubicBezTo>
                      <a:pt x="7157" y="35206"/>
                      <a:pt x="9014" y="35867"/>
                      <a:pt x="11022" y="35867"/>
                    </a:cubicBezTo>
                    <a:cubicBezTo>
                      <a:pt x="13670" y="35867"/>
                      <a:pt x="16582" y="34717"/>
                      <a:pt x="19180" y="33902"/>
                    </a:cubicBezTo>
                    <a:cubicBezTo>
                      <a:pt x="20559" y="33476"/>
                      <a:pt x="21839" y="33383"/>
                      <a:pt x="23087" y="33383"/>
                    </a:cubicBezTo>
                    <a:cubicBezTo>
                      <a:pt x="24056" y="33383"/>
                      <a:pt x="25006" y="33439"/>
                      <a:pt x="25967" y="33439"/>
                    </a:cubicBezTo>
                    <a:cubicBezTo>
                      <a:pt x="27842" y="33439"/>
                      <a:pt x="29761" y="33226"/>
                      <a:pt x="31956" y="31967"/>
                    </a:cubicBezTo>
                    <a:cubicBezTo>
                      <a:pt x="36760" y="29198"/>
                      <a:pt x="33257" y="21359"/>
                      <a:pt x="31523" y="17123"/>
                    </a:cubicBezTo>
                    <a:cubicBezTo>
                      <a:pt x="29755" y="12887"/>
                      <a:pt x="30755" y="3313"/>
                      <a:pt x="21682" y="678"/>
                    </a:cubicBezTo>
                    <a:cubicBezTo>
                      <a:pt x="20015" y="197"/>
                      <a:pt x="18504" y="0"/>
                      <a:pt x="17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37"/>
              <p:cNvSpPr/>
              <p:nvPr/>
            </p:nvSpPr>
            <p:spPr>
              <a:xfrm>
                <a:off x="3972175" y="2221200"/>
                <a:ext cx="187650" cy="229350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9174" extrusionOk="0">
                    <a:moveTo>
                      <a:pt x="5404" y="0"/>
                    </a:moveTo>
                    <a:lnTo>
                      <a:pt x="0" y="1001"/>
                    </a:lnTo>
                    <a:lnTo>
                      <a:pt x="1468" y="9174"/>
                    </a:lnTo>
                    <a:lnTo>
                      <a:pt x="7506" y="8273"/>
                    </a:lnTo>
                    <a:lnTo>
                      <a:pt x="5404" y="0"/>
                    </a:lnTo>
                    <a:close/>
                  </a:path>
                </a:pathLst>
              </a:custGeom>
              <a:solidFill>
                <a:srgbClr val="FF98A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37"/>
              <p:cNvSpPr/>
              <p:nvPr/>
            </p:nvSpPr>
            <p:spPr>
              <a:xfrm>
                <a:off x="3971350" y="2221200"/>
                <a:ext cx="155125" cy="108100"/>
              </a:xfrm>
              <a:custGeom>
                <a:avLst/>
                <a:gdLst/>
                <a:ahLst/>
                <a:cxnLst/>
                <a:rect l="l" t="t" r="r" b="b"/>
                <a:pathLst>
                  <a:path w="6205" h="4324" extrusionOk="0">
                    <a:moveTo>
                      <a:pt x="5371" y="0"/>
                    </a:moveTo>
                    <a:lnTo>
                      <a:pt x="0" y="1001"/>
                    </a:lnTo>
                    <a:lnTo>
                      <a:pt x="601" y="4270"/>
                    </a:lnTo>
                    <a:cubicBezTo>
                      <a:pt x="961" y="4301"/>
                      <a:pt x="1356" y="4324"/>
                      <a:pt x="1774" y="4324"/>
                    </a:cubicBezTo>
                    <a:cubicBezTo>
                      <a:pt x="3138" y="4324"/>
                      <a:pt x="4749" y="4088"/>
                      <a:pt x="6205" y="3169"/>
                    </a:cubicBezTo>
                    <a:lnTo>
                      <a:pt x="5371" y="0"/>
                    </a:lnTo>
                    <a:close/>
                  </a:path>
                </a:pathLst>
              </a:custGeom>
              <a:solidFill>
                <a:srgbClr val="EA7F93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37"/>
              <p:cNvSpPr/>
              <p:nvPr/>
            </p:nvSpPr>
            <p:spPr>
              <a:xfrm>
                <a:off x="3723675" y="1730025"/>
                <a:ext cx="617100" cy="575975"/>
              </a:xfrm>
              <a:custGeom>
                <a:avLst/>
                <a:gdLst/>
                <a:ahLst/>
                <a:cxnLst/>
                <a:rect l="l" t="t" r="r" b="b"/>
                <a:pathLst>
                  <a:path w="24684" h="23039" extrusionOk="0">
                    <a:moveTo>
                      <a:pt x="5070" y="0"/>
                    </a:moveTo>
                    <a:lnTo>
                      <a:pt x="5070" y="0"/>
                    </a:lnTo>
                    <a:cubicBezTo>
                      <a:pt x="5070" y="0"/>
                      <a:pt x="5337" y="1868"/>
                      <a:pt x="4070" y="4303"/>
                    </a:cubicBezTo>
                    <a:cubicBezTo>
                      <a:pt x="2769" y="6805"/>
                      <a:pt x="0" y="8540"/>
                      <a:pt x="0" y="8540"/>
                    </a:cubicBezTo>
                    <a:cubicBezTo>
                      <a:pt x="0" y="8540"/>
                      <a:pt x="467" y="23039"/>
                      <a:pt x="11377" y="23039"/>
                    </a:cubicBezTo>
                    <a:cubicBezTo>
                      <a:pt x="11763" y="23039"/>
                      <a:pt x="12163" y="23021"/>
                      <a:pt x="12576" y="22983"/>
                    </a:cubicBezTo>
                    <a:cubicBezTo>
                      <a:pt x="24684" y="21849"/>
                      <a:pt x="21449" y="5305"/>
                      <a:pt x="21449" y="5304"/>
                    </a:cubicBezTo>
                    <a:lnTo>
                      <a:pt x="21449" y="5304"/>
                    </a:lnTo>
                    <a:cubicBezTo>
                      <a:pt x="21449" y="5304"/>
                      <a:pt x="20922" y="7873"/>
                      <a:pt x="20031" y="7873"/>
                    </a:cubicBezTo>
                    <a:cubicBezTo>
                      <a:pt x="20026" y="7873"/>
                      <a:pt x="20020" y="7873"/>
                      <a:pt x="20014" y="7872"/>
                    </a:cubicBezTo>
                    <a:cubicBezTo>
                      <a:pt x="18729" y="7773"/>
                      <a:pt x="19169" y="3768"/>
                      <a:pt x="15063" y="3768"/>
                    </a:cubicBezTo>
                    <a:cubicBezTo>
                      <a:pt x="15013" y="3768"/>
                      <a:pt x="14962" y="3768"/>
                      <a:pt x="14911" y="3769"/>
                    </a:cubicBezTo>
                    <a:cubicBezTo>
                      <a:pt x="14636" y="3778"/>
                      <a:pt x="14363" y="3782"/>
                      <a:pt x="14091" y="3782"/>
                    </a:cubicBezTo>
                    <a:cubicBezTo>
                      <a:pt x="10133" y="3782"/>
                      <a:pt x="6506" y="2841"/>
                      <a:pt x="5070" y="0"/>
                    </a:cubicBezTo>
                    <a:close/>
                  </a:path>
                </a:pathLst>
              </a:custGeom>
              <a:solidFill>
                <a:srgbClr val="FF98A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37"/>
              <p:cNvSpPr/>
              <p:nvPr/>
            </p:nvSpPr>
            <p:spPr>
              <a:xfrm>
                <a:off x="3626975" y="1932550"/>
                <a:ext cx="160100" cy="221625"/>
              </a:xfrm>
              <a:custGeom>
                <a:avLst/>
                <a:gdLst/>
                <a:ahLst/>
                <a:cxnLst/>
                <a:rect l="l" t="t" r="r" b="b"/>
                <a:pathLst>
                  <a:path w="6404" h="8865" extrusionOk="0">
                    <a:moveTo>
                      <a:pt x="2574" y="0"/>
                    </a:moveTo>
                    <a:cubicBezTo>
                      <a:pt x="2018" y="0"/>
                      <a:pt x="1386" y="302"/>
                      <a:pt x="933" y="1406"/>
                    </a:cubicBezTo>
                    <a:cubicBezTo>
                      <a:pt x="0" y="3644"/>
                      <a:pt x="1211" y="8865"/>
                      <a:pt x="5429" y="8865"/>
                    </a:cubicBezTo>
                    <a:cubicBezTo>
                      <a:pt x="5737" y="8865"/>
                      <a:pt x="6062" y="8837"/>
                      <a:pt x="6403" y="8778"/>
                    </a:cubicBezTo>
                    <a:lnTo>
                      <a:pt x="3801" y="439"/>
                    </a:lnTo>
                    <a:cubicBezTo>
                      <a:pt x="3801" y="439"/>
                      <a:pt x="3243" y="0"/>
                      <a:pt x="2574" y="0"/>
                    </a:cubicBezTo>
                    <a:close/>
                  </a:path>
                </a:pathLst>
              </a:custGeom>
              <a:solidFill>
                <a:srgbClr val="FF98A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37"/>
              <p:cNvSpPr/>
              <p:nvPr/>
            </p:nvSpPr>
            <p:spPr>
              <a:xfrm>
                <a:off x="4242375" y="1828025"/>
                <a:ext cx="221975" cy="247100"/>
              </a:xfrm>
              <a:custGeom>
                <a:avLst/>
                <a:gdLst/>
                <a:ahLst/>
                <a:cxnLst/>
                <a:rect l="l" t="t" r="r" b="b"/>
                <a:pathLst>
                  <a:path w="8879" h="9884" extrusionOk="0">
                    <a:moveTo>
                      <a:pt x="3495" y="0"/>
                    </a:moveTo>
                    <a:cubicBezTo>
                      <a:pt x="1796" y="0"/>
                      <a:pt x="667" y="1384"/>
                      <a:pt x="667" y="1384"/>
                    </a:cubicBezTo>
                    <a:lnTo>
                      <a:pt x="0" y="9656"/>
                    </a:lnTo>
                    <a:cubicBezTo>
                      <a:pt x="594" y="9812"/>
                      <a:pt x="1157" y="9883"/>
                      <a:pt x="1688" y="9883"/>
                    </a:cubicBezTo>
                    <a:cubicBezTo>
                      <a:pt x="6742" y="9883"/>
                      <a:pt x="8878" y="3408"/>
                      <a:pt x="6071" y="1084"/>
                    </a:cubicBezTo>
                    <a:cubicBezTo>
                      <a:pt x="5132" y="278"/>
                      <a:pt x="4256" y="0"/>
                      <a:pt x="3495" y="0"/>
                    </a:cubicBezTo>
                    <a:close/>
                  </a:path>
                </a:pathLst>
              </a:custGeom>
              <a:solidFill>
                <a:srgbClr val="FF98A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37"/>
              <p:cNvSpPr/>
              <p:nvPr/>
            </p:nvSpPr>
            <p:spPr>
              <a:xfrm>
                <a:off x="3907950" y="1936000"/>
                <a:ext cx="45900" cy="102600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4104" fill="none" extrusionOk="0">
                    <a:moveTo>
                      <a:pt x="701" y="0"/>
                    </a:moveTo>
                    <a:cubicBezTo>
                      <a:pt x="701" y="0"/>
                      <a:pt x="868" y="1935"/>
                      <a:pt x="868" y="2335"/>
                    </a:cubicBezTo>
                    <a:cubicBezTo>
                      <a:pt x="868" y="2769"/>
                      <a:pt x="1" y="2902"/>
                      <a:pt x="201" y="3503"/>
                    </a:cubicBezTo>
                    <a:cubicBezTo>
                      <a:pt x="401" y="4103"/>
                      <a:pt x="1836" y="3670"/>
                      <a:pt x="1836" y="3670"/>
                    </a:cubicBezTo>
                  </a:path>
                </a:pathLst>
              </a:custGeom>
              <a:solidFill>
                <a:schemeClr val="dk1"/>
              </a:solidFill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37"/>
              <p:cNvSpPr/>
              <p:nvPr/>
            </p:nvSpPr>
            <p:spPr>
              <a:xfrm>
                <a:off x="3817075" y="1972625"/>
                <a:ext cx="26700" cy="39350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1574" extrusionOk="0">
                    <a:moveTo>
                      <a:pt x="436" y="0"/>
                    </a:moveTo>
                    <a:cubicBezTo>
                      <a:pt x="424" y="0"/>
                      <a:pt x="412" y="1"/>
                      <a:pt x="400" y="3"/>
                    </a:cubicBezTo>
                    <a:cubicBezTo>
                      <a:pt x="167" y="70"/>
                      <a:pt x="0" y="437"/>
                      <a:pt x="100" y="870"/>
                    </a:cubicBezTo>
                    <a:cubicBezTo>
                      <a:pt x="163" y="1282"/>
                      <a:pt x="407" y="1573"/>
                      <a:pt x="660" y="1573"/>
                    </a:cubicBezTo>
                    <a:cubicBezTo>
                      <a:pt x="673" y="1573"/>
                      <a:pt x="687" y="1572"/>
                      <a:pt x="701" y="1571"/>
                    </a:cubicBezTo>
                    <a:cubicBezTo>
                      <a:pt x="934" y="1537"/>
                      <a:pt x="1067" y="1137"/>
                      <a:pt x="1001" y="704"/>
                    </a:cubicBezTo>
                    <a:cubicBezTo>
                      <a:pt x="906" y="292"/>
                      <a:pt x="660" y="0"/>
                      <a:pt x="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37"/>
              <p:cNvSpPr/>
              <p:nvPr/>
            </p:nvSpPr>
            <p:spPr>
              <a:xfrm>
                <a:off x="4081425" y="1924100"/>
                <a:ext cx="26700" cy="38825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1553" extrusionOk="0">
                    <a:moveTo>
                      <a:pt x="442" y="0"/>
                    </a:moveTo>
                    <a:cubicBezTo>
                      <a:pt x="417" y="0"/>
                      <a:pt x="392" y="3"/>
                      <a:pt x="367" y="9"/>
                    </a:cubicBezTo>
                    <a:cubicBezTo>
                      <a:pt x="134" y="43"/>
                      <a:pt x="0" y="410"/>
                      <a:pt x="67" y="843"/>
                    </a:cubicBezTo>
                    <a:cubicBezTo>
                      <a:pt x="158" y="1240"/>
                      <a:pt x="389" y="1552"/>
                      <a:pt x="606" y="1552"/>
                    </a:cubicBezTo>
                    <a:cubicBezTo>
                      <a:pt x="627" y="1552"/>
                      <a:pt x="647" y="1549"/>
                      <a:pt x="667" y="1544"/>
                    </a:cubicBezTo>
                    <a:cubicBezTo>
                      <a:pt x="901" y="1510"/>
                      <a:pt x="1068" y="1110"/>
                      <a:pt x="968" y="676"/>
                    </a:cubicBezTo>
                    <a:cubicBezTo>
                      <a:pt x="907" y="283"/>
                      <a:pt x="682" y="0"/>
                      <a:pt x="4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37"/>
              <p:cNvSpPr/>
              <p:nvPr/>
            </p:nvSpPr>
            <p:spPr>
              <a:xfrm>
                <a:off x="3790375" y="2026050"/>
                <a:ext cx="77575" cy="5340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2136" fill="none" extrusionOk="0">
                    <a:moveTo>
                      <a:pt x="1" y="468"/>
                    </a:moveTo>
                    <a:cubicBezTo>
                      <a:pt x="1" y="468"/>
                      <a:pt x="1735" y="1802"/>
                      <a:pt x="3103" y="1"/>
                    </a:cubicBezTo>
                    <a:cubicBezTo>
                      <a:pt x="3103" y="1"/>
                      <a:pt x="2936" y="1569"/>
                      <a:pt x="1402" y="2136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37"/>
              <p:cNvSpPr/>
              <p:nvPr/>
            </p:nvSpPr>
            <p:spPr>
              <a:xfrm>
                <a:off x="4066400" y="1959350"/>
                <a:ext cx="82600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3304" h="2469" fill="none" extrusionOk="0">
                    <a:moveTo>
                      <a:pt x="3303" y="0"/>
                    </a:moveTo>
                    <a:cubicBezTo>
                      <a:pt x="3303" y="0"/>
                      <a:pt x="2669" y="1868"/>
                      <a:pt x="1" y="1401"/>
                    </a:cubicBezTo>
                    <a:cubicBezTo>
                      <a:pt x="1" y="1401"/>
                      <a:pt x="1035" y="2469"/>
                      <a:pt x="2870" y="2002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37"/>
              <p:cNvSpPr/>
              <p:nvPr/>
            </p:nvSpPr>
            <p:spPr>
              <a:xfrm>
                <a:off x="3916300" y="2065250"/>
                <a:ext cx="115950" cy="30875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1235" fill="none" extrusionOk="0">
                    <a:moveTo>
                      <a:pt x="1" y="1235"/>
                    </a:moveTo>
                    <a:cubicBezTo>
                      <a:pt x="1" y="1235"/>
                      <a:pt x="2402" y="34"/>
                      <a:pt x="4637" y="1"/>
                    </a:cubicBezTo>
                  </a:path>
                </a:pathLst>
              </a:custGeom>
              <a:solidFill>
                <a:schemeClr val="dk1"/>
              </a:solidFill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37"/>
              <p:cNvSpPr/>
              <p:nvPr/>
            </p:nvSpPr>
            <p:spPr>
              <a:xfrm>
                <a:off x="3616925" y="2346300"/>
                <a:ext cx="1104975" cy="1191600"/>
              </a:xfrm>
              <a:custGeom>
                <a:avLst/>
                <a:gdLst/>
                <a:ahLst/>
                <a:cxnLst/>
                <a:rect l="l" t="t" r="r" b="b"/>
                <a:pathLst>
                  <a:path w="44199" h="47664" extrusionOk="0">
                    <a:moveTo>
                      <a:pt x="31523" y="0"/>
                    </a:moveTo>
                    <a:cubicBezTo>
                      <a:pt x="30155" y="200"/>
                      <a:pt x="28687" y="400"/>
                      <a:pt x="27286" y="567"/>
                    </a:cubicBezTo>
                    <a:lnTo>
                      <a:pt x="20448" y="4737"/>
                    </a:lnTo>
                    <a:lnTo>
                      <a:pt x="10775" y="3402"/>
                    </a:lnTo>
                    <a:cubicBezTo>
                      <a:pt x="9674" y="3603"/>
                      <a:pt x="8473" y="3836"/>
                      <a:pt x="7139" y="4003"/>
                    </a:cubicBezTo>
                    <a:lnTo>
                      <a:pt x="0" y="47601"/>
                    </a:lnTo>
                    <a:cubicBezTo>
                      <a:pt x="0" y="47601"/>
                      <a:pt x="1447" y="47664"/>
                      <a:pt x="3816" y="47664"/>
                    </a:cubicBezTo>
                    <a:cubicBezTo>
                      <a:pt x="11777" y="47664"/>
                      <a:pt x="30151" y="46951"/>
                      <a:pt x="38995" y="40729"/>
                    </a:cubicBezTo>
                    <a:cubicBezTo>
                      <a:pt x="38995" y="40729"/>
                      <a:pt x="44199" y="27119"/>
                      <a:pt x="39829" y="14944"/>
                    </a:cubicBezTo>
                    <a:cubicBezTo>
                      <a:pt x="35459" y="2769"/>
                      <a:pt x="31523" y="0"/>
                      <a:pt x="315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37"/>
              <p:cNvSpPr/>
              <p:nvPr/>
            </p:nvSpPr>
            <p:spPr>
              <a:xfrm>
                <a:off x="3916300" y="2612700"/>
                <a:ext cx="581275" cy="556950"/>
              </a:xfrm>
              <a:custGeom>
                <a:avLst/>
                <a:gdLst/>
                <a:ahLst/>
                <a:cxnLst/>
                <a:rect l="l" t="t" r="r" b="b"/>
                <a:pathLst>
                  <a:path w="23251" h="22278" extrusionOk="0">
                    <a:moveTo>
                      <a:pt x="19191" y="0"/>
                    </a:moveTo>
                    <a:cubicBezTo>
                      <a:pt x="19154" y="0"/>
                      <a:pt x="19117" y="6"/>
                      <a:pt x="19081" y="18"/>
                    </a:cubicBezTo>
                    <a:cubicBezTo>
                      <a:pt x="18814" y="85"/>
                      <a:pt x="18647" y="452"/>
                      <a:pt x="18714" y="919"/>
                    </a:cubicBezTo>
                    <a:cubicBezTo>
                      <a:pt x="18802" y="1300"/>
                      <a:pt x="19070" y="1604"/>
                      <a:pt x="19315" y="1604"/>
                    </a:cubicBezTo>
                    <a:cubicBezTo>
                      <a:pt x="19349" y="1604"/>
                      <a:pt x="19382" y="1598"/>
                      <a:pt x="19414" y="1586"/>
                    </a:cubicBezTo>
                    <a:cubicBezTo>
                      <a:pt x="19715" y="1519"/>
                      <a:pt x="19881" y="1119"/>
                      <a:pt x="19815" y="685"/>
                    </a:cubicBezTo>
                    <a:cubicBezTo>
                      <a:pt x="19727" y="304"/>
                      <a:pt x="19458" y="0"/>
                      <a:pt x="19191" y="0"/>
                    </a:cubicBezTo>
                    <a:close/>
                    <a:moveTo>
                      <a:pt x="13963" y="1578"/>
                    </a:moveTo>
                    <a:cubicBezTo>
                      <a:pt x="13935" y="1578"/>
                      <a:pt x="13906" y="1580"/>
                      <a:pt x="13877" y="1586"/>
                    </a:cubicBezTo>
                    <a:cubicBezTo>
                      <a:pt x="13577" y="1686"/>
                      <a:pt x="13410" y="2053"/>
                      <a:pt x="13510" y="2520"/>
                    </a:cubicBezTo>
                    <a:cubicBezTo>
                      <a:pt x="13568" y="2897"/>
                      <a:pt x="13828" y="3173"/>
                      <a:pt x="14092" y="3173"/>
                    </a:cubicBezTo>
                    <a:cubicBezTo>
                      <a:pt x="14132" y="3173"/>
                      <a:pt x="14171" y="3167"/>
                      <a:pt x="14211" y="3154"/>
                    </a:cubicBezTo>
                    <a:cubicBezTo>
                      <a:pt x="14511" y="3087"/>
                      <a:pt x="14678" y="2720"/>
                      <a:pt x="14578" y="2253"/>
                    </a:cubicBezTo>
                    <a:cubicBezTo>
                      <a:pt x="14517" y="1888"/>
                      <a:pt x="14261" y="1578"/>
                      <a:pt x="13963" y="1578"/>
                    </a:cubicBezTo>
                    <a:close/>
                    <a:moveTo>
                      <a:pt x="538" y="2612"/>
                    </a:moveTo>
                    <a:cubicBezTo>
                      <a:pt x="514" y="2612"/>
                      <a:pt x="491" y="2614"/>
                      <a:pt x="468" y="2620"/>
                    </a:cubicBezTo>
                    <a:cubicBezTo>
                      <a:pt x="167" y="2720"/>
                      <a:pt x="1" y="3087"/>
                      <a:pt x="67" y="3554"/>
                    </a:cubicBezTo>
                    <a:cubicBezTo>
                      <a:pt x="158" y="3947"/>
                      <a:pt x="440" y="4231"/>
                      <a:pt x="716" y="4231"/>
                    </a:cubicBezTo>
                    <a:cubicBezTo>
                      <a:pt x="745" y="4231"/>
                      <a:pt x="773" y="4228"/>
                      <a:pt x="801" y="4221"/>
                    </a:cubicBezTo>
                    <a:cubicBezTo>
                      <a:pt x="1068" y="4121"/>
                      <a:pt x="1235" y="3754"/>
                      <a:pt x="1168" y="3287"/>
                    </a:cubicBezTo>
                    <a:cubicBezTo>
                      <a:pt x="1077" y="2922"/>
                      <a:pt x="790" y="2612"/>
                      <a:pt x="538" y="2612"/>
                    </a:cubicBezTo>
                    <a:close/>
                    <a:moveTo>
                      <a:pt x="6924" y="2612"/>
                    </a:moveTo>
                    <a:cubicBezTo>
                      <a:pt x="6896" y="2612"/>
                      <a:pt x="6868" y="2614"/>
                      <a:pt x="6839" y="2620"/>
                    </a:cubicBezTo>
                    <a:cubicBezTo>
                      <a:pt x="6539" y="2720"/>
                      <a:pt x="6372" y="3087"/>
                      <a:pt x="6472" y="3554"/>
                    </a:cubicBezTo>
                    <a:cubicBezTo>
                      <a:pt x="6532" y="3947"/>
                      <a:pt x="6812" y="4231"/>
                      <a:pt x="7087" y="4231"/>
                    </a:cubicBezTo>
                    <a:cubicBezTo>
                      <a:pt x="7116" y="4231"/>
                      <a:pt x="7144" y="4228"/>
                      <a:pt x="7172" y="4221"/>
                    </a:cubicBezTo>
                    <a:cubicBezTo>
                      <a:pt x="7439" y="4121"/>
                      <a:pt x="7639" y="3754"/>
                      <a:pt x="7539" y="3287"/>
                    </a:cubicBezTo>
                    <a:cubicBezTo>
                      <a:pt x="7448" y="2922"/>
                      <a:pt x="7217" y="2612"/>
                      <a:pt x="6924" y="2612"/>
                    </a:cubicBezTo>
                    <a:close/>
                    <a:moveTo>
                      <a:pt x="17897" y="6580"/>
                    </a:moveTo>
                    <a:cubicBezTo>
                      <a:pt x="17868" y="6580"/>
                      <a:pt x="17841" y="6583"/>
                      <a:pt x="17813" y="6590"/>
                    </a:cubicBezTo>
                    <a:cubicBezTo>
                      <a:pt x="17513" y="6690"/>
                      <a:pt x="17346" y="7057"/>
                      <a:pt x="17413" y="7524"/>
                    </a:cubicBezTo>
                    <a:cubicBezTo>
                      <a:pt x="17500" y="7901"/>
                      <a:pt x="17763" y="8177"/>
                      <a:pt x="18028" y="8177"/>
                    </a:cubicBezTo>
                    <a:cubicBezTo>
                      <a:pt x="18068" y="8177"/>
                      <a:pt x="18108" y="8171"/>
                      <a:pt x="18147" y="8158"/>
                    </a:cubicBezTo>
                    <a:cubicBezTo>
                      <a:pt x="18414" y="8091"/>
                      <a:pt x="18580" y="7724"/>
                      <a:pt x="18514" y="7257"/>
                    </a:cubicBezTo>
                    <a:cubicBezTo>
                      <a:pt x="18424" y="6838"/>
                      <a:pt x="18146" y="6580"/>
                      <a:pt x="17897" y="6580"/>
                    </a:cubicBezTo>
                    <a:close/>
                    <a:moveTo>
                      <a:pt x="10960" y="7538"/>
                    </a:moveTo>
                    <a:cubicBezTo>
                      <a:pt x="10920" y="7538"/>
                      <a:pt x="10881" y="7544"/>
                      <a:pt x="10842" y="7557"/>
                    </a:cubicBezTo>
                    <a:cubicBezTo>
                      <a:pt x="10541" y="7624"/>
                      <a:pt x="10375" y="8024"/>
                      <a:pt x="10475" y="8458"/>
                    </a:cubicBezTo>
                    <a:cubicBezTo>
                      <a:pt x="10533" y="8864"/>
                      <a:pt x="10793" y="9144"/>
                      <a:pt x="11057" y="9144"/>
                    </a:cubicBezTo>
                    <a:cubicBezTo>
                      <a:pt x="11097" y="9144"/>
                      <a:pt x="11136" y="9138"/>
                      <a:pt x="11175" y="9125"/>
                    </a:cubicBezTo>
                    <a:cubicBezTo>
                      <a:pt x="11475" y="9058"/>
                      <a:pt x="11642" y="8691"/>
                      <a:pt x="11542" y="8224"/>
                    </a:cubicBezTo>
                    <a:cubicBezTo>
                      <a:pt x="11484" y="7818"/>
                      <a:pt x="11224" y="7538"/>
                      <a:pt x="10960" y="7538"/>
                    </a:cubicBezTo>
                    <a:close/>
                    <a:moveTo>
                      <a:pt x="22550" y="11684"/>
                    </a:moveTo>
                    <a:cubicBezTo>
                      <a:pt x="22518" y="11684"/>
                      <a:pt x="22484" y="11687"/>
                      <a:pt x="22450" y="11693"/>
                    </a:cubicBezTo>
                    <a:cubicBezTo>
                      <a:pt x="22183" y="11760"/>
                      <a:pt x="22016" y="12127"/>
                      <a:pt x="22083" y="12594"/>
                    </a:cubicBezTo>
                    <a:cubicBezTo>
                      <a:pt x="22170" y="13000"/>
                      <a:pt x="22434" y="13280"/>
                      <a:pt x="22699" y="13280"/>
                    </a:cubicBezTo>
                    <a:cubicBezTo>
                      <a:pt x="22738" y="13280"/>
                      <a:pt x="22778" y="13274"/>
                      <a:pt x="22817" y="13261"/>
                    </a:cubicBezTo>
                    <a:cubicBezTo>
                      <a:pt x="23084" y="13194"/>
                      <a:pt x="23250" y="12794"/>
                      <a:pt x="23184" y="12361"/>
                    </a:cubicBezTo>
                    <a:cubicBezTo>
                      <a:pt x="23093" y="11967"/>
                      <a:pt x="22865" y="11684"/>
                      <a:pt x="22550" y="11684"/>
                    </a:cubicBezTo>
                    <a:close/>
                    <a:moveTo>
                      <a:pt x="15497" y="13686"/>
                    </a:moveTo>
                    <a:cubicBezTo>
                      <a:pt x="15468" y="13686"/>
                      <a:pt x="15440" y="13689"/>
                      <a:pt x="15412" y="13695"/>
                    </a:cubicBezTo>
                    <a:cubicBezTo>
                      <a:pt x="15145" y="13762"/>
                      <a:pt x="14945" y="14128"/>
                      <a:pt x="15045" y="14595"/>
                    </a:cubicBezTo>
                    <a:cubicBezTo>
                      <a:pt x="15132" y="15002"/>
                      <a:pt x="15396" y="15282"/>
                      <a:pt x="15638" y="15282"/>
                    </a:cubicBezTo>
                    <a:cubicBezTo>
                      <a:pt x="15675" y="15282"/>
                      <a:pt x="15710" y="15276"/>
                      <a:pt x="15745" y="15263"/>
                    </a:cubicBezTo>
                    <a:cubicBezTo>
                      <a:pt x="16045" y="15196"/>
                      <a:pt x="16212" y="14796"/>
                      <a:pt x="16145" y="14362"/>
                    </a:cubicBezTo>
                    <a:cubicBezTo>
                      <a:pt x="16055" y="13969"/>
                      <a:pt x="15772" y="13686"/>
                      <a:pt x="15497" y="13686"/>
                    </a:cubicBezTo>
                    <a:close/>
                    <a:moveTo>
                      <a:pt x="19294" y="19763"/>
                    </a:moveTo>
                    <a:cubicBezTo>
                      <a:pt x="19278" y="19763"/>
                      <a:pt x="19263" y="19764"/>
                      <a:pt x="19248" y="19766"/>
                    </a:cubicBezTo>
                    <a:cubicBezTo>
                      <a:pt x="18981" y="19833"/>
                      <a:pt x="18781" y="20233"/>
                      <a:pt x="18881" y="20666"/>
                    </a:cubicBezTo>
                    <a:cubicBezTo>
                      <a:pt x="18971" y="21090"/>
                      <a:pt x="19254" y="21376"/>
                      <a:pt x="19505" y="21376"/>
                    </a:cubicBezTo>
                    <a:cubicBezTo>
                      <a:pt x="19531" y="21376"/>
                      <a:pt x="19556" y="21373"/>
                      <a:pt x="19581" y="21367"/>
                    </a:cubicBezTo>
                    <a:cubicBezTo>
                      <a:pt x="19881" y="21267"/>
                      <a:pt x="20048" y="20900"/>
                      <a:pt x="19948" y="20433"/>
                    </a:cubicBezTo>
                    <a:cubicBezTo>
                      <a:pt x="19885" y="20053"/>
                      <a:pt x="19581" y="19763"/>
                      <a:pt x="19294" y="19763"/>
                    </a:cubicBezTo>
                    <a:close/>
                    <a:moveTo>
                      <a:pt x="12460" y="20664"/>
                    </a:moveTo>
                    <a:cubicBezTo>
                      <a:pt x="12443" y="20664"/>
                      <a:pt x="12426" y="20665"/>
                      <a:pt x="12409" y="20666"/>
                    </a:cubicBezTo>
                    <a:cubicBezTo>
                      <a:pt x="12143" y="20767"/>
                      <a:pt x="11976" y="21133"/>
                      <a:pt x="12042" y="21600"/>
                    </a:cubicBezTo>
                    <a:cubicBezTo>
                      <a:pt x="12132" y="22020"/>
                      <a:pt x="12410" y="22278"/>
                      <a:pt x="12659" y="22278"/>
                    </a:cubicBezTo>
                    <a:cubicBezTo>
                      <a:pt x="12688" y="22278"/>
                      <a:pt x="12716" y="22274"/>
                      <a:pt x="12743" y="22268"/>
                    </a:cubicBezTo>
                    <a:cubicBezTo>
                      <a:pt x="13043" y="22201"/>
                      <a:pt x="13210" y="21801"/>
                      <a:pt x="13143" y="21367"/>
                    </a:cubicBezTo>
                    <a:cubicBezTo>
                      <a:pt x="13048" y="20955"/>
                      <a:pt x="12773" y="20664"/>
                      <a:pt x="12460" y="20664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37"/>
              <p:cNvSpPr/>
              <p:nvPr/>
            </p:nvSpPr>
            <p:spPr>
              <a:xfrm>
                <a:off x="3300025" y="2446350"/>
                <a:ext cx="554600" cy="1076650"/>
              </a:xfrm>
              <a:custGeom>
                <a:avLst/>
                <a:gdLst/>
                <a:ahLst/>
                <a:cxnLst/>
                <a:rect l="l" t="t" r="r" b="b"/>
                <a:pathLst>
                  <a:path w="22184" h="43066" extrusionOk="0">
                    <a:moveTo>
                      <a:pt x="19781" y="1"/>
                    </a:moveTo>
                    <a:cubicBezTo>
                      <a:pt x="12977" y="868"/>
                      <a:pt x="11042" y="11409"/>
                      <a:pt x="10341" y="19248"/>
                    </a:cubicBezTo>
                    <a:cubicBezTo>
                      <a:pt x="9641" y="27087"/>
                      <a:pt x="7106" y="35026"/>
                      <a:pt x="1" y="39529"/>
                    </a:cubicBezTo>
                    <a:lnTo>
                      <a:pt x="14044" y="43065"/>
                    </a:lnTo>
                    <a:cubicBezTo>
                      <a:pt x="14044" y="43065"/>
                      <a:pt x="19881" y="32024"/>
                      <a:pt x="21182" y="19081"/>
                    </a:cubicBezTo>
                    <a:cubicBezTo>
                      <a:pt x="22183" y="9041"/>
                      <a:pt x="19781" y="1"/>
                      <a:pt x="19781" y="1"/>
                    </a:cubicBezTo>
                    <a:close/>
                  </a:path>
                </a:pathLst>
              </a:custGeom>
              <a:solidFill>
                <a:srgbClr val="FF98A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37"/>
              <p:cNvSpPr/>
              <p:nvPr/>
            </p:nvSpPr>
            <p:spPr>
              <a:xfrm>
                <a:off x="3884600" y="2360475"/>
                <a:ext cx="412825" cy="231850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9274" extrusionOk="0">
                    <a:moveTo>
                      <a:pt x="16513" y="0"/>
                    </a:moveTo>
                    <a:cubicBezTo>
                      <a:pt x="11643" y="534"/>
                      <a:pt x="7239" y="801"/>
                      <a:pt x="7239" y="801"/>
                    </a:cubicBezTo>
                    <a:cubicBezTo>
                      <a:pt x="7239" y="801"/>
                      <a:pt x="4604" y="1968"/>
                      <a:pt x="1" y="2835"/>
                    </a:cubicBezTo>
                    <a:cubicBezTo>
                      <a:pt x="1065" y="4751"/>
                      <a:pt x="4043" y="9274"/>
                      <a:pt x="8504" y="9274"/>
                    </a:cubicBezTo>
                    <a:cubicBezTo>
                      <a:pt x="8936" y="9274"/>
                      <a:pt x="9382" y="9231"/>
                      <a:pt x="9841" y="9140"/>
                    </a:cubicBezTo>
                    <a:cubicBezTo>
                      <a:pt x="15245" y="8106"/>
                      <a:pt x="16313" y="2802"/>
                      <a:pt x="16513" y="0"/>
                    </a:cubicBezTo>
                    <a:close/>
                  </a:path>
                </a:pathLst>
              </a:custGeom>
              <a:solidFill>
                <a:srgbClr val="FF98A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37"/>
              <p:cNvSpPr/>
              <p:nvPr/>
            </p:nvSpPr>
            <p:spPr>
              <a:xfrm>
                <a:off x="4245700" y="2343100"/>
                <a:ext cx="622975" cy="1107525"/>
              </a:xfrm>
              <a:custGeom>
                <a:avLst/>
                <a:gdLst/>
                <a:ahLst/>
                <a:cxnLst/>
                <a:rect l="l" t="t" r="r" b="b"/>
                <a:pathLst>
                  <a:path w="24919" h="44301" extrusionOk="0">
                    <a:moveTo>
                      <a:pt x="7666" y="1"/>
                    </a:moveTo>
                    <a:cubicBezTo>
                      <a:pt x="6856" y="1"/>
                      <a:pt x="6372" y="128"/>
                      <a:pt x="6372" y="128"/>
                    </a:cubicBezTo>
                    <a:cubicBezTo>
                      <a:pt x="7039" y="4464"/>
                      <a:pt x="10008" y="15239"/>
                      <a:pt x="10008" y="15239"/>
                    </a:cubicBezTo>
                    <a:cubicBezTo>
                      <a:pt x="10008" y="15239"/>
                      <a:pt x="13410" y="19542"/>
                      <a:pt x="12009" y="28849"/>
                    </a:cubicBezTo>
                    <a:cubicBezTo>
                      <a:pt x="10508" y="38589"/>
                      <a:pt x="1" y="42759"/>
                      <a:pt x="1" y="42759"/>
                    </a:cubicBezTo>
                    <a:cubicBezTo>
                      <a:pt x="1" y="42759"/>
                      <a:pt x="890" y="44301"/>
                      <a:pt x="4560" y="44301"/>
                    </a:cubicBezTo>
                    <a:cubicBezTo>
                      <a:pt x="6576" y="44301"/>
                      <a:pt x="9433" y="43835"/>
                      <a:pt x="13444" y="42392"/>
                    </a:cubicBezTo>
                    <a:cubicBezTo>
                      <a:pt x="24818" y="38289"/>
                      <a:pt x="24918" y="23178"/>
                      <a:pt x="19581" y="10602"/>
                    </a:cubicBezTo>
                    <a:cubicBezTo>
                      <a:pt x="15568" y="1170"/>
                      <a:pt x="10121" y="1"/>
                      <a:pt x="7666" y="1"/>
                    </a:cubicBezTo>
                    <a:close/>
                  </a:path>
                </a:pathLst>
              </a:custGeom>
              <a:solidFill>
                <a:srgbClr val="FF98A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37"/>
              <p:cNvSpPr/>
              <p:nvPr/>
            </p:nvSpPr>
            <p:spPr>
              <a:xfrm>
                <a:off x="2607025" y="3411125"/>
                <a:ext cx="1254250" cy="437925"/>
              </a:xfrm>
              <a:custGeom>
                <a:avLst/>
                <a:gdLst/>
                <a:ahLst/>
                <a:cxnLst/>
                <a:rect l="l" t="t" r="r" b="b"/>
                <a:pathLst>
                  <a:path w="50170" h="17517" extrusionOk="0">
                    <a:moveTo>
                      <a:pt x="16245" y="0"/>
                    </a:moveTo>
                    <a:cubicBezTo>
                      <a:pt x="16032" y="0"/>
                      <a:pt x="15821" y="2"/>
                      <a:pt x="15612" y="4"/>
                    </a:cubicBezTo>
                    <a:cubicBezTo>
                      <a:pt x="2603" y="171"/>
                      <a:pt x="1" y="7276"/>
                      <a:pt x="1335" y="11346"/>
                    </a:cubicBezTo>
                    <a:cubicBezTo>
                      <a:pt x="2703" y="15449"/>
                      <a:pt x="6739" y="17517"/>
                      <a:pt x="18848" y="17517"/>
                    </a:cubicBezTo>
                    <a:lnTo>
                      <a:pt x="37127" y="17517"/>
                    </a:lnTo>
                    <a:lnTo>
                      <a:pt x="50170" y="4974"/>
                    </a:lnTo>
                    <a:cubicBezTo>
                      <a:pt x="50170" y="4974"/>
                      <a:pt x="29369" y="0"/>
                      <a:pt x="162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37"/>
              <p:cNvSpPr/>
              <p:nvPr/>
            </p:nvSpPr>
            <p:spPr>
              <a:xfrm>
                <a:off x="3070700" y="3432900"/>
                <a:ext cx="749725" cy="416150"/>
              </a:xfrm>
              <a:custGeom>
                <a:avLst/>
                <a:gdLst/>
                <a:ahLst/>
                <a:cxnLst/>
                <a:rect l="l" t="t" r="r" b="b"/>
                <a:pathLst>
                  <a:path w="29989" h="16646" extrusionOk="0">
                    <a:moveTo>
                      <a:pt x="9040" y="0"/>
                    </a:moveTo>
                    <a:lnTo>
                      <a:pt x="6538" y="267"/>
                    </a:lnTo>
                    <a:cubicBezTo>
                      <a:pt x="6538" y="267"/>
                      <a:pt x="6272" y="2402"/>
                      <a:pt x="11175" y="2669"/>
                    </a:cubicBezTo>
                    <a:cubicBezTo>
                      <a:pt x="14644" y="2903"/>
                      <a:pt x="21516" y="3403"/>
                      <a:pt x="25318" y="3670"/>
                    </a:cubicBezTo>
                    <a:cubicBezTo>
                      <a:pt x="22850" y="4737"/>
                      <a:pt x="20115" y="6172"/>
                      <a:pt x="17980" y="7906"/>
                    </a:cubicBezTo>
                    <a:cubicBezTo>
                      <a:pt x="13510" y="11575"/>
                      <a:pt x="8607" y="15078"/>
                      <a:pt x="0" y="16646"/>
                    </a:cubicBezTo>
                    <a:lnTo>
                      <a:pt x="18514" y="16646"/>
                    </a:lnTo>
                    <a:lnTo>
                      <a:pt x="28354" y="7239"/>
                    </a:lnTo>
                    <a:lnTo>
                      <a:pt x="29988" y="3770"/>
                    </a:lnTo>
                    <a:cubicBezTo>
                      <a:pt x="26486" y="2969"/>
                      <a:pt x="17713" y="1135"/>
                      <a:pt x="90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37"/>
              <p:cNvSpPr/>
              <p:nvPr/>
            </p:nvSpPr>
            <p:spPr>
              <a:xfrm>
                <a:off x="3241650" y="3482050"/>
                <a:ext cx="783075" cy="367000"/>
              </a:xfrm>
              <a:custGeom>
                <a:avLst/>
                <a:gdLst/>
                <a:ahLst/>
                <a:cxnLst/>
                <a:rect l="l" t="t" r="r" b="b"/>
                <a:pathLst>
                  <a:path w="31323" h="14680" extrusionOk="0">
                    <a:moveTo>
                      <a:pt x="30982" y="0"/>
                    </a:moveTo>
                    <a:cubicBezTo>
                      <a:pt x="16748" y="0"/>
                      <a:pt x="10558" y="12396"/>
                      <a:pt x="1" y="14680"/>
                    </a:cubicBezTo>
                    <a:lnTo>
                      <a:pt x="31323" y="14680"/>
                    </a:lnTo>
                    <a:lnTo>
                      <a:pt x="31323" y="3"/>
                    </a:lnTo>
                    <a:cubicBezTo>
                      <a:pt x="31209" y="1"/>
                      <a:pt x="31095" y="0"/>
                      <a:pt x="309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37"/>
              <p:cNvSpPr/>
              <p:nvPr/>
            </p:nvSpPr>
            <p:spPr>
              <a:xfrm>
                <a:off x="3184100" y="2815450"/>
                <a:ext cx="1028275" cy="691650"/>
              </a:xfrm>
              <a:custGeom>
                <a:avLst/>
                <a:gdLst/>
                <a:ahLst/>
                <a:cxnLst/>
                <a:rect l="l" t="t" r="r" b="b"/>
                <a:pathLst>
                  <a:path w="41131" h="27666" extrusionOk="0">
                    <a:moveTo>
                      <a:pt x="24264" y="0"/>
                    </a:moveTo>
                    <a:cubicBezTo>
                      <a:pt x="17451" y="0"/>
                      <a:pt x="9569" y="211"/>
                      <a:pt x="3036" y="948"/>
                    </a:cubicBezTo>
                    <a:cubicBezTo>
                      <a:pt x="2102" y="1015"/>
                      <a:pt x="1302" y="1815"/>
                      <a:pt x="1235" y="2783"/>
                    </a:cubicBezTo>
                    <a:cubicBezTo>
                      <a:pt x="802" y="6485"/>
                      <a:pt x="1" y="15892"/>
                      <a:pt x="1168" y="24598"/>
                    </a:cubicBezTo>
                    <a:cubicBezTo>
                      <a:pt x="1302" y="25566"/>
                      <a:pt x="2102" y="26333"/>
                      <a:pt x="3103" y="26400"/>
                    </a:cubicBezTo>
                    <a:cubicBezTo>
                      <a:pt x="7547" y="26759"/>
                      <a:pt x="20166" y="27665"/>
                      <a:pt x="31627" y="27665"/>
                    </a:cubicBezTo>
                    <a:cubicBezTo>
                      <a:pt x="34017" y="27665"/>
                      <a:pt x="36357" y="27626"/>
                      <a:pt x="38562" y="27534"/>
                    </a:cubicBezTo>
                    <a:cubicBezTo>
                      <a:pt x="39663" y="27500"/>
                      <a:pt x="40530" y="26633"/>
                      <a:pt x="40563" y="25532"/>
                    </a:cubicBezTo>
                    <a:cubicBezTo>
                      <a:pt x="40730" y="21163"/>
                      <a:pt x="41130" y="10121"/>
                      <a:pt x="40296" y="2149"/>
                    </a:cubicBezTo>
                    <a:cubicBezTo>
                      <a:pt x="40163" y="1115"/>
                      <a:pt x="39329" y="314"/>
                      <a:pt x="38295" y="281"/>
                    </a:cubicBezTo>
                    <a:cubicBezTo>
                      <a:pt x="35657" y="170"/>
                      <a:pt x="30393" y="0"/>
                      <a:pt x="242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37"/>
              <p:cNvSpPr/>
              <p:nvPr/>
            </p:nvSpPr>
            <p:spPr>
              <a:xfrm>
                <a:off x="3604400" y="3064300"/>
                <a:ext cx="193500" cy="193500"/>
              </a:xfrm>
              <a:custGeom>
                <a:avLst/>
                <a:gdLst/>
                <a:ahLst/>
                <a:cxnLst/>
                <a:rect l="l" t="t" r="r" b="b"/>
                <a:pathLst>
                  <a:path w="7740" h="7740" extrusionOk="0">
                    <a:moveTo>
                      <a:pt x="3870" y="1"/>
                    </a:moveTo>
                    <a:cubicBezTo>
                      <a:pt x="1736" y="1"/>
                      <a:pt x="1" y="1735"/>
                      <a:pt x="1" y="3870"/>
                    </a:cubicBezTo>
                    <a:cubicBezTo>
                      <a:pt x="1" y="6005"/>
                      <a:pt x="1736" y="7739"/>
                      <a:pt x="3870" y="7739"/>
                    </a:cubicBezTo>
                    <a:cubicBezTo>
                      <a:pt x="6005" y="7739"/>
                      <a:pt x="7740" y="6005"/>
                      <a:pt x="7740" y="3870"/>
                    </a:cubicBezTo>
                    <a:cubicBezTo>
                      <a:pt x="7740" y="1735"/>
                      <a:pt x="6005" y="1"/>
                      <a:pt x="38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37"/>
              <p:cNvSpPr/>
              <p:nvPr/>
            </p:nvSpPr>
            <p:spPr>
              <a:xfrm>
                <a:off x="3676125" y="3117875"/>
                <a:ext cx="69250" cy="86550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3462" extrusionOk="0">
                    <a:moveTo>
                      <a:pt x="222" y="1"/>
                    </a:moveTo>
                    <a:cubicBezTo>
                      <a:pt x="184" y="1"/>
                      <a:pt x="151" y="9"/>
                      <a:pt x="134" y="26"/>
                    </a:cubicBezTo>
                    <a:cubicBezTo>
                      <a:pt x="67" y="59"/>
                      <a:pt x="1" y="159"/>
                      <a:pt x="1" y="193"/>
                    </a:cubicBezTo>
                    <a:lnTo>
                      <a:pt x="1" y="3261"/>
                    </a:lnTo>
                    <a:cubicBezTo>
                      <a:pt x="1" y="3362"/>
                      <a:pt x="67" y="3428"/>
                      <a:pt x="134" y="3428"/>
                    </a:cubicBezTo>
                    <a:cubicBezTo>
                      <a:pt x="167" y="3428"/>
                      <a:pt x="234" y="3462"/>
                      <a:pt x="234" y="3462"/>
                    </a:cubicBezTo>
                    <a:cubicBezTo>
                      <a:pt x="268" y="3462"/>
                      <a:pt x="301" y="3462"/>
                      <a:pt x="334" y="3428"/>
                    </a:cubicBezTo>
                    <a:lnTo>
                      <a:pt x="2636" y="1894"/>
                    </a:lnTo>
                    <a:cubicBezTo>
                      <a:pt x="2669" y="1860"/>
                      <a:pt x="2736" y="1794"/>
                      <a:pt x="2736" y="1727"/>
                    </a:cubicBezTo>
                    <a:cubicBezTo>
                      <a:pt x="2769" y="1694"/>
                      <a:pt x="2736" y="1594"/>
                      <a:pt x="2636" y="1560"/>
                    </a:cubicBezTo>
                    <a:lnTo>
                      <a:pt x="334" y="26"/>
                    </a:lnTo>
                    <a:cubicBezTo>
                      <a:pt x="301" y="9"/>
                      <a:pt x="259" y="1"/>
                      <a:pt x="2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37"/>
              <p:cNvSpPr/>
              <p:nvPr/>
            </p:nvSpPr>
            <p:spPr>
              <a:xfrm>
                <a:off x="3800375" y="1907625"/>
                <a:ext cx="1933075" cy="2882750"/>
              </a:xfrm>
              <a:custGeom>
                <a:avLst/>
                <a:gdLst/>
                <a:ahLst/>
                <a:cxnLst/>
                <a:rect l="l" t="t" r="r" b="b"/>
                <a:pathLst>
                  <a:path w="77323" h="115310" extrusionOk="0">
                    <a:moveTo>
                      <a:pt x="60933" y="1"/>
                    </a:moveTo>
                    <a:cubicBezTo>
                      <a:pt x="55923" y="1"/>
                      <a:pt x="50980" y="3241"/>
                      <a:pt x="52872" y="23385"/>
                    </a:cubicBezTo>
                    <a:cubicBezTo>
                      <a:pt x="54807" y="43599"/>
                      <a:pt x="56008" y="54173"/>
                      <a:pt x="42198" y="56442"/>
                    </a:cubicBezTo>
                    <a:cubicBezTo>
                      <a:pt x="40289" y="56760"/>
                      <a:pt x="38356" y="56880"/>
                      <a:pt x="36426" y="56880"/>
                    </a:cubicBezTo>
                    <a:cubicBezTo>
                      <a:pt x="30603" y="56880"/>
                      <a:pt x="24795" y="55791"/>
                      <a:pt x="19698" y="55791"/>
                    </a:cubicBezTo>
                    <a:cubicBezTo>
                      <a:pt x="14288" y="55791"/>
                      <a:pt x="9680" y="57018"/>
                      <a:pt x="6706" y="62079"/>
                    </a:cubicBezTo>
                    <a:cubicBezTo>
                      <a:pt x="1" y="73454"/>
                      <a:pt x="2870" y="100506"/>
                      <a:pt x="10675" y="108312"/>
                    </a:cubicBezTo>
                    <a:cubicBezTo>
                      <a:pt x="17107" y="114743"/>
                      <a:pt x="23017" y="115310"/>
                      <a:pt x="29116" y="115310"/>
                    </a:cubicBezTo>
                    <a:cubicBezTo>
                      <a:pt x="30419" y="115310"/>
                      <a:pt x="31731" y="115284"/>
                      <a:pt x="33058" y="115284"/>
                    </a:cubicBezTo>
                    <a:lnTo>
                      <a:pt x="54640" y="115284"/>
                    </a:lnTo>
                    <a:cubicBezTo>
                      <a:pt x="61345" y="115284"/>
                      <a:pt x="70384" y="110180"/>
                      <a:pt x="73420" y="93201"/>
                    </a:cubicBezTo>
                    <a:cubicBezTo>
                      <a:pt x="77323" y="71619"/>
                      <a:pt x="76189" y="42365"/>
                      <a:pt x="75054" y="28288"/>
                    </a:cubicBezTo>
                    <a:cubicBezTo>
                      <a:pt x="73987" y="14278"/>
                      <a:pt x="73020" y="135"/>
                      <a:pt x="61011" y="1"/>
                    </a:cubicBezTo>
                    <a:cubicBezTo>
                      <a:pt x="60985" y="1"/>
                      <a:pt x="60959" y="1"/>
                      <a:pt x="609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37"/>
              <p:cNvSpPr/>
              <p:nvPr/>
            </p:nvSpPr>
            <p:spPr>
              <a:xfrm>
                <a:off x="4963725" y="4790550"/>
                <a:ext cx="203500" cy="260200"/>
              </a:xfrm>
              <a:custGeom>
                <a:avLst/>
                <a:gdLst/>
                <a:ahLst/>
                <a:cxnLst/>
                <a:rect l="l" t="t" r="r" b="b"/>
                <a:pathLst>
                  <a:path w="8140" h="10408" extrusionOk="0">
                    <a:moveTo>
                      <a:pt x="0" y="0"/>
                    </a:moveTo>
                    <a:lnTo>
                      <a:pt x="1835" y="10407"/>
                    </a:lnTo>
                    <a:lnTo>
                      <a:pt x="6305" y="10407"/>
                    </a:lnTo>
                    <a:lnTo>
                      <a:pt x="813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13" name="Google Shape;713;p37"/>
          <p:cNvSpPr/>
          <p:nvPr/>
        </p:nvSpPr>
        <p:spPr>
          <a:xfrm>
            <a:off x="4810275" y="3232573"/>
            <a:ext cx="664788" cy="657312"/>
          </a:xfrm>
          <a:custGeom>
            <a:avLst/>
            <a:gdLst/>
            <a:ahLst/>
            <a:cxnLst/>
            <a:rect l="l" t="t" r="r" b="b"/>
            <a:pathLst>
              <a:path w="14778" h="14611" extrusionOk="0">
                <a:moveTo>
                  <a:pt x="1134" y="0"/>
                </a:moveTo>
                <a:cubicBezTo>
                  <a:pt x="876" y="0"/>
                  <a:pt x="617" y="100"/>
                  <a:pt x="400" y="300"/>
                </a:cubicBezTo>
                <a:cubicBezTo>
                  <a:pt x="0" y="734"/>
                  <a:pt x="0" y="1368"/>
                  <a:pt x="400" y="1768"/>
                </a:cubicBezTo>
                <a:lnTo>
                  <a:pt x="5938" y="7305"/>
                </a:lnTo>
                <a:lnTo>
                  <a:pt x="400" y="12876"/>
                </a:lnTo>
                <a:cubicBezTo>
                  <a:pt x="0" y="13276"/>
                  <a:pt x="0" y="13910"/>
                  <a:pt x="400" y="14311"/>
                </a:cubicBezTo>
                <a:cubicBezTo>
                  <a:pt x="567" y="14544"/>
                  <a:pt x="867" y="14611"/>
                  <a:pt x="1101" y="14611"/>
                </a:cubicBezTo>
                <a:cubicBezTo>
                  <a:pt x="1368" y="14611"/>
                  <a:pt x="1601" y="14544"/>
                  <a:pt x="1835" y="14311"/>
                </a:cubicBezTo>
                <a:lnTo>
                  <a:pt x="7372" y="8773"/>
                </a:lnTo>
                <a:lnTo>
                  <a:pt x="12943" y="14311"/>
                </a:lnTo>
                <a:cubicBezTo>
                  <a:pt x="13109" y="14544"/>
                  <a:pt x="13410" y="14611"/>
                  <a:pt x="13677" y="14611"/>
                </a:cubicBezTo>
                <a:cubicBezTo>
                  <a:pt x="13910" y="14611"/>
                  <a:pt x="14177" y="14544"/>
                  <a:pt x="14377" y="14311"/>
                </a:cubicBezTo>
                <a:cubicBezTo>
                  <a:pt x="14777" y="13910"/>
                  <a:pt x="14777" y="13276"/>
                  <a:pt x="14377" y="12876"/>
                </a:cubicBezTo>
                <a:lnTo>
                  <a:pt x="8840" y="7305"/>
                </a:lnTo>
                <a:lnTo>
                  <a:pt x="14377" y="1768"/>
                </a:lnTo>
                <a:cubicBezTo>
                  <a:pt x="14777" y="1368"/>
                  <a:pt x="14777" y="734"/>
                  <a:pt x="14377" y="300"/>
                </a:cubicBezTo>
                <a:cubicBezTo>
                  <a:pt x="14160" y="100"/>
                  <a:pt x="13902" y="0"/>
                  <a:pt x="13643" y="0"/>
                </a:cubicBezTo>
                <a:cubicBezTo>
                  <a:pt x="13385" y="0"/>
                  <a:pt x="13126" y="100"/>
                  <a:pt x="12909" y="300"/>
                </a:cubicBezTo>
                <a:lnTo>
                  <a:pt x="7372" y="5871"/>
                </a:lnTo>
                <a:lnTo>
                  <a:pt x="1868" y="300"/>
                </a:lnTo>
                <a:cubicBezTo>
                  <a:pt x="1651" y="100"/>
                  <a:pt x="1393" y="0"/>
                  <a:pt x="1134" y="0"/>
                </a:cubicBezTo>
                <a:close/>
              </a:path>
            </a:pathLst>
          </a:custGeom>
          <a:solidFill>
            <a:srgbClr val="FA86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4" name="Google Shape;714;p37"/>
          <p:cNvGrpSpPr/>
          <p:nvPr/>
        </p:nvGrpSpPr>
        <p:grpSpPr>
          <a:xfrm>
            <a:off x="4460875" y="1778725"/>
            <a:ext cx="1146675" cy="235200"/>
            <a:chOff x="3058200" y="666750"/>
            <a:chExt cx="1146675" cy="235200"/>
          </a:xfrm>
        </p:grpSpPr>
        <p:sp>
          <p:nvSpPr>
            <p:cNvPr id="715" name="Google Shape;715;p37"/>
            <p:cNvSpPr/>
            <p:nvPr/>
          </p:nvSpPr>
          <p:spPr>
            <a:xfrm>
              <a:off x="3058200" y="666750"/>
              <a:ext cx="1130825" cy="217750"/>
            </a:xfrm>
            <a:custGeom>
              <a:avLst/>
              <a:gdLst/>
              <a:ahLst/>
              <a:cxnLst/>
              <a:rect l="l" t="t" r="r" b="b"/>
              <a:pathLst>
                <a:path w="45233" h="8710" extrusionOk="0">
                  <a:moveTo>
                    <a:pt x="24079" y="1699"/>
                  </a:moveTo>
                  <a:cubicBezTo>
                    <a:pt x="24092" y="1701"/>
                    <a:pt x="24105" y="1702"/>
                    <a:pt x="24117" y="1702"/>
                  </a:cubicBezTo>
                  <a:cubicBezTo>
                    <a:pt x="24104" y="1701"/>
                    <a:pt x="24091" y="1700"/>
                    <a:pt x="24079" y="1699"/>
                  </a:cubicBezTo>
                  <a:close/>
                  <a:moveTo>
                    <a:pt x="14246" y="2850"/>
                  </a:moveTo>
                  <a:cubicBezTo>
                    <a:pt x="14221" y="2857"/>
                    <a:pt x="14198" y="2863"/>
                    <a:pt x="14177" y="2869"/>
                  </a:cubicBezTo>
                  <a:cubicBezTo>
                    <a:pt x="14210" y="2861"/>
                    <a:pt x="14232" y="2855"/>
                    <a:pt x="14246" y="2850"/>
                  </a:cubicBezTo>
                  <a:close/>
                  <a:moveTo>
                    <a:pt x="41430" y="4170"/>
                  </a:moveTo>
                  <a:lnTo>
                    <a:pt x="41430" y="4170"/>
                  </a:lnTo>
                  <a:cubicBezTo>
                    <a:pt x="41460" y="4191"/>
                    <a:pt x="41492" y="4211"/>
                    <a:pt x="41524" y="4230"/>
                  </a:cubicBezTo>
                  <a:lnTo>
                    <a:pt x="41524" y="4230"/>
                  </a:lnTo>
                  <a:cubicBezTo>
                    <a:pt x="41536" y="4221"/>
                    <a:pt x="41489" y="4190"/>
                    <a:pt x="41430" y="4170"/>
                  </a:cubicBezTo>
                  <a:close/>
                  <a:moveTo>
                    <a:pt x="38294" y="4671"/>
                  </a:moveTo>
                  <a:lnTo>
                    <a:pt x="38294" y="4671"/>
                  </a:lnTo>
                  <a:cubicBezTo>
                    <a:pt x="38310" y="4686"/>
                    <a:pt x="38340" y="4695"/>
                    <a:pt x="38361" y="4696"/>
                  </a:cubicBezTo>
                  <a:lnTo>
                    <a:pt x="38361" y="4696"/>
                  </a:lnTo>
                  <a:cubicBezTo>
                    <a:pt x="38338" y="4686"/>
                    <a:pt x="38315" y="4678"/>
                    <a:pt x="38294" y="4671"/>
                  </a:cubicBezTo>
                  <a:close/>
                  <a:moveTo>
                    <a:pt x="41229" y="5972"/>
                  </a:moveTo>
                  <a:cubicBezTo>
                    <a:pt x="41245" y="5978"/>
                    <a:pt x="41261" y="5984"/>
                    <a:pt x="41276" y="5989"/>
                  </a:cubicBezTo>
                  <a:lnTo>
                    <a:pt x="41276" y="5989"/>
                  </a:lnTo>
                  <a:cubicBezTo>
                    <a:pt x="41261" y="5983"/>
                    <a:pt x="41245" y="5977"/>
                    <a:pt x="41229" y="5972"/>
                  </a:cubicBezTo>
                  <a:close/>
                  <a:moveTo>
                    <a:pt x="41696" y="6172"/>
                  </a:moveTo>
                  <a:lnTo>
                    <a:pt x="41696" y="6172"/>
                  </a:lnTo>
                  <a:cubicBezTo>
                    <a:pt x="41714" y="6180"/>
                    <a:pt x="41722" y="6184"/>
                    <a:pt x="41722" y="6184"/>
                  </a:cubicBezTo>
                  <a:cubicBezTo>
                    <a:pt x="41723" y="6184"/>
                    <a:pt x="41716" y="6180"/>
                    <a:pt x="41705" y="6174"/>
                  </a:cubicBezTo>
                  <a:lnTo>
                    <a:pt x="41705" y="6174"/>
                  </a:lnTo>
                  <a:cubicBezTo>
                    <a:pt x="41702" y="6174"/>
                    <a:pt x="41699" y="6173"/>
                    <a:pt x="41696" y="6172"/>
                  </a:cubicBezTo>
                  <a:close/>
                  <a:moveTo>
                    <a:pt x="44405" y="5934"/>
                  </a:moveTo>
                  <a:cubicBezTo>
                    <a:pt x="44448" y="5934"/>
                    <a:pt x="44698" y="6074"/>
                    <a:pt x="44907" y="6221"/>
                  </a:cubicBezTo>
                  <a:lnTo>
                    <a:pt x="44907" y="6221"/>
                  </a:lnTo>
                  <a:cubicBezTo>
                    <a:pt x="44878" y="6202"/>
                    <a:pt x="44852" y="6185"/>
                    <a:pt x="44832" y="6172"/>
                  </a:cubicBezTo>
                  <a:lnTo>
                    <a:pt x="44765" y="6205"/>
                  </a:lnTo>
                  <a:cubicBezTo>
                    <a:pt x="44432" y="6038"/>
                    <a:pt x="44732" y="6105"/>
                    <a:pt x="44398" y="5938"/>
                  </a:cubicBezTo>
                  <a:cubicBezTo>
                    <a:pt x="44398" y="5935"/>
                    <a:pt x="44401" y="5934"/>
                    <a:pt x="44405" y="5934"/>
                  </a:cubicBezTo>
                  <a:close/>
                  <a:moveTo>
                    <a:pt x="45215" y="6425"/>
                  </a:moveTo>
                  <a:lnTo>
                    <a:pt x="45215" y="6425"/>
                  </a:lnTo>
                  <a:cubicBezTo>
                    <a:pt x="45223" y="6430"/>
                    <a:pt x="45229" y="6435"/>
                    <a:pt x="45232" y="6439"/>
                  </a:cubicBezTo>
                  <a:cubicBezTo>
                    <a:pt x="45228" y="6434"/>
                    <a:pt x="45222" y="6430"/>
                    <a:pt x="45215" y="6425"/>
                  </a:cubicBezTo>
                  <a:close/>
                  <a:moveTo>
                    <a:pt x="22316" y="1"/>
                  </a:moveTo>
                  <a:cubicBezTo>
                    <a:pt x="22516" y="1"/>
                    <a:pt x="22416" y="34"/>
                    <a:pt x="22249" y="34"/>
                  </a:cubicBezTo>
                  <a:cubicBezTo>
                    <a:pt x="21182" y="67"/>
                    <a:pt x="22183" y="67"/>
                    <a:pt x="21082" y="101"/>
                  </a:cubicBezTo>
                  <a:cubicBezTo>
                    <a:pt x="20481" y="167"/>
                    <a:pt x="18914" y="267"/>
                    <a:pt x="17412" y="501"/>
                  </a:cubicBezTo>
                  <a:cubicBezTo>
                    <a:pt x="15911" y="701"/>
                    <a:pt x="14410" y="1035"/>
                    <a:pt x="13877" y="1168"/>
                  </a:cubicBezTo>
                  <a:cubicBezTo>
                    <a:pt x="13310" y="1368"/>
                    <a:pt x="12542" y="1535"/>
                    <a:pt x="12009" y="1702"/>
                  </a:cubicBezTo>
                  <a:lnTo>
                    <a:pt x="12042" y="1668"/>
                  </a:lnTo>
                  <a:lnTo>
                    <a:pt x="12042" y="1668"/>
                  </a:lnTo>
                  <a:cubicBezTo>
                    <a:pt x="11875" y="1702"/>
                    <a:pt x="11542" y="1835"/>
                    <a:pt x="11141" y="1935"/>
                  </a:cubicBezTo>
                  <a:cubicBezTo>
                    <a:pt x="10908" y="2035"/>
                    <a:pt x="10674" y="2069"/>
                    <a:pt x="10407" y="2169"/>
                  </a:cubicBezTo>
                  <a:lnTo>
                    <a:pt x="9674" y="2402"/>
                  </a:lnTo>
                  <a:cubicBezTo>
                    <a:pt x="9173" y="2569"/>
                    <a:pt x="8673" y="2769"/>
                    <a:pt x="8206" y="2936"/>
                  </a:cubicBezTo>
                  <a:cubicBezTo>
                    <a:pt x="7806" y="3103"/>
                    <a:pt x="7472" y="3236"/>
                    <a:pt x="7305" y="3336"/>
                  </a:cubicBezTo>
                  <a:lnTo>
                    <a:pt x="7372" y="3270"/>
                  </a:lnTo>
                  <a:lnTo>
                    <a:pt x="7372" y="3270"/>
                  </a:lnTo>
                  <a:cubicBezTo>
                    <a:pt x="6805" y="3570"/>
                    <a:pt x="6838" y="3503"/>
                    <a:pt x="6371" y="3703"/>
                  </a:cubicBezTo>
                  <a:cubicBezTo>
                    <a:pt x="6471" y="3737"/>
                    <a:pt x="5971" y="4003"/>
                    <a:pt x="5804" y="4104"/>
                  </a:cubicBezTo>
                  <a:cubicBezTo>
                    <a:pt x="5504" y="4270"/>
                    <a:pt x="4870" y="4604"/>
                    <a:pt x="4403" y="4904"/>
                  </a:cubicBezTo>
                  <a:lnTo>
                    <a:pt x="4403" y="4871"/>
                  </a:lnTo>
                  <a:cubicBezTo>
                    <a:pt x="4036" y="5104"/>
                    <a:pt x="3336" y="5505"/>
                    <a:pt x="3036" y="5671"/>
                  </a:cubicBezTo>
                  <a:cubicBezTo>
                    <a:pt x="2402" y="6005"/>
                    <a:pt x="1401" y="6539"/>
                    <a:pt x="667" y="7172"/>
                  </a:cubicBezTo>
                  <a:lnTo>
                    <a:pt x="67" y="7439"/>
                  </a:lnTo>
                  <a:lnTo>
                    <a:pt x="0" y="7506"/>
                  </a:lnTo>
                  <a:cubicBezTo>
                    <a:pt x="0" y="7506"/>
                    <a:pt x="0" y="7906"/>
                    <a:pt x="133" y="8240"/>
                  </a:cubicBezTo>
                  <a:cubicBezTo>
                    <a:pt x="207" y="8484"/>
                    <a:pt x="386" y="8709"/>
                    <a:pt x="712" y="8709"/>
                  </a:cubicBezTo>
                  <a:cubicBezTo>
                    <a:pt x="832" y="8709"/>
                    <a:pt x="972" y="8679"/>
                    <a:pt x="1134" y="8607"/>
                  </a:cubicBezTo>
                  <a:lnTo>
                    <a:pt x="1134" y="8673"/>
                  </a:lnTo>
                  <a:lnTo>
                    <a:pt x="1334" y="8540"/>
                  </a:lnTo>
                  <a:cubicBezTo>
                    <a:pt x="1518" y="8409"/>
                    <a:pt x="1619" y="8319"/>
                    <a:pt x="1654" y="8319"/>
                  </a:cubicBezTo>
                  <a:cubicBezTo>
                    <a:pt x="1663" y="8319"/>
                    <a:pt x="1668" y="8326"/>
                    <a:pt x="1668" y="8340"/>
                  </a:cubicBezTo>
                  <a:lnTo>
                    <a:pt x="1438" y="8478"/>
                  </a:lnTo>
                  <a:lnTo>
                    <a:pt x="1438" y="8478"/>
                  </a:lnTo>
                  <a:cubicBezTo>
                    <a:pt x="1450" y="8467"/>
                    <a:pt x="1457" y="8460"/>
                    <a:pt x="1454" y="8460"/>
                  </a:cubicBezTo>
                  <a:lnTo>
                    <a:pt x="1454" y="8460"/>
                  </a:lnTo>
                  <a:cubicBezTo>
                    <a:pt x="1450" y="8460"/>
                    <a:pt x="1417" y="8481"/>
                    <a:pt x="1334" y="8540"/>
                  </a:cubicBezTo>
                  <a:lnTo>
                    <a:pt x="1438" y="8478"/>
                  </a:lnTo>
                  <a:lnTo>
                    <a:pt x="1438" y="8478"/>
                  </a:lnTo>
                  <a:cubicBezTo>
                    <a:pt x="1412" y="8502"/>
                    <a:pt x="1364" y="8544"/>
                    <a:pt x="1334" y="8573"/>
                  </a:cubicBezTo>
                  <a:cubicBezTo>
                    <a:pt x="1401" y="8507"/>
                    <a:pt x="1534" y="8440"/>
                    <a:pt x="1635" y="8407"/>
                  </a:cubicBezTo>
                  <a:cubicBezTo>
                    <a:pt x="1644" y="8397"/>
                    <a:pt x="1643" y="8393"/>
                    <a:pt x="1635" y="8393"/>
                  </a:cubicBezTo>
                  <a:cubicBezTo>
                    <a:pt x="1627" y="8393"/>
                    <a:pt x="1614" y="8396"/>
                    <a:pt x="1599" y="8402"/>
                  </a:cubicBezTo>
                  <a:lnTo>
                    <a:pt x="1599" y="8402"/>
                  </a:lnTo>
                  <a:cubicBezTo>
                    <a:pt x="1720" y="8323"/>
                    <a:pt x="1861" y="8191"/>
                    <a:pt x="2001" y="8106"/>
                  </a:cubicBezTo>
                  <a:cubicBezTo>
                    <a:pt x="2071" y="8067"/>
                    <a:pt x="2102" y="8057"/>
                    <a:pt x="2119" y="8057"/>
                  </a:cubicBezTo>
                  <a:cubicBezTo>
                    <a:pt x="2138" y="8057"/>
                    <a:pt x="2140" y="8068"/>
                    <a:pt x="2157" y="8068"/>
                  </a:cubicBezTo>
                  <a:cubicBezTo>
                    <a:pt x="2177" y="8068"/>
                    <a:pt x="2219" y="8051"/>
                    <a:pt x="2335" y="7973"/>
                  </a:cubicBezTo>
                  <a:cubicBezTo>
                    <a:pt x="3869" y="6972"/>
                    <a:pt x="5471" y="6138"/>
                    <a:pt x="7172" y="5338"/>
                  </a:cubicBezTo>
                  <a:cubicBezTo>
                    <a:pt x="7205" y="5338"/>
                    <a:pt x="7172" y="5338"/>
                    <a:pt x="7138" y="5371"/>
                  </a:cubicBezTo>
                  <a:cubicBezTo>
                    <a:pt x="7639" y="5138"/>
                    <a:pt x="8072" y="4904"/>
                    <a:pt x="8539" y="4704"/>
                  </a:cubicBezTo>
                  <a:cubicBezTo>
                    <a:pt x="8673" y="4671"/>
                    <a:pt x="8706" y="4671"/>
                    <a:pt x="8740" y="4671"/>
                  </a:cubicBezTo>
                  <a:cubicBezTo>
                    <a:pt x="8706" y="4671"/>
                    <a:pt x="9340" y="4370"/>
                    <a:pt x="10041" y="4137"/>
                  </a:cubicBezTo>
                  <a:cubicBezTo>
                    <a:pt x="10374" y="4003"/>
                    <a:pt x="10708" y="3870"/>
                    <a:pt x="11008" y="3803"/>
                  </a:cubicBezTo>
                  <a:lnTo>
                    <a:pt x="11642" y="3670"/>
                  </a:lnTo>
                  <a:lnTo>
                    <a:pt x="11642" y="3570"/>
                  </a:lnTo>
                  <a:cubicBezTo>
                    <a:pt x="11811" y="3517"/>
                    <a:pt x="11890" y="3504"/>
                    <a:pt x="11934" y="3504"/>
                  </a:cubicBezTo>
                  <a:cubicBezTo>
                    <a:pt x="11975" y="3504"/>
                    <a:pt x="11987" y="3515"/>
                    <a:pt x="12013" y="3515"/>
                  </a:cubicBezTo>
                  <a:cubicBezTo>
                    <a:pt x="12049" y="3515"/>
                    <a:pt x="12111" y="3495"/>
                    <a:pt x="12309" y="3403"/>
                  </a:cubicBezTo>
                  <a:cubicBezTo>
                    <a:pt x="12476" y="3236"/>
                    <a:pt x="13143" y="3203"/>
                    <a:pt x="13276" y="3069"/>
                  </a:cubicBezTo>
                  <a:lnTo>
                    <a:pt x="13510" y="3036"/>
                  </a:lnTo>
                  <a:cubicBezTo>
                    <a:pt x="13543" y="2969"/>
                    <a:pt x="13777" y="2969"/>
                    <a:pt x="13877" y="2903"/>
                  </a:cubicBezTo>
                  <a:cubicBezTo>
                    <a:pt x="13899" y="2892"/>
                    <a:pt x="13903" y="2888"/>
                    <a:pt x="13896" y="2888"/>
                  </a:cubicBezTo>
                  <a:cubicBezTo>
                    <a:pt x="13884" y="2888"/>
                    <a:pt x="13832" y="2903"/>
                    <a:pt x="13810" y="2903"/>
                  </a:cubicBezTo>
                  <a:lnTo>
                    <a:pt x="14143" y="2836"/>
                  </a:lnTo>
                  <a:cubicBezTo>
                    <a:pt x="14244" y="2836"/>
                    <a:pt x="14288" y="2836"/>
                    <a:pt x="14246" y="2850"/>
                  </a:cubicBezTo>
                  <a:lnTo>
                    <a:pt x="14246" y="2850"/>
                  </a:lnTo>
                  <a:cubicBezTo>
                    <a:pt x="14766" y="2712"/>
                    <a:pt x="16040" y="2458"/>
                    <a:pt x="17346" y="2236"/>
                  </a:cubicBezTo>
                  <a:cubicBezTo>
                    <a:pt x="18713" y="2035"/>
                    <a:pt x="20114" y="1902"/>
                    <a:pt x="20615" y="1869"/>
                  </a:cubicBezTo>
                  <a:cubicBezTo>
                    <a:pt x="20585" y="1861"/>
                    <a:pt x="20544" y="1859"/>
                    <a:pt x="20498" y="1859"/>
                  </a:cubicBezTo>
                  <a:cubicBezTo>
                    <a:pt x="20416" y="1859"/>
                    <a:pt x="20316" y="1866"/>
                    <a:pt x="20224" y="1866"/>
                  </a:cubicBezTo>
                  <a:cubicBezTo>
                    <a:pt x="20140" y="1866"/>
                    <a:pt x="20064" y="1860"/>
                    <a:pt x="20014" y="1835"/>
                  </a:cubicBezTo>
                  <a:cubicBezTo>
                    <a:pt x="20281" y="1802"/>
                    <a:pt x="20381" y="1802"/>
                    <a:pt x="20515" y="1735"/>
                  </a:cubicBezTo>
                  <a:cubicBezTo>
                    <a:pt x="20556" y="1766"/>
                    <a:pt x="20630" y="1775"/>
                    <a:pt x="20718" y="1775"/>
                  </a:cubicBezTo>
                  <a:cubicBezTo>
                    <a:pt x="20825" y="1775"/>
                    <a:pt x="20953" y="1762"/>
                    <a:pt x="21069" y="1762"/>
                  </a:cubicBezTo>
                  <a:cubicBezTo>
                    <a:pt x="21165" y="1762"/>
                    <a:pt x="21253" y="1771"/>
                    <a:pt x="21315" y="1802"/>
                  </a:cubicBezTo>
                  <a:lnTo>
                    <a:pt x="21382" y="1735"/>
                  </a:lnTo>
                  <a:lnTo>
                    <a:pt x="21515" y="1802"/>
                  </a:lnTo>
                  <a:cubicBezTo>
                    <a:pt x="22216" y="1742"/>
                    <a:pt x="22172" y="1730"/>
                    <a:pt x="22255" y="1730"/>
                  </a:cubicBezTo>
                  <a:cubicBezTo>
                    <a:pt x="22311" y="1730"/>
                    <a:pt x="22423" y="1735"/>
                    <a:pt x="22850" y="1735"/>
                  </a:cubicBezTo>
                  <a:cubicBezTo>
                    <a:pt x="23357" y="1735"/>
                    <a:pt x="23608" y="1692"/>
                    <a:pt x="23893" y="1692"/>
                  </a:cubicBezTo>
                  <a:cubicBezTo>
                    <a:pt x="23952" y="1692"/>
                    <a:pt x="24013" y="1694"/>
                    <a:pt x="24079" y="1699"/>
                  </a:cubicBezTo>
                  <a:lnTo>
                    <a:pt x="24079" y="1699"/>
                  </a:lnTo>
                  <a:cubicBezTo>
                    <a:pt x="24021" y="1691"/>
                    <a:pt x="23969" y="1668"/>
                    <a:pt x="24051" y="1668"/>
                  </a:cubicBezTo>
                  <a:cubicBezTo>
                    <a:pt x="24084" y="1685"/>
                    <a:pt x="24192" y="1685"/>
                    <a:pt x="24301" y="1685"/>
                  </a:cubicBezTo>
                  <a:cubicBezTo>
                    <a:pt x="24409" y="1685"/>
                    <a:pt x="24518" y="1685"/>
                    <a:pt x="24551" y="1702"/>
                  </a:cubicBezTo>
                  <a:cubicBezTo>
                    <a:pt x="24704" y="1702"/>
                    <a:pt x="25140" y="1702"/>
                    <a:pt x="25079" y="1676"/>
                  </a:cubicBezTo>
                  <a:lnTo>
                    <a:pt x="25079" y="1676"/>
                  </a:lnTo>
                  <a:cubicBezTo>
                    <a:pt x="25216" y="1707"/>
                    <a:pt x="25596" y="1735"/>
                    <a:pt x="25318" y="1735"/>
                  </a:cubicBezTo>
                  <a:cubicBezTo>
                    <a:pt x="25485" y="1735"/>
                    <a:pt x="25585" y="1802"/>
                    <a:pt x="25718" y="1802"/>
                  </a:cubicBezTo>
                  <a:lnTo>
                    <a:pt x="25518" y="1735"/>
                  </a:lnTo>
                  <a:lnTo>
                    <a:pt x="25518" y="1735"/>
                  </a:lnTo>
                  <a:cubicBezTo>
                    <a:pt x="25885" y="1784"/>
                    <a:pt x="26144" y="1815"/>
                    <a:pt x="26387" y="1815"/>
                  </a:cubicBezTo>
                  <a:cubicBezTo>
                    <a:pt x="26476" y="1815"/>
                    <a:pt x="26563" y="1811"/>
                    <a:pt x="26652" y="1802"/>
                  </a:cubicBezTo>
                  <a:lnTo>
                    <a:pt x="26486" y="1735"/>
                  </a:lnTo>
                  <a:cubicBezTo>
                    <a:pt x="26752" y="1735"/>
                    <a:pt x="27019" y="1802"/>
                    <a:pt x="27153" y="1869"/>
                  </a:cubicBezTo>
                  <a:lnTo>
                    <a:pt x="26853" y="1869"/>
                  </a:lnTo>
                  <a:cubicBezTo>
                    <a:pt x="27353" y="1902"/>
                    <a:pt x="27653" y="1969"/>
                    <a:pt x="28053" y="1969"/>
                  </a:cubicBezTo>
                  <a:lnTo>
                    <a:pt x="27887" y="1969"/>
                  </a:lnTo>
                  <a:cubicBezTo>
                    <a:pt x="28153" y="1969"/>
                    <a:pt x="28987" y="2035"/>
                    <a:pt x="29821" y="2169"/>
                  </a:cubicBezTo>
                  <a:cubicBezTo>
                    <a:pt x="30222" y="2202"/>
                    <a:pt x="30655" y="2269"/>
                    <a:pt x="30989" y="2336"/>
                  </a:cubicBezTo>
                  <a:cubicBezTo>
                    <a:pt x="31322" y="2369"/>
                    <a:pt x="31556" y="2402"/>
                    <a:pt x="31689" y="2436"/>
                  </a:cubicBezTo>
                  <a:lnTo>
                    <a:pt x="31489" y="2369"/>
                  </a:lnTo>
                  <a:lnTo>
                    <a:pt x="31489" y="2369"/>
                  </a:lnTo>
                  <a:lnTo>
                    <a:pt x="31889" y="2402"/>
                  </a:lnTo>
                  <a:cubicBezTo>
                    <a:pt x="31861" y="2402"/>
                    <a:pt x="31708" y="2502"/>
                    <a:pt x="31624" y="2507"/>
                  </a:cubicBezTo>
                  <a:lnTo>
                    <a:pt x="31624" y="2507"/>
                  </a:lnTo>
                  <a:cubicBezTo>
                    <a:pt x="31612" y="2506"/>
                    <a:pt x="31600" y="2504"/>
                    <a:pt x="31589" y="2502"/>
                  </a:cubicBezTo>
                  <a:lnTo>
                    <a:pt x="31589" y="2502"/>
                  </a:lnTo>
                  <a:cubicBezTo>
                    <a:pt x="31597" y="2506"/>
                    <a:pt x="31606" y="2508"/>
                    <a:pt x="31616" y="2508"/>
                  </a:cubicBezTo>
                  <a:cubicBezTo>
                    <a:pt x="31618" y="2508"/>
                    <a:pt x="31621" y="2508"/>
                    <a:pt x="31624" y="2507"/>
                  </a:cubicBezTo>
                  <a:lnTo>
                    <a:pt x="31624" y="2507"/>
                  </a:lnTo>
                  <a:cubicBezTo>
                    <a:pt x="32120" y="2583"/>
                    <a:pt x="33455" y="2880"/>
                    <a:pt x="34758" y="3336"/>
                  </a:cubicBezTo>
                  <a:cubicBezTo>
                    <a:pt x="35459" y="3536"/>
                    <a:pt x="36092" y="3803"/>
                    <a:pt x="36660" y="3937"/>
                  </a:cubicBezTo>
                  <a:cubicBezTo>
                    <a:pt x="37193" y="4170"/>
                    <a:pt x="37594" y="4337"/>
                    <a:pt x="37827" y="4404"/>
                  </a:cubicBezTo>
                  <a:cubicBezTo>
                    <a:pt x="37975" y="4496"/>
                    <a:pt x="37969" y="4517"/>
                    <a:pt x="37934" y="4517"/>
                  </a:cubicBezTo>
                  <a:cubicBezTo>
                    <a:pt x="37907" y="4517"/>
                    <a:pt x="37860" y="4504"/>
                    <a:pt x="37860" y="4504"/>
                  </a:cubicBezTo>
                  <a:lnTo>
                    <a:pt x="37860" y="4504"/>
                  </a:lnTo>
                  <a:cubicBezTo>
                    <a:pt x="38227" y="4637"/>
                    <a:pt x="38027" y="4537"/>
                    <a:pt x="38361" y="4671"/>
                  </a:cubicBezTo>
                  <a:cubicBezTo>
                    <a:pt x="38394" y="4687"/>
                    <a:pt x="38386" y="4696"/>
                    <a:pt x="38365" y="4696"/>
                  </a:cubicBezTo>
                  <a:cubicBezTo>
                    <a:pt x="38364" y="4696"/>
                    <a:pt x="38363" y="4696"/>
                    <a:pt x="38361" y="4696"/>
                  </a:cubicBezTo>
                  <a:lnTo>
                    <a:pt x="38361" y="4696"/>
                  </a:lnTo>
                  <a:cubicBezTo>
                    <a:pt x="38447" y="4729"/>
                    <a:pt x="38535" y="4771"/>
                    <a:pt x="38561" y="4771"/>
                  </a:cubicBezTo>
                  <a:cubicBezTo>
                    <a:pt x="38394" y="4704"/>
                    <a:pt x="38494" y="4671"/>
                    <a:pt x="38427" y="4637"/>
                  </a:cubicBezTo>
                  <a:lnTo>
                    <a:pt x="38427" y="4637"/>
                  </a:lnTo>
                  <a:lnTo>
                    <a:pt x="38861" y="4771"/>
                  </a:lnTo>
                  <a:lnTo>
                    <a:pt x="38828" y="4837"/>
                  </a:lnTo>
                  <a:cubicBezTo>
                    <a:pt x="38894" y="4871"/>
                    <a:pt x="39095" y="4837"/>
                    <a:pt x="39495" y="5038"/>
                  </a:cubicBezTo>
                  <a:cubicBezTo>
                    <a:pt x="39828" y="5204"/>
                    <a:pt x="40195" y="5371"/>
                    <a:pt x="40529" y="5538"/>
                  </a:cubicBezTo>
                  <a:cubicBezTo>
                    <a:pt x="40863" y="5705"/>
                    <a:pt x="41229" y="5905"/>
                    <a:pt x="41563" y="6072"/>
                  </a:cubicBezTo>
                  <a:cubicBezTo>
                    <a:pt x="41563" y="6072"/>
                    <a:pt x="41426" y="6044"/>
                    <a:pt x="41276" y="5989"/>
                  </a:cubicBezTo>
                  <a:lnTo>
                    <a:pt x="41276" y="5989"/>
                  </a:lnTo>
                  <a:cubicBezTo>
                    <a:pt x="41361" y="6026"/>
                    <a:pt x="41445" y="6082"/>
                    <a:pt x="41530" y="6138"/>
                  </a:cubicBezTo>
                  <a:cubicBezTo>
                    <a:pt x="41499" y="6108"/>
                    <a:pt x="41498" y="6096"/>
                    <a:pt x="41514" y="6096"/>
                  </a:cubicBezTo>
                  <a:cubicBezTo>
                    <a:pt x="41548" y="6096"/>
                    <a:pt x="41662" y="6152"/>
                    <a:pt x="41705" y="6174"/>
                  </a:cubicBezTo>
                  <a:lnTo>
                    <a:pt x="41705" y="6174"/>
                  </a:lnTo>
                  <a:cubicBezTo>
                    <a:pt x="42237" y="6344"/>
                    <a:pt x="42833" y="6806"/>
                    <a:pt x="43231" y="6972"/>
                  </a:cubicBezTo>
                  <a:cubicBezTo>
                    <a:pt x="43331" y="6906"/>
                    <a:pt x="44865" y="6338"/>
                    <a:pt x="44932" y="6238"/>
                  </a:cubicBezTo>
                  <a:cubicBezTo>
                    <a:pt x="45049" y="6326"/>
                    <a:pt x="45166" y="6388"/>
                    <a:pt x="45215" y="6425"/>
                  </a:cubicBezTo>
                  <a:lnTo>
                    <a:pt x="45215" y="6425"/>
                  </a:lnTo>
                  <a:cubicBezTo>
                    <a:pt x="45164" y="6386"/>
                    <a:pt x="45028" y="6298"/>
                    <a:pt x="44924" y="6231"/>
                  </a:cubicBezTo>
                  <a:lnTo>
                    <a:pt x="44924" y="6231"/>
                  </a:lnTo>
                  <a:cubicBezTo>
                    <a:pt x="44725" y="6067"/>
                    <a:pt x="44497" y="5905"/>
                    <a:pt x="44398" y="5905"/>
                  </a:cubicBezTo>
                  <a:cubicBezTo>
                    <a:pt x="44198" y="5738"/>
                    <a:pt x="44432" y="5871"/>
                    <a:pt x="44198" y="5705"/>
                  </a:cubicBezTo>
                  <a:cubicBezTo>
                    <a:pt x="43998" y="5571"/>
                    <a:pt x="43731" y="5505"/>
                    <a:pt x="43531" y="5338"/>
                  </a:cubicBezTo>
                  <a:cubicBezTo>
                    <a:pt x="43031" y="5004"/>
                    <a:pt x="42697" y="4904"/>
                    <a:pt x="42230" y="4637"/>
                  </a:cubicBezTo>
                  <a:lnTo>
                    <a:pt x="42264" y="4637"/>
                  </a:lnTo>
                  <a:cubicBezTo>
                    <a:pt x="42114" y="4518"/>
                    <a:pt x="41803" y="4398"/>
                    <a:pt x="41524" y="4230"/>
                  </a:cubicBezTo>
                  <a:lnTo>
                    <a:pt x="41524" y="4230"/>
                  </a:lnTo>
                  <a:cubicBezTo>
                    <a:pt x="41522" y="4231"/>
                    <a:pt x="41518" y="4232"/>
                    <a:pt x="41512" y="4232"/>
                  </a:cubicBezTo>
                  <a:cubicBezTo>
                    <a:pt x="41495" y="4232"/>
                    <a:pt x="41458" y="4224"/>
                    <a:pt x="41396" y="4204"/>
                  </a:cubicBezTo>
                  <a:cubicBezTo>
                    <a:pt x="41063" y="4003"/>
                    <a:pt x="40762" y="3903"/>
                    <a:pt x="40529" y="3737"/>
                  </a:cubicBezTo>
                  <a:lnTo>
                    <a:pt x="40229" y="3670"/>
                  </a:lnTo>
                  <a:cubicBezTo>
                    <a:pt x="39895" y="3503"/>
                    <a:pt x="39361" y="3270"/>
                    <a:pt x="38661" y="3003"/>
                  </a:cubicBezTo>
                  <a:cubicBezTo>
                    <a:pt x="37927" y="2736"/>
                    <a:pt x="37160" y="2402"/>
                    <a:pt x="36326" y="2102"/>
                  </a:cubicBezTo>
                  <a:cubicBezTo>
                    <a:pt x="34658" y="1568"/>
                    <a:pt x="32924" y="1101"/>
                    <a:pt x="32223" y="1001"/>
                  </a:cubicBezTo>
                  <a:lnTo>
                    <a:pt x="32256" y="1001"/>
                  </a:lnTo>
                  <a:cubicBezTo>
                    <a:pt x="31222" y="734"/>
                    <a:pt x="29588" y="434"/>
                    <a:pt x="27920" y="234"/>
                  </a:cubicBezTo>
                  <a:cubicBezTo>
                    <a:pt x="26611" y="77"/>
                    <a:pt x="25302" y="23"/>
                    <a:pt x="24267" y="23"/>
                  </a:cubicBezTo>
                  <a:cubicBezTo>
                    <a:pt x="23984" y="23"/>
                    <a:pt x="23720" y="27"/>
                    <a:pt x="23483" y="34"/>
                  </a:cubicBezTo>
                  <a:cubicBezTo>
                    <a:pt x="23150" y="1"/>
                    <a:pt x="22650" y="1"/>
                    <a:pt x="223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7"/>
            <p:cNvSpPr/>
            <p:nvPr/>
          </p:nvSpPr>
          <p:spPr>
            <a:xfrm>
              <a:off x="4113100" y="681775"/>
              <a:ext cx="82600" cy="177650"/>
            </a:xfrm>
            <a:custGeom>
              <a:avLst/>
              <a:gdLst/>
              <a:ahLst/>
              <a:cxnLst/>
              <a:rect l="l" t="t" r="r" b="b"/>
              <a:pathLst>
                <a:path w="3304" h="7106" extrusionOk="0">
                  <a:moveTo>
                    <a:pt x="1703" y="257"/>
                  </a:moveTo>
                  <a:cubicBezTo>
                    <a:pt x="1702" y="257"/>
                    <a:pt x="1702" y="260"/>
                    <a:pt x="1702" y="267"/>
                  </a:cubicBezTo>
                  <a:cubicBezTo>
                    <a:pt x="1705" y="267"/>
                    <a:pt x="1708" y="267"/>
                    <a:pt x="1710" y="267"/>
                  </a:cubicBezTo>
                  <a:lnTo>
                    <a:pt x="1710" y="267"/>
                  </a:lnTo>
                  <a:cubicBezTo>
                    <a:pt x="1706" y="262"/>
                    <a:pt x="1704" y="257"/>
                    <a:pt x="1703" y="257"/>
                  </a:cubicBezTo>
                  <a:close/>
                  <a:moveTo>
                    <a:pt x="1769" y="267"/>
                  </a:moveTo>
                  <a:cubicBezTo>
                    <a:pt x="1766" y="268"/>
                    <a:pt x="1763" y="270"/>
                    <a:pt x="1760" y="271"/>
                  </a:cubicBezTo>
                  <a:lnTo>
                    <a:pt x="1760" y="271"/>
                  </a:lnTo>
                  <a:cubicBezTo>
                    <a:pt x="1752" y="267"/>
                    <a:pt x="1738" y="267"/>
                    <a:pt x="1710" y="267"/>
                  </a:cubicBezTo>
                  <a:lnTo>
                    <a:pt x="1710" y="267"/>
                  </a:lnTo>
                  <a:cubicBezTo>
                    <a:pt x="1715" y="272"/>
                    <a:pt x="1723" y="277"/>
                    <a:pt x="1735" y="277"/>
                  </a:cubicBezTo>
                  <a:cubicBezTo>
                    <a:pt x="1742" y="277"/>
                    <a:pt x="1750" y="275"/>
                    <a:pt x="1760" y="271"/>
                  </a:cubicBezTo>
                  <a:lnTo>
                    <a:pt x="1760" y="271"/>
                  </a:lnTo>
                  <a:cubicBezTo>
                    <a:pt x="1769" y="275"/>
                    <a:pt x="1769" y="283"/>
                    <a:pt x="1769" y="300"/>
                  </a:cubicBezTo>
                  <a:lnTo>
                    <a:pt x="1769" y="267"/>
                  </a:lnTo>
                  <a:close/>
                  <a:moveTo>
                    <a:pt x="1602" y="0"/>
                  </a:moveTo>
                  <a:cubicBezTo>
                    <a:pt x="1502" y="0"/>
                    <a:pt x="168" y="100"/>
                    <a:pt x="68" y="100"/>
                  </a:cubicBezTo>
                  <a:lnTo>
                    <a:pt x="68" y="67"/>
                  </a:lnTo>
                  <a:cubicBezTo>
                    <a:pt x="34" y="67"/>
                    <a:pt x="34" y="100"/>
                    <a:pt x="68" y="133"/>
                  </a:cubicBezTo>
                  <a:lnTo>
                    <a:pt x="134" y="133"/>
                  </a:lnTo>
                  <a:cubicBezTo>
                    <a:pt x="168" y="200"/>
                    <a:pt x="68" y="133"/>
                    <a:pt x="134" y="234"/>
                  </a:cubicBezTo>
                  <a:cubicBezTo>
                    <a:pt x="68" y="234"/>
                    <a:pt x="68" y="200"/>
                    <a:pt x="34" y="133"/>
                  </a:cubicBezTo>
                  <a:lnTo>
                    <a:pt x="34" y="133"/>
                  </a:lnTo>
                  <a:cubicBezTo>
                    <a:pt x="34" y="200"/>
                    <a:pt x="1" y="234"/>
                    <a:pt x="101" y="234"/>
                  </a:cubicBezTo>
                  <a:cubicBezTo>
                    <a:pt x="101" y="250"/>
                    <a:pt x="84" y="250"/>
                    <a:pt x="68" y="250"/>
                  </a:cubicBezTo>
                  <a:cubicBezTo>
                    <a:pt x="51" y="250"/>
                    <a:pt x="34" y="250"/>
                    <a:pt x="34" y="267"/>
                  </a:cubicBezTo>
                  <a:cubicBezTo>
                    <a:pt x="34" y="300"/>
                    <a:pt x="134" y="367"/>
                    <a:pt x="101" y="400"/>
                  </a:cubicBezTo>
                  <a:cubicBezTo>
                    <a:pt x="34" y="467"/>
                    <a:pt x="168" y="534"/>
                    <a:pt x="134" y="600"/>
                  </a:cubicBezTo>
                  <a:cubicBezTo>
                    <a:pt x="134" y="634"/>
                    <a:pt x="168" y="701"/>
                    <a:pt x="134" y="734"/>
                  </a:cubicBezTo>
                  <a:cubicBezTo>
                    <a:pt x="134" y="734"/>
                    <a:pt x="149" y="719"/>
                    <a:pt x="159" y="719"/>
                  </a:cubicBezTo>
                  <a:cubicBezTo>
                    <a:pt x="164" y="719"/>
                    <a:pt x="168" y="723"/>
                    <a:pt x="168" y="734"/>
                  </a:cubicBezTo>
                  <a:lnTo>
                    <a:pt x="168" y="901"/>
                  </a:lnTo>
                  <a:lnTo>
                    <a:pt x="201" y="934"/>
                  </a:lnTo>
                  <a:cubicBezTo>
                    <a:pt x="268" y="1134"/>
                    <a:pt x="468" y="1968"/>
                    <a:pt x="501" y="2135"/>
                  </a:cubicBezTo>
                  <a:cubicBezTo>
                    <a:pt x="601" y="2468"/>
                    <a:pt x="701" y="3102"/>
                    <a:pt x="835" y="3436"/>
                  </a:cubicBezTo>
                  <a:cubicBezTo>
                    <a:pt x="801" y="3469"/>
                    <a:pt x="835" y="3569"/>
                    <a:pt x="835" y="3603"/>
                  </a:cubicBezTo>
                  <a:cubicBezTo>
                    <a:pt x="835" y="3586"/>
                    <a:pt x="843" y="3578"/>
                    <a:pt x="851" y="3578"/>
                  </a:cubicBezTo>
                  <a:cubicBezTo>
                    <a:pt x="860" y="3578"/>
                    <a:pt x="868" y="3586"/>
                    <a:pt x="868" y="3603"/>
                  </a:cubicBezTo>
                  <a:cubicBezTo>
                    <a:pt x="901" y="3686"/>
                    <a:pt x="918" y="3686"/>
                    <a:pt x="931" y="3686"/>
                  </a:cubicBezTo>
                  <a:cubicBezTo>
                    <a:pt x="943" y="3686"/>
                    <a:pt x="952" y="3686"/>
                    <a:pt x="968" y="3769"/>
                  </a:cubicBezTo>
                  <a:cubicBezTo>
                    <a:pt x="1035" y="3936"/>
                    <a:pt x="1168" y="4703"/>
                    <a:pt x="1168" y="4870"/>
                  </a:cubicBezTo>
                  <a:cubicBezTo>
                    <a:pt x="1268" y="4937"/>
                    <a:pt x="1268" y="5070"/>
                    <a:pt x="1302" y="5137"/>
                  </a:cubicBezTo>
                  <a:cubicBezTo>
                    <a:pt x="1335" y="5237"/>
                    <a:pt x="1435" y="5771"/>
                    <a:pt x="1469" y="5904"/>
                  </a:cubicBezTo>
                  <a:cubicBezTo>
                    <a:pt x="1502" y="5971"/>
                    <a:pt x="1469" y="5971"/>
                    <a:pt x="1469" y="6071"/>
                  </a:cubicBezTo>
                  <a:cubicBezTo>
                    <a:pt x="1485" y="6055"/>
                    <a:pt x="1501" y="6049"/>
                    <a:pt x="1516" y="6049"/>
                  </a:cubicBezTo>
                  <a:cubicBezTo>
                    <a:pt x="1563" y="6049"/>
                    <a:pt x="1602" y="6112"/>
                    <a:pt x="1602" y="6138"/>
                  </a:cubicBezTo>
                  <a:cubicBezTo>
                    <a:pt x="1635" y="6204"/>
                    <a:pt x="1702" y="6271"/>
                    <a:pt x="1702" y="6371"/>
                  </a:cubicBezTo>
                  <a:lnTo>
                    <a:pt x="1669" y="6371"/>
                  </a:lnTo>
                  <a:cubicBezTo>
                    <a:pt x="1702" y="6405"/>
                    <a:pt x="1769" y="6538"/>
                    <a:pt x="1769" y="6571"/>
                  </a:cubicBezTo>
                  <a:cubicBezTo>
                    <a:pt x="1769" y="6671"/>
                    <a:pt x="1769" y="6872"/>
                    <a:pt x="1835" y="6972"/>
                  </a:cubicBezTo>
                  <a:lnTo>
                    <a:pt x="1769" y="7105"/>
                  </a:lnTo>
                  <a:cubicBezTo>
                    <a:pt x="1769" y="7105"/>
                    <a:pt x="3003" y="6905"/>
                    <a:pt x="3203" y="6638"/>
                  </a:cubicBezTo>
                  <a:lnTo>
                    <a:pt x="3270" y="6638"/>
                  </a:lnTo>
                  <a:lnTo>
                    <a:pt x="3270" y="6605"/>
                  </a:lnTo>
                  <a:cubicBezTo>
                    <a:pt x="3270" y="6571"/>
                    <a:pt x="3203" y="6571"/>
                    <a:pt x="3270" y="6505"/>
                  </a:cubicBezTo>
                  <a:lnTo>
                    <a:pt x="3270" y="6571"/>
                  </a:lnTo>
                  <a:cubicBezTo>
                    <a:pt x="3270" y="6538"/>
                    <a:pt x="3278" y="6521"/>
                    <a:pt x="3287" y="6521"/>
                  </a:cubicBezTo>
                  <a:cubicBezTo>
                    <a:pt x="3295" y="6521"/>
                    <a:pt x="3303" y="6538"/>
                    <a:pt x="3303" y="6571"/>
                  </a:cubicBezTo>
                  <a:lnTo>
                    <a:pt x="3303" y="6505"/>
                  </a:lnTo>
                  <a:cubicBezTo>
                    <a:pt x="3303" y="6505"/>
                    <a:pt x="3270" y="6471"/>
                    <a:pt x="3270" y="6438"/>
                  </a:cubicBezTo>
                  <a:cubicBezTo>
                    <a:pt x="3270" y="6405"/>
                    <a:pt x="3303" y="6438"/>
                    <a:pt x="3303" y="6338"/>
                  </a:cubicBezTo>
                  <a:cubicBezTo>
                    <a:pt x="3270" y="6071"/>
                    <a:pt x="3203" y="5804"/>
                    <a:pt x="3136" y="5504"/>
                  </a:cubicBezTo>
                  <a:lnTo>
                    <a:pt x="3170" y="5504"/>
                  </a:lnTo>
                  <a:cubicBezTo>
                    <a:pt x="3136" y="5437"/>
                    <a:pt x="3136" y="5337"/>
                    <a:pt x="3103" y="5304"/>
                  </a:cubicBezTo>
                  <a:cubicBezTo>
                    <a:pt x="3103" y="5270"/>
                    <a:pt x="3136" y="5270"/>
                    <a:pt x="3136" y="5270"/>
                  </a:cubicBezTo>
                  <a:cubicBezTo>
                    <a:pt x="3103" y="5237"/>
                    <a:pt x="2970" y="4803"/>
                    <a:pt x="3003" y="4803"/>
                  </a:cubicBezTo>
                  <a:lnTo>
                    <a:pt x="2936" y="4803"/>
                  </a:lnTo>
                  <a:cubicBezTo>
                    <a:pt x="2870" y="4737"/>
                    <a:pt x="3003" y="4770"/>
                    <a:pt x="2970" y="4703"/>
                  </a:cubicBezTo>
                  <a:cubicBezTo>
                    <a:pt x="2870" y="4703"/>
                    <a:pt x="2936" y="4570"/>
                    <a:pt x="2870" y="4570"/>
                  </a:cubicBezTo>
                  <a:cubicBezTo>
                    <a:pt x="2870" y="4570"/>
                    <a:pt x="2870" y="4537"/>
                    <a:pt x="2936" y="4537"/>
                  </a:cubicBezTo>
                  <a:cubicBezTo>
                    <a:pt x="2870" y="4537"/>
                    <a:pt x="2870" y="4470"/>
                    <a:pt x="2870" y="4470"/>
                  </a:cubicBezTo>
                  <a:lnTo>
                    <a:pt x="2836" y="4470"/>
                  </a:lnTo>
                  <a:lnTo>
                    <a:pt x="2803" y="4437"/>
                  </a:lnTo>
                  <a:cubicBezTo>
                    <a:pt x="2803" y="4420"/>
                    <a:pt x="2811" y="4412"/>
                    <a:pt x="2820" y="4412"/>
                  </a:cubicBezTo>
                  <a:cubicBezTo>
                    <a:pt x="2828" y="4412"/>
                    <a:pt x="2836" y="4420"/>
                    <a:pt x="2836" y="4437"/>
                  </a:cubicBezTo>
                  <a:cubicBezTo>
                    <a:pt x="2836" y="4303"/>
                    <a:pt x="2703" y="3603"/>
                    <a:pt x="2669" y="3469"/>
                  </a:cubicBezTo>
                  <a:cubicBezTo>
                    <a:pt x="2636" y="3536"/>
                    <a:pt x="2669" y="3569"/>
                    <a:pt x="2636" y="3569"/>
                  </a:cubicBezTo>
                  <a:cubicBezTo>
                    <a:pt x="2603" y="3536"/>
                    <a:pt x="2636" y="3536"/>
                    <a:pt x="2603" y="3469"/>
                  </a:cubicBezTo>
                  <a:cubicBezTo>
                    <a:pt x="2669" y="3436"/>
                    <a:pt x="2603" y="3402"/>
                    <a:pt x="2669" y="3369"/>
                  </a:cubicBezTo>
                  <a:lnTo>
                    <a:pt x="2636" y="3369"/>
                  </a:lnTo>
                  <a:lnTo>
                    <a:pt x="2669" y="3302"/>
                  </a:lnTo>
                  <a:cubicBezTo>
                    <a:pt x="2603" y="3136"/>
                    <a:pt x="2636" y="3269"/>
                    <a:pt x="2636" y="3102"/>
                  </a:cubicBezTo>
                  <a:cubicBezTo>
                    <a:pt x="2569" y="3036"/>
                    <a:pt x="2503" y="2969"/>
                    <a:pt x="2536" y="2935"/>
                  </a:cubicBezTo>
                  <a:lnTo>
                    <a:pt x="2536" y="2935"/>
                  </a:lnTo>
                  <a:cubicBezTo>
                    <a:pt x="2536" y="2936"/>
                    <a:pt x="2521" y="2950"/>
                    <a:pt x="2511" y="2950"/>
                  </a:cubicBezTo>
                  <a:cubicBezTo>
                    <a:pt x="2506" y="2950"/>
                    <a:pt x="2503" y="2947"/>
                    <a:pt x="2503" y="2935"/>
                  </a:cubicBezTo>
                  <a:cubicBezTo>
                    <a:pt x="2536" y="2935"/>
                    <a:pt x="2469" y="2902"/>
                    <a:pt x="2503" y="2869"/>
                  </a:cubicBezTo>
                  <a:cubicBezTo>
                    <a:pt x="2503" y="2820"/>
                    <a:pt x="2485" y="2789"/>
                    <a:pt x="2462" y="2789"/>
                  </a:cubicBezTo>
                  <a:cubicBezTo>
                    <a:pt x="2460" y="2789"/>
                    <a:pt x="2459" y="2789"/>
                    <a:pt x="2457" y="2789"/>
                  </a:cubicBezTo>
                  <a:lnTo>
                    <a:pt x="2457" y="2789"/>
                  </a:lnTo>
                  <a:cubicBezTo>
                    <a:pt x="2463" y="2781"/>
                    <a:pt x="2466" y="2771"/>
                    <a:pt x="2467" y="2765"/>
                  </a:cubicBezTo>
                  <a:lnTo>
                    <a:pt x="2467" y="2765"/>
                  </a:lnTo>
                  <a:cubicBezTo>
                    <a:pt x="2468" y="2766"/>
                    <a:pt x="2469" y="2767"/>
                    <a:pt x="2469" y="2769"/>
                  </a:cubicBezTo>
                  <a:cubicBezTo>
                    <a:pt x="2469" y="2762"/>
                    <a:pt x="2469" y="2759"/>
                    <a:pt x="2469" y="2759"/>
                  </a:cubicBezTo>
                  <a:cubicBezTo>
                    <a:pt x="2469" y="2759"/>
                    <a:pt x="2468" y="2762"/>
                    <a:pt x="2467" y="2765"/>
                  </a:cubicBezTo>
                  <a:lnTo>
                    <a:pt x="2467" y="2765"/>
                  </a:lnTo>
                  <a:cubicBezTo>
                    <a:pt x="2437" y="2699"/>
                    <a:pt x="2469" y="2635"/>
                    <a:pt x="2436" y="2602"/>
                  </a:cubicBezTo>
                  <a:lnTo>
                    <a:pt x="2436" y="2635"/>
                  </a:lnTo>
                  <a:cubicBezTo>
                    <a:pt x="2436" y="2602"/>
                    <a:pt x="2369" y="2569"/>
                    <a:pt x="2469" y="2535"/>
                  </a:cubicBezTo>
                  <a:lnTo>
                    <a:pt x="2503" y="2569"/>
                  </a:lnTo>
                  <a:cubicBezTo>
                    <a:pt x="2503" y="2468"/>
                    <a:pt x="2469" y="2435"/>
                    <a:pt x="2436" y="2402"/>
                  </a:cubicBezTo>
                  <a:lnTo>
                    <a:pt x="2436" y="2435"/>
                  </a:lnTo>
                  <a:cubicBezTo>
                    <a:pt x="2336" y="2368"/>
                    <a:pt x="2202" y="1968"/>
                    <a:pt x="2136" y="1901"/>
                  </a:cubicBezTo>
                  <a:lnTo>
                    <a:pt x="2102" y="1935"/>
                  </a:lnTo>
                  <a:lnTo>
                    <a:pt x="1936" y="1868"/>
                  </a:lnTo>
                  <a:lnTo>
                    <a:pt x="2036" y="1868"/>
                  </a:lnTo>
                  <a:cubicBezTo>
                    <a:pt x="2002" y="1735"/>
                    <a:pt x="1835" y="1034"/>
                    <a:pt x="1835" y="901"/>
                  </a:cubicBezTo>
                  <a:cubicBezTo>
                    <a:pt x="1835" y="867"/>
                    <a:pt x="1936" y="867"/>
                    <a:pt x="1936" y="867"/>
                  </a:cubicBezTo>
                  <a:cubicBezTo>
                    <a:pt x="1869" y="801"/>
                    <a:pt x="1869" y="867"/>
                    <a:pt x="1869" y="767"/>
                  </a:cubicBezTo>
                  <a:lnTo>
                    <a:pt x="1936" y="767"/>
                  </a:lnTo>
                  <a:lnTo>
                    <a:pt x="1936" y="734"/>
                  </a:lnTo>
                  <a:cubicBezTo>
                    <a:pt x="1936" y="767"/>
                    <a:pt x="1835" y="767"/>
                    <a:pt x="1802" y="767"/>
                  </a:cubicBezTo>
                  <a:lnTo>
                    <a:pt x="1802" y="701"/>
                  </a:lnTo>
                  <a:lnTo>
                    <a:pt x="1835" y="701"/>
                  </a:lnTo>
                  <a:cubicBezTo>
                    <a:pt x="1835" y="701"/>
                    <a:pt x="1702" y="701"/>
                    <a:pt x="1769" y="600"/>
                  </a:cubicBezTo>
                  <a:cubicBezTo>
                    <a:pt x="1769" y="467"/>
                    <a:pt x="1702" y="334"/>
                    <a:pt x="1702" y="267"/>
                  </a:cubicBezTo>
                  <a:cubicBezTo>
                    <a:pt x="1635" y="167"/>
                    <a:pt x="1669" y="67"/>
                    <a:pt x="16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7"/>
            <p:cNvSpPr/>
            <p:nvPr/>
          </p:nvSpPr>
          <p:spPr>
            <a:xfrm>
              <a:off x="4015550" y="813525"/>
              <a:ext cx="189325" cy="88425"/>
            </a:xfrm>
            <a:custGeom>
              <a:avLst/>
              <a:gdLst/>
              <a:ahLst/>
              <a:cxnLst/>
              <a:rect l="l" t="t" r="r" b="b"/>
              <a:pathLst>
                <a:path w="7573" h="3537" extrusionOk="0">
                  <a:moveTo>
                    <a:pt x="234" y="1835"/>
                  </a:moveTo>
                  <a:cubicBezTo>
                    <a:pt x="235" y="1837"/>
                    <a:pt x="236" y="1838"/>
                    <a:pt x="238" y="1839"/>
                  </a:cubicBezTo>
                  <a:lnTo>
                    <a:pt x="238" y="1839"/>
                  </a:lnTo>
                  <a:cubicBezTo>
                    <a:pt x="242" y="1835"/>
                    <a:pt x="250" y="1835"/>
                    <a:pt x="267" y="1835"/>
                  </a:cubicBezTo>
                  <a:close/>
                  <a:moveTo>
                    <a:pt x="238" y="1839"/>
                  </a:moveTo>
                  <a:lnTo>
                    <a:pt x="238" y="1839"/>
                  </a:lnTo>
                  <a:cubicBezTo>
                    <a:pt x="234" y="1843"/>
                    <a:pt x="234" y="1851"/>
                    <a:pt x="234" y="1864"/>
                  </a:cubicBezTo>
                  <a:lnTo>
                    <a:pt x="234" y="1864"/>
                  </a:lnTo>
                  <a:cubicBezTo>
                    <a:pt x="241" y="1861"/>
                    <a:pt x="249" y="1853"/>
                    <a:pt x="238" y="1839"/>
                  </a:cubicBezTo>
                  <a:close/>
                  <a:moveTo>
                    <a:pt x="234" y="1864"/>
                  </a:moveTo>
                  <a:lnTo>
                    <a:pt x="234" y="1864"/>
                  </a:lnTo>
                  <a:cubicBezTo>
                    <a:pt x="225" y="1868"/>
                    <a:pt x="217" y="1868"/>
                    <a:pt x="234" y="1868"/>
                  </a:cubicBezTo>
                  <a:cubicBezTo>
                    <a:pt x="234" y="1867"/>
                    <a:pt x="234" y="1866"/>
                    <a:pt x="234" y="1864"/>
                  </a:cubicBezTo>
                  <a:close/>
                  <a:moveTo>
                    <a:pt x="6905" y="0"/>
                  </a:moveTo>
                  <a:cubicBezTo>
                    <a:pt x="6605" y="34"/>
                    <a:pt x="6338" y="101"/>
                    <a:pt x="6004" y="167"/>
                  </a:cubicBezTo>
                  <a:lnTo>
                    <a:pt x="6004" y="134"/>
                  </a:lnTo>
                  <a:cubicBezTo>
                    <a:pt x="5904" y="167"/>
                    <a:pt x="5838" y="167"/>
                    <a:pt x="5737" y="201"/>
                  </a:cubicBezTo>
                  <a:cubicBezTo>
                    <a:pt x="5704" y="201"/>
                    <a:pt x="5704" y="167"/>
                    <a:pt x="5704" y="167"/>
                  </a:cubicBezTo>
                  <a:cubicBezTo>
                    <a:pt x="5571" y="334"/>
                    <a:pt x="5104" y="434"/>
                    <a:pt x="5104" y="434"/>
                  </a:cubicBezTo>
                  <a:lnTo>
                    <a:pt x="5104" y="501"/>
                  </a:lnTo>
                  <a:cubicBezTo>
                    <a:pt x="5094" y="506"/>
                    <a:pt x="5086" y="508"/>
                    <a:pt x="5080" y="508"/>
                  </a:cubicBezTo>
                  <a:cubicBezTo>
                    <a:pt x="5051" y="508"/>
                    <a:pt x="5057" y="461"/>
                    <a:pt x="5027" y="461"/>
                  </a:cubicBezTo>
                  <a:cubicBezTo>
                    <a:pt x="5021" y="461"/>
                    <a:pt x="5013" y="463"/>
                    <a:pt x="5004" y="467"/>
                  </a:cubicBezTo>
                  <a:cubicBezTo>
                    <a:pt x="5004" y="534"/>
                    <a:pt x="4870" y="501"/>
                    <a:pt x="4837" y="534"/>
                  </a:cubicBezTo>
                  <a:cubicBezTo>
                    <a:pt x="4837" y="534"/>
                    <a:pt x="4770" y="534"/>
                    <a:pt x="4770" y="501"/>
                  </a:cubicBezTo>
                  <a:cubicBezTo>
                    <a:pt x="4770" y="534"/>
                    <a:pt x="4737" y="534"/>
                    <a:pt x="4737" y="534"/>
                  </a:cubicBezTo>
                  <a:lnTo>
                    <a:pt x="4770" y="601"/>
                  </a:lnTo>
                  <a:lnTo>
                    <a:pt x="4737" y="634"/>
                  </a:lnTo>
                  <a:cubicBezTo>
                    <a:pt x="4703" y="634"/>
                    <a:pt x="4703" y="601"/>
                    <a:pt x="4737" y="601"/>
                  </a:cubicBezTo>
                  <a:cubicBezTo>
                    <a:pt x="4570" y="601"/>
                    <a:pt x="3836" y="768"/>
                    <a:pt x="3703" y="801"/>
                  </a:cubicBezTo>
                  <a:cubicBezTo>
                    <a:pt x="3719" y="818"/>
                    <a:pt x="3736" y="818"/>
                    <a:pt x="3757" y="818"/>
                  </a:cubicBezTo>
                  <a:cubicBezTo>
                    <a:pt x="3778" y="818"/>
                    <a:pt x="3803" y="818"/>
                    <a:pt x="3836" y="834"/>
                  </a:cubicBezTo>
                  <a:cubicBezTo>
                    <a:pt x="3803" y="851"/>
                    <a:pt x="3778" y="851"/>
                    <a:pt x="3761" y="851"/>
                  </a:cubicBezTo>
                  <a:cubicBezTo>
                    <a:pt x="3744" y="851"/>
                    <a:pt x="3736" y="851"/>
                    <a:pt x="3736" y="868"/>
                  </a:cubicBezTo>
                  <a:cubicBezTo>
                    <a:pt x="3719" y="834"/>
                    <a:pt x="3703" y="834"/>
                    <a:pt x="3678" y="834"/>
                  </a:cubicBezTo>
                  <a:cubicBezTo>
                    <a:pt x="3653" y="834"/>
                    <a:pt x="3619" y="834"/>
                    <a:pt x="3569" y="801"/>
                  </a:cubicBezTo>
                  <a:lnTo>
                    <a:pt x="3569" y="834"/>
                  </a:lnTo>
                  <a:lnTo>
                    <a:pt x="3536" y="801"/>
                  </a:lnTo>
                  <a:cubicBezTo>
                    <a:pt x="3369" y="868"/>
                    <a:pt x="3469" y="834"/>
                    <a:pt x="3336" y="868"/>
                  </a:cubicBezTo>
                  <a:cubicBezTo>
                    <a:pt x="3254" y="922"/>
                    <a:pt x="3217" y="977"/>
                    <a:pt x="3188" y="977"/>
                  </a:cubicBezTo>
                  <a:cubicBezTo>
                    <a:pt x="3181" y="977"/>
                    <a:pt x="3175" y="974"/>
                    <a:pt x="3169" y="968"/>
                  </a:cubicBezTo>
                  <a:lnTo>
                    <a:pt x="3169" y="968"/>
                  </a:lnTo>
                  <a:cubicBezTo>
                    <a:pt x="3169" y="968"/>
                    <a:pt x="3202" y="1001"/>
                    <a:pt x="3169" y="1001"/>
                  </a:cubicBezTo>
                  <a:cubicBezTo>
                    <a:pt x="3169" y="994"/>
                    <a:pt x="3166" y="992"/>
                    <a:pt x="3161" y="992"/>
                  </a:cubicBezTo>
                  <a:cubicBezTo>
                    <a:pt x="3147" y="992"/>
                    <a:pt x="3118" y="1011"/>
                    <a:pt x="3094" y="1011"/>
                  </a:cubicBezTo>
                  <a:cubicBezTo>
                    <a:pt x="3084" y="1011"/>
                    <a:pt x="3076" y="1008"/>
                    <a:pt x="3069" y="1001"/>
                  </a:cubicBezTo>
                  <a:cubicBezTo>
                    <a:pt x="3036" y="1001"/>
                    <a:pt x="2935" y="1035"/>
                    <a:pt x="3002" y="1101"/>
                  </a:cubicBezTo>
                  <a:cubicBezTo>
                    <a:pt x="2935" y="1035"/>
                    <a:pt x="2902" y="1035"/>
                    <a:pt x="2935" y="1035"/>
                  </a:cubicBezTo>
                  <a:lnTo>
                    <a:pt x="2902" y="1035"/>
                  </a:lnTo>
                  <a:cubicBezTo>
                    <a:pt x="2869" y="1068"/>
                    <a:pt x="2835" y="1068"/>
                    <a:pt x="2806" y="1068"/>
                  </a:cubicBezTo>
                  <a:cubicBezTo>
                    <a:pt x="2777" y="1068"/>
                    <a:pt x="2752" y="1068"/>
                    <a:pt x="2735" y="1101"/>
                  </a:cubicBezTo>
                  <a:lnTo>
                    <a:pt x="2769" y="1101"/>
                  </a:lnTo>
                  <a:cubicBezTo>
                    <a:pt x="2755" y="1101"/>
                    <a:pt x="2742" y="1107"/>
                    <a:pt x="2729" y="1107"/>
                  </a:cubicBezTo>
                  <a:cubicBezTo>
                    <a:pt x="2709" y="1107"/>
                    <a:pt x="2689" y="1095"/>
                    <a:pt x="2669" y="1035"/>
                  </a:cubicBezTo>
                  <a:lnTo>
                    <a:pt x="2702" y="1001"/>
                  </a:lnTo>
                  <a:lnTo>
                    <a:pt x="2702" y="1001"/>
                  </a:lnTo>
                  <a:cubicBezTo>
                    <a:pt x="2602" y="1035"/>
                    <a:pt x="2569" y="1035"/>
                    <a:pt x="2502" y="1101"/>
                  </a:cubicBezTo>
                  <a:lnTo>
                    <a:pt x="2535" y="1101"/>
                  </a:lnTo>
                  <a:cubicBezTo>
                    <a:pt x="2435" y="1168"/>
                    <a:pt x="2035" y="1335"/>
                    <a:pt x="1935" y="1435"/>
                  </a:cubicBezTo>
                  <a:lnTo>
                    <a:pt x="2001" y="1468"/>
                  </a:lnTo>
                  <a:lnTo>
                    <a:pt x="1935" y="1502"/>
                  </a:lnTo>
                  <a:lnTo>
                    <a:pt x="1935" y="1368"/>
                  </a:lnTo>
                  <a:cubicBezTo>
                    <a:pt x="1835" y="1435"/>
                    <a:pt x="1034" y="1635"/>
                    <a:pt x="901" y="1635"/>
                  </a:cubicBezTo>
                  <a:cubicBezTo>
                    <a:pt x="867" y="1635"/>
                    <a:pt x="867" y="1535"/>
                    <a:pt x="867" y="1535"/>
                  </a:cubicBezTo>
                  <a:cubicBezTo>
                    <a:pt x="834" y="1602"/>
                    <a:pt x="867" y="1602"/>
                    <a:pt x="767" y="1635"/>
                  </a:cubicBezTo>
                  <a:lnTo>
                    <a:pt x="767" y="1602"/>
                  </a:lnTo>
                  <a:cubicBezTo>
                    <a:pt x="734" y="1602"/>
                    <a:pt x="734" y="1602"/>
                    <a:pt x="734" y="1635"/>
                  </a:cubicBezTo>
                  <a:cubicBezTo>
                    <a:pt x="767" y="1635"/>
                    <a:pt x="767" y="1702"/>
                    <a:pt x="767" y="1702"/>
                  </a:cubicBezTo>
                  <a:lnTo>
                    <a:pt x="701" y="1702"/>
                  </a:lnTo>
                  <a:lnTo>
                    <a:pt x="701" y="1668"/>
                  </a:lnTo>
                  <a:cubicBezTo>
                    <a:pt x="701" y="1668"/>
                    <a:pt x="701" y="1802"/>
                    <a:pt x="600" y="1802"/>
                  </a:cubicBezTo>
                  <a:cubicBezTo>
                    <a:pt x="500" y="1802"/>
                    <a:pt x="367" y="1835"/>
                    <a:pt x="234" y="1868"/>
                  </a:cubicBezTo>
                  <a:cubicBezTo>
                    <a:pt x="167" y="2002"/>
                    <a:pt x="33" y="1935"/>
                    <a:pt x="0" y="2002"/>
                  </a:cubicBezTo>
                  <a:cubicBezTo>
                    <a:pt x="0" y="2102"/>
                    <a:pt x="167" y="3436"/>
                    <a:pt x="200" y="3503"/>
                  </a:cubicBezTo>
                  <a:lnTo>
                    <a:pt x="234" y="3503"/>
                  </a:lnTo>
                  <a:lnTo>
                    <a:pt x="234" y="3470"/>
                  </a:lnTo>
                  <a:cubicBezTo>
                    <a:pt x="241" y="3463"/>
                    <a:pt x="246" y="3460"/>
                    <a:pt x="251" y="3460"/>
                  </a:cubicBezTo>
                  <a:cubicBezTo>
                    <a:pt x="265" y="3460"/>
                    <a:pt x="274" y="3479"/>
                    <a:pt x="299" y="3479"/>
                  </a:cubicBezTo>
                  <a:cubicBezTo>
                    <a:pt x="308" y="3479"/>
                    <a:pt x="320" y="3477"/>
                    <a:pt x="334" y="3470"/>
                  </a:cubicBezTo>
                  <a:lnTo>
                    <a:pt x="334" y="3470"/>
                  </a:lnTo>
                  <a:cubicBezTo>
                    <a:pt x="334" y="3503"/>
                    <a:pt x="267" y="3503"/>
                    <a:pt x="234" y="3536"/>
                  </a:cubicBezTo>
                  <a:cubicBezTo>
                    <a:pt x="267" y="3536"/>
                    <a:pt x="334" y="3536"/>
                    <a:pt x="334" y="3503"/>
                  </a:cubicBezTo>
                  <a:cubicBezTo>
                    <a:pt x="367" y="3503"/>
                    <a:pt x="334" y="3536"/>
                    <a:pt x="367" y="3536"/>
                  </a:cubicBezTo>
                  <a:cubicBezTo>
                    <a:pt x="394" y="3536"/>
                    <a:pt x="420" y="3494"/>
                    <a:pt x="464" y="3494"/>
                  </a:cubicBezTo>
                  <a:cubicBezTo>
                    <a:pt x="475" y="3494"/>
                    <a:pt x="487" y="3496"/>
                    <a:pt x="500" y="3503"/>
                  </a:cubicBezTo>
                  <a:cubicBezTo>
                    <a:pt x="567" y="3503"/>
                    <a:pt x="600" y="3436"/>
                    <a:pt x="701" y="3436"/>
                  </a:cubicBezTo>
                  <a:cubicBezTo>
                    <a:pt x="723" y="3436"/>
                    <a:pt x="745" y="3407"/>
                    <a:pt x="787" y="3407"/>
                  </a:cubicBezTo>
                  <a:cubicBezTo>
                    <a:pt x="808" y="3407"/>
                    <a:pt x="834" y="3414"/>
                    <a:pt x="867" y="3436"/>
                  </a:cubicBezTo>
                  <a:cubicBezTo>
                    <a:pt x="867" y="3436"/>
                    <a:pt x="834" y="3370"/>
                    <a:pt x="867" y="3370"/>
                  </a:cubicBezTo>
                  <a:cubicBezTo>
                    <a:pt x="912" y="3370"/>
                    <a:pt x="956" y="3355"/>
                    <a:pt x="991" y="3355"/>
                  </a:cubicBezTo>
                  <a:cubicBezTo>
                    <a:pt x="1008" y="3355"/>
                    <a:pt x="1023" y="3358"/>
                    <a:pt x="1034" y="3370"/>
                  </a:cubicBezTo>
                  <a:lnTo>
                    <a:pt x="1067" y="3336"/>
                  </a:lnTo>
                  <a:cubicBezTo>
                    <a:pt x="1268" y="3303"/>
                    <a:pt x="2168" y="3003"/>
                    <a:pt x="2368" y="2969"/>
                  </a:cubicBezTo>
                  <a:cubicBezTo>
                    <a:pt x="2702" y="2869"/>
                    <a:pt x="3369" y="2702"/>
                    <a:pt x="3703" y="2536"/>
                  </a:cubicBezTo>
                  <a:cubicBezTo>
                    <a:pt x="3725" y="2558"/>
                    <a:pt x="3747" y="2565"/>
                    <a:pt x="3769" y="2565"/>
                  </a:cubicBezTo>
                  <a:cubicBezTo>
                    <a:pt x="3814" y="2565"/>
                    <a:pt x="3858" y="2536"/>
                    <a:pt x="3903" y="2536"/>
                  </a:cubicBezTo>
                  <a:cubicBezTo>
                    <a:pt x="3869" y="2536"/>
                    <a:pt x="3869" y="2502"/>
                    <a:pt x="3903" y="2502"/>
                  </a:cubicBezTo>
                  <a:cubicBezTo>
                    <a:pt x="4070" y="2469"/>
                    <a:pt x="3903" y="2469"/>
                    <a:pt x="4070" y="2436"/>
                  </a:cubicBezTo>
                  <a:cubicBezTo>
                    <a:pt x="4270" y="2335"/>
                    <a:pt x="5037" y="2169"/>
                    <a:pt x="5204" y="2169"/>
                  </a:cubicBezTo>
                  <a:cubicBezTo>
                    <a:pt x="5270" y="2102"/>
                    <a:pt x="5404" y="2102"/>
                    <a:pt x="5504" y="2035"/>
                  </a:cubicBezTo>
                  <a:cubicBezTo>
                    <a:pt x="5571" y="2002"/>
                    <a:pt x="6171" y="1935"/>
                    <a:pt x="6271" y="1868"/>
                  </a:cubicBezTo>
                  <a:cubicBezTo>
                    <a:pt x="6305" y="1857"/>
                    <a:pt x="6327" y="1854"/>
                    <a:pt x="6344" y="1854"/>
                  </a:cubicBezTo>
                  <a:cubicBezTo>
                    <a:pt x="6379" y="1854"/>
                    <a:pt x="6394" y="1868"/>
                    <a:pt x="6438" y="1868"/>
                  </a:cubicBezTo>
                  <a:cubicBezTo>
                    <a:pt x="6405" y="1802"/>
                    <a:pt x="6505" y="1768"/>
                    <a:pt x="6538" y="1768"/>
                  </a:cubicBezTo>
                  <a:cubicBezTo>
                    <a:pt x="6571" y="1702"/>
                    <a:pt x="6671" y="1635"/>
                    <a:pt x="6738" y="1635"/>
                  </a:cubicBezTo>
                  <a:lnTo>
                    <a:pt x="6738" y="1668"/>
                  </a:lnTo>
                  <a:cubicBezTo>
                    <a:pt x="6772" y="1635"/>
                    <a:pt x="6938" y="1602"/>
                    <a:pt x="7005" y="1602"/>
                  </a:cubicBezTo>
                  <a:cubicBezTo>
                    <a:pt x="7105" y="1602"/>
                    <a:pt x="7272" y="1602"/>
                    <a:pt x="7439" y="1502"/>
                  </a:cubicBezTo>
                  <a:lnTo>
                    <a:pt x="7572" y="1602"/>
                  </a:lnTo>
                  <a:cubicBezTo>
                    <a:pt x="7572" y="1602"/>
                    <a:pt x="7405" y="301"/>
                    <a:pt x="7172" y="101"/>
                  </a:cubicBezTo>
                  <a:lnTo>
                    <a:pt x="7172" y="34"/>
                  </a:lnTo>
                  <a:lnTo>
                    <a:pt x="7105" y="34"/>
                  </a:lnTo>
                  <a:cubicBezTo>
                    <a:pt x="7083" y="34"/>
                    <a:pt x="7061" y="63"/>
                    <a:pt x="7048" y="63"/>
                  </a:cubicBezTo>
                  <a:cubicBezTo>
                    <a:pt x="7042" y="63"/>
                    <a:pt x="7038" y="56"/>
                    <a:pt x="7038" y="34"/>
                  </a:cubicBezTo>
                  <a:lnTo>
                    <a:pt x="7105" y="34"/>
                  </a:lnTo>
                  <a:cubicBezTo>
                    <a:pt x="7072" y="34"/>
                    <a:pt x="7072" y="0"/>
                    <a:pt x="7105" y="0"/>
                  </a:cubicBezTo>
                  <a:lnTo>
                    <a:pt x="7072" y="0"/>
                  </a:lnTo>
                  <a:cubicBezTo>
                    <a:pt x="7038" y="0"/>
                    <a:pt x="7038" y="34"/>
                    <a:pt x="7005" y="34"/>
                  </a:cubicBezTo>
                  <a:cubicBezTo>
                    <a:pt x="6938" y="34"/>
                    <a:pt x="7005" y="0"/>
                    <a:pt x="6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42"/>
          <p:cNvSpPr txBox="1">
            <a:spLocks noGrp="1"/>
          </p:cNvSpPr>
          <p:nvPr>
            <p:ph type="title"/>
          </p:nvPr>
        </p:nvSpPr>
        <p:spPr>
          <a:xfrm>
            <a:off x="4572000" y="445025"/>
            <a:ext cx="388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2000" dirty="0"/>
              <a:t>Kilder </a:t>
            </a:r>
          </a:p>
        </p:txBody>
      </p:sp>
      <p:sp>
        <p:nvSpPr>
          <p:cNvPr id="951" name="Google Shape;951;p42"/>
          <p:cNvSpPr txBox="1">
            <a:spLocks noGrp="1"/>
          </p:cNvSpPr>
          <p:nvPr>
            <p:ph type="subTitle" idx="1"/>
          </p:nvPr>
        </p:nvSpPr>
        <p:spPr>
          <a:xfrm>
            <a:off x="4572000" y="1352100"/>
            <a:ext cx="3570600" cy="24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Arial"/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1A1A1A"/>
              </a:buClr>
              <a:buSzPts val="1100"/>
            </a:pPr>
            <a:r>
              <a:rPr lang="nb-NO" dirty="0" err="1">
                <a:latin typeface="Calibri" panose="020F0502020204030204" pitchFamily="34" charset="0"/>
                <a:cs typeface="Calibri" panose="020F0502020204030204" pitchFamily="34" charset="0"/>
              </a:rPr>
              <a:t>Bergløff</a:t>
            </a: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, C.B (2021) </a:t>
            </a:r>
            <a:r>
              <a:rPr lang="nb-NO" i="1" dirty="0">
                <a:latin typeface="Calibri" panose="020F0502020204030204" pitchFamily="34" charset="0"/>
                <a:cs typeface="Calibri" panose="020F0502020204030204" pitchFamily="34" charset="0"/>
              </a:rPr>
              <a:t>Det nye </a:t>
            </a:r>
            <a:r>
              <a:rPr lang="nb-NO" i="1" dirty="0" err="1">
                <a:latin typeface="Calibri" panose="020F0502020204030204" pitchFamily="34" charset="0"/>
                <a:cs typeface="Calibri" panose="020F0502020204030204" pitchFamily="34" charset="0"/>
              </a:rPr>
              <a:t>singelNorge</a:t>
            </a:r>
            <a:r>
              <a:rPr lang="nb-NO" i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Hentet fra </a:t>
            </a: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https://www.nrk.no/livsstil/xl/nrk-har-kartlagt-single-i-norge-gjennom-40-ar-1.15685760</a:t>
            </a: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pSp>
        <p:nvGrpSpPr>
          <p:cNvPr id="952" name="Google Shape;952;p42"/>
          <p:cNvGrpSpPr/>
          <p:nvPr/>
        </p:nvGrpSpPr>
        <p:grpSpPr>
          <a:xfrm>
            <a:off x="789425" y="1027950"/>
            <a:ext cx="3232883" cy="3087607"/>
            <a:chOff x="6105705" y="1684931"/>
            <a:chExt cx="2565576" cy="2450287"/>
          </a:xfrm>
        </p:grpSpPr>
        <p:sp>
          <p:nvSpPr>
            <p:cNvPr id="953" name="Google Shape;953;p42"/>
            <p:cNvSpPr/>
            <p:nvPr/>
          </p:nvSpPr>
          <p:spPr>
            <a:xfrm>
              <a:off x="6106562" y="1972760"/>
              <a:ext cx="2564719" cy="2162458"/>
            </a:xfrm>
            <a:custGeom>
              <a:avLst/>
              <a:gdLst/>
              <a:ahLst/>
              <a:cxnLst/>
              <a:rect l="l" t="t" r="r" b="b"/>
              <a:pathLst>
                <a:path w="89699" h="65534" extrusionOk="0">
                  <a:moveTo>
                    <a:pt x="1" y="1"/>
                  </a:moveTo>
                  <a:lnTo>
                    <a:pt x="1" y="64591"/>
                  </a:lnTo>
                  <a:cubicBezTo>
                    <a:pt x="1" y="65138"/>
                    <a:pt x="426" y="65534"/>
                    <a:pt x="943" y="65534"/>
                  </a:cubicBezTo>
                  <a:lnTo>
                    <a:pt x="88756" y="65534"/>
                  </a:lnTo>
                  <a:cubicBezTo>
                    <a:pt x="89273" y="65534"/>
                    <a:pt x="89699" y="65138"/>
                    <a:pt x="89699" y="64591"/>
                  </a:cubicBezTo>
                  <a:lnTo>
                    <a:pt x="89699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2"/>
            <p:cNvSpPr/>
            <p:nvPr/>
          </p:nvSpPr>
          <p:spPr>
            <a:xfrm>
              <a:off x="6106562" y="1972760"/>
              <a:ext cx="2564719" cy="2162458"/>
            </a:xfrm>
            <a:custGeom>
              <a:avLst/>
              <a:gdLst/>
              <a:ahLst/>
              <a:cxnLst/>
              <a:rect l="l" t="t" r="r" b="b"/>
              <a:pathLst>
                <a:path w="89699" h="65534" fill="none" extrusionOk="0">
                  <a:moveTo>
                    <a:pt x="88756" y="65534"/>
                  </a:moveTo>
                  <a:lnTo>
                    <a:pt x="943" y="65534"/>
                  </a:lnTo>
                  <a:cubicBezTo>
                    <a:pt x="426" y="65534"/>
                    <a:pt x="1" y="65138"/>
                    <a:pt x="1" y="64591"/>
                  </a:cubicBezTo>
                  <a:lnTo>
                    <a:pt x="1" y="1"/>
                  </a:lnTo>
                  <a:lnTo>
                    <a:pt x="89699" y="1"/>
                  </a:lnTo>
                  <a:lnTo>
                    <a:pt x="89699" y="64591"/>
                  </a:lnTo>
                  <a:cubicBezTo>
                    <a:pt x="89699" y="65138"/>
                    <a:pt x="89273" y="65534"/>
                    <a:pt x="88756" y="6553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2"/>
            <p:cNvSpPr/>
            <p:nvPr/>
          </p:nvSpPr>
          <p:spPr>
            <a:xfrm>
              <a:off x="6311671" y="2167335"/>
              <a:ext cx="2163018" cy="1730158"/>
            </a:xfrm>
            <a:custGeom>
              <a:avLst/>
              <a:gdLst/>
              <a:ahLst/>
              <a:cxnLst/>
              <a:rect l="l" t="t" r="r" b="b"/>
              <a:pathLst>
                <a:path w="66203" h="52433" extrusionOk="0">
                  <a:moveTo>
                    <a:pt x="0" y="0"/>
                  </a:moveTo>
                  <a:lnTo>
                    <a:pt x="0" y="52433"/>
                  </a:lnTo>
                  <a:lnTo>
                    <a:pt x="66202" y="52433"/>
                  </a:lnTo>
                  <a:lnTo>
                    <a:pt x="66202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2"/>
            <p:cNvSpPr/>
            <p:nvPr/>
          </p:nvSpPr>
          <p:spPr>
            <a:xfrm>
              <a:off x="6105705" y="1684931"/>
              <a:ext cx="2565576" cy="287870"/>
            </a:xfrm>
            <a:custGeom>
              <a:avLst/>
              <a:gdLst/>
              <a:ahLst/>
              <a:cxnLst/>
              <a:rect l="l" t="t" r="r" b="b"/>
              <a:pathLst>
                <a:path w="89729" h="8724" extrusionOk="0">
                  <a:moveTo>
                    <a:pt x="2067" y="0"/>
                  </a:moveTo>
                  <a:cubicBezTo>
                    <a:pt x="912" y="0"/>
                    <a:pt x="0" y="942"/>
                    <a:pt x="0" y="2067"/>
                  </a:cubicBezTo>
                  <a:lnTo>
                    <a:pt x="0" y="8724"/>
                  </a:lnTo>
                  <a:lnTo>
                    <a:pt x="89729" y="8724"/>
                  </a:lnTo>
                  <a:lnTo>
                    <a:pt x="89729" y="2067"/>
                  </a:lnTo>
                  <a:cubicBezTo>
                    <a:pt x="89729" y="912"/>
                    <a:pt x="88786" y="0"/>
                    <a:pt x="8763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2"/>
            <p:cNvSpPr/>
            <p:nvPr/>
          </p:nvSpPr>
          <p:spPr>
            <a:xfrm>
              <a:off x="8395271" y="1735047"/>
              <a:ext cx="177560" cy="177560"/>
            </a:xfrm>
            <a:custGeom>
              <a:avLst/>
              <a:gdLst/>
              <a:ahLst/>
              <a:cxnLst/>
              <a:rect l="l" t="t" r="r" b="b"/>
              <a:pathLst>
                <a:path w="5381" h="5381" extrusionOk="0">
                  <a:moveTo>
                    <a:pt x="1" y="1"/>
                  </a:moveTo>
                  <a:lnTo>
                    <a:pt x="1" y="5381"/>
                  </a:lnTo>
                  <a:lnTo>
                    <a:pt x="5381" y="5381"/>
                  </a:lnTo>
                  <a:lnTo>
                    <a:pt x="5381" y="1"/>
                  </a:lnTo>
                  <a:close/>
                </a:path>
              </a:pathLst>
            </a:custGeom>
            <a:solidFill>
              <a:schemeClr val="accent6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2"/>
            <p:cNvSpPr/>
            <p:nvPr/>
          </p:nvSpPr>
          <p:spPr>
            <a:xfrm>
              <a:off x="8444437" y="1785203"/>
              <a:ext cx="81273" cy="78270"/>
            </a:xfrm>
            <a:custGeom>
              <a:avLst/>
              <a:gdLst/>
              <a:ahLst/>
              <a:cxnLst/>
              <a:rect l="l" t="t" r="r" b="b"/>
              <a:pathLst>
                <a:path w="2463" h="2372" extrusionOk="0">
                  <a:moveTo>
                    <a:pt x="0" y="1"/>
                  </a:moveTo>
                  <a:lnTo>
                    <a:pt x="2462" y="2372"/>
                  </a:lnTo>
                </a:path>
              </a:pathLst>
            </a:custGeom>
            <a:solidFill>
              <a:srgbClr val="FFEEE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2"/>
            <p:cNvSpPr/>
            <p:nvPr/>
          </p:nvSpPr>
          <p:spPr>
            <a:xfrm>
              <a:off x="8444437" y="1785203"/>
              <a:ext cx="81273" cy="78270"/>
            </a:xfrm>
            <a:custGeom>
              <a:avLst/>
              <a:gdLst/>
              <a:ahLst/>
              <a:cxnLst/>
              <a:rect l="l" t="t" r="r" b="b"/>
              <a:pathLst>
                <a:path w="2463" h="2372" fill="none" extrusionOk="0">
                  <a:moveTo>
                    <a:pt x="0" y="1"/>
                  </a:moveTo>
                  <a:lnTo>
                    <a:pt x="2462" y="237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2"/>
            <p:cNvSpPr/>
            <p:nvPr/>
          </p:nvSpPr>
          <p:spPr>
            <a:xfrm>
              <a:off x="8444437" y="1785203"/>
              <a:ext cx="81273" cy="78270"/>
            </a:xfrm>
            <a:custGeom>
              <a:avLst/>
              <a:gdLst/>
              <a:ahLst/>
              <a:cxnLst/>
              <a:rect l="l" t="t" r="r" b="b"/>
              <a:pathLst>
                <a:path w="2463" h="2372" extrusionOk="0">
                  <a:moveTo>
                    <a:pt x="2462" y="1"/>
                  </a:moveTo>
                  <a:lnTo>
                    <a:pt x="0" y="2372"/>
                  </a:lnTo>
                </a:path>
              </a:pathLst>
            </a:custGeom>
            <a:solidFill>
              <a:srgbClr val="FFEEE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2"/>
            <p:cNvSpPr/>
            <p:nvPr/>
          </p:nvSpPr>
          <p:spPr>
            <a:xfrm>
              <a:off x="8444437" y="1785203"/>
              <a:ext cx="81273" cy="78270"/>
            </a:xfrm>
            <a:custGeom>
              <a:avLst/>
              <a:gdLst/>
              <a:ahLst/>
              <a:cxnLst/>
              <a:rect l="l" t="t" r="r" b="b"/>
              <a:pathLst>
                <a:path w="2463" h="2372" fill="none" extrusionOk="0">
                  <a:moveTo>
                    <a:pt x="2462" y="1"/>
                  </a:moveTo>
                  <a:lnTo>
                    <a:pt x="0" y="237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2"/>
            <p:cNvSpPr/>
            <p:nvPr/>
          </p:nvSpPr>
          <p:spPr>
            <a:xfrm>
              <a:off x="7914870" y="1735047"/>
              <a:ext cx="178549" cy="177560"/>
            </a:xfrm>
            <a:custGeom>
              <a:avLst/>
              <a:gdLst/>
              <a:ahLst/>
              <a:cxnLst/>
              <a:rect l="l" t="t" r="r" b="b"/>
              <a:pathLst>
                <a:path w="5411" h="5381" extrusionOk="0">
                  <a:moveTo>
                    <a:pt x="0" y="1"/>
                  </a:moveTo>
                  <a:lnTo>
                    <a:pt x="0" y="5381"/>
                  </a:lnTo>
                  <a:lnTo>
                    <a:pt x="5411" y="5381"/>
                  </a:lnTo>
                  <a:lnTo>
                    <a:pt x="5411" y="1"/>
                  </a:lnTo>
                  <a:close/>
                </a:path>
              </a:pathLst>
            </a:custGeom>
            <a:solidFill>
              <a:schemeClr val="accent6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2"/>
            <p:cNvSpPr/>
            <p:nvPr/>
          </p:nvSpPr>
          <p:spPr>
            <a:xfrm>
              <a:off x="7948956" y="1871456"/>
              <a:ext cx="110377" cy="33"/>
            </a:xfrm>
            <a:custGeom>
              <a:avLst/>
              <a:gdLst/>
              <a:ahLst/>
              <a:cxnLst/>
              <a:rect l="l" t="t" r="r" b="b"/>
              <a:pathLst>
                <a:path w="3345" h="1" fill="none" extrusionOk="0">
                  <a:moveTo>
                    <a:pt x="1" y="1"/>
                  </a:moveTo>
                  <a:lnTo>
                    <a:pt x="3344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2"/>
            <p:cNvSpPr/>
            <p:nvPr/>
          </p:nvSpPr>
          <p:spPr>
            <a:xfrm>
              <a:off x="8155582" y="1735047"/>
              <a:ext cx="178549" cy="177560"/>
            </a:xfrm>
            <a:custGeom>
              <a:avLst/>
              <a:gdLst/>
              <a:ahLst/>
              <a:cxnLst/>
              <a:rect l="l" t="t" r="r" b="b"/>
              <a:pathLst>
                <a:path w="5411" h="5381" extrusionOk="0">
                  <a:moveTo>
                    <a:pt x="0" y="1"/>
                  </a:moveTo>
                  <a:lnTo>
                    <a:pt x="0" y="5381"/>
                  </a:lnTo>
                  <a:lnTo>
                    <a:pt x="5411" y="5381"/>
                  </a:lnTo>
                  <a:lnTo>
                    <a:pt x="5411" y="1"/>
                  </a:lnTo>
                  <a:close/>
                </a:path>
              </a:pathLst>
            </a:custGeom>
            <a:solidFill>
              <a:schemeClr val="accent6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2"/>
            <p:cNvSpPr/>
            <p:nvPr/>
          </p:nvSpPr>
          <p:spPr>
            <a:xfrm>
              <a:off x="8194683" y="1779197"/>
              <a:ext cx="101335" cy="90281"/>
            </a:xfrm>
            <a:custGeom>
              <a:avLst/>
              <a:gdLst/>
              <a:ahLst/>
              <a:cxnLst/>
              <a:rect l="l" t="t" r="r" b="b"/>
              <a:pathLst>
                <a:path w="3071" h="2736" fill="none" extrusionOk="0">
                  <a:moveTo>
                    <a:pt x="1" y="0"/>
                  </a:moveTo>
                  <a:lnTo>
                    <a:pt x="3071" y="0"/>
                  </a:lnTo>
                  <a:lnTo>
                    <a:pt x="3071" y="2736"/>
                  </a:lnTo>
                  <a:lnTo>
                    <a:pt x="1" y="2736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2"/>
            <p:cNvSpPr/>
            <p:nvPr/>
          </p:nvSpPr>
          <p:spPr>
            <a:xfrm>
              <a:off x="8195706" y="1781210"/>
              <a:ext cx="98300" cy="14057"/>
            </a:xfrm>
            <a:custGeom>
              <a:avLst/>
              <a:gdLst/>
              <a:ahLst/>
              <a:cxnLst/>
              <a:rect l="l" t="t" r="r" b="b"/>
              <a:pathLst>
                <a:path w="2979" h="426" extrusionOk="0">
                  <a:moveTo>
                    <a:pt x="0" y="0"/>
                  </a:moveTo>
                  <a:lnTo>
                    <a:pt x="0" y="426"/>
                  </a:lnTo>
                  <a:lnTo>
                    <a:pt x="2979" y="426"/>
                  </a:lnTo>
                  <a:lnTo>
                    <a:pt x="297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7" name="Google Shape;967;p42"/>
          <p:cNvGrpSpPr/>
          <p:nvPr/>
        </p:nvGrpSpPr>
        <p:grpSpPr>
          <a:xfrm>
            <a:off x="1343675" y="1738732"/>
            <a:ext cx="2072160" cy="2011384"/>
            <a:chOff x="1343675" y="1814932"/>
            <a:chExt cx="2072160" cy="2011384"/>
          </a:xfrm>
        </p:grpSpPr>
        <p:sp>
          <p:nvSpPr>
            <p:cNvPr id="968" name="Google Shape;968;p42"/>
            <p:cNvSpPr/>
            <p:nvPr/>
          </p:nvSpPr>
          <p:spPr>
            <a:xfrm>
              <a:off x="1343675" y="1982700"/>
              <a:ext cx="2072160" cy="1843614"/>
            </a:xfrm>
            <a:custGeom>
              <a:avLst/>
              <a:gdLst/>
              <a:ahLst/>
              <a:cxnLst/>
              <a:rect l="l" t="t" r="r" b="b"/>
              <a:pathLst>
                <a:path w="89298" h="79449" extrusionOk="0">
                  <a:moveTo>
                    <a:pt x="67419" y="0"/>
                  </a:moveTo>
                  <a:cubicBezTo>
                    <a:pt x="65991" y="0"/>
                    <a:pt x="64565" y="189"/>
                    <a:pt x="63179" y="588"/>
                  </a:cubicBezTo>
                  <a:cubicBezTo>
                    <a:pt x="60577" y="1355"/>
                    <a:pt x="58242" y="2723"/>
                    <a:pt x="55707" y="3623"/>
                  </a:cubicBezTo>
                  <a:cubicBezTo>
                    <a:pt x="53172" y="4557"/>
                    <a:pt x="50303" y="4958"/>
                    <a:pt x="46400" y="5125"/>
                  </a:cubicBezTo>
                  <a:cubicBezTo>
                    <a:pt x="44772" y="5108"/>
                    <a:pt x="43135" y="5090"/>
                    <a:pt x="41495" y="5090"/>
                  </a:cubicBezTo>
                  <a:cubicBezTo>
                    <a:pt x="36485" y="5090"/>
                    <a:pt x="31445" y="5262"/>
                    <a:pt x="26520" y="6192"/>
                  </a:cubicBezTo>
                  <a:cubicBezTo>
                    <a:pt x="19982" y="7426"/>
                    <a:pt x="13544" y="10095"/>
                    <a:pt x="8840" y="14798"/>
                  </a:cubicBezTo>
                  <a:cubicBezTo>
                    <a:pt x="4137" y="19535"/>
                    <a:pt x="1368" y="26073"/>
                    <a:pt x="701" y="32778"/>
                  </a:cubicBezTo>
                  <a:cubicBezTo>
                    <a:pt x="1" y="39449"/>
                    <a:pt x="1268" y="46287"/>
                    <a:pt x="3703" y="52559"/>
                  </a:cubicBezTo>
                  <a:cubicBezTo>
                    <a:pt x="6772" y="60397"/>
                    <a:pt x="11842" y="67603"/>
                    <a:pt x="18814" y="72139"/>
                  </a:cubicBezTo>
                  <a:cubicBezTo>
                    <a:pt x="24685" y="75975"/>
                    <a:pt x="31657" y="77743"/>
                    <a:pt x="38528" y="78744"/>
                  </a:cubicBezTo>
                  <a:cubicBezTo>
                    <a:pt x="41650" y="79171"/>
                    <a:pt x="44831" y="79448"/>
                    <a:pt x="47996" y="79448"/>
                  </a:cubicBezTo>
                  <a:cubicBezTo>
                    <a:pt x="52744" y="79448"/>
                    <a:pt x="57455" y="78824"/>
                    <a:pt x="61878" y="77143"/>
                  </a:cubicBezTo>
                  <a:cubicBezTo>
                    <a:pt x="69517" y="74241"/>
                    <a:pt x="75822" y="68336"/>
                    <a:pt x="80091" y="61331"/>
                  </a:cubicBezTo>
                  <a:cubicBezTo>
                    <a:pt x="84394" y="54326"/>
                    <a:pt x="86829" y="46254"/>
                    <a:pt x="88097" y="38081"/>
                  </a:cubicBezTo>
                  <a:cubicBezTo>
                    <a:pt x="89031" y="32144"/>
                    <a:pt x="89298" y="26040"/>
                    <a:pt x="88164" y="20135"/>
                  </a:cubicBezTo>
                  <a:cubicBezTo>
                    <a:pt x="86996" y="14264"/>
                    <a:pt x="84194" y="8594"/>
                    <a:pt x="79691" y="4724"/>
                  </a:cubicBezTo>
                  <a:cubicBezTo>
                    <a:pt x="76288" y="1800"/>
                    <a:pt x="71838" y="0"/>
                    <a:pt x="674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9" name="Google Shape;969;p42"/>
            <p:cNvGrpSpPr/>
            <p:nvPr/>
          </p:nvGrpSpPr>
          <p:grpSpPr>
            <a:xfrm>
              <a:off x="1690945" y="1814932"/>
              <a:ext cx="1296367" cy="2011384"/>
              <a:chOff x="1674375" y="1683373"/>
              <a:chExt cx="1377648" cy="2137496"/>
            </a:xfrm>
          </p:grpSpPr>
          <p:sp>
            <p:nvSpPr>
              <p:cNvPr id="970" name="Google Shape;970;p42"/>
              <p:cNvSpPr/>
              <p:nvPr/>
            </p:nvSpPr>
            <p:spPr>
              <a:xfrm>
                <a:off x="1674375" y="2598372"/>
                <a:ext cx="1377648" cy="1222496"/>
              </a:xfrm>
              <a:custGeom>
                <a:avLst/>
                <a:gdLst/>
                <a:ahLst/>
                <a:cxnLst/>
                <a:rect l="l" t="t" r="r" b="b"/>
                <a:pathLst>
                  <a:path w="66249" h="58788" extrusionOk="0">
                    <a:moveTo>
                      <a:pt x="35888" y="258"/>
                    </a:moveTo>
                    <a:cubicBezTo>
                      <a:pt x="35545" y="258"/>
                      <a:pt x="35202" y="261"/>
                      <a:pt x="34859" y="268"/>
                    </a:cubicBezTo>
                    <a:cubicBezTo>
                      <a:pt x="30056" y="401"/>
                      <a:pt x="24785" y="1"/>
                      <a:pt x="20515" y="2169"/>
                    </a:cubicBezTo>
                    <a:cubicBezTo>
                      <a:pt x="17847" y="3537"/>
                      <a:pt x="15712" y="5838"/>
                      <a:pt x="13977" y="8273"/>
                    </a:cubicBezTo>
                    <a:cubicBezTo>
                      <a:pt x="12210" y="10742"/>
                      <a:pt x="10809" y="13410"/>
                      <a:pt x="9174" y="15945"/>
                    </a:cubicBezTo>
                    <a:cubicBezTo>
                      <a:pt x="7273" y="18881"/>
                      <a:pt x="5004" y="21616"/>
                      <a:pt x="3203" y="24618"/>
                    </a:cubicBezTo>
                    <a:cubicBezTo>
                      <a:pt x="1435" y="27620"/>
                      <a:pt x="1" y="31023"/>
                      <a:pt x="34" y="34525"/>
                    </a:cubicBezTo>
                    <a:lnTo>
                      <a:pt x="16613" y="35359"/>
                    </a:lnTo>
                    <a:cubicBezTo>
                      <a:pt x="15779" y="41464"/>
                      <a:pt x="15112" y="47601"/>
                      <a:pt x="14545" y="53806"/>
                    </a:cubicBezTo>
                    <a:cubicBezTo>
                      <a:pt x="21745" y="57021"/>
                      <a:pt x="29534" y="58788"/>
                      <a:pt x="37353" y="58788"/>
                    </a:cubicBezTo>
                    <a:cubicBezTo>
                      <a:pt x="39024" y="58788"/>
                      <a:pt x="40696" y="58707"/>
                      <a:pt x="42364" y="58543"/>
                    </a:cubicBezTo>
                    <a:cubicBezTo>
                      <a:pt x="45967" y="58142"/>
                      <a:pt x="49503" y="57408"/>
                      <a:pt x="52905" y="56274"/>
                    </a:cubicBezTo>
                    <a:cubicBezTo>
                      <a:pt x="53005" y="50070"/>
                      <a:pt x="52805" y="43865"/>
                      <a:pt x="52338" y="37661"/>
                    </a:cubicBezTo>
                    <a:lnTo>
                      <a:pt x="65748" y="37261"/>
                    </a:lnTo>
                    <a:cubicBezTo>
                      <a:pt x="66248" y="33725"/>
                      <a:pt x="65381" y="30089"/>
                      <a:pt x="64080" y="26820"/>
                    </a:cubicBezTo>
                    <a:cubicBezTo>
                      <a:pt x="62712" y="23351"/>
                      <a:pt x="60978" y="20215"/>
                      <a:pt x="59510" y="16980"/>
                    </a:cubicBezTo>
                    <a:cubicBezTo>
                      <a:pt x="58076" y="13711"/>
                      <a:pt x="56908" y="10308"/>
                      <a:pt x="54740" y="7539"/>
                    </a:cubicBezTo>
                    <a:cubicBezTo>
                      <a:pt x="52505" y="4671"/>
                      <a:pt x="49203" y="2703"/>
                      <a:pt x="45700" y="1569"/>
                    </a:cubicBezTo>
                    <a:cubicBezTo>
                      <a:pt x="42525" y="571"/>
                      <a:pt x="39213" y="258"/>
                      <a:pt x="35888" y="258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42"/>
              <p:cNvSpPr/>
              <p:nvPr/>
            </p:nvSpPr>
            <p:spPr>
              <a:xfrm>
                <a:off x="1978222" y="2932043"/>
                <a:ext cx="106138" cy="768604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36961" fill="none" extrusionOk="0">
                    <a:moveTo>
                      <a:pt x="0" y="36960"/>
                    </a:moveTo>
                    <a:cubicBezTo>
                      <a:pt x="501" y="30989"/>
                      <a:pt x="1168" y="25119"/>
                      <a:pt x="2002" y="19214"/>
                    </a:cubicBezTo>
                    <a:cubicBezTo>
                      <a:pt x="2869" y="12776"/>
                      <a:pt x="3936" y="6372"/>
                      <a:pt x="5104" y="1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42"/>
              <p:cNvSpPr/>
              <p:nvPr/>
            </p:nvSpPr>
            <p:spPr>
              <a:xfrm>
                <a:off x="2714913" y="2982681"/>
                <a:ext cx="61075" cy="767918"/>
              </a:xfrm>
              <a:custGeom>
                <a:avLst/>
                <a:gdLst/>
                <a:ahLst/>
                <a:cxnLst/>
                <a:rect l="l" t="t" r="r" b="b"/>
                <a:pathLst>
                  <a:path w="2937" h="36928" fill="none" extrusionOk="0">
                    <a:moveTo>
                      <a:pt x="2869" y="36927"/>
                    </a:moveTo>
                    <a:cubicBezTo>
                      <a:pt x="2936" y="30956"/>
                      <a:pt x="2703" y="25052"/>
                      <a:pt x="2302" y="19081"/>
                    </a:cubicBezTo>
                    <a:cubicBezTo>
                      <a:pt x="1802" y="12710"/>
                      <a:pt x="1035" y="6305"/>
                      <a:pt x="1" y="1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42"/>
              <p:cNvSpPr/>
              <p:nvPr/>
            </p:nvSpPr>
            <p:spPr>
              <a:xfrm>
                <a:off x="2260546" y="2603114"/>
                <a:ext cx="279568" cy="268588"/>
              </a:xfrm>
              <a:custGeom>
                <a:avLst/>
                <a:gdLst/>
                <a:ahLst/>
                <a:cxnLst/>
                <a:rect l="l" t="t" r="r" b="b"/>
                <a:pathLst>
                  <a:path w="13444" h="12916" extrusionOk="0">
                    <a:moveTo>
                      <a:pt x="7485" y="0"/>
                    </a:moveTo>
                    <a:cubicBezTo>
                      <a:pt x="7214" y="0"/>
                      <a:pt x="6943" y="2"/>
                      <a:pt x="6672" y="6"/>
                    </a:cubicBezTo>
                    <a:cubicBezTo>
                      <a:pt x="4504" y="73"/>
                      <a:pt x="2202" y="6"/>
                      <a:pt x="1" y="140"/>
                    </a:cubicBezTo>
                    <a:cubicBezTo>
                      <a:pt x="2502" y="4343"/>
                      <a:pt x="5004" y="8579"/>
                      <a:pt x="7673" y="12915"/>
                    </a:cubicBezTo>
                    <a:cubicBezTo>
                      <a:pt x="9774" y="8813"/>
                      <a:pt x="11676" y="4643"/>
                      <a:pt x="13444" y="407"/>
                    </a:cubicBezTo>
                    <a:cubicBezTo>
                      <a:pt x="11447" y="113"/>
                      <a:pt x="9476" y="0"/>
                      <a:pt x="74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42"/>
              <p:cNvSpPr/>
              <p:nvPr/>
            </p:nvSpPr>
            <p:spPr>
              <a:xfrm>
                <a:off x="2283442" y="2603010"/>
                <a:ext cx="227539" cy="59890"/>
              </a:xfrm>
              <a:custGeom>
                <a:avLst/>
                <a:gdLst/>
                <a:ahLst/>
                <a:cxnLst/>
                <a:rect l="l" t="t" r="r" b="b"/>
                <a:pathLst>
                  <a:path w="10942" h="2880" extrusionOk="0">
                    <a:moveTo>
                      <a:pt x="6690" y="0"/>
                    </a:moveTo>
                    <a:cubicBezTo>
                      <a:pt x="6317" y="0"/>
                      <a:pt x="5944" y="4"/>
                      <a:pt x="5571" y="11"/>
                    </a:cubicBezTo>
                    <a:cubicBezTo>
                      <a:pt x="3736" y="78"/>
                      <a:pt x="1868" y="11"/>
                      <a:pt x="0" y="111"/>
                    </a:cubicBezTo>
                    <a:cubicBezTo>
                      <a:pt x="1268" y="1846"/>
                      <a:pt x="3403" y="2880"/>
                      <a:pt x="5571" y="2880"/>
                    </a:cubicBezTo>
                    <a:cubicBezTo>
                      <a:pt x="7673" y="2847"/>
                      <a:pt x="9707" y="1846"/>
                      <a:pt x="10942" y="245"/>
                    </a:cubicBezTo>
                    <a:cubicBezTo>
                      <a:pt x="9540" y="60"/>
                      <a:pt x="8117" y="0"/>
                      <a:pt x="6690" y="0"/>
                    </a:cubicBezTo>
                    <a:close/>
                  </a:path>
                </a:pathLst>
              </a:custGeom>
              <a:solidFill>
                <a:srgbClr val="FF98A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42"/>
              <p:cNvSpPr/>
              <p:nvPr/>
            </p:nvSpPr>
            <p:spPr>
              <a:xfrm>
                <a:off x="2200196" y="3012502"/>
                <a:ext cx="21523" cy="37493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1803" fill="none" extrusionOk="0">
                    <a:moveTo>
                      <a:pt x="1035" y="1"/>
                    </a:moveTo>
                    <a:cubicBezTo>
                      <a:pt x="701" y="601"/>
                      <a:pt x="368" y="1235"/>
                      <a:pt x="1" y="1802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42"/>
              <p:cNvSpPr/>
              <p:nvPr/>
            </p:nvSpPr>
            <p:spPr>
              <a:xfrm>
                <a:off x="2187719" y="2605318"/>
                <a:ext cx="93661" cy="415276"/>
              </a:xfrm>
              <a:custGeom>
                <a:avLst/>
                <a:gdLst/>
                <a:ahLst/>
                <a:cxnLst/>
                <a:rect l="l" t="t" r="r" b="b"/>
                <a:pathLst>
                  <a:path w="4504" h="19970" extrusionOk="0">
                    <a:moveTo>
                      <a:pt x="4337" y="0"/>
                    </a:moveTo>
                    <a:cubicBezTo>
                      <a:pt x="3803" y="0"/>
                      <a:pt x="3303" y="34"/>
                      <a:pt x="2769" y="67"/>
                    </a:cubicBezTo>
                    <a:lnTo>
                      <a:pt x="2702" y="234"/>
                    </a:lnTo>
                    <a:cubicBezTo>
                      <a:pt x="3269" y="1401"/>
                      <a:pt x="2869" y="2802"/>
                      <a:pt x="2335" y="3903"/>
                    </a:cubicBezTo>
                    <a:cubicBezTo>
                      <a:pt x="1768" y="5037"/>
                      <a:pt x="968" y="6138"/>
                      <a:pt x="601" y="7339"/>
                    </a:cubicBezTo>
                    <a:cubicBezTo>
                      <a:pt x="0" y="9307"/>
                      <a:pt x="534" y="11408"/>
                      <a:pt x="1001" y="13410"/>
                    </a:cubicBezTo>
                    <a:cubicBezTo>
                      <a:pt x="1435" y="15211"/>
                      <a:pt x="1668" y="17179"/>
                      <a:pt x="1034" y="18914"/>
                    </a:cubicBezTo>
                    <a:cubicBezTo>
                      <a:pt x="934" y="19314"/>
                      <a:pt x="1034" y="19714"/>
                      <a:pt x="1435" y="19881"/>
                    </a:cubicBezTo>
                    <a:cubicBezTo>
                      <a:pt x="1551" y="19939"/>
                      <a:pt x="1675" y="19969"/>
                      <a:pt x="1796" y="19969"/>
                    </a:cubicBezTo>
                    <a:cubicBezTo>
                      <a:pt x="2023" y="19969"/>
                      <a:pt x="2238" y="19865"/>
                      <a:pt x="2369" y="19648"/>
                    </a:cubicBezTo>
                    <a:cubicBezTo>
                      <a:pt x="3002" y="18680"/>
                      <a:pt x="3202" y="17379"/>
                      <a:pt x="3102" y="16212"/>
                    </a:cubicBezTo>
                    <a:cubicBezTo>
                      <a:pt x="2969" y="14844"/>
                      <a:pt x="2502" y="13510"/>
                      <a:pt x="2168" y="12176"/>
                    </a:cubicBezTo>
                    <a:cubicBezTo>
                      <a:pt x="1835" y="10841"/>
                      <a:pt x="1635" y="9374"/>
                      <a:pt x="1968" y="8039"/>
                    </a:cubicBezTo>
                    <a:cubicBezTo>
                      <a:pt x="2302" y="6805"/>
                      <a:pt x="3102" y="5704"/>
                      <a:pt x="3636" y="4537"/>
                    </a:cubicBezTo>
                    <a:cubicBezTo>
                      <a:pt x="4270" y="3136"/>
                      <a:pt x="4503" y="1535"/>
                      <a:pt x="43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42"/>
              <p:cNvSpPr/>
              <p:nvPr/>
            </p:nvSpPr>
            <p:spPr>
              <a:xfrm>
                <a:off x="2596980" y="2963258"/>
                <a:ext cx="13205" cy="4165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2003" fill="none" extrusionOk="0">
                    <a:moveTo>
                      <a:pt x="635" y="1"/>
                    </a:moveTo>
                    <a:lnTo>
                      <a:pt x="1" y="2002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42"/>
              <p:cNvSpPr/>
              <p:nvPr/>
            </p:nvSpPr>
            <p:spPr>
              <a:xfrm>
                <a:off x="2519287" y="2610164"/>
                <a:ext cx="129054" cy="361646"/>
              </a:xfrm>
              <a:custGeom>
                <a:avLst/>
                <a:gdLst/>
                <a:ahLst/>
                <a:cxnLst/>
                <a:rect l="l" t="t" r="r" b="b"/>
                <a:pathLst>
                  <a:path w="6206" h="17391" extrusionOk="0">
                    <a:moveTo>
                      <a:pt x="1035" y="1"/>
                    </a:moveTo>
                    <a:cubicBezTo>
                      <a:pt x="368" y="2369"/>
                      <a:pt x="1" y="4971"/>
                      <a:pt x="1035" y="7206"/>
                    </a:cubicBezTo>
                    <a:cubicBezTo>
                      <a:pt x="1569" y="8574"/>
                      <a:pt x="2569" y="9608"/>
                      <a:pt x="3203" y="10909"/>
                    </a:cubicBezTo>
                    <a:cubicBezTo>
                      <a:pt x="4037" y="12510"/>
                      <a:pt x="4237" y="14478"/>
                      <a:pt x="3737" y="16279"/>
                    </a:cubicBezTo>
                    <a:cubicBezTo>
                      <a:pt x="3603" y="16679"/>
                      <a:pt x="3837" y="17146"/>
                      <a:pt x="4237" y="17313"/>
                    </a:cubicBezTo>
                    <a:cubicBezTo>
                      <a:pt x="4359" y="17366"/>
                      <a:pt x="4486" y="17390"/>
                      <a:pt x="4610" y="17390"/>
                    </a:cubicBezTo>
                    <a:cubicBezTo>
                      <a:pt x="4960" y="17390"/>
                      <a:pt x="5290" y="17191"/>
                      <a:pt x="5438" y="16846"/>
                    </a:cubicBezTo>
                    <a:cubicBezTo>
                      <a:pt x="6205" y="14811"/>
                      <a:pt x="6072" y="12476"/>
                      <a:pt x="5004" y="10542"/>
                    </a:cubicBezTo>
                    <a:cubicBezTo>
                      <a:pt x="4237" y="9207"/>
                      <a:pt x="3070" y="8140"/>
                      <a:pt x="2503" y="6706"/>
                    </a:cubicBezTo>
                    <a:cubicBezTo>
                      <a:pt x="1702" y="4838"/>
                      <a:pt x="2069" y="2769"/>
                      <a:pt x="2770" y="334"/>
                    </a:cubicBezTo>
                    <a:cubicBezTo>
                      <a:pt x="2202" y="201"/>
                      <a:pt x="1602" y="101"/>
                      <a:pt x="10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42"/>
              <p:cNvSpPr/>
              <p:nvPr/>
            </p:nvSpPr>
            <p:spPr>
              <a:xfrm>
                <a:off x="2556054" y="3164437"/>
                <a:ext cx="484898" cy="404276"/>
              </a:xfrm>
              <a:custGeom>
                <a:avLst/>
                <a:gdLst/>
                <a:ahLst/>
                <a:cxnLst/>
                <a:rect l="l" t="t" r="r" b="b"/>
                <a:pathLst>
                  <a:path w="23318" h="19441" extrusionOk="0">
                    <a:moveTo>
                      <a:pt x="4504" y="0"/>
                    </a:moveTo>
                    <a:lnTo>
                      <a:pt x="1" y="6105"/>
                    </a:lnTo>
                    <a:cubicBezTo>
                      <a:pt x="1002" y="10107"/>
                      <a:pt x="2903" y="14010"/>
                      <a:pt x="6072" y="16645"/>
                    </a:cubicBezTo>
                    <a:cubicBezTo>
                      <a:pt x="8163" y="18384"/>
                      <a:pt x="10907" y="19440"/>
                      <a:pt x="13596" y="19440"/>
                    </a:cubicBezTo>
                    <a:cubicBezTo>
                      <a:pt x="14982" y="19440"/>
                      <a:pt x="16354" y="19160"/>
                      <a:pt x="17613" y="18547"/>
                    </a:cubicBezTo>
                    <a:cubicBezTo>
                      <a:pt x="20816" y="16979"/>
                      <a:pt x="22817" y="13510"/>
                      <a:pt x="23318" y="9974"/>
                    </a:cubicBezTo>
                    <a:lnTo>
                      <a:pt x="18447" y="9640"/>
                    </a:lnTo>
                    <a:cubicBezTo>
                      <a:pt x="15812" y="4337"/>
                      <a:pt x="10408" y="567"/>
                      <a:pt x="45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42"/>
              <p:cNvSpPr/>
              <p:nvPr/>
            </p:nvSpPr>
            <p:spPr>
              <a:xfrm>
                <a:off x="2556054" y="3291376"/>
                <a:ext cx="457844" cy="296225"/>
              </a:xfrm>
              <a:custGeom>
                <a:avLst/>
                <a:gdLst/>
                <a:ahLst/>
                <a:cxnLst/>
                <a:rect l="l" t="t" r="r" b="b"/>
                <a:pathLst>
                  <a:path w="22017" h="14245" fill="none" extrusionOk="0">
                    <a:moveTo>
                      <a:pt x="22017" y="7940"/>
                    </a:moveTo>
                    <a:cubicBezTo>
                      <a:pt x="21016" y="9874"/>
                      <a:pt x="19515" y="11509"/>
                      <a:pt x="17613" y="12443"/>
                    </a:cubicBezTo>
                    <a:cubicBezTo>
                      <a:pt x="13877" y="14244"/>
                      <a:pt x="9207" y="13177"/>
                      <a:pt x="6038" y="10541"/>
                    </a:cubicBezTo>
                    <a:cubicBezTo>
                      <a:pt x="2870" y="7906"/>
                      <a:pt x="1002" y="4003"/>
                      <a:pt x="1" y="1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42"/>
              <p:cNvSpPr/>
              <p:nvPr/>
            </p:nvSpPr>
            <p:spPr>
              <a:xfrm>
                <a:off x="2557447" y="3164437"/>
                <a:ext cx="382919" cy="200485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9641" fill="none" extrusionOk="0">
                    <a:moveTo>
                      <a:pt x="1" y="6105"/>
                    </a:moveTo>
                    <a:lnTo>
                      <a:pt x="4504" y="0"/>
                    </a:lnTo>
                    <a:cubicBezTo>
                      <a:pt x="10375" y="567"/>
                      <a:pt x="15779" y="4337"/>
                      <a:pt x="18414" y="964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42"/>
              <p:cNvSpPr/>
              <p:nvPr/>
            </p:nvSpPr>
            <p:spPr>
              <a:xfrm>
                <a:off x="2477675" y="3077718"/>
                <a:ext cx="192167" cy="219554"/>
              </a:xfrm>
              <a:custGeom>
                <a:avLst/>
                <a:gdLst/>
                <a:ahLst/>
                <a:cxnLst/>
                <a:rect l="l" t="t" r="r" b="b"/>
                <a:pathLst>
                  <a:path w="9241" h="10558" extrusionOk="0">
                    <a:moveTo>
                      <a:pt x="2302" y="1"/>
                    </a:moveTo>
                    <a:cubicBezTo>
                      <a:pt x="1101" y="2269"/>
                      <a:pt x="334" y="4771"/>
                      <a:pt x="0" y="7206"/>
                    </a:cubicBezTo>
                    <a:cubicBezTo>
                      <a:pt x="734" y="8173"/>
                      <a:pt x="1535" y="9174"/>
                      <a:pt x="2569" y="9841"/>
                    </a:cubicBezTo>
                    <a:cubicBezTo>
                      <a:pt x="3247" y="10278"/>
                      <a:pt x="4082" y="10558"/>
                      <a:pt x="4887" y="10558"/>
                    </a:cubicBezTo>
                    <a:cubicBezTo>
                      <a:pt x="5310" y="10558"/>
                      <a:pt x="5725" y="10480"/>
                      <a:pt x="6105" y="10308"/>
                    </a:cubicBezTo>
                    <a:cubicBezTo>
                      <a:pt x="7272" y="9774"/>
                      <a:pt x="7939" y="8473"/>
                      <a:pt x="8473" y="7306"/>
                    </a:cubicBezTo>
                    <a:cubicBezTo>
                      <a:pt x="8873" y="6505"/>
                      <a:pt x="9240" y="5638"/>
                      <a:pt x="8940" y="4804"/>
                    </a:cubicBezTo>
                    <a:cubicBezTo>
                      <a:pt x="8773" y="4270"/>
                      <a:pt x="8306" y="3837"/>
                      <a:pt x="7873" y="3436"/>
                    </a:cubicBezTo>
                    <a:cubicBezTo>
                      <a:pt x="6205" y="1969"/>
                      <a:pt x="4304" y="768"/>
                      <a:pt x="2302" y="1"/>
                    </a:cubicBezTo>
                    <a:close/>
                  </a:path>
                </a:pathLst>
              </a:custGeom>
              <a:solidFill>
                <a:srgbClr val="FF98A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42"/>
              <p:cNvSpPr/>
              <p:nvPr/>
            </p:nvSpPr>
            <p:spPr>
              <a:xfrm>
                <a:off x="2311891" y="2933478"/>
                <a:ext cx="223380" cy="365327"/>
              </a:xfrm>
              <a:custGeom>
                <a:avLst/>
                <a:gdLst/>
                <a:ahLst/>
                <a:cxnLst/>
                <a:rect l="l" t="t" r="r" b="b"/>
                <a:pathLst>
                  <a:path w="10742" h="17568" extrusionOk="0">
                    <a:moveTo>
                      <a:pt x="5056" y="0"/>
                    </a:moveTo>
                    <a:cubicBezTo>
                      <a:pt x="3985" y="0"/>
                      <a:pt x="2953" y="43"/>
                      <a:pt x="1935" y="132"/>
                    </a:cubicBezTo>
                    <a:cubicBezTo>
                      <a:pt x="1234" y="232"/>
                      <a:pt x="701" y="765"/>
                      <a:pt x="601" y="1466"/>
                    </a:cubicBezTo>
                    <a:cubicBezTo>
                      <a:pt x="134" y="6136"/>
                      <a:pt x="0" y="10939"/>
                      <a:pt x="334" y="15910"/>
                    </a:cubicBezTo>
                    <a:cubicBezTo>
                      <a:pt x="367" y="16610"/>
                      <a:pt x="901" y="17211"/>
                      <a:pt x="1635" y="17277"/>
                    </a:cubicBezTo>
                    <a:cubicBezTo>
                      <a:pt x="2944" y="17476"/>
                      <a:pt x="4266" y="17568"/>
                      <a:pt x="5627" y="17568"/>
                    </a:cubicBezTo>
                    <a:cubicBezTo>
                      <a:pt x="6554" y="17568"/>
                      <a:pt x="7500" y="17525"/>
                      <a:pt x="8473" y="17444"/>
                    </a:cubicBezTo>
                    <a:cubicBezTo>
                      <a:pt x="9173" y="17377"/>
                      <a:pt x="9740" y="16877"/>
                      <a:pt x="9840" y="16143"/>
                    </a:cubicBezTo>
                    <a:cubicBezTo>
                      <a:pt x="10474" y="11373"/>
                      <a:pt x="10741" y="6536"/>
                      <a:pt x="10708" y="1699"/>
                    </a:cubicBezTo>
                    <a:cubicBezTo>
                      <a:pt x="10674" y="932"/>
                      <a:pt x="10074" y="298"/>
                      <a:pt x="9340" y="198"/>
                    </a:cubicBezTo>
                    <a:cubicBezTo>
                      <a:pt x="7815" y="68"/>
                      <a:pt x="6405" y="0"/>
                      <a:pt x="50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42"/>
              <p:cNvSpPr/>
              <p:nvPr/>
            </p:nvSpPr>
            <p:spPr>
              <a:xfrm>
                <a:off x="2311891" y="2932043"/>
                <a:ext cx="223380" cy="368363"/>
              </a:xfrm>
              <a:custGeom>
                <a:avLst/>
                <a:gdLst/>
                <a:ahLst/>
                <a:cxnLst/>
                <a:rect l="l" t="t" r="r" b="b"/>
                <a:pathLst>
                  <a:path w="10742" h="17714" fill="none" extrusionOk="0">
                    <a:moveTo>
                      <a:pt x="10708" y="1768"/>
                    </a:moveTo>
                    <a:cubicBezTo>
                      <a:pt x="10741" y="6605"/>
                      <a:pt x="10474" y="11442"/>
                      <a:pt x="9840" y="16212"/>
                    </a:cubicBezTo>
                    <a:cubicBezTo>
                      <a:pt x="9740" y="16946"/>
                      <a:pt x="9173" y="17446"/>
                      <a:pt x="8473" y="17513"/>
                    </a:cubicBezTo>
                    <a:cubicBezTo>
                      <a:pt x="6071" y="17713"/>
                      <a:pt x="3836" y="17680"/>
                      <a:pt x="1635" y="17346"/>
                    </a:cubicBezTo>
                    <a:cubicBezTo>
                      <a:pt x="901" y="17280"/>
                      <a:pt x="367" y="16679"/>
                      <a:pt x="334" y="15979"/>
                    </a:cubicBezTo>
                    <a:cubicBezTo>
                      <a:pt x="0" y="11008"/>
                      <a:pt x="134" y="6205"/>
                      <a:pt x="601" y="1535"/>
                    </a:cubicBezTo>
                    <a:cubicBezTo>
                      <a:pt x="701" y="834"/>
                      <a:pt x="1234" y="301"/>
                      <a:pt x="1935" y="201"/>
                    </a:cubicBezTo>
                    <a:cubicBezTo>
                      <a:pt x="4236" y="1"/>
                      <a:pt x="6605" y="34"/>
                      <a:pt x="9340" y="267"/>
                    </a:cubicBezTo>
                    <a:cubicBezTo>
                      <a:pt x="10074" y="367"/>
                      <a:pt x="10674" y="1001"/>
                      <a:pt x="10708" y="1768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42"/>
              <p:cNvSpPr/>
              <p:nvPr/>
            </p:nvSpPr>
            <p:spPr>
              <a:xfrm>
                <a:off x="2202276" y="3114486"/>
                <a:ext cx="248355" cy="237936"/>
              </a:xfrm>
              <a:custGeom>
                <a:avLst/>
                <a:gdLst/>
                <a:ahLst/>
                <a:cxnLst/>
                <a:rect l="l" t="t" r="r" b="b"/>
                <a:pathLst>
                  <a:path w="11943" h="11442" extrusionOk="0">
                    <a:moveTo>
                      <a:pt x="10375" y="0"/>
                    </a:moveTo>
                    <a:cubicBezTo>
                      <a:pt x="10141" y="0"/>
                      <a:pt x="9874" y="101"/>
                      <a:pt x="9674" y="201"/>
                    </a:cubicBezTo>
                    <a:cubicBezTo>
                      <a:pt x="8140" y="1001"/>
                      <a:pt x="6539" y="1768"/>
                      <a:pt x="5004" y="2536"/>
                    </a:cubicBezTo>
                    <a:lnTo>
                      <a:pt x="3737" y="1735"/>
                    </a:lnTo>
                    <a:cubicBezTo>
                      <a:pt x="2502" y="2569"/>
                      <a:pt x="1268" y="3403"/>
                      <a:pt x="1" y="4203"/>
                    </a:cubicBezTo>
                    <a:lnTo>
                      <a:pt x="2069" y="11442"/>
                    </a:lnTo>
                    <a:cubicBezTo>
                      <a:pt x="3937" y="11042"/>
                      <a:pt x="5738" y="10241"/>
                      <a:pt x="7273" y="9107"/>
                    </a:cubicBezTo>
                    <a:cubicBezTo>
                      <a:pt x="8607" y="8840"/>
                      <a:pt x="9808" y="8273"/>
                      <a:pt x="10808" y="7439"/>
                    </a:cubicBezTo>
                    <a:cubicBezTo>
                      <a:pt x="11009" y="7272"/>
                      <a:pt x="11242" y="7039"/>
                      <a:pt x="11109" y="6839"/>
                    </a:cubicBezTo>
                    <a:cubicBezTo>
                      <a:pt x="11022" y="6687"/>
                      <a:pt x="10878" y="6634"/>
                      <a:pt x="10733" y="6634"/>
                    </a:cubicBezTo>
                    <a:cubicBezTo>
                      <a:pt x="10656" y="6634"/>
                      <a:pt x="10578" y="6649"/>
                      <a:pt x="10508" y="6672"/>
                    </a:cubicBezTo>
                    <a:cubicBezTo>
                      <a:pt x="9641" y="6739"/>
                      <a:pt x="8807" y="6872"/>
                      <a:pt x="7940" y="6939"/>
                    </a:cubicBezTo>
                    <a:cubicBezTo>
                      <a:pt x="9307" y="6105"/>
                      <a:pt x="10608" y="5171"/>
                      <a:pt x="11642" y="4037"/>
                    </a:cubicBezTo>
                    <a:cubicBezTo>
                      <a:pt x="11776" y="3870"/>
                      <a:pt x="11943" y="3703"/>
                      <a:pt x="11842" y="3503"/>
                    </a:cubicBezTo>
                    <a:cubicBezTo>
                      <a:pt x="11809" y="3370"/>
                      <a:pt x="11642" y="3269"/>
                      <a:pt x="11509" y="3269"/>
                    </a:cubicBezTo>
                    <a:cubicBezTo>
                      <a:pt x="11375" y="3269"/>
                      <a:pt x="11242" y="3336"/>
                      <a:pt x="11109" y="3370"/>
                    </a:cubicBezTo>
                    <a:lnTo>
                      <a:pt x="9708" y="3870"/>
                    </a:lnTo>
                    <a:cubicBezTo>
                      <a:pt x="10275" y="3436"/>
                      <a:pt x="10808" y="2969"/>
                      <a:pt x="11309" y="2536"/>
                    </a:cubicBezTo>
                    <a:cubicBezTo>
                      <a:pt x="11442" y="2402"/>
                      <a:pt x="11542" y="2269"/>
                      <a:pt x="11642" y="2069"/>
                    </a:cubicBezTo>
                    <a:cubicBezTo>
                      <a:pt x="11676" y="1902"/>
                      <a:pt x="11676" y="1702"/>
                      <a:pt x="11509" y="1568"/>
                    </a:cubicBezTo>
                    <a:cubicBezTo>
                      <a:pt x="11449" y="1520"/>
                      <a:pt x="11380" y="1503"/>
                      <a:pt x="11306" y="1503"/>
                    </a:cubicBezTo>
                    <a:cubicBezTo>
                      <a:pt x="11174" y="1503"/>
                      <a:pt x="11025" y="1559"/>
                      <a:pt x="10875" y="1602"/>
                    </a:cubicBezTo>
                    <a:cubicBezTo>
                      <a:pt x="10341" y="1835"/>
                      <a:pt x="9841" y="2069"/>
                      <a:pt x="9307" y="2269"/>
                    </a:cubicBezTo>
                    <a:cubicBezTo>
                      <a:pt x="9808" y="1868"/>
                      <a:pt x="10275" y="1435"/>
                      <a:pt x="10675" y="934"/>
                    </a:cubicBezTo>
                    <a:cubicBezTo>
                      <a:pt x="10808" y="768"/>
                      <a:pt x="10975" y="601"/>
                      <a:pt x="10942" y="401"/>
                    </a:cubicBezTo>
                    <a:cubicBezTo>
                      <a:pt x="10875" y="167"/>
                      <a:pt x="10642" y="0"/>
                      <a:pt x="10375" y="0"/>
                    </a:cubicBezTo>
                    <a:close/>
                  </a:path>
                </a:pathLst>
              </a:custGeom>
              <a:solidFill>
                <a:srgbClr val="FF98A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42"/>
              <p:cNvSpPr/>
              <p:nvPr/>
            </p:nvSpPr>
            <p:spPr>
              <a:xfrm>
                <a:off x="1675082" y="3188561"/>
                <a:ext cx="597960" cy="336401"/>
              </a:xfrm>
              <a:custGeom>
                <a:avLst/>
                <a:gdLst/>
                <a:ahLst/>
                <a:cxnLst/>
                <a:rect l="l" t="t" r="r" b="b"/>
                <a:pathLst>
                  <a:path w="28755" h="16177" extrusionOk="0">
                    <a:moveTo>
                      <a:pt x="22409" y="1"/>
                    </a:moveTo>
                    <a:cubicBezTo>
                      <a:pt x="22255" y="1"/>
                      <a:pt x="22101" y="3"/>
                      <a:pt x="21949" y="8"/>
                    </a:cubicBezTo>
                    <a:cubicBezTo>
                      <a:pt x="18080" y="41"/>
                      <a:pt x="14177" y="708"/>
                      <a:pt x="10574" y="2009"/>
                    </a:cubicBezTo>
                    <a:lnTo>
                      <a:pt x="0" y="6045"/>
                    </a:lnTo>
                    <a:cubicBezTo>
                      <a:pt x="0" y="9548"/>
                      <a:pt x="1635" y="13184"/>
                      <a:pt x="4737" y="14952"/>
                    </a:cubicBezTo>
                    <a:cubicBezTo>
                      <a:pt x="6350" y="15871"/>
                      <a:pt x="8200" y="16177"/>
                      <a:pt x="10090" y="16177"/>
                    </a:cubicBezTo>
                    <a:cubicBezTo>
                      <a:pt x="11287" y="16177"/>
                      <a:pt x="12499" y="16054"/>
                      <a:pt x="13677" y="15886"/>
                    </a:cubicBezTo>
                    <a:cubicBezTo>
                      <a:pt x="16912" y="15452"/>
                      <a:pt x="20115" y="14718"/>
                      <a:pt x="23183" y="13718"/>
                    </a:cubicBezTo>
                    <a:cubicBezTo>
                      <a:pt x="24985" y="13150"/>
                      <a:pt x="26953" y="12350"/>
                      <a:pt x="27820" y="10682"/>
                    </a:cubicBezTo>
                    <a:cubicBezTo>
                      <a:pt x="28754" y="8981"/>
                      <a:pt x="28320" y="6946"/>
                      <a:pt x="27820" y="5045"/>
                    </a:cubicBezTo>
                    <a:cubicBezTo>
                      <a:pt x="27420" y="3444"/>
                      <a:pt x="26853" y="1642"/>
                      <a:pt x="25452" y="708"/>
                    </a:cubicBezTo>
                    <a:cubicBezTo>
                      <a:pt x="24578" y="126"/>
                      <a:pt x="23475" y="1"/>
                      <a:pt x="224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42"/>
              <p:cNvSpPr/>
              <p:nvPr/>
            </p:nvSpPr>
            <p:spPr>
              <a:xfrm>
                <a:off x="1704903" y="3188020"/>
                <a:ext cx="566747" cy="342681"/>
              </a:xfrm>
              <a:custGeom>
                <a:avLst/>
                <a:gdLst/>
                <a:ahLst/>
                <a:cxnLst/>
                <a:rect l="l" t="t" r="r" b="b"/>
                <a:pathLst>
                  <a:path w="27254" h="16479" fill="none" extrusionOk="0">
                    <a:moveTo>
                      <a:pt x="1" y="11642"/>
                    </a:moveTo>
                    <a:cubicBezTo>
                      <a:pt x="801" y="13010"/>
                      <a:pt x="1869" y="14177"/>
                      <a:pt x="3236" y="14978"/>
                    </a:cubicBezTo>
                    <a:cubicBezTo>
                      <a:pt x="5905" y="16479"/>
                      <a:pt x="9174" y="16345"/>
                      <a:pt x="12209" y="15912"/>
                    </a:cubicBezTo>
                    <a:cubicBezTo>
                      <a:pt x="15412" y="15478"/>
                      <a:pt x="18647" y="14744"/>
                      <a:pt x="21716" y="13744"/>
                    </a:cubicBezTo>
                    <a:cubicBezTo>
                      <a:pt x="23517" y="13176"/>
                      <a:pt x="25485" y="12376"/>
                      <a:pt x="26353" y="10708"/>
                    </a:cubicBezTo>
                    <a:cubicBezTo>
                      <a:pt x="27253" y="9007"/>
                      <a:pt x="26853" y="6972"/>
                      <a:pt x="26353" y="5071"/>
                    </a:cubicBezTo>
                    <a:cubicBezTo>
                      <a:pt x="25919" y="3470"/>
                      <a:pt x="25385" y="1668"/>
                      <a:pt x="23984" y="734"/>
                    </a:cubicBezTo>
                    <a:cubicBezTo>
                      <a:pt x="22984" y="67"/>
                      <a:pt x="21683" y="0"/>
                      <a:pt x="20482" y="34"/>
                    </a:cubicBezTo>
                    <a:cubicBezTo>
                      <a:pt x="16579" y="67"/>
                      <a:pt x="12710" y="734"/>
                      <a:pt x="9074" y="203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42"/>
              <p:cNvSpPr/>
              <p:nvPr/>
            </p:nvSpPr>
            <p:spPr>
              <a:xfrm>
                <a:off x="2336846" y="2534550"/>
                <a:ext cx="117263" cy="106200"/>
              </a:xfrm>
              <a:custGeom>
                <a:avLst/>
                <a:gdLst/>
                <a:ahLst/>
                <a:cxnLst/>
                <a:rect l="l" t="t" r="r" b="b"/>
                <a:pathLst>
                  <a:path w="5639" h="5107" extrusionOk="0">
                    <a:moveTo>
                      <a:pt x="101" y="1"/>
                    </a:moveTo>
                    <a:cubicBezTo>
                      <a:pt x="101" y="1469"/>
                      <a:pt x="1" y="2970"/>
                      <a:pt x="168" y="4738"/>
                    </a:cubicBezTo>
                    <a:cubicBezTo>
                      <a:pt x="1072" y="4991"/>
                      <a:pt x="2015" y="5107"/>
                      <a:pt x="2981" y="5107"/>
                    </a:cubicBezTo>
                    <a:cubicBezTo>
                      <a:pt x="3798" y="5107"/>
                      <a:pt x="4631" y="5024"/>
                      <a:pt x="5472" y="4871"/>
                    </a:cubicBezTo>
                    <a:lnTo>
                      <a:pt x="5638" y="101"/>
                    </a:lnTo>
                    <a:cubicBezTo>
                      <a:pt x="3303" y="68"/>
                      <a:pt x="1702" y="68"/>
                      <a:pt x="101" y="1"/>
                    </a:cubicBezTo>
                    <a:close/>
                  </a:path>
                </a:pathLst>
              </a:custGeom>
              <a:solidFill>
                <a:srgbClr val="FF98A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42"/>
              <p:cNvSpPr/>
              <p:nvPr/>
            </p:nvSpPr>
            <p:spPr>
              <a:xfrm>
                <a:off x="2337553" y="2535257"/>
                <a:ext cx="116556" cy="5284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2541" extrusionOk="0">
                    <a:moveTo>
                      <a:pt x="34" y="0"/>
                    </a:moveTo>
                    <a:lnTo>
                      <a:pt x="34" y="0"/>
                    </a:lnTo>
                    <a:cubicBezTo>
                      <a:pt x="67" y="701"/>
                      <a:pt x="0" y="1435"/>
                      <a:pt x="0" y="2202"/>
                    </a:cubicBezTo>
                    <a:cubicBezTo>
                      <a:pt x="779" y="2377"/>
                      <a:pt x="1830" y="2541"/>
                      <a:pt x="2975" y="2541"/>
                    </a:cubicBezTo>
                    <a:cubicBezTo>
                      <a:pt x="3792" y="2541"/>
                      <a:pt x="4657" y="2457"/>
                      <a:pt x="5504" y="2235"/>
                    </a:cubicBezTo>
                    <a:lnTo>
                      <a:pt x="5604" y="67"/>
                    </a:lnTo>
                    <a:cubicBezTo>
                      <a:pt x="3269" y="34"/>
                      <a:pt x="1668" y="34"/>
                      <a:pt x="34" y="0"/>
                    </a:cubicBezTo>
                    <a:close/>
                  </a:path>
                </a:pathLst>
              </a:custGeom>
              <a:solidFill>
                <a:srgbClr val="EA7F93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42"/>
              <p:cNvSpPr/>
              <p:nvPr/>
            </p:nvSpPr>
            <p:spPr>
              <a:xfrm>
                <a:off x="1996252" y="2102203"/>
                <a:ext cx="180376" cy="217453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10457" extrusionOk="0">
                    <a:moveTo>
                      <a:pt x="5544" y="0"/>
                    </a:moveTo>
                    <a:cubicBezTo>
                      <a:pt x="3854" y="0"/>
                      <a:pt x="2235" y="781"/>
                      <a:pt x="1301" y="2144"/>
                    </a:cubicBezTo>
                    <a:cubicBezTo>
                      <a:pt x="1" y="4012"/>
                      <a:pt x="67" y="6714"/>
                      <a:pt x="1502" y="8515"/>
                    </a:cubicBezTo>
                    <a:cubicBezTo>
                      <a:pt x="2522" y="9768"/>
                      <a:pt x="4124" y="10456"/>
                      <a:pt x="5700" y="10456"/>
                    </a:cubicBezTo>
                    <a:cubicBezTo>
                      <a:pt x="6391" y="10456"/>
                      <a:pt x="7076" y="10324"/>
                      <a:pt x="7706" y="10050"/>
                    </a:cubicBezTo>
                    <a:cubicBezTo>
                      <a:pt x="8673" y="6514"/>
                      <a:pt x="8573" y="3312"/>
                      <a:pt x="7539" y="376"/>
                    </a:cubicBezTo>
                    <a:cubicBezTo>
                      <a:pt x="6888" y="122"/>
                      <a:pt x="6211" y="0"/>
                      <a:pt x="5544" y="0"/>
                    </a:cubicBezTo>
                    <a:close/>
                  </a:path>
                </a:pathLst>
              </a:custGeom>
              <a:solidFill>
                <a:srgbClr val="FF98A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42"/>
              <p:cNvSpPr/>
              <p:nvPr/>
            </p:nvSpPr>
            <p:spPr>
              <a:xfrm>
                <a:off x="2604612" y="2136058"/>
                <a:ext cx="183849" cy="217329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10451" extrusionOk="0">
                    <a:moveTo>
                      <a:pt x="3123" y="1"/>
                    </a:moveTo>
                    <a:cubicBezTo>
                      <a:pt x="2630" y="1"/>
                      <a:pt x="2130" y="70"/>
                      <a:pt x="1635" y="216"/>
                    </a:cubicBezTo>
                    <a:cubicBezTo>
                      <a:pt x="401" y="3018"/>
                      <a:pt x="1" y="6220"/>
                      <a:pt x="635" y="9856"/>
                    </a:cubicBezTo>
                    <a:cubicBezTo>
                      <a:pt x="1385" y="10256"/>
                      <a:pt x="2233" y="10450"/>
                      <a:pt x="3085" y="10450"/>
                    </a:cubicBezTo>
                    <a:cubicBezTo>
                      <a:pt x="4507" y="10450"/>
                      <a:pt x="5938" y="9911"/>
                      <a:pt x="6939" y="8889"/>
                    </a:cubicBezTo>
                    <a:cubicBezTo>
                      <a:pt x="8507" y="7254"/>
                      <a:pt x="8840" y="4519"/>
                      <a:pt x="7673" y="2551"/>
                    </a:cubicBezTo>
                    <a:cubicBezTo>
                      <a:pt x="6749" y="994"/>
                      <a:pt x="4990" y="1"/>
                      <a:pt x="3123" y="1"/>
                    </a:cubicBezTo>
                    <a:close/>
                  </a:path>
                </a:pathLst>
              </a:custGeom>
              <a:solidFill>
                <a:srgbClr val="FF98A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42"/>
              <p:cNvSpPr/>
              <p:nvPr/>
            </p:nvSpPr>
            <p:spPr>
              <a:xfrm>
                <a:off x="2260546" y="1683373"/>
                <a:ext cx="253907" cy="233611"/>
              </a:xfrm>
              <a:custGeom>
                <a:avLst/>
                <a:gdLst/>
                <a:ahLst/>
                <a:cxnLst/>
                <a:rect l="l" t="t" r="r" b="b"/>
                <a:pathLst>
                  <a:path w="12210" h="11234" extrusionOk="0">
                    <a:moveTo>
                      <a:pt x="6208" y="0"/>
                    </a:moveTo>
                    <a:cubicBezTo>
                      <a:pt x="4390" y="0"/>
                      <a:pt x="2501" y="544"/>
                      <a:pt x="1335" y="1936"/>
                    </a:cubicBezTo>
                    <a:cubicBezTo>
                      <a:pt x="301" y="3170"/>
                      <a:pt x="1" y="4872"/>
                      <a:pt x="301" y="6473"/>
                    </a:cubicBezTo>
                    <a:cubicBezTo>
                      <a:pt x="568" y="8041"/>
                      <a:pt x="1368" y="9508"/>
                      <a:pt x="2703" y="11043"/>
                    </a:cubicBezTo>
                    <a:cubicBezTo>
                      <a:pt x="4070" y="11176"/>
                      <a:pt x="5438" y="11233"/>
                      <a:pt x="6911" y="11233"/>
                    </a:cubicBezTo>
                    <a:cubicBezTo>
                      <a:pt x="8024" y="11233"/>
                      <a:pt x="9197" y="11200"/>
                      <a:pt x="10475" y="11143"/>
                    </a:cubicBezTo>
                    <a:cubicBezTo>
                      <a:pt x="11142" y="9642"/>
                      <a:pt x="11776" y="8141"/>
                      <a:pt x="12009" y="6506"/>
                    </a:cubicBezTo>
                    <a:cubicBezTo>
                      <a:pt x="12209" y="4872"/>
                      <a:pt x="11943" y="3137"/>
                      <a:pt x="10875" y="1870"/>
                    </a:cubicBezTo>
                    <a:cubicBezTo>
                      <a:pt x="9808" y="635"/>
                      <a:pt x="8040" y="102"/>
                      <a:pt x="6372" y="2"/>
                    </a:cubicBezTo>
                    <a:cubicBezTo>
                      <a:pt x="6317" y="1"/>
                      <a:pt x="6263" y="0"/>
                      <a:pt x="62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42"/>
              <p:cNvSpPr/>
              <p:nvPr/>
            </p:nvSpPr>
            <p:spPr>
              <a:xfrm>
                <a:off x="2285522" y="1845727"/>
                <a:ext cx="211589" cy="71306"/>
              </a:xfrm>
              <a:custGeom>
                <a:avLst/>
                <a:gdLst/>
                <a:ahLst/>
                <a:cxnLst/>
                <a:rect l="l" t="t" r="r" b="b"/>
                <a:pathLst>
                  <a:path w="10175" h="3429" extrusionOk="0">
                    <a:moveTo>
                      <a:pt x="5386" y="0"/>
                    </a:moveTo>
                    <a:cubicBezTo>
                      <a:pt x="3527" y="0"/>
                      <a:pt x="1661" y="436"/>
                      <a:pt x="1" y="1301"/>
                    </a:cubicBezTo>
                    <a:cubicBezTo>
                      <a:pt x="401" y="1968"/>
                      <a:pt x="868" y="2569"/>
                      <a:pt x="1468" y="3269"/>
                    </a:cubicBezTo>
                    <a:cubicBezTo>
                      <a:pt x="2809" y="3379"/>
                      <a:pt x="4139" y="3429"/>
                      <a:pt x="5560" y="3429"/>
                    </a:cubicBezTo>
                    <a:cubicBezTo>
                      <a:pt x="6720" y="3429"/>
                      <a:pt x="7939" y="3396"/>
                      <a:pt x="9274" y="3336"/>
                    </a:cubicBezTo>
                    <a:cubicBezTo>
                      <a:pt x="9607" y="2569"/>
                      <a:pt x="9941" y="1835"/>
                      <a:pt x="10174" y="1034"/>
                    </a:cubicBezTo>
                    <a:cubicBezTo>
                      <a:pt x="8684" y="344"/>
                      <a:pt x="7038" y="0"/>
                      <a:pt x="53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42"/>
              <p:cNvSpPr/>
              <p:nvPr/>
            </p:nvSpPr>
            <p:spPr>
              <a:xfrm>
                <a:off x="2123897" y="1887339"/>
                <a:ext cx="543145" cy="672365"/>
              </a:xfrm>
              <a:custGeom>
                <a:avLst/>
                <a:gdLst/>
                <a:ahLst/>
                <a:cxnLst/>
                <a:rect l="l" t="t" r="r" b="b"/>
                <a:pathLst>
                  <a:path w="26119" h="32333" extrusionOk="0">
                    <a:moveTo>
                      <a:pt x="13395" y="0"/>
                    </a:moveTo>
                    <a:cubicBezTo>
                      <a:pt x="11228" y="0"/>
                      <a:pt x="8998" y="28"/>
                      <a:pt x="6905" y="634"/>
                    </a:cubicBezTo>
                    <a:cubicBezTo>
                      <a:pt x="4604" y="1302"/>
                      <a:pt x="2402" y="2703"/>
                      <a:pt x="1401" y="4871"/>
                    </a:cubicBezTo>
                    <a:cubicBezTo>
                      <a:pt x="0" y="7906"/>
                      <a:pt x="1101" y="11409"/>
                      <a:pt x="1201" y="14744"/>
                    </a:cubicBezTo>
                    <a:cubicBezTo>
                      <a:pt x="1235" y="16979"/>
                      <a:pt x="834" y="19148"/>
                      <a:pt x="701" y="21349"/>
                    </a:cubicBezTo>
                    <a:cubicBezTo>
                      <a:pt x="567" y="23551"/>
                      <a:pt x="768" y="25852"/>
                      <a:pt x="2002" y="27720"/>
                    </a:cubicBezTo>
                    <a:cubicBezTo>
                      <a:pt x="3236" y="29588"/>
                      <a:pt x="5371" y="30723"/>
                      <a:pt x="7506" y="31423"/>
                    </a:cubicBezTo>
                    <a:cubicBezTo>
                      <a:pt x="9255" y="32000"/>
                      <a:pt x="11103" y="32333"/>
                      <a:pt x="12937" y="32333"/>
                    </a:cubicBezTo>
                    <a:cubicBezTo>
                      <a:pt x="14285" y="32333"/>
                      <a:pt x="15626" y="32152"/>
                      <a:pt x="16912" y="31757"/>
                    </a:cubicBezTo>
                    <a:cubicBezTo>
                      <a:pt x="19948" y="30856"/>
                      <a:pt x="22717" y="28721"/>
                      <a:pt x="23951" y="25752"/>
                    </a:cubicBezTo>
                    <a:cubicBezTo>
                      <a:pt x="25719" y="21683"/>
                      <a:pt x="24384" y="16979"/>
                      <a:pt x="24951" y="12810"/>
                    </a:cubicBezTo>
                    <a:cubicBezTo>
                      <a:pt x="26119" y="9808"/>
                      <a:pt x="25585" y="6172"/>
                      <a:pt x="23550" y="3703"/>
                    </a:cubicBezTo>
                    <a:cubicBezTo>
                      <a:pt x="21516" y="1201"/>
                      <a:pt x="18047" y="1"/>
                      <a:pt x="14044" y="1"/>
                    </a:cubicBezTo>
                    <a:cubicBezTo>
                      <a:pt x="13828" y="1"/>
                      <a:pt x="13612" y="0"/>
                      <a:pt x="133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42"/>
              <p:cNvSpPr/>
              <p:nvPr/>
            </p:nvSpPr>
            <p:spPr>
              <a:xfrm>
                <a:off x="2350030" y="2321600"/>
                <a:ext cx="65920" cy="10418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501" fill="none" extrusionOk="0">
                    <a:moveTo>
                      <a:pt x="1" y="467"/>
                    </a:moveTo>
                    <a:cubicBezTo>
                      <a:pt x="1068" y="501"/>
                      <a:pt x="2169" y="334"/>
                      <a:pt x="317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42"/>
              <p:cNvSpPr/>
              <p:nvPr/>
            </p:nvSpPr>
            <p:spPr>
              <a:xfrm>
                <a:off x="2218226" y="1857518"/>
                <a:ext cx="77711" cy="40945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1969" fill="none" extrusionOk="0">
                    <a:moveTo>
                      <a:pt x="1" y="0"/>
                    </a:moveTo>
                    <a:cubicBezTo>
                      <a:pt x="1469" y="134"/>
                      <a:pt x="2836" y="901"/>
                      <a:pt x="3737" y="1968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42"/>
              <p:cNvSpPr/>
              <p:nvPr/>
            </p:nvSpPr>
            <p:spPr>
              <a:xfrm>
                <a:off x="2486700" y="1825596"/>
                <a:ext cx="105451" cy="83970"/>
              </a:xfrm>
              <a:custGeom>
                <a:avLst/>
                <a:gdLst/>
                <a:ahLst/>
                <a:cxnLst/>
                <a:rect l="l" t="t" r="r" b="b"/>
                <a:pathLst>
                  <a:path w="5071" h="4038" fill="none" extrusionOk="0">
                    <a:moveTo>
                      <a:pt x="0" y="4037"/>
                    </a:moveTo>
                    <a:cubicBezTo>
                      <a:pt x="801" y="1936"/>
                      <a:pt x="2802" y="301"/>
                      <a:pt x="5070" y="1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42"/>
              <p:cNvSpPr/>
              <p:nvPr/>
            </p:nvSpPr>
            <p:spPr>
              <a:xfrm>
                <a:off x="2506123" y="1880414"/>
                <a:ext cx="73531" cy="32607"/>
              </a:xfrm>
              <a:custGeom>
                <a:avLst/>
                <a:gdLst/>
                <a:ahLst/>
                <a:cxnLst/>
                <a:rect l="l" t="t" r="r" b="b"/>
                <a:pathLst>
                  <a:path w="3536" h="1568" fill="none" extrusionOk="0">
                    <a:moveTo>
                      <a:pt x="0" y="1568"/>
                    </a:moveTo>
                    <a:cubicBezTo>
                      <a:pt x="901" y="634"/>
                      <a:pt x="2202" y="33"/>
                      <a:pt x="3536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42"/>
              <p:cNvSpPr/>
              <p:nvPr/>
            </p:nvSpPr>
            <p:spPr>
              <a:xfrm>
                <a:off x="2180773" y="2073255"/>
                <a:ext cx="433555" cy="247481"/>
              </a:xfrm>
              <a:custGeom>
                <a:avLst/>
                <a:gdLst/>
                <a:ahLst/>
                <a:cxnLst/>
                <a:rect l="l" t="t" r="r" b="b"/>
                <a:pathLst>
                  <a:path w="20849" h="11901" extrusionOk="0">
                    <a:moveTo>
                      <a:pt x="14544" y="0"/>
                    </a:moveTo>
                    <a:cubicBezTo>
                      <a:pt x="13129" y="652"/>
                      <a:pt x="11620" y="1013"/>
                      <a:pt x="10175" y="1013"/>
                    </a:cubicBezTo>
                    <a:cubicBezTo>
                      <a:pt x="9031" y="1013"/>
                      <a:pt x="7926" y="787"/>
                      <a:pt x="6939" y="301"/>
                    </a:cubicBezTo>
                    <a:cubicBezTo>
                      <a:pt x="5760" y="2238"/>
                      <a:pt x="3518" y="3395"/>
                      <a:pt x="1266" y="3395"/>
                    </a:cubicBezTo>
                    <a:cubicBezTo>
                      <a:pt x="842" y="3395"/>
                      <a:pt x="418" y="3354"/>
                      <a:pt x="1" y="3269"/>
                    </a:cubicBezTo>
                    <a:lnTo>
                      <a:pt x="1" y="3269"/>
                    </a:lnTo>
                    <a:cubicBezTo>
                      <a:pt x="501" y="3836"/>
                      <a:pt x="701" y="4637"/>
                      <a:pt x="634" y="5337"/>
                    </a:cubicBezTo>
                    <a:cubicBezTo>
                      <a:pt x="534" y="6071"/>
                      <a:pt x="301" y="6672"/>
                      <a:pt x="167" y="7406"/>
                    </a:cubicBezTo>
                    <a:cubicBezTo>
                      <a:pt x="101" y="8073"/>
                      <a:pt x="134" y="8840"/>
                      <a:pt x="534" y="9741"/>
                    </a:cubicBezTo>
                    <a:cubicBezTo>
                      <a:pt x="1167" y="9932"/>
                      <a:pt x="1811" y="10007"/>
                      <a:pt x="2462" y="10007"/>
                    </a:cubicBezTo>
                    <a:cubicBezTo>
                      <a:pt x="4686" y="10007"/>
                      <a:pt x="6995" y="9141"/>
                      <a:pt x="9239" y="9141"/>
                    </a:cubicBezTo>
                    <a:cubicBezTo>
                      <a:pt x="9766" y="9141"/>
                      <a:pt x="10290" y="9189"/>
                      <a:pt x="10808" y="9307"/>
                    </a:cubicBezTo>
                    <a:cubicBezTo>
                      <a:pt x="12143" y="9607"/>
                      <a:pt x="13343" y="10408"/>
                      <a:pt x="14611" y="11042"/>
                    </a:cubicBezTo>
                    <a:cubicBezTo>
                      <a:pt x="15554" y="11500"/>
                      <a:pt x="16613" y="11900"/>
                      <a:pt x="17804" y="11900"/>
                    </a:cubicBezTo>
                    <a:cubicBezTo>
                      <a:pt x="18173" y="11900"/>
                      <a:pt x="18553" y="11862"/>
                      <a:pt x="18947" y="11775"/>
                    </a:cubicBezTo>
                    <a:cubicBezTo>
                      <a:pt x="20048" y="9574"/>
                      <a:pt x="20682" y="7139"/>
                      <a:pt x="20849" y="4704"/>
                    </a:cubicBezTo>
                    <a:cubicBezTo>
                      <a:pt x="20115" y="4103"/>
                      <a:pt x="18614" y="3803"/>
                      <a:pt x="17346" y="3169"/>
                    </a:cubicBezTo>
                    <a:cubicBezTo>
                      <a:pt x="16112" y="2469"/>
                      <a:pt x="15111" y="1335"/>
                      <a:pt x="14544" y="0"/>
                    </a:cubicBezTo>
                    <a:close/>
                  </a:path>
                </a:pathLst>
              </a:custGeom>
              <a:solidFill>
                <a:srgbClr val="FF98A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42"/>
              <p:cNvSpPr/>
              <p:nvPr/>
            </p:nvSpPr>
            <p:spPr>
              <a:xfrm>
                <a:off x="2365294" y="2082966"/>
                <a:ext cx="111004" cy="57581"/>
              </a:xfrm>
              <a:custGeom>
                <a:avLst/>
                <a:gdLst/>
                <a:ahLst/>
                <a:cxnLst/>
                <a:rect l="l" t="t" r="r" b="b"/>
                <a:pathLst>
                  <a:path w="5338" h="2769" fill="none" extrusionOk="0">
                    <a:moveTo>
                      <a:pt x="3303" y="2769"/>
                    </a:moveTo>
                    <a:cubicBezTo>
                      <a:pt x="1668" y="2702"/>
                      <a:pt x="134" y="1601"/>
                      <a:pt x="1" y="0"/>
                    </a:cubicBezTo>
                    <a:cubicBezTo>
                      <a:pt x="601" y="834"/>
                      <a:pt x="1435" y="1468"/>
                      <a:pt x="2402" y="1768"/>
                    </a:cubicBezTo>
                    <a:cubicBezTo>
                      <a:pt x="3336" y="2035"/>
                      <a:pt x="4404" y="2035"/>
                      <a:pt x="5338" y="1668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42"/>
              <p:cNvSpPr/>
              <p:nvPr/>
            </p:nvSpPr>
            <p:spPr>
              <a:xfrm>
                <a:off x="2245989" y="2196720"/>
                <a:ext cx="81163" cy="18071"/>
              </a:xfrm>
              <a:custGeom>
                <a:avLst/>
                <a:gdLst/>
                <a:ahLst/>
                <a:cxnLst/>
                <a:rect l="l" t="t" r="r" b="b"/>
                <a:pathLst>
                  <a:path w="3903" h="869" fill="none" extrusionOk="0">
                    <a:moveTo>
                      <a:pt x="0" y="1"/>
                    </a:moveTo>
                    <a:cubicBezTo>
                      <a:pt x="501" y="501"/>
                      <a:pt x="1201" y="835"/>
                      <a:pt x="1902" y="835"/>
                    </a:cubicBezTo>
                    <a:cubicBezTo>
                      <a:pt x="2635" y="868"/>
                      <a:pt x="3369" y="635"/>
                      <a:pt x="3903" y="168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42"/>
              <p:cNvSpPr/>
              <p:nvPr/>
            </p:nvSpPr>
            <p:spPr>
              <a:xfrm>
                <a:off x="2462411" y="2210612"/>
                <a:ext cx="88108" cy="21523"/>
              </a:xfrm>
              <a:custGeom>
                <a:avLst/>
                <a:gdLst/>
                <a:ahLst/>
                <a:cxnLst/>
                <a:rect l="l" t="t" r="r" b="b"/>
                <a:pathLst>
                  <a:path w="4237" h="1035" fill="none" extrusionOk="0">
                    <a:moveTo>
                      <a:pt x="1" y="0"/>
                    </a:moveTo>
                    <a:cubicBezTo>
                      <a:pt x="1168" y="867"/>
                      <a:pt x="2903" y="1034"/>
                      <a:pt x="4237" y="434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42"/>
              <p:cNvSpPr/>
              <p:nvPr/>
            </p:nvSpPr>
            <p:spPr>
              <a:xfrm>
                <a:off x="2354189" y="2196720"/>
                <a:ext cx="38866" cy="51364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2470" fill="none" extrusionOk="0">
                    <a:moveTo>
                      <a:pt x="1869" y="1"/>
                    </a:moveTo>
                    <a:cubicBezTo>
                      <a:pt x="1268" y="801"/>
                      <a:pt x="635" y="1535"/>
                      <a:pt x="1" y="2336"/>
                    </a:cubicBezTo>
                    <a:lnTo>
                      <a:pt x="1769" y="2469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3438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" name="Google Shape;645;p37"/>
          <p:cNvGrpSpPr/>
          <p:nvPr/>
        </p:nvGrpSpPr>
        <p:grpSpPr>
          <a:xfrm>
            <a:off x="5543457" y="851172"/>
            <a:ext cx="3193850" cy="3087621"/>
            <a:chOff x="5414732" y="1052397"/>
            <a:chExt cx="3193850" cy="3087621"/>
          </a:xfrm>
        </p:grpSpPr>
        <p:grpSp>
          <p:nvGrpSpPr>
            <p:cNvPr id="646" name="Google Shape;646;p37"/>
            <p:cNvGrpSpPr/>
            <p:nvPr/>
          </p:nvGrpSpPr>
          <p:grpSpPr>
            <a:xfrm>
              <a:off x="5414732" y="1052397"/>
              <a:ext cx="3193850" cy="3087621"/>
              <a:chOff x="5710350" y="1684925"/>
              <a:chExt cx="2960833" cy="2450298"/>
            </a:xfrm>
          </p:grpSpPr>
          <p:sp>
            <p:nvSpPr>
              <p:cNvPr id="647" name="Google Shape;647;p37"/>
              <p:cNvSpPr/>
              <p:nvPr/>
            </p:nvSpPr>
            <p:spPr>
              <a:xfrm>
                <a:off x="5710359" y="1972765"/>
                <a:ext cx="2960740" cy="2162458"/>
              </a:xfrm>
              <a:custGeom>
                <a:avLst/>
                <a:gdLst/>
                <a:ahLst/>
                <a:cxnLst/>
                <a:rect l="l" t="t" r="r" b="b"/>
                <a:pathLst>
                  <a:path w="89699" h="65534" extrusionOk="0">
                    <a:moveTo>
                      <a:pt x="1" y="1"/>
                    </a:moveTo>
                    <a:lnTo>
                      <a:pt x="1" y="64591"/>
                    </a:lnTo>
                    <a:cubicBezTo>
                      <a:pt x="1" y="65138"/>
                      <a:pt x="426" y="65534"/>
                      <a:pt x="943" y="65534"/>
                    </a:cubicBezTo>
                    <a:lnTo>
                      <a:pt x="88756" y="65534"/>
                    </a:lnTo>
                    <a:cubicBezTo>
                      <a:pt x="89273" y="65534"/>
                      <a:pt x="89699" y="65138"/>
                      <a:pt x="89699" y="64591"/>
                    </a:cubicBezTo>
                    <a:lnTo>
                      <a:pt x="89699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37"/>
              <p:cNvSpPr/>
              <p:nvPr/>
            </p:nvSpPr>
            <p:spPr>
              <a:xfrm>
                <a:off x="5711340" y="1972757"/>
                <a:ext cx="2959843" cy="2162458"/>
              </a:xfrm>
              <a:custGeom>
                <a:avLst/>
                <a:gdLst/>
                <a:ahLst/>
                <a:cxnLst/>
                <a:rect l="l" t="t" r="r" b="b"/>
                <a:pathLst>
                  <a:path w="89699" h="65534" fill="none" extrusionOk="0">
                    <a:moveTo>
                      <a:pt x="88756" y="65534"/>
                    </a:moveTo>
                    <a:lnTo>
                      <a:pt x="943" y="65534"/>
                    </a:lnTo>
                    <a:cubicBezTo>
                      <a:pt x="426" y="65534"/>
                      <a:pt x="1" y="65138"/>
                      <a:pt x="1" y="64591"/>
                    </a:cubicBezTo>
                    <a:lnTo>
                      <a:pt x="1" y="1"/>
                    </a:lnTo>
                    <a:lnTo>
                      <a:pt x="89699" y="1"/>
                    </a:lnTo>
                    <a:lnTo>
                      <a:pt x="89699" y="64591"/>
                    </a:lnTo>
                    <a:cubicBezTo>
                      <a:pt x="89699" y="65138"/>
                      <a:pt x="89273" y="65534"/>
                      <a:pt x="88756" y="6553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37"/>
              <p:cNvSpPr/>
              <p:nvPr/>
            </p:nvSpPr>
            <p:spPr>
              <a:xfrm>
                <a:off x="5710350" y="1684925"/>
                <a:ext cx="2960833" cy="287870"/>
              </a:xfrm>
              <a:custGeom>
                <a:avLst/>
                <a:gdLst/>
                <a:ahLst/>
                <a:cxnLst/>
                <a:rect l="l" t="t" r="r" b="b"/>
                <a:pathLst>
                  <a:path w="89729" h="8724" extrusionOk="0">
                    <a:moveTo>
                      <a:pt x="2067" y="0"/>
                    </a:moveTo>
                    <a:cubicBezTo>
                      <a:pt x="912" y="0"/>
                      <a:pt x="0" y="942"/>
                      <a:pt x="0" y="2067"/>
                    </a:cubicBezTo>
                    <a:lnTo>
                      <a:pt x="0" y="8724"/>
                    </a:lnTo>
                    <a:lnTo>
                      <a:pt x="89729" y="8724"/>
                    </a:lnTo>
                    <a:lnTo>
                      <a:pt x="89729" y="2067"/>
                    </a:lnTo>
                    <a:cubicBezTo>
                      <a:pt x="89729" y="912"/>
                      <a:pt x="88786" y="0"/>
                      <a:pt x="876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0" name="Google Shape;650;p37"/>
            <p:cNvGrpSpPr/>
            <p:nvPr/>
          </p:nvGrpSpPr>
          <p:grpSpPr>
            <a:xfrm>
              <a:off x="7679855" y="1125577"/>
              <a:ext cx="829096" cy="223743"/>
              <a:chOff x="7914870" y="1735047"/>
              <a:chExt cx="657961" cy="177560"/>
            </a:xfrm>
          </p:grpSpPr>
          <p:sp>
            <p:nvSpPr>
              <p:cNvPr id="651" name="Google Shape;651;p37"/>
              <p:cNvSpPr/>
              <p:nvPr/>
            </p:nvSpPr>
            <p:spPr>
              <a:xfrm>
                <a:off x="8395271" y="1735047"/>
                <a:ext cx="177560" cy="17756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5381" extrusionOk="0">
                    <a:moveTo>
                      <a:pt x="1" y="1"/>
                    </a:moveTo>
                    <a:lnTo>
                      <a:pt x="1" y="5381"/>
                    </a:lnTo>
                    <a:lnTo>
                      <a:pt x="5381" y="5381"/>
                    </a:lnTo>
                    <a:lnTo>
                      <a:pt x="538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37"/>
              <p:cNvSpPr/>
              <p:nvPr/>
            </p:nvSpPr>
            <p:spPr>
              <a:xfrm>
                <a:off x="8444437" y="1785203"/>
                <a:ext cx="81273" cy="78270"/>
              </a:xfrm>
              <a:custGeom>
                <a:avLst/>
                <a:gdLst/>
                <a:ahLst/>
                <a:cxnLst/>
                <a:rect l="l" t="t" r="r" b="b"/>
                <a:pathLst>
                  <a:path w="2463" h="2372" fill="none" extrusionOk="0">
                    <a:moveTo>
                      <a:pt x="0" y="1"/>
                    </a:moveTo>
                    <a:lnTo>
                      <a:pt x="2462" y="2372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37"/>
              <p:cNvSpPr/>
              <p:nvPr/>
            </p:nvSpPr>
            <p:spPr>
              <a:xfrm>
                <a:off x="8444437" y="1785203"/>
                <a:ext cx="81273" cy="78270"/>
              </a:xfrm>
              <a:custGeom>
                <a:avLst/>
                <a:gdLst/>
                <a:ahLst/>
                <a:cxnLst/>
                <a:rect l="l" t="t" r="r" b="b"/>
                <a:pathLst>
                  <a:path w="2463" h="2372" fill="none" extrusionOk="0">
                    <a:moveTo>
                      <a:pt x="2462" y="1"/>
                    </a:moveTo>
                    <a:lnTo>
                      <a:pt x="0" y="2372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37"/>
              <p:cNvSpPr/>
              <p:nvPr/>
            </p:nvSpPr>
            <p:spPr>
              <a:xfrm>
                <a:off x="7914870" y="1735047"/>
                <a:ext cx="178549" cy="177560"/>
              </a:xfrm>
              <a:custGeom>
                <a:avLst/>
                <a:gdLst/>
                <a:ahLst/>
                <a:cxnLst/>
                <a:rect l="l" t="t" r="r" b="b"/>
                <a:pathLst>
                  <a:path w="5411" h="5381" extrusionOk="0">
                    <a:moveTo>
                      <a:pt x="0" y="1"/>
                    </a:moveTo>
                    <a:lnTo>
                      <a:pt x="0" y="5381"/>
                    </a:lnTo>
                    <a:lnTo>
                      <a:pt x="5411" y="5381"/>
                    </a:lnTo>
                    <a:lnTo>
                      <a:pt x="5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37"/>
              <p:cNvSpPr/>
              <p:nvPr/>
            </p:nvSpPr>
            <p:spPr>
              <a:xfrm>
                <a:off x="7948956" y="1871456"/>
                <a:ext cx="110377" cy="33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1" fill="none" extrusionOk="0">
                    <a:moveTo>
                      <a:pt x="1" y="1"/>
                    </a:moveTo>
                    <a:lnTo>
                      <a:pt x="3344" y="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37"/>
              <p:cNvSpPr/>
              <p:nvPr/>
            </p:nvSpPr>
            <p:spPr>
              <a:xfrm>
                <a:off x="8155582" y="1735047"/>
                <a:ext cx="178549" cy="177560"/>
              </a:xfrm>
              <a:custGeom>
                <a:avLst/>
                <a:gdLst/>
                <a:ahLst/>
                <a:cxnLst/>
                <a:rect l="l" t="t" r="r" b="b"/>
                <a:pathLst>
                  <a:path w="5411" h="5381" extrusionOk="0">
                    <a:moveTo>
                      <a:pt x="0" y="1"/>
                    </a:moveTo>
                    <a:lnTo>
                      <a:pt x="0" y="5381"/>
                    </a:lnTo>
                    <a:lnTo>
                      <a:pt x="5411" y="5381"/>
                    </a:lnTo>
                    <a:lnTo>
                      <a:pt x="5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37"/>
              <p:cNvSpPr/>
              <p:nvPr/>
            </p:nvSpPr>
            <p:spPr>
              <a:xfrm>
                <a:off x="8194683" y="1779197"/>
                <a:ext cx="101335" cy="90281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736" fill="none" extrusionOk="0">
                    <a:moveTo>
                      <a:pt x="1" y="0"/>
                    </a:moveTo>
                    <a:lnTo>
                      <a:pt x="3071" y="0"/>
                    </a:lnTo>
                    <a:lnTo>
                      <a:pt x="3071" y="2736"/>
                    </a:lnTo>
                    <a:lnTo>
                      <a:pt x="1" y="2736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37"/>
              <p:cNvSpPr/>
              <p:nvPr/>
            </p:nvSpPr>
            <p:spPr>
              <a:xfrm>
                <a:off x="8195706" y="1781210"/>
                <a:ext cx="98300" cy="14057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426" extrusionOk="0">
                    <a:moveTo>
                      <a:pt x="0" y="0"/>
                    </a:moveTo>
                    <a:lnTo>
                      <a:pt x="0" y="426"/>
                    </a:lnTo>
                    <a:lnTo>
                      <a:pt x="2979" y="426"/>
                    </a:lnTo>
                    <a:lnTo>
                      <a:pt x="2979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59" name="Google Shape;659;p37"/>
          <p:cNvGrpSpPr/>
          <p:nvPr/>
        </p:nvGrpSpPr>
        <p:grpSpPr>
          <a:xfrm>
            <a:off x="5262332" y="1052397"/>
            <a:ext cx="3193850" cy="3087621"/>
            <a:chOff x="5414732" y="1052397"/>
            <a:chExt cx="3193850" cy="3087621"/>
          </a:xfrm>
        </p:grpSpPr>
        <p:grpSp>
          <p:nvGrpSpPr>
            <p:cNvPr id="660" name="Google Shape;660;p37"/>
            <p:cNvGrpSpPr/>
            <p:nvPr/>
          </p:nvGrpSpPr>
          <p:grpSpPr>
            <a:xfrm>
              <a:off x="5414732" y="1052397"/>
              <a:ext cx="3193850" cy="3087621"/>
              <a:chOff x="5710350" y="1684925"/>
              <a:chExt cx="2960833" cy="2450298"/>
            </a:xfrm>
          </p:grpSpPr>
          <p:sp>
            <p:nvSpPr>
              <p:cNvPr id="661" name="Google Shape;661;p37"/>
              <p:cNvSpPr/>
              <p:nvPr/>
            </p:nvSpPr>
            <p:spPr>
              <a:xfrm>
                <a:off x="5710359" y="1972765"/>
                <a:ext cx="2960740" cy="2162458"/>
              </a:xfrm>
              <a:custGeom>
                <a:avLst/>
                <a:gdLst/>
                <a:ahLst/>
                <a:cxnLst/>
                <a:rect l="l" t="t" r="r" b="b"/>
                <a:pathLst>
                  <a:path w="89699" h="65534" extrusionOk="0">
                    <a:moveTo>
                      <a:pt x="1" y="1"/>
                    </a:moveTo>
                    <a:lnTo>
                      <a:pt x="1" y="64591"/>
                    </a:lnTo>
                    <a:cubicBezTo>
                      <a:pt x="1" y="65138"/>
                      <a:pt x="426" y="65534"/>
                      <a:pt x="943" y="65534"/>
                    </a:cubicBezTo>
                    <a:lnTo>
                      <a:pt x="88756" y="65534"/>
                    </a:lnTo>
                    <a:cubicBezTo>
                      <a:pt x="89273" y="65534"/>
                      <a:pt x="89699" y="65138"/>
                      <a:pt x="89699" y="64591"/>
                    </a:cubicBezTo>
                    <a:lnTo>
                      <a:pt x="89699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37"/>
              <p:cNvSpPr/>
              <p:nvPr/>
            </p:nvSpPr>
            <p:spPr>
              <a:xfrm>
                <a:off x="5711340" y="1972757"/>
                <a:ext cx="2959843" cy="2162458"/>
              </a:xfrm>
              <a:custGeom>
                <a:avLst/>
                <a:gdLst/>
                <a:ahLst/>
                <a:cxnLst/>
                <a:rect l="l" t="t" r="r" b="b"/>
                <a:pathLst>
                  <a:path w="89699" h="65534" fill="none" extrusionOk="0">
                    <a:moveTo>
                      <a:pt x="88756" y="65534"/>
                    </a:moveTo>
                    <a:lnTo>
                      <a:pt x="943" y="65534"/>
                    </a:lnTo>
                    <a:cubicBezTo>
                      <a:pt x="426" y="65534"/>
                      <a:pt x="1" y="65138"/>
                      <a:pt x="1" y="64591"/>
                    </a:cubicBezTo>
                    <a:lnTo>
                      <a:pt x="1" y="1"/>
                    </a:lnTo>
                    <a:lnTo>
                      <a:pt x="89699" y="1"/>
                    </a:lnTo>
                    <a:lnTo>
                      <a:pt x="89699" y="64591"/>
                    </a:lnTo>
                    <a:cubicBezTo>
                      <a:pt x="89699" y="65138"/>
                      <a:pt x="89273" y="65534"/>
                      <a:pt x="88756" y="6553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37"/>
              <p:cNvSpPr/>
              <p:nvPr/>
            </p:nvSpPr>
            <p:spPr>
              <a:xfrm>
                <a:off x="6104538" y="2167340"/>
                <a:ext cx="2184533" cy="1730158"/>
              </a:xfrm>
              <a:custGeom>
                <a:avLst/>
                <a:gdLst/>
                <a:ahLst/>
                <a:cxnLst/>
                <a:rect l="l" t="t" r="r" b="b"/>
                <a:pathLst>
                  <a:path w="66203" h="52433" extrusionOk="0">
                    <a:moveTo>
                      <a:pt x="0" y="0"/>
                    </a:moveTo>
                    <a:lnTo>
                      <a:pt x="0" y="52433"/>
                    </a:lnTo>
                    <a:lnTo>
                      <a:pt x="66202" y="52433"/>
                    </a:lnTo>
                    <a:lnTo>
                      <a:pt x="66202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37"/>
              <p:cNvSpPr/>
              <p:nvPr/>
            </p:nvSpPr>
            <p:spPr>
              <a:xfrm>
                <a:off x="5710350" y="1684925"/>
                <a:ext cx="2960833" cy="287870"/>
              </a:xfrm>
              <a:custGeom>
                <a:avLst/>
                <a:gdLst/>
                <a:ahLst/>
                <a:cxnLst/>
                <a:rect l="l" t="t" r="r" b="b"/>
                <a:pathLst>
                  <a:path w="89729" h="8724" extrusionOk="0">
                    <a:moveTo>
                      <a:pt x="2067" y="0"/>
                    </a:moveTo>
                    <a:cubicBezTo>
                      <a:pt x="912" y="0"/>
                      <a:pt x="0" y="942"/>
                      <a:pt x="0" y="2067"/>
                    </a:cubicBezTo>
                    <a:lnTo>
                      <a:pt x="0" y="8724"/>
                    </a:lnTo>
                    <a:lnTo>
                      <a:pt x="89729" y="8724"/>
                    </a:lnTo>
                    <a:lnTo>
                      <a:pt x="89729" y="2067"/>
                    </a:lnTo>
                    <a:cubicBezTo>
                      <a:pt x="89729" y="912"/>
                      <a:pt x="88786" y="0"/>
                      <a:pt x="876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5" name="Google Shape;665;p37"/>
            <p:cNvGrpSpPr/>
            <p:nvPr/>
          </p:nvGrpSpPr>
          <p:grpSpPr>
            <a:xfrm>
              <a:off x="7679855" y="1125577"/>
              <a:ext cx="829096" cy="223743"/>
              <a:chOff x="7914870" y="1735047"/>
              <a:chExt cx="657961" cy="177560"/>
            </a:xfrm>
          </p:grpSpPr>
          <p:sp>
            <p:nvSpPr>
              <p:cNvPr id="666" name="Google Shape;666;p37"/>
              <p:cNvSpPr/>
              <p:nvPr/>
            </p:nvSpPr>
            <p:spPr>
              <a:xfrm>
                <a:off x="8395271" y="1735047"/>
                <a:ext cx="177560" cy="17756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5381" extrusionOk="0">
                    <a:moveTo>
                      <a:pt x="1" y="1"/>
                    </a:moveTo>
                    <a:lnTo>
                      <a:pt x="1" y="5381"/>
                    </a:lnTo>
                    <a:lnTo>
                      <a:pt x="5381" y="5381"/>
                    </a:lnTo>
                    <a:lnTo>
                      <a:pt x="538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37"/>
              <p:cNvSpPr/>
              <p:nvPr/>
            </p:nvSpPr>
            <p:spPr>
              <a:xfrm>
                <a:off x="8444437" y="1785203"/>
                <a:ext cx="81273" cy="78270"/>
              </a:xfrm>
              <a:custGeom>
                <a:avLst/>
                <a:gdLst/>
                <a:ahLst/>
                <a:cxnLst/>
                <a:rect l="l" t="t" r="r" b="b"/>
                <a:pathLst>
                  <a:path w="2463" h="2372" fill="none" extrusionOk="0">
                    <a:moveTo>
                      <a:pt x="0" y="1"/>
                    </a:moveTo>
                    <a:lnTo>
                      <a:pt x="2462" y="2372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37"/>
              <p:cNvSpPr/>
              <p:nvPr/>
            </p:nvSpPr>
            <p:spPr>
              <a:xfrm>
                <a:off x="8444437" y="1785203"/>
                <a:ext cx="81273" cy="78270"/>
              </a:xfrm>
              <a:custGeom>
                <a:avLst/>
                <a:gdLst/>
                <a:ahLst/>
                <a:cxnLst/>
                <a:rect l="l" t="t" r="r" b="b"/>
                <a:pathLst>
                  <a:path w="2463" h="2372" fill="none" extrusionOk="0">
                    <a:moveTo>
                      <a:pt x="2462" y="1"/>
                    </a:moveTo>
                    <a:lnTo>
                      <a:pt x="0" y="2372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37"/>
              <p:cNvSpPr/>
              <p:nvPr/>
            </p:nvSpPr>
            <p:spPr>
              <a:xfrm>
                <a:off x="7914870" y="1735047"/>
                <a:ext cx="178549" cy="177560"/>
              </a:xfrm>
              <a:custGeom>
                <a:avLst/>
                <a:gdLst/>
                <a:ahLst/>
                <a:cxnLst/>
                <a:rect l="l" t="t" r="r" b="b"/>
                <a:pathLst>
                  <a:path w="5411" h="5381" extrusionOk="0">
                    <a:moveTo>
                      <a:pt x="0" y="1"/>
                    </a:moveTo>
                    <a:lnTo>
                      <a:pt x="0" y="5381"/>
                    </a:lnTo>
                    <a:lnTo>
                      <a:pt x="5411" y="5381"/>
                    </a:lnTo>
                    <a:lnTo>
                      <a:pt x="5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37"/>
              <p:cNvSpPr/>
              <p:nvPr/>
            </p:nvSpPr>
            <p:spPr>
              <a:xfrm>
                <a:off x="7948956" y="1871456"/>
                <a:ext cx="110377" cy="33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1" fill="none" extrusionOk="0">
                    <a:moveTo>
                      <a:pt x="1" y="1"/>
                    </a:moveTo>
                    <a:lnTo>
                      <a:pt x="3344" y="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37"/>
              <p:cNvSpPr/>
              <p:nvPr/>
            </p:nvSpPr>
            <p:spPr>
              <a:xfrm>
                <a:off x="8155582" y="1735047"/>
                <a:ext cx="178549" cy="177560"/>
              </a:xfrm>
              <a:custGeom>
                <a:avLst/>
                <a:gdLst/>
                <a:ahLst/>
                <a:cxnLst/>
                <a:rect l="l" t="t" r="r" b="b"/>
                <a:pathLst>
                  <a:path w="5411" h="5381" extrusionOk="0">
                    <a:moveTo>
                      <a:pt x="0" y="1"/>
                    </a:moveTo>
                    <a:lnTo>
                      <a:pt x="0" y="5381"/>
                    </a:lnTo>
                    <a:lnTo>
                      <a:pt x="5411" y="5381"/>
                    </a:lnTo>
                    <a:lnTo>
                      <a:pt x="5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37"/>
              <p:cNvSpPr/>
              <p:nvPr/>
            </p:nvSpPr>
            <p:spPr>
              <a:xfrm>
                <a:off x="8194683" y="1779197"/>
                <a:ext cx="101335" cy="90281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736" fill="none" extrusionOk="0">
                    <a:moveTo>
                      <a:pt x="1" y="0"/>
                    </a:moveTo>
                    <a:lnTo>
                      <a:pt x="3071" y="0"/>
                    </a:lnTo>
                    <a:lnTo>
                      <a:pt x="3071" y="2736"/>
                    </a:lnTo>
                    <a:lnTo>
                      <a:pt x="1" y="2736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37"/>
              <p:cNvSpPr/>
              <p:nvPr/>
            </p:nvSpPr>
            <p:spPr>
              <a:xfrm>
                <a:off x="8195706" y="1781210"/>
                <a:ext cx="98300" cy="14057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426" extrusionOk="0">
                    <a:moveTo>
                      <a:pt x="0" y="0"/>
                    </a:moveTo>
                    <a:lnTo>
                      <a:pt x="0" y="426"/>
                    </a:lnTo>
                    <a:lnTo>
                      <a:pt x="2979" y="426"/>
                    </a:lnTo>
                    <a:lnTo>
                      <a:pt x="2979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74" name="Google Shape;674;p37"/>
          <p:cNvSpPr txBox="1">
            <a:spLocks noGrp="1"/>
          </p:cNvSpPr>
          <p:nvPr>
            <p:ph type="ctrTitle"/>
          </p:nvPr>
        </p:nvSpPr>
        <p:spPr>
          <a:xfrm>
            <a:off x="713225" y="1228963"/>
            <a:ext cx="4788300" cy="238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4200" dirty="0"/>
              <a:t>Takk for oss</a:t>
            </a:r>
            <a:endParaRPr sz="4200" dirty="0"/>
          </a:p>
        </p:txBody>
      </p:sp>
      <p:grpSp>
        <p:nvGrpSpPr>
          <p:cNvPr id="675" name="Google Shape;675;p37"/>
          <p:cNvGrpSpPr/>
          <p:nvPr/>
        </p:nvGrpSpPr>
        <p:grpSpPr>
          <a:xfrm rot="10800000" flipH="1">
            <a:off x="3411273" y="36"/>
            <a:ext cx="1666222" cy="1668141"/>
            <a:chOff x="1635500" y="2901675"/>
            <a:chExt cx="738050" cy="738900"/>
          </a:xfrm>
        </p:grpSpPr>
        <p:sp>
          <p:nvSpPr>
            <p:cNvPr id="676" name="Google Shape;676;p37"/>
            <p:cNvSpPr/>
            <p:nvPr/>
          </p:nvSpPr>
          <p:spPr>
            <a:xfrm>
              <a:off x="2128350" y="2901675"/>
              <a:ext cx="245200" cy="245200"/>
            </a:xfrm>
            <a:custGeom>
              <a:avLst/>
              <a:gdLst/>
              <a:ahLst/>
              <a:cxnLst/>
              <a:rect l="l" t="t" r="r" b="b"/>
              <a:pathLst>
                <a:path w="9808" h="9808" extrusionOk="0">
                  <a:moveTo>
                    <a:pt x="1" y="1"/>
                  </a:moveTo>
                  <a:lnTo>
                    <a:pt x="1" y="9808"/>
                  </a:lnTo>
                  <a:lnTo>
                    <a:pt x="9808" y="9808"/>
                  </a:lnTo>
                  <a:lnTo>
                    <a:pt x="98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7"/>
            <p:cNvSpPr/>
            <p:nvPr/>
          </p:nvSpPr>
          <p:spPr>
            <a:xfrm>
              <a:off x="1882350" y="3148525"/>
              <a:ext cx="245200" cy="245200"/>
            </a:xfrm>
            <a:custGeom>
              <a:avLst/>
              <a:gdLst/>
              <a:ahLst/>
              <a:cxnLst/>
              <a:rect l="l" t="t" r="r" b="b"/>
              <a:pathLst>
                <a:path w="9808" h="9808" extrusionOk="0">
                  <a:moveTo>
                    <a:pt x="0" y="1"/>
                  </a:moveTo>
                  <a:lnTo>
                    <a:pt x="0" y="9808"/>
                  </a:lnTo>
                  <a:lnTo>
                    <a:pt x="9807" y="9808"/>
                  </a:lnTo>
                  <a:lnTo>
                    <a:pt x="98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7"/>
            <p:cNvSpPr/>
            <p:nvPr/>
          </p:nvSpPr>
          <p:spPr>
            <a:xfrm>
              <a:off x="1635500" y="3395375"/>
              <a:ext cx="245200" cy="245200"/>
            </a:xfrm>
            <a:custGeom>
              <a:avLst/>
              <a:gdLst/>
              <a:ahLst/>
              <a:cxnLst/>
              <a:rect l="l" t="t" r="r" b="b"/>
              <a:pathLst>
                <a:path w="9808" h="9808" extrusionOk="0">
                  <a:moveTo>
                    <a:pt x="1" y="0"/>
                  </a:moveTo>
                  <a:lnTo>
                    <a:pt x="1" y="9807"/>
                  </a:lnTo>
                  <a:lnTo>
                    <a:pt x="9808" y="9807"/>
                  </a:lnTo>
                  <a:lnTo>
                    <a:pt x="98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9" name="Google Shape;679;p37"/>
          <p:cNvSpPr txBox="1">
            <a:spLocks noGrp="1"/>
          </p:cNvSpPr>
          <p:nvPr>
            <p:ph type="subTitle" idx="1"/>
          </p:nvPr>
        </p:nvSpPr>
        <p:spPr>
          <a:xfrm>
            <a:off x="713225" y="3482975"/>
            <a:ext cx="3993600" cy="3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3" name="Google Shape;713;p37"/>
          <p:cNvSpPr/>
          <p:nvPr/>
        </p:nvSpPr>
        <p:spPr>
          <a:xfrm>
            <a:off x="4810275" y="3232573"/>
            <a:ext cx="664788" cy="657312"/>
          </a:xfrm>
          <a:custGeom>
            <a:avLst/>
            <a:gdLst/>
            <a:ahLst/>
            <a:cxnLst/>
            <a:rect l="l" t="t" r="r" b="b"/>
            <a:pathLst>
              <a:path w="14778" h="14611" extrusionOk="0">
                <a:moveTo>
                  <a:pt x="1134" y="0"/>
                </a:moveTo>
                <a:cubicBezTo>
                  <a:pt x="876" y="0"/>
                  <a:pt x="617" y="100"/>
                  <a:pt x="400" y="300"/>
                </a:cubicBezTo>
                <a:cubicBezTo>
                  <a:pt x="0" y="734"/>
                  <a:pt x="0" y="1368"/>
                  <a:pt x="400" y="1768"/>
                </a:cubicBezTo>
                <a:lnTo>
                  <a:pt x="5938" y="7305"/>
                </a:lnTo>
                <a:lnTo>
                  <a:pt x="400" y="12876"/>
                </a:lnTo>
                <a:cubicBezTo>
                  <a:pt x="0" y="13276"/>
                  <a:pt x="0" y="13910"/>
                  <a:pt x="400" y="14311"/>
                </a:cubicBezTo>
                <a:cubicBezTo>
                  <a:pt x="567" y="14544"/>
                  <a:pt x="867" y="14611"/>
                  <a:pt x="1101" y="14611"/>
                </a:cubicBezTo>
                <a:cubicBezTo>
                  <a:pt x="1368" y="14611"/>
                  <a:pt x="1601" y="14544"/>
                  <a:pt x="1835" y="14311"/>
                </a:cubicBezTo>
                <a:lnTo>
                  <a:pt x="7372" y="8773"/>
                </a:lnTo>
                <a:lnTo>
                  <a:pt x="12943" y="14311"/>
                </a:lnTo>
                <a:cubicBezTo>
                  <a:pt x="13109" y="14544"/>
                  <a:pt x="13410" y="14611"/>
                  <a:pt x="13677" y="14611"/>
                </a:cubicBezTo>
                <a:cubicBezTo>
                  <a:pt x="13910" y="14611"/>
                  <a:pt x="14177" y="14544"/>
                  <a:pt x="14377" y="14311"/>
                </a:cubicBezTo>
                <a:cubicBezTo>
                  <a:pt x="14777" y="13910"/>
                  <a:pt x="14777" y="13276"/>
                  <a:pt x="14377" y="12876"/>
                </a:cubicBezTo>
                <a:lnTo>
                  <a:pt x="8840" y="7305"/>
                </a:lnTo>
                <a:lnTo>
                  <a:pt x="14377" y="1768"/>
                </a:lnTo>
                <a:cubicBezTo>
                  <a:pt x="14777" y="1368"/>
                  <a:pt x="14777" y="734"/>
                  <a:pt x="14377" y="300"/>
                </a:cubicBezTo>
                <a:cubicBezTo>
                  <a:pt x="14160" y="100"/>
                  <a:pt x="13902" y="0"/>
                  <a:pt x="13643" y="0"/>
                </a:cubicBezTo>
                <a:cubicBezTo>
                  <a:pt x="13385" y="0"/>
                  <a:pt x="13126" y="100"/>
                  <a:pt x="12909" y="300"/>
                </a:cubicBezTo>
                <a:lnTo>
                  <a:pt x="7372" y="5871"/>
                </a:lnTo>
                <a:lnTo>
                  <a:pt x="1868" y="300"/>
                </a:lnTo>
                <a:cubicBezTo>
                  <a:pt x="1651" y="100"/>
                  <a:pt x="1393" y="0"/>
                  <a:pt x="1134" y="0"/>
                </a:cubicBezTo>
                <a:close/>
              </a:path>
            </a:pathLst>
          </a:custGeom>
          <a:solidFill>
            <a:srgbClr val="FA86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4" name="Google Shape;714;p37"/>
          <p:cNvGrpSpPr/>
          <p:nvPr/>
        </p:nvGrpSpPr>
        <p:grpSpPr>
          <a:xfrm>
            <a:off x="4460875" y="1778725"/>
            <a:ext cx="1146675" cy="235200"/>
            <a:chOff x="3058200" y="666750"/>
            <a:chExt cx="1146675" cy="235200"/>
          </a:xfrm>
        </p:grpSpPr>
        <p:sp>
          <p:nvSpPr>
            <p:cNvPr id="715" name="Google Shape;715;p37"/>
            <p:cNvSpPr/>
            <p:nvPr/>
          </p:nvSpPr>
          <p:spPr>
            <a:xfrm>
              <a:off x="3058200" y="666750"/>
              <a:ext cx="1130825" cy="217750"/>
            </a:xfrm>
            <a:custGeom>
              <a:avLst/>
              <a:gdLst/>
              <a:ahLst/>
              <a:cxnLst/>
              <a:rect l="l" t="t" r="r" b="b"/>
              <a:pathLst>
                <a:path w="45233" h="8710" extrusionOk="0">
                  <a:moveTo>
                    <a:pt x="24079" y="1699"/>
                  </a:moveTo>
                  <a:cubicBezTo>
                    <a:pt x="24092" y="1701"/>
                    <a:pt x="24105" y="1702"/>
                    <a:pt x="24117" y="1702"/>
                  </a:cubicBezTo>
                  <a:cubicBezTo>
                    <a:pt x="24104" y="1701"/>
                    <a:pt x="24091" y="1700"/>
                    <a:pt x="24079" y="1699"/>
                  </a:cubicBezTo>
                  <a:close/>
                  <a:moveTo>
                    <a:pt x="14246" y="2850"/>
                  </a:moveTo>
                  <a:cubicBezTo>
                    <a:pt x="14221" y="2857"/>
                    <a:pt x="14198" y="2863"/>
                    <a:pt x="14177" y="2869"/>
                  </a:cubicBezTo>
                  <a:cubicBezTo>
                    <a:pt x="14210" y="2861"/>
                    <a:pt x="14232" y="2855"/>
                    <a:pt x="14246" y="2850"/>
                  </a:cubicBezTo>
                  <a:close/>
                  <a:moveTo>
                    <a:pt x="41430" y="4170"/>
                  </a:moveTo>
                  <a:lnTo>
                    <a:pt x="41430" y="4170"/>
                  </a:lnTo>
                  <a:cubicBezTo>
                    <a:pt x="41460" y="4191"/>
                    <a:pt x="41492" y="4211"/>
                    <a:pt x="41524" y="4230"/>
                  </a:cubicBezTo>
                  <a:lnTo>
                    <a:pt x="41524" y="4230"/>
                  </a:lnTo>
                  <a:cubicBezTo>
                    <a:pt x="41536" y="4221"/>
                    <a:pt x="41489" y="4190"/>
                    <a:pt x="41430" y="4170"/>
                  </a:cubicBezTo>
                  <a:close/>
                  <a:moveTo>
                    <a:pt x="38294" y="4671"/>
                  </a:moveTo>
                  <a:lnTo>
                    <a:pt x="38294" y="4671"/>
                  </a:lnTo>
                  <a:cubicBezTo>
                    <a:pt x="38310" y="4686"/>
                    <a:pt x="38340" y="4695"/>
                    <a:pt x="38361" y="4696"/>
                  </a:cubicBezTo>
                  <a:lnTo>
                    <a:pt x="38361" y="4696"/>
                  </a:lnTo>
                  <a:cubicBezTo>
                    <a:pt x="38338" y="4686"/>
                    <a:pt x="38315" y="4678"/>
                    <a:pt x="38294" y="4671"/>
                  </a:cubicBezTo>
                  <a:close/>
                  <a:moveTo>
                    <a:pt x="41229" y="5972"/>
                  </a:moveTo>
                  <a:cubicBezTo>
                    <a:pt x="41245" y="5978"/>
                    <a:pt x="41261" y="5984"/>
                    <a:pt x="41276" y="5989"/>
                  </a:cubicBezTo>
                  <a:lnTo>
                    <a:pt x="41276" y="5989"/>
                  </a:lnTo>
                  <a:cubicBezTo>
                    <a:pt x="41261" y="5983"/>
                    <a:pt x="41245" y="5977"/>
                    <a:pt x="41229" y="5972"/>
                  </a:cubicBezTo>
                  <a:close/>
                  <a:moveTo>
                    <a:pt x="41696" y="6172"/>
                  </a:moveTo>
                  <a:lnTo>
                    <a:pt x="41696" y="6172"/>
                  </a:lnTo>
                  <a:cubicBezTo>
                    <a:pt x="41714" y="6180"/>
                    <a:pt x="41722" y="6184"/>
                    <a:pt x="41722" y="6184"/>
                  </a:cubicBezTo>
                  <a:cubicBezTo>
                    <a:pt x="41723" y="6184"/>
                    <a:pt x="41716" y="6180"/>
                    <a:pt x="41705" y="6174"/>
                  </a:cubicBezTo>
                  <a:lnTo>
                    <a:pt x="41705" y="6174"/>
                  </a:lnTo>
                  <a:cubicBezTo>
                    <a:pt x="41702" y="6174"/>
                    <a:pt x="41699" y="6173"/>
                    <a:pt x="41696" y="6172"/>
                  </a:cubicBezTo>
                  <a:close/>
                  <a:moveTo>
                    <a:pt x="44405" y="5934"/>
                  </a:moveTo>
                  <a:cubicBezTo>
                    <a:pt x="44448" y="5934"/>
                    <a:pt x="44698" y="6074"/>
                    <a:pt x="44907" y="6221"/>
                  </a:cubicBezTo>
                  <a:lnTo>
                    <a:pt x="44907" y="6221"/>
                  </a:lnTo>
                  <a:cubicBezTo>
                    <a:pt x="44878" y="6202"/>
                    <a:pt x="44852" y="6185"/>
                    <a:pt x="44832" y="6172"/>
                  </a:cubicBezTo>
                  <a:lnTo>
                    <a:pt x="44765" y="6205"/>
                  </a:lnTo>
                  <a:cubicBezTo>
                    <a:pt x="44432" y="6038"/>
                    <a:pt x="44732" y="6105"/>
                    <a:pt x="44398" y="5938"/>
                  </a:cubicBezTo>
                  <a:cubicBezTo>
                    <a:pt x="44398" y="5935"/>
                    <a:pt x="44401" y="5934"/>
                    <a:pt x="44405" y="5934"/>
                  </a:cubicBezTo>
                  <a:close/>
                  <a:moveTo>
                    <a:pt x="45215" y="6425"/>
                  </a:moveTo>
                  <a:lnTo>
                    <a:pt x="45215" y="6425"/>
                  </a:lnTo>
                  <a:cubicBezTo>
                    <a:pt x="45223" y="6430"/>
                    <a:pt x="45229" y="6435"/>
                    <a:pt x="45232" y="6439"/>
                  </a:cubicBezTo>
                  <a:cubicBezTo>
                    <a:pt x="45228" y="6434"/>
                    <a:pt x="45222" y="6430"/>
                    <a:pt x="45215" y="6425"/>
                  </a:cubicBezTo>
                  <a:close/>
                  <a:moveTo>
                    <a:pt x="22316" y="1"/>
                  </a:moveTo>
                  <a:cubicBezTo>
                    <a:pt x="22516" y="1"/>
                    <a:pt x="22416" y="34"/>
                    <a:pt x="22249" y="34"/>
                  </a:cubicBezTo>
                  <a:cubicBezTo>
                    <a:pt x="21182" y="67"/>
                    <a:pt x="22183" y="67"/>
                    <a:pt x="21082" y="101"/>
                  </a:cubicBezTo>
                  <a:cubicBezTo>
                    <a:pt x="20481" y="167"/>
                    <a:pt x="18914" y="267"/>
                    <a:pt x="17412" y="501"/>
                  </a:cubicBezTo>
                  <a:cubicBezTo>
                    <a:pt x="15911" y="701"/>
                    <a:pt x="14410" y="1035"/>
                    <a:pt x="13877" y="1168"/>
                  </a:cubicBezTo>
                  <a:cubicBezTo>
                    <a:pt x="13310" y="1368"/>
                    <a:pt x="12542" y="1535"/>
                    <a:pt x="12009" y="1702"/>
                  </a:cubicBezTo>
                  <a:lnTo>
                    <a:pt x="12042" y="1668"/>
                  </a:lnTo>
                  <a:lnTo>
                    <a:pt x="12042" y="1668"/>
                  </a:lnTo>
                  <a:cubicBezTo>
                    <a:pt x="11875" y="1702"/>
                    <a:pt x="11542" y="1835"/>
                    <a:pt x="11141" y="1935"/>
                  </a:cubicBezTo>
                  <a:cubicBezTo>
                    <a:pt x="10908" y="2035"/>
                    <a:pt x="10674" y="2069"/>
                    <a:pt x="10407" y="2169"/>
                  </a:cubicBezTo>
                  <a:lnTo>
                    <a:pt x="9674" y="2402"/>
                  </a:lnTo>
                  <a:cubicBezTo>
                    <a:pt x="9173" y="2569"/>
                    <a:pt x="8673" y="2769"/>
                    <a:pt x="8206" y="2936"/>
                  </a:cubicBezTo>
                  <a:cubicBezTo>
                    <a:pt x="7806" y="3103"/>
                    <a:pt x="7472" y="3236"/>
                    <a:pt x="7305" y="3336"/>
                  </a:cubicBezTo>
                  <a:lnTo>
                    <a:pt x="7372" y="3270"/>
                  </a:lnTo>
                  <a:lnTo>
                    <a:pt x="7372" y="3270"/>
                  </a:lnTo>
                  <a:cubicBezTo>
                    <a:pt x="6805" y="3570"/>
                    <a:pt x="6838" y="3503"/>
                    <a:pt x="6371" y="3703"/>
                  </a:cubicBezTo>
                  <a:cubicBezTo>
                    <a:pt x="6471" y="3737"/>
                    <a:pt x="5971" y="4003"/>
                    <a:pt x="5804" y="4104"/>
                  </a:cubicBezTo>
                  <a:cubicBezTo>
                    <a:pt x="5504" y="4270"/>
                    <a:pt x="4870" y="4604"/>
                    <a:pt x="4403" y="4904"/>
                  </a:cubicBezTo>
                  <a:lnTo>
                    <a:pt x="4403" y="4871"/>
                  </a:lnTo>
                  <a:cubicBezTo>
                    <a:pt x="4036" y="5104"/>
                    <a:pt x="3336" y="5505"/>
                    <a:pt x="3036" y="5671"/>
                  </a:cubicBezTo>
                  <a:cubicBezTo>
                    <a:pt x="2402" y="6005"/>
                    <a:pt x="1401" y="6539"/>
                    <a:pt x="667" y="7172"/>
                  </a:cubicBezTo>
                  <a:lnTo>
                    <a:pt x="67" y="7439"/>
                  </a:lnTo>
                  <a:lnTo>
                    <a:pt x="0" y="7506"/>
                  </a:lnTo>
                  <a:cubicBezTo>
                    <a:pt x="0" y="7506"/>
                    <a:pt x="0" y="7906"/>
                    <a:pt x="133" y="8240"/>
                  </a:cubicBezTo>
                  <a:cubicBezTo>
                    <a:pt x="207" y="8484"/>
                    <a:pt x="386" y="8709"/>
                    <a:pt x="712" y="8709"/>
                  </a:cubicBezTo>
                  <a:cubicBezTo>
                    <a:pt x="832" y="8709"/>
                    <a:pt x="972" y="8679"/>
                    <a:pt x="1134" y="8607"/>
                  </a:cubicBezTo>
                  <a:lnTo>
                    <a:pt x="1134" y="8673"/>
                  </a:lnTo>
                  <a:lnTo>
                    <a:pt x="1334" y="8540"/>
                  </a:lnTo>
                  <a:cubicBezTo>
                    <a:pt x="1518" y="8409"/>
                    <a:pt x="1619" y="8319"/>
                    <a:pt x="1654" y="8319"/>
                  </a:cubicBezTo>
                  <a:cubicBezTo>
                    <a:pt x="1663" y="8319"/>
                    <a:pt x="1668" y="8326"/>
                    <a:pt x="1668" y="8340"/>
                  </a:cubicBezTo>
                  <a:lnTo>
                    <a:pt x="1438" y="8478"/>
                  </a:lnTo>
                  <a:lnTo>
                    <a:pt x="1438" y="8478"/>
                  </a:lnTo>
                  <a:cubicBezTo>
                    <a:pt x="1450" y="8467"/>
                    <a:pt x="1457" y="8460"/>
                    <a:pt x="1454" y="8460"/>
                  </a:cubicBezTo>
                  <a:lnTo>
                    <a:pt x="1454" y="8460"/>
                  </a:lnTo>
                  <a:cubicBezTo>
                    <a:pt x="1450" y="8460"/>
                    <a:pt x="1417" y="8481"/>
                    <a:pt x="1334" y="8540"/>
                  </a:cubicBezTo>
                  <a:lnTo>
                    <a:pt x="1438" y="8478"/>
                  </a:lnTo>
                  <a:lnTo>
                    <a:pt x="1438" y="8478"/>
                  </a:lnTo>
                  <a:cubicBezTo>
                    <a:pt x="1412" y="8502"/>
                    <a:pt x="1364" y="8544"/>
                    <a:pt x="1334" y="8573"/>
                  </a:cubicBezTo>
                  <a:cubicBezTo>
                    <a:pt x="1401" y="8507"/>
                    <a:pt x="1534" y="8440"/>
                    <a:pt x="1635" y="8407"/>
                  </a:cubicBezTo>
                  <a:cubicBezTo>
                    <a:pt x="1644" y="8397"/>
                    <a:pt x="1643" y="8393"/>
                    <a:pt x="1635" y="8393"/>
                  </a:cubicBezTo>
                  <a:cubicBezTo>
                    <a:pt x="1627" y="8393"/>
                    <a:pt x="1614" y="8396"/>
                    <a:pt x="1599" y="8402"/>
                  </a:cubicBezTo>
                  <a:lnTo>
                    <a:pt x="1599" y="8402"/>
                  </a:lnTo>
                  <a:cubicBezTo>
                    <a:pt x="1720" y="8323"/>
                    <a:pt x="1861" y="8191"/>
                    <a:pt x="2001" y="8106"/>
                  </a:cubicBezTo>
                  <a:cubicBezTo>
                    <a:pt x="2071" y="8067"/>
                    <a:pt x="2102" y="8057"/>
                    <a:pt x="2119" y="8057"/>
                  </a:cubicBezTo>
                  <a:cubicBezTo>
                    <a:pt x="2138" y="8057"/>
                    <a:pt x="2140" y="8068"/>
                    <a:pt x="2157" y="8068"/>
                  </a:cubicBezTo>
                  <a:cubicBezTo>
                    <a:pt x="2177" y="8068"/>
                    <a:pt x="2219" y="8051"/>
                    <a:pt x="2335" y="7973"/>
                  </a:cubicBezTo>
                  <a:cubicBezTo>
                    <a:pt x="3869" y="6972"/>
                    <a:pt x="5471" y="6138"/>
                    <a:pt x="7172" y="5338"/>
                  </a:cubicBezTo>
                  <a:cubicBezTo>
                    <a:pt x="7205" y="5338"/>
                    <a:pt x="7172" y="5338"/>
                    <a:pt x="7138" y="5371"/>
                  </a:cubicBezTo>
                  <a:cubicBezTo>
                    <a:pt x="7639" y="5138"/>
                    <a:pt x="8072" y="4904"/>
                    <a:pt x="8539" y="4704"/>
                  </a:cubicBezTo>
                  <a:cubicBezTo>
                    <a:pt x="8673" y="4671"/>
                    <a:pt x="8706" y="4671"/>
                    <a:pt x="8740" y="4671"/>
                  </a:cubicBezTo>
                  <a:cubicBezTo>
                    <a:pt x="8706" y="4671"/>
                    <a:pt x="9340" y="4370"/>
                    <a:pt x="10041" y="4137"/>
                  </a:cubicBezTo>
                  <a:cubicBezTo>
                    <a:pt x="10374" y="4003"/>
                    <a:pt x="10708" y="3870"/>
                    <a:pt x="11008" y="3803"/>
                  </a:cubicBezTo>
                  <a:lnTo>
                    <a:pt x="11642" y="3670"/>
                  </a:lnTo>
                  <a:lnTo>
                    <a:pt x="11642" y="3570"/>
                  </a:lnTo>
                  <a:cubicBezTo>
                    <a:pt x="11811" y="3517"/>
                    <a:pt x="11890" y="3504"/>
                    <a:pt x="11934" y="3504"/>
                  </a:cubicBezTo>
                  <a:cubicBezTo>
                    <a:pt x="11975" y="3504"/>
                    <a:pt x="11987" y="3515"/>
                    <a:pt x="12013" y="3515"/>
                  </a:cubicBezTo>
                  <a:cubicBezTo>
                    <a:pt x="12049" y="3515"/>
                    <a:pt x="12111" y="3495"/>
                    <a:pt x="12309" y="3403"/>
                  </a:cubicBezTo>
                  <a:cubicBezTo>
                    <a:pt x="12476" y="3236"/>
                    <a:pt x="13143" y="3203"/>
                    <a:pt x="13276" y="3069"/>
                  </a:cubicBezTo>
                  <a:lnTo>
                    <a:pt x="13510" y="3036"/>
                  </a:lnTo>
                  <a:cubicBezTo>
                    <a:pt x="13543" y="2969"/>
                    <a:pt x="13777" y="2969"/>
                    <a:pt x="13877" y="2903"/>
                  </a:cubicBezTo>
                  <a:cubicBezTo>
                    <a:pt x="13899" y="2892"/>
                    <a:pt x="13903" y="2888"/>
                    <a:pt x="13896" y="2888"/>
                  </a:cubicBezTo>
                  <a:cubicBezTo>
                    <a:pt x="13884" y="2888"/>
                    <a:pt x="13832" y="2903"/>
                    <a:pt x="13810" y="2903"/>
                  </a:cubicBezTo>
                  <a:lnTo>
                    <a:pt x="14143" y="2836"/>
                  </a:lnTo>
                  <a:cubicBezTo>
                    <a:pt x="14244" y="2836"/>
                    <a:pt x="14288" y="2836"/>
                    <a:pt x="14246" y="2850"/>
                  </a:cubicBezTo>
                  <a:lnTo>
                    <a:pt x="14246" y="2850"/>
                  </a:lnTo>
                  <a:cubicBezTo>
                    <a:pt x="14766" y="2712"/>
                    <a:pt x="16040" y="2458"/>
                    <a:pt x="17346" y="2236"/>
                  </a:cubicBezTo>
                  <a:cubicBezTo>
                    <a:pt x="18713" y="2035"/>
                    <a:pt x="20114" y="1902"/>
                    <a:pt x="20615" y="1869"/>
                  </a:cubicBezTo>
                  <a:cubicBezTo>
                    <a:pt x="20585" y="1861"/>
                    <a:pt x="20544" y="1859"/>
                    <a:pt x="20498" y="1859"/>
                  </a:cubicBezTo>
                  <a:cubicBezTo>
                    <a:pt x="20416" y="1859"/>
                    <a:pt x="20316" y="1866"/>
                    <a:pt x="20224" y="1866"/>
                  </a:cubicBezTo>
                  <a:cubicBezTo>
                    <a:pt x="20140" y="1866"/>
                    <a:pt x="20064" y="1860"/>
                    <a:pt x="20014" y="1835"/>
                  </a:cubicBezTo>
                  <a:cubicBezTo>
                    <a:pt x="20281" y="1802"/>
                    <a:pt x="20381" y="1802"/>
                    <a:pt x="20515" y="1735"/>
                  </a:cubicBezTo>
                  <a:cubicBezTo>
                    <a:pt x="20556" y="1766"/>
                    <a:pt x="20630" y="1775"/>
                    <a:pt x="20718" y="1775"/>
                  </a:cubicBezTo>
                  <a:cubicBezTo>
                    <a:pt x="20825" y="1775"/>
                    <a:pt x="20953" y="1762"/>
                    <a:pt x="21069" y="1762"/>
                  </a:cubicBezTo>
                  <a:cubicBezTo>
                    <a:pt x="21165" y="1762"/>
                    <a:pt x="21253" y="1771"/>
                    <a:pt x="21315" y="1802"/>
                  </a:cubicBezTo>
                  <a:lnTo>
                    <a:pt x="21382" y="1735"/>
                  </a:lnTo>
                  <a:lnTo>
                    <a:pt x="21515" y="1802"/>
                  </a:lnTo>
                  <a:cubicBezTo>
                    <a:pt x="22216" y="1742"/>
                    <a:pt x="22172" y="1730"/>
                    <a:pt x="22255" y="1730"/>
                  </a:cubicBezTo>
                  <a:cubicBezTo>
                    <a:pt x="22311" y="1730"/>
                    <a:pt x="22423" y="1735"/>
                    <a:pt x="22850" y="1735"/>
                  </a:cubicBezTo>
                  <a:cubicBezTo>
                    <a:pt x="23357" y="1735"/>
                    <a:pt x="23608" y="1692"/>
                    <a:pt x="23893" y="1692"/>
                  </a:cubicBezTo>
                  <a:cubicBezTo>
                    <a:pt x="23952" y="1692"/>
                    <a:pt x="24013" y="1694"/>
                    <a:pt x="24079" y="1699"/>
                  </a:cubicBezTo>
                  <a:lnTo>
                    <a:pt x="24079" y="1699"/>
                  </a:lnTo>
                  <a:cubicBezTo>
                    <a:pt x="24021" y="1691"/>
                    <a:pt x="23969" y="1668"/>
                    <a:pt x="24051" y="1668"/>
                  </a:cubicBezTo>
                  <a:cubicBezTo>
                    <a:pt x="24084" y="1685"/>
                    <a:pt x="24192" y="1685"/>
                    <a:pt x="24301" y="1685"/>
                  </a:cubicBezTo>
                  <a:cubicBezTo>
                    <a:pt x="24409" y="1685"/>
                    <a:pt x="24518" y="1685"/>
                    <a:pt x="24551" y="1702"/>
                  </a:cubicBezTo>
                  <a:cubicBezTo>
                    <a:pt x="24704" y="1702"/>
                    <a:pt x="25140" y="1702"/>
                    <a:pt x="25079" y="1676"/>
                  </a:cubicBezTo>
                  <a:lnTo>
                    <a:pt x="25079" y="1676"/>
                  </a:lnTo>
                  <a:cubicBezTo>
                    <a:pt x="25216" y="1707"/>
                    <a:pt x="25596" y="1735"/>
                    <a:pt x="25318" y="1735"/>
                  </a:cubicBezTo>
                  <a:cubicBezTo>
                    <a:pt x="25485" y="1735"/>
                    <a:pt x="25585" y="1802"/>
                    <a:pt x="25718" y="1802"/>
                  </a:cubicBezTo>
                  <a:lnTo>
                    <a:pt x="25518" y="1735"/>
                  </a:lnTo>
                  <a:lnTo>
                    <a:pt x="25518" y="1735"/>
                  </a:lnTo>
                  <a:cubicBezTo>
                    <a:pt x="25885" y="1784"/>
                    <a:pt x="26144" y="1815"/>
                    <a:pt x="26387" y="1815"/>
                  </a:cubicBezTo>
                  <a:cubicBezTo>
                    <a:pt x="26476" y="1815"/>
                    <a:pt x="26563" y="1811"/>
                    <a:pt x="26652" y="1802"/>
                  </a:cubicBezTo>
                  <a:lnTo>
                    <a:pt x="26486" y="1735"/>
                  </a:lnTo>
                  <a:cubicBezTo>
                    <a:pt x="26752" y="1735"/>
                    <a:pt x="27019" y="1802"/>
                    <a:pt x="27153" y="1869"/>
                  </a:cubicBezTo>
                  <a:lnTo>
                    <a:pt x="26853" y="1869"/>
                  </a:lnTo>
                  <a:cubicBezTo>
                    <a:pt x="27353" y="1902"/>
                    <a:pt x="27653" y="1969"/>
                    <a:pt x="28053" y="1969"/>
                  </a:cubicBezTo>
                  <a:lnTo>
                    <a:pt x="27887" y="1969"/>
                  </a:lnTo>
                  <a:cubicBezTo>
                    <a:pt x="28153" y="1969"/>
                    <a:pt x="28987" y="2035"/>
                    <a:pt x="29821" y="2169"/>
                  </a:cubicBezTo>
                  <a:cubicBezTo>
                    <a:pt x="30222" y="2202"/>
                    <a:pt x="30655" y="2269"/>
                    <a:pt x="30989" y="2336"/>
                  </a:cubicBezTo>
                  <a:cubicBezTo>
                    <a:pt x="31322" y="2369"/>
                    <a:pt x="31556" y="2402"/>
                    <a:pt x="31689" y="2436"/>
                  </a:cubicBezTo>
                  <a:lnTo>
                    <a:pt x="31489" y="2369"/>
                  </a:lnTo>
                  <a:lnTo>
                    <a:pt x="31489" y="2369"/>
                  </a:lnTo>
                  <a:lnTo>
                    <a:pt x="31889" y="2402"/>
                  </a:lnTo>
                  <a:cubicBezTo>
                    <a:pt x="31861" y="2402"/>
                    <a:pt x="31708" y="2502"/>
                    <a:pt x="31624" y="2507"/>
                  </a:cubicBezTo>
                  <a:lnTo>
                    <a:pt x="31624" y="2507"/>
                  </a:lnTo>
                  <a:cubicBezTo>
                    <a:pt x="31612" y="2506"/>
                    <a:pt x="31600" y="2504"/>
                    <a:pt x="31589" y="2502"/>
                  </a:cubicBezTo>
                  <a:lnTo>
                    <a:pt x="31589" y="2502"/>
                  </a:lnTo>
                  <a:cubicBezTo>
                    <a:pt x="31597" y="2506"/>
                    <a:pt x="31606" y="2508"/>
                    <a:pt x="31616" y="2508"/>
                  </a:cubicBezTo>
                  <a:cubicBezTo>
                    <a:pt x="31618" y="2508"/>
                    <a:pt x="31621" y="2508"/>
                    <a:pt x="31624" y="2507"/>
                  </a:cubicBezTo>
                  <a:lnTo>
                    <a:pt x="31624" y="2507"/>
                  </a:lnTo>
                  <a:cubicBezTo>
                    <a:pt x="32120" y="2583"/>
                    <a:pt x="33455" y="2880"/>
                    <a:pt x="34758" y="3336"/>
                  </a:cubicBezTo>
                  <a:cubicBezTo>
                    <a:pt x="35459" y="3536"/>
                    <a:pt x="36092" y="3803"/>
                    <a:pt x="36660" y="3937"/>
                  </a:cubicBezTo>
                  <a:cubicBezTo>
                    <a:pt x="37193" y="4170"/>
                    <a:pt x="37594" y="4337"/>
                    <a:pt x="37827" y="4404"/>
                  </a:cubicBezTo>
                  <a:cubicBezTo>
                    <a:pt x="37975" y="4496"/>
                    <a:pt x="37969" y="4517"/>
                    <a:pt x="37934" y="4517"/>
                  </a:cubicBezTo>
                  <a:cubicBezTo>
                    <a:pt x="37907" y="4517"/>
                    <a:pt x="37860" y="4504"/>
                    <a:pt x="37860" y="4504"/>
                  </a:cubicBezTo>
                  <a:lnTo>
                    <a:pt x="37860" y="4504"/>
                  </a:lnTo>
                  <a:cubicBezTo>
                    <a:pt x="38227" y="4637"/>
                    <a:pt x="38027" y="4537"/>
                    <a:pt x="38361" y="4671"/>
                  </a:cubicBezTo>
                  <a:cubicBezTo>
                    <a:pt x="38394" y="4687"/>
                    <a:pt x="38386" y="4696"/>
                    <a:pt x="38365" y="4696"/>
                  </a:cubicBezTo>
                  <a:cubicBezTo>
                    <a:pt x="38364" y="4696"/>
                    <a:pt x="38363" y="4696"/>
                    <a:pt x="38361" y="4696"/>
                  </a:cubicBezTo>
                  <a:lnTo>
                    <a:pt x="38361" y="4696"/>
                  </a:lnTo>
                  <a:cubicBezTo>
                    <a:pt x="38447" y="4729"/>
                    <a:pt x="38535" y="4771"/>
                    <a:pt x="38561" y="4771"/>
                  </a:cubicBezTo>
                  <a:cubicBezTo>
                    <a:pt x="38394" y="4704"/>
                    <a:pt x="38494" y="4671"/>
                    <a:pt x="38427" y="4637"/>
                  </a:cubicBezTo>
                  <a:lnTo>
                    <a:pt x="38427" y="4637"/>
                  </a:lnTo>
                  <a:lnTo>
                    <a:pt x="38861" y="4771"/>
                  </a:lnTo>
                  <a:lnTo>
                    <a:pt x="38828" y="4837"/>
                  </a:lnTo>
                  <a:cubicBezTo>
                    <a:pt x="38894" y="4871"/>
                    <a:pt x="39095" y="4837"/>
                    <a:pt x="39495" y="5038"/>
                  </a:cubicBezTo>
                  <a:cubicBezTo>
                    <a:pt x="39828" y="5204"/>
                    <a:pt x="40195" y="5371"/>
                    <a:pt x="40529" y="5538"/>
                  </a:cubicBezTo>
                  <a:cubicBezTo>
                    <a:pt x="40863" y="5705"/>
                    <a:pt x="41229" y="5905"/>
                    <a:pt x="41563" y="6072"/>
                  </a:cubicBezTo>
                  <a:cubicBezTo>
                    <a:pt x="41563" y="6072"/>
                    <a:pt x="41426" y="6044"/>
                    <a:pt x="41276" y="5989"/>
                  </a:cubicBezTo>
                  <a:lnTo>
                    <a:pt x="41276" y="5989"/>
                  </a:lnTo>
                  <a:cubicBezTo>
                    <a:pt x="41361" y="6026"/>
                    <a:pt x="41445" y="6082"/>
                    <a:pt x="41530" y="6138"/>
                  </a:cubicBezTo>
                  <a:cubicBezTo>
                    <a:pt x="41499" y="6108"/>
                    <a:pt x="41498" y="6096"/>
                    <a:pt x="41514" y="6096"/>
                  </a:cubicBezTo>
                  <a:cubicBezTo>
                    <a:pt x="41548" y="6096"/>
                    <a:pt x="41662" y="6152"/>
                    <a:pt x="41705" y="6174"/>
                  </a:cubicBezTo>
                  <a:lnTo>
                    <a:pt x="41705" y="6174"/>
                  </a:lnTo>
                  <a:cubicBezTo>
                    <a:pt x="42237" y="6344"/>
                    <a:pt x="42833" y="6806"/>
                    <a:pt x="43231" y="6972"/>
                  </a:cubicBezTo>
                  <a:cubicBezTo>
                    <a:pt x="43331" y="6906"/>
                    <a:pt x="44865" y="6338"/>
                    <a:pt x="44932" y="6238"/>
                  </a:cubicBezTo>
                  <a:cubicBezTo>
                    <a:pt x="45049" y="6326"/>
                    <a:pt x="45166" y="6388"/>
                    <a:pt x="45215" y="6425"/>
                  </a:cubicBezTo>
                  <a:lnTo>
                    <a:pt x="45215" y="6425"/>
                  </a:lnTo>
                  <a:cubicBezTo>
                    <a:pt x="45164" y="6386"/>
                    <a:pt x="45028" y="6298"/>
                    <a:pt x="44924" y="6231"/>
                  </a:cubicBezTo>
                  <a:lnTo>
                    <a:pt x="44924" y="6231"/>
                  </a:lnTo>
                  <a:cubicBezTo>
                    <a:pt x="44725" y="6067"/>
                    <a:pt x="44497" y="5905"/>
                    <a:pt x="44398" y="5905"/>
                  </a:cubicBezTo>
                  <a:cubicBezTo>
                    <a:pt x="44198" y="5738"/>
                    <a:pt x="44432" y="5871"/>
                    <a:pt x="44198" y="5705"/>
                  </a:cubicBezTo>
                  <a:cubicBezTo>
                    <a:pt x="43998" y="5571"/>
                    <a:pt x="43731" y="5505"/>
                    <a:pt x="43531" y="5338"/>
                  </a:cubicBezTo>
                  <a:cubicBezTo>
                    <a:pt x="43031" y="5004"/>
                    <a:pt x="42697" y="4904"/>
                    <a:pt x="42230" y="4637"/>
                  </a:cubicBezTo>
                  <a:lnTo>
                    <a:pt x="42264" y="4637"/>
                  </a:lnTo>
                  <a:cubicBezTo>
                    <a:pt x="42114" y="4518"/>
                    <a:pt x="41803" y="4398"/>
                    <a:pt x="41524" y="4230"/>
                  </a:cubicBezTo>
                  <a:lnTo>
                    <a:pt x="41524" y="4230"/>
                  </a:lnTo>
                  <a:cubicBezTo>
                    <a:pt x="41522" y="4231"/>
                    <a:pt x="41518" y="4232"/>
                    <a:pt x="41512" y="4232"/>
                  </a:cubicBezTo>
                  <a:cubicBezTo>
                    <a:pt x="41495" y="4232"/>
                    <a:pt x="41458" y="4224"/>
                    <a:pt x="41396" y="4204"/>
                  </a:cubicBezTo>
                  <a:cubicBezTo>
                    <a:pt x="41063" y="4003"/>
                    <a:pt x="40762" y="3903"/>
                    <a:pt x="40529" y="3737"/>
                  </a:cubicBezTo>
                  <a:lnTo>
                    <a:pt x="40229" y="3670"/>
                  </a:lnTo>
                  <a:cubicBezTo>
                    <a:pt x="39895" y="3503"/>
                    <a:pt x="39361" y="3270"/>
                    <a:pt x="38661" y="3003"/>
                  </a:cubicBezTo>
                  <a:cubicBezTo>
                    <a:pt x="37927" y="2736"/>
                    <a:pt x="37160" y="2402"/>
                    <a:pt x="36326" y="2102"/>
                  </a:cubicBezTo>
                  <a:cubicBezTo>
                    <a:pt x="34658" y="1568"/>
                    <a:pt x="32924" y="1101"/>
                    <a:pt x="32223" y="1001"/>
                  </a:cubicBezTo>
                  <a:lnTo>
                    <a:pt x="32256" y="1001"/>
                  </a:lnTo>
                  <a:cubicBezTo>
                    <a:pt x="31222" y="734"/>
                    <a:pt x="29588" y="434"/>
                    <a:pt x="27920" y="234"/>
                  </a:cubicBezTo>
                  <a:cubicBezTo>
                    <a:pt x="26611" y="77"/>
                    <a:pt x="25302" y="23"/>
                    <a:pt x="24267" y="23"/>
                  </a:cubicBezTo>
                  <a:cubicBezTo>
                    <a:pt x="23984" y="23"/>
                    <a:pt x="23720" y="27"/>
                    <a:pt x="23483" y="34"/>
                  </a:cubicBezTo>
                  <a:cubicBezTo>
                    <a:pt x="23150" y="1"/>
                    <a:pt x="22650" y="1"/>
                    <a:pt x="223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7"/>
            <p:cNvSpPr/>
            <p:nvPr/>
          </p:nvSpPr>
          <p:spPr>
            <a:xfrm>
              <a:off x="4113100" y="681775"/>
              <a:ext cx="82600" cy="177650"/>
            </a:xfrm>
            <a:custGeom>
              <a:avLst/>
              <a:gdLst/>
              <a:ahLst/>
              <a:cxnLst/>
              <a:rect l="l" t="t" r="r" b="b"/>
              <a:pathLst>
                <a:path w="3304" h="7106" extrusionOk="0">
                  <a:moveTo>
                    <a:pt x="1703" y="257"/>
                  </a:moveTo>
                  <a:cubicBezTo>
                    <a:pt x="1702" y="257"/>
                    <a:pt x="1702" y="260"/>
                    <a:pt x="1702" y="267"/>
                  </a:cubicBezTo>
                  <a:cubicBezTo>
                    <a:pt x="1705" y="267"/>
                    <a:pt x="1708" y="267"/>
                    <a:pt x="1710" y="267"/>
                  </a:cubicBezTo>
                  <a:lnTo>
                    <a:pt x="1710" y="267"/>
                  </a:lnTo>
                  <a:cubicBezTo>
                    <a:pt x="1706" y="262"/>
                    <a:pt x="1704" y="257"/>
                    <a:pt x="1703" y="257"/>
                  </a:cubicBezTo>
                  <a:close/>
                  <a:moveTo>
                    <a:pt x="1769" y="267"/>
                  </a:moveTo>
                  <a:cubicBezTo>
                    <a:pt x="1766" y="268"/>
                    <a:pt x="1763" y="270"/>
                    <a:pt x="1760" y="271"/>
                  </a:cubicBezTo>
                  <a:lnTo>
                    <a:pt x="1760" y="271"/>
                  </a:lnTo>
                  <a:cubicBezTo>
                    <a:pt x="1752" y="267"/>
                    <a:pt x="1738" y="267"/>
                    <a:pt x="1710" y="267"/>
                  </a:cubicBezTo>
                  <a:lnTo>
                    <a:pt x="1710" y="267"/>
                  </a:lnTo>
                  <a:cubicBezTo>
                    <a:pt x="1715" y="272"/>
                    <a:pt x="1723" y="277"/>
                    <a:pt x="1735" y="277"/>
                  </a:cubicBezTo>
                  <a:cubicBezTo>
                    <a:pt x="1742" y="277"/>
                    <a:pt x="1750" y="275"/>
                    <a:pt x="1760" y="271"/>
                  </a:cubicBezTo>
                  <a:lnTo>
                    <a:pt x="1760" y="271"/>
                  </a:lnTo>
                  <a:cubicBezTo>
                    <a:pt x="1769" y="275"/>
                    <a:pt x="1769" y="283"/>
                    <a:pt x="1769" y="300"/>
                  </a:cubicBezTo>
                  <a:lnTo>
                    <a:pt x="1769" y="267"/>
                  </a:lnTo>
                  <a:close/>
                  <a:moveTo>
                    <a:pt x="1602" y="0"/>
                  </a:moveTo>
                  <a:cubicBezTo>
                    <a:pt x="1502" y="0"/>
                    <a:pt x="168" y="100"/>
                    <a:pt x="68" y="100"/>
                  </a:cubicBezTo>
                  <a:lnTo>
                    <a:pt x="68" y="67"/>
                  </a:lnTo>
                  <a:cubicBezTo>
                    <a:pt x="34" y="67"/>
                    <a:pt x="34" y="100"/>
                    <a:pt x="68" y="133"/>
                  </a:cubicBezTo>
                  <a:lnTo>
                    <a:pt x="134" y="133"/>
                  </a:lnTo>
                  <a:cubicBezTo>
                    <a:pt x="168" y="200"/>
                    <a:pt x="68" y="133"/>
                    <a:pt x="134" y="234"/>
                  </a:cubicBezTo>
                  <a:cubicBezTo>
                    <a:pt x="68" y="234"/>
                    <a:pt x="68" y="200"/>
                    <a:pt x="34" y="133"/>
                  </a:cubicBezTo>
                  <a:lnTo>
                    <a:pt x="34" y="133"/>
                  </a:lnTo>
                  <a:cubicBezTo>
                    <a:pt x="34" y="200"/>
                    <a:pt x="1" y="234"/>
                    <a:pt x="101" y="234"/>
                  </a:cubicBezTo>
                  <a:cubicBezTo>
                    <a:pt x="101" y="250"/>
                    <a:pt x="84" y="250"/>
                    <a:pt x="68" y="250"/>
                  </a:cubicBezTo>
                  <a:cubicBezTo>
                    <a:pt x="51" y="250"/>
                    <a:pt x="34" y="250"/>
                    <a:pt x="34" y="267"/>
                  </a:cubicBezTo>
                  <a:cubicBezTo>
                    <a:pt x="34" y="300"/>
                    <a:pt x="134" y="367"/>
                    <a:pt x="101" y="400"/>
                  </a:cubicBezTo>
                  <a:cubicBezTo>
                    <a:pt x="34" y="467"/>
                    <a:pt x="168" y="534"/>
                    <a:pt x="134" y="600"/>
                  </a:cubicBezTo>
                  <a:cubicBezTo>
                    <a:pt x="134" y="634"/>
                    <a:pt x="168" y="701"/>
                    <a:pt x="134" y="734"/>
                  </a:cubicBezTo>
                  <a:cubicBezTo>
                    <a:pt x="134" y="734"/>
                    <a:pt x="149" y="719"/>
                    <a:pt x="159" y="719"/>
                  </a:cubicBezTo>
                  <a:cubicBezTo>
                    <a:pt x="164" y="719"/>
                    <a:pt x="168" y="723"/>
                    <a:pt x="168" y="734"/>
                  </a:cubicBezTo>
                  <a:lnTo>
                    <a:pt x="168" y="901"/>
                  </a:lnTo>
                  <a:lnTo>
                    <a:pt x="201" y="934"/>
                  </a:lnTo>
                  <a:cubicBezTo>
                    <a:pt x="268" y="1134"/>
                    <a:pt x="468" y="1968"/>
                    <a:pt x="501" y="2135"/>
                  </a:cubicBezTo>
                  <a:cubicBezTo>
                    <a:pt x="601" y="2468"/>
                    <a:pt x="701" y="3102"/>
                    <a:pt x="835" y="3436"/>
                  </a:cubicBezTo>
                  <a:cubicBezTo>
                    <a:pt x="801" y="3469"/>
                    <a:pt x="835" y="3569"/>
                    <a:pt x="835" y="3603"/>
                  </a:cubicBezTo>
                  <a:cubicBezTo>
                    <a:pt x="835" y="3586"/>
                    <a:pt x="843" y="3578"/>
                    <a:pt x="851" y="3578"/>
                  </a:cubicBezTo>
                  <a:cubicBezTo>
                    <a:pt x="860" y="3578"/>
                    <a:pt x="868" y="3586"/>
                    <a:pt x="868" y="3603"/>
                  </a:cubicBezTo>
                  <a:cubicBezTo>
                    <a:pt x="901" y="3686"/>
                    <a:pt x="918" y="3686"/>
                    <a:pt x="931" y="3686"/>
                  </a:cubicBezTo>
                  <a:cubicBezTo>
                    <a:pt x="943" y="3686"/>
                    <a:pt x="952" y="3686"/>
                    <a:pt x="968" y="3769"/>
                  </a:cubicBezTo>
                  <a:cubicBezTo>
                    <a:pt x="1035" y="3936"/>
                    <a:pt x="1168" y="4703"/>
                    <a:pt x="1168" y="4870"/>
                  </a:cubicBezTo>
                  <a:cubicBezTo>
                    <a:pt x="1268" y="4937"/>
                    <a:pt x="1268" y="5070"/>
                    <a:pt x="1302" y="5137"/>
                  </a:cubicBezTo>
                  <a:cubicBezTo>
                    <a:pt x="1335" y="5237"/>
                    <a:pt x="1435" y="5771"/>
                    <a:pt x="1469" y="5904"/>
                  </a:cubicBezTo>
                  <a:cubicBezTo>
                    <a:pt x="1502" y="5971"/>
                    <a:pt x="1469" y="5971"/>
                    <a:pt x="1469" y="6071"/>
                  </a:cubicBezTo>
                  <a:cubicBezTo>
                    <a:pt x="1485" y="6055"/>
                    <a:pt x="1501" y="6049"/>
                    <a:pt x="1516" y="6049"/>
                  </a:cubicBezTo>
                  <a:cubicBezTo>
                    <a:pt x="1563" y="6049"/>
                    <a:pt x="1602" y="6112"/>
                    <a:pt x="1602" y="6138"/>
                  </a:cubicBezTo>
                  <a:cubicBezTo>
                    <a:pt x="1635" y="6204"/>
                    <a:pt x="1702" y="6271"/>
                    <a:pt x="1702" y="6371"/>
                  </a:cubicBezTo>
                  <a:lnTo>
                    <a:pt x="1669" y="6371"/>
                  </a:lnTo>
                  <a:cubicBezTo>
                    <a:pt x="1702" y="6405"/>
                    <a:pt x="1769" y="6538"/>
                    <a:pt x="1769" y="6571"/>
                  </a:cubicBezTo>
                  <a:cubicBezTo>
                    <a:pt x="1769" y="6671"/>
                    <a:pt x="1769" y="6872"/>
                    <a:pt x="1835" y="6972"/>
                  </a:cubicBezTo>
                  <a:lnTo>
                    <a:pt x="1769" y="7105"/>
                  </a:lnTo>
                  <a:cubicBezTo>
                    <a:pt x="1769" y="7105"/>
                    <a:pt x="3003" y="6905"/>
                    <a:pt x="3203" y="6638"/>
                  </a:cubicBezTo>
                  <a:lnTo>
                    <a:pt x="3270" y="6638"/>
                  </a:lnTo>
                  <a:lnTo>
                    <a:pt x="3270" y="6605"/>
                  </a:lnTo>
                  <a:cubicBezTo>
                    <a:pt x="3270" y="6571"/>
                    <a:pt x="3203" y="6571"/>
                    <a:pt x="3270" y="6505"/>
                  </a:cubicBezTo>
                  <a:lnTo>
                    <a:pt x="3270" y="6571"/>
                  </a:lnTo>
                  <a:cubicBezTo>
                    <a:pt x="3270" y="6538"/>
                    <a:pt x="3278" y="6521"/>
                    <a:pt x="3287" y="6521"/>
                  </a:cubicBezTo>
                  <a:cubicBezTo>
                    <a:pt x="3295" y="6521"/>
                    <a:pt x="3303" y="6538"/>
                    <a:pt x="3303" y="6571"/>
                  </a:cubicBezTo>
                  <a:lnTo>
                    <a:pt x="3303" y="6505"/>
                  </a:lnTo>
                  <a:cubicBezTo>
                    <a:pt x="3303" y="6505"/>
                    <a:pt x="3270" y="6471"/>
                    <a:pt x="3270" y="6438"/>
                  </a:cubicBezTo>
                  <a:cubicBezTo>
                    <a:pt x="3270" y="6405"/>
                    <a:pt x="3303" y="6438"/>
                    <a:pt x="3303" y="6338"/>
                  </a:cubicBezTo>
                  <a:cubicBezTo>
                    <a:pt x="3270" y="6071"/>
                    <a:pt x="3203" y="5804"/>
                    <a:pt x="3136" y="5504"/>
                  </a:cubicBezTo>
                  <a:lnTo>
                    <a:pt x="3170" y="5504"/>
                  </a:lnTo>
                  <a:cubicBezTo>
                    <a:pt x="3136" y="5437"/>
                    <a:pt x="3136" y="5337"/>
                    <a:pt x="3103" y="5304"/>
                  </a:cubicBezTo>
                  <a:cubicBezTo>
                    <a:pt x="3103" y="5270"/>
                    <a:pt x="3136" y="5270"/>
                    <a:pt x="3136" y="5270"/>
                  </a:cubicBezTo>
                  <a:cubicBezTo>
                    <a:pt x="3103" y="5237"/>
                    <a:pt x="2970" y="4803"/>
                    <a:pt x="3003" y="4803"/>
                  </a:cubicBezTo>
                  <a:lnTo>
                    <a:pt x="2936" y="4803"/>
                  </a:lnTo>
                  <a:cubicBezTo>
                    <a:pt x="2870" y="4737"/>
                    <a:pt x="3003" y="4770"/>
                    <a:pt x="2970" y="4703"/>
                  </a:cubicBezTo>
                  <a:cubicBezTo>
                    <a:pt x="2870" y="4703"/>
                    <a:pt x="2936" y="4570"/>
                    <a:pt x="2870" y="4570"/>
                  </a:cubicBezTo>
                  <a:cubicBezTo>
                    <a:pt x="2870" y="4570"/>
                    <a:pt x="2870" y="4537"/>
                    <a:pt x="2936" y="4537"/>
                  </a:cubicBezTo>
                  <a:cubicBezTo>
                    <a:pt x="2870" y="4537"/>
                    <a:pt x="2870" y="4470"/>
                    <a:pt x="2870" y="4470"/>
                  </a:cubicBezTo>
                  <a:lnTo>
                    <a:pt x="2836" y="4470"/>
                  </a:lnTo>
                  <a:lnTo>
                    <a:pt x="2803" y="4437"/>
                  </a:lnTo>
                  <a:cubicBezTo>
                    <a:pt x="2803" y="4420"/>
                    <a:pt x="2811" y="4412"/>
                    <a:pt x="2820" y="4412"/>
                  </a:cubicBezTo>
                  <a:cubicBezTo>
                    <a:pt x="2828" y="4412"/>
                    <a:pt x="2836" y="4420"/>
                    <a:pt x="2836" y="4437"/>
                  </a:cubicBezTo>
                  <a:cubicBezTo>
                    <a:pt x="2836" y="4303"/>
                    <a:pt x="2703" y="3603"/>
                    <a:pt x="2669" y="3469"/>
                  </a:cubicBezTo>
                  <a:cubicBezTo>
                    <a:pt x="2636" y="3536"/>
                    <a:pt x="2669" y="3569"/>
                    <a:pt x="2636" y="3569"/>
                  </a:cubicBezTo>
                  <a:cubicBezTo>
                    <a:pt x="2603" y="3536"/>
                    <a:pt x="2636" y="3536"/>
                    <a:pt x="2603" y="3469"/>
                  </a:cubicBezTo>
                  <a:cubicBezTo>
                    <a:pt x="2669" y="3436"/>
                    <a:pt x="2603" y="3402"/>
                    <a:pt x="2669" y="3369"/>
                  </a:cubicBezTo>
                  <a:lnTo>
                    <a:pt x="2636" y="3369"/>
                  </a:lnTo>
                  <a:lnTo>
                    <a:pt x="2669" y="3302"/>
                  </a:lnTo>
                  <a:cubicBezTo>
                    <a:pt x="2603" y="3136"/>
                    <a:pt x="2636" y="3269"/>
                    <a:pt x="2636" y="3102"/>
                  </a:cubicBezTo>
                  <a:cubicBezTo>
                    <a:pt x="2569" y="3036"/>
                    <a:pt x="2503" y="2969"/>
                    <a:pt x="2536" y="2935"/>
                  </a:cubicBezTo>
                  <a:lnTo>
                    <a:pt x="2536" y="2935"/>
                  </a:lnTo>
                  <a:cubicBezTo>
                    <a:pt x="2536" y="2936"/>
                    <a:pt x="2521" y="2950"/>
                    <a:pt x="2511" y="2950"/>
                  </a:cubicBezTo>
                  <a:cubicBezTo>
                    <a:pt x="2506" y="2950"/>
                    <a:pt x="2503" y="2947"/>
                    <a:pt x="2503" y="2935"/>
                  </a:cubicBezTo>
                  <a:cubicBezTo>
                    <a:pt x="2536" y="2935"/>
                    <a:pt x="2469" y="2902"/>
                    <a:pt x="2503" y="2869"/>
                  </a:cubicBezTo>
                  <a:cubicBezTo>
                    <a:pt x="2503" y="2820"/>
                    <a:pt x="2485" y="2789"/>
                    <a:pt x="2462" y="2789"/>
                  </a:cubicBezTo>
                  <a:cubicBezTo>
                    <a:pt x="2460" y="2789"/>
                    <a:pt x="2459" y="2789"/>
                    <a:pt x="2457" y="2789"/>
                  </a:cubicBezTo>
                  <a:lnTo>
                    <a:pt x="2457" y="2789"/>
                  </a:lnTo>
                  <a:cubicBezTo>
                    <a:pt x="2463" y="2781"/>
                    <a:pt x="2466" y="2771"/>
                    <a:pt x="2467" y="2765"/>
                  </a:cubicBezTo>
                  <a:lnTo>
                    <a:pt x="2467" y="2765"/>
                  </a:lnTo>
                  <a:cubicBezTo>
                    <a:pt x="2468" y="2766"/>
                    <a:pt x="2469" y="2767"/>
                    <a:pt x="2469" y="2769"/>
                  </a:cubicBezTo>
                  <a:cubicBezTo>
                    <a:pt x="2469" y="2762"/>
                    <a:pt x="2469" y="2759"/>
                    <a:pt x="2469" y="2759"/>
                  </a:cubicBezTo>
                  <a:cubicBezTo>
                    <a:pt x="2469" y="2759"/>
                    <a:pt x="2468" y="2762"/>
                    <a:pt x="2467" y="2765"/>
                  </a:cubicBezTo>
                  <a:lnTo>
                    <a:pt x="2467" y="2765"/>
                  </a:lnTo>
                  <a:cubicBezTo>
                    <a:pt x="2437" y="2699"/>
                    <a:pt x="2469" y="2635"/>
                    <a:pt x="2436" y="2602"/>
                  </a:cubicBezTo>
                  <a:lnTo>
                    <a:pt x="2436" y="2635"/>
                  </a:lnTo>
                  <a:cubicBezTo>
                    <a:pt x="2436" y="2602"/>
                    <a:pt x="2369" y="2569"/>
                    <a:pt x="2469" y="2535"/>
                  </a:cubicBezTo>
                  <a:lnTo>
                    <a:pt x="2503" y="2569"/>
                  </a:lnTo>
                  <a:cubicBezTo>
                    <a:pt x="2503" y="2468"/>
                    <a:pt x="2469" y="2435"/>
                    <a:pt x="2436" y="2402"/>
                  </a:cubicBezTo>
                  <a:lnTo>
                    <a:pt x="2436" y="2435"/>
                  </a:lnTo>
                  <a:cubicBezTo>
                    <a:pt x="2336" y="2368"/>
                    <a:pt x="2202" y="1968"/>
                    <a:pt x="2136" y="1901"/>
                  </a:cubicBezTo>
                  <a:lnTo>
                    <a:pt x="2102" y="1935"/>
                  </a:lnTo>
                  <a:lnTo>
                    <a:pt x="1936" y="1868"/>
                  </a:lnTo>
                  <a:lnTo>
                    <a:pt x="2036" y="1868"/>
                  </a:lnTo>
                  <a:cubicBezTo>
                    <a:pt x="2002" y="1735"/>
                    <a:pt x="1835" y="1034"/>
                    <a:pt x="1835" y="901"/>
                  </a:cubicBezTo>
                  <a:cubicBezTo>
                    <a:pt x="1835" y="867"/>
                    <a:pt x="1936" y="867"/>
                    <a:pt x="1936" y="867"/>
                  </a:cubicBezTo>
                  <a:cubicBezTo>
                    <a:pt x="1869" y="801"/>
                    <a:pt x="1869" y="867"/>
                    <a:pt x="1869" y="767"/>
                  </a:cubicBezTo>
                  <a:lnTo>
                    <a:pt x="1936" y="767"/>
                  </a:lnTo>
                  <a:lnTo>
                    <a:pt x="1936" y="734"/>
                  </a:lnTo>
                  <a:cubicBezTo>
                    <a:pt x="1936" y="767"/>
                    <a:pt x="1835" y="767"/>
                    <a:pt x="1802" y="767"/>
                  </a:cubicBezTo>
                  <a:lnTo>
                    <a:pt x="1802" y="701"/>
                  </a:lnTo>
                  <a:lnTo>
                    <a:pt x="1835" y="701"/>
                  </a:lnTo>
                  <a:cubicBezTo>
                    <a:pt x="1835" y="701"/>
                    <a:pt x="1702" y="701"/>
                    <a:pt x="1769" y="600"/>
                  </a:cubicBezTo>
                  <a:cubicBezTo>
                    <a:pt x="1769" y="467"/>
                    <a:pt x="1702" y="334"/>
                    <a:pt x="1702" y="267"/>
                  </a:cubicBezTo>
                  <a:cubicBezTo>
                    <a:pt x="1635" y="167"/>
                    <a:pt x="1669" y="67"/>
                    <a:pt x="16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7"/>
            <p:cNvSpPr/>
            <p:nvPr/>
          </p:nvSpPr>
          <p:spPr>
            <a:xfrm>
              <a:off x="4015550" y="813525"/>
              <a:ext cx="189325" cy="88425"/>
            </a:xfrm>
            <a:custGeom>
              <a:avLst/>
              <a:gdLst/>
              <a:ahLst/>
              <a:cxnLst/>
              <a:rect l="l" t="t" r="r" b="b"/>
              <a:pathLst>
                <a:path w="7573" h="3537" extrusionOk="0">
                  <a:moveTo>
                    <a:pt x="234" y="1835"/>
                  </a:moveTo>
                  <a:cubicBezTo>
                    <a:pt x="235" y="1837"/>
                    <a:pt x="236" y="1838"/>
                    <a:pt x="238" y="1839"/>
                  </a:cubicBezTo>
                  <a:lnTo>
                    <a:pt x="238" y="1839"/>
                  </a:lnTo>
                  <a:cubicBezTo>
                    <a:pt x="242" y="1835"/>
                    <a:pt x="250" y="1835"/>
                    <a:pt x="267" y="1835"/>
                  </a:cubicBezTo>
                  <a:close/>
                  <a:moveTo>
                    <a:pt x="238" y="1839"/>
                  </a:moveTo>
                  <a:lnTo>
                    <a:pt x="238" y="1839"/>
                  </a:lnTo>
                  <a:cubicBezTo>
                    <a:pt x="234" y="1843"/>
                    <a:pt x="234" y="1851"/>
                    <a:pt x="234" y="1864"/>
                  </a:cubicBezTo>
                  <a:lnTo>
                    <a:pt x="234" y="1864"/>
                  </a:lnTo>
                  <a:cubicBezTo>
                    <a:pt x="241" y="1861"/>
                    <a:pt x="249" y="1853"/>
                    <a:pt x="238" y="1839"/>
                  </a:cubicBezTo>
                  <a:close/>
                  <a:moveTo>
                    <a:pt x="234" y="1864"/>
                  </a:moveTo>
                  <a:lnTo>
                    <a:pt x="234" y="1864"/>
                  </a:lnTo>
                  <a:cubicBezTo>
                    <a:pt x="225" y="1868"/>
                    <a:pt x="217" y="1868"/>
                    <a:pt x="234" y="1868"/>
                  </a:cubicBezTo>
                  <a:cubicBezTo>
                    <a:pt x="234" y="1867"/>
                    <a:pt x="234" y="1866"/>
                    <a:pt x="234" y="1864"/>
                  </a:cubicBezTo>
                  <a:close/>
                  <a:moveTo>
                    <a:pt x="6905" y="0"/>
                  </a:moveTo>
                  <a:cubicBezTo>
                    <a:pt x="6605" y="34"/>
                    <a:pt x="6338" y="101"/>
                    <a:pt x="6004" y="167"/>
                  </a:cubicBezTo>
                  <a:lnTo>
                    <a:pt x="6004" y="134"/>
                  </a:lnTo>
                  <a:cubicBezTo>
                    <a:pt x="5904" y="167"/>
                    <a:pt x="5838" y="167"/>
                    <a:pt x="5737" y="201"/>
                  </a:cubicBezTo>
                  <a:cubicBezTo>
                    <a:pt x="5704" y="201"/>
                    <a:pt x="5704" y="167"/>
                    <a:pt x="5704" y="167"/>
                  </a:cubicBezTo>
                  <a:cubicBezTo>
                    <a:pt x="5571" y="334"/>
                    <a:pt x="5104" y="434"/>
                    <a:pt x="5104" y="434"/>
                  </a:cubicBezTo>
                  <a:lnTo>
                    <a:pt x="5104" y="501"/>
                  </a:lnTo>
                  <a:cubicBezTo>
                    <a:pt x="5094" y="506"/>
                    <a:pt x="5086" y="508"/>
                    <a:pt x="5080" y="508"/>
                  </a:cubicBezTo>
                  <a:cubicBezTo>
                    <a:pt x="5051" y="508"/>
                    <a:pt x="5057" y="461"/>
                    <a:pt x="5027" y="461"/>
                  </a:cubicBezTo>
                  <a:cubicBezTo>
                    <a:pt x="5021" y="461"/>
                    <a:pt x="5013" y="463"/>
                    <a:pt x="5004" y="467"/>
                  </a:cubicBezTo>
                  <a:cubicBezTo>
                    <a:pt x="5004" y="534"/>
                    <a:pt x="4870" y="501"/>
                    <a:pt x="4837" y="534"/>
                  </a:cubicBezTo>
                  <a:cubicBezTo>
                    <a:pt x="4837" y="534"/>
                    <a:pt x="4770" y="534"/>
                    <a:pt x="4770" y="501"/>
                  </a:cubicBezTo>
                  <a:cubicBezTo>
                    <a:pt x="4770" y="534"/>
                    <a:pt x="4737" y="534"/>
                    <a:pt x="4737" y="534"/>
                  </a:cubicBezTo>
                  <a:lnTo>
                    <a:pt x="4770" y="601"/>
                  </a:lnTo>
                  <a:lnTo>
                    <a:pt x="4737" y="634"/>
                  </a:lnTo>
                  <a:cubicBezTo>
                    <a:pt x="4703" y="634"/>
                    <a:pt x="4703" y="601"/>
                    <a:pt x="4737" y="601"/>
                  </a:cubicBezTo>
                  <a:cubicBezTo>
                    <a:pt x="4570" y="601"/>
                    <a:pt x="3836" y="768"/>
                    <a:pt x="3703" y="801"/>
                  </a:cubicBezTo>
                  <a:cubicBezTo>
                    <a:pt x="3719" y="818"/>
                    <a:pt x="3736" y="818"/>
                    <a:pt x="3757" y="818"/>
                  </a:cubicBezTo>
                  <a:cubicBezTo>
                    <a:pt x="3778" y="818"/>
                    <a:pt x="3803" y="818"/>
                    <a:pt x="3836" y="834"/>
                  </a:cubicBezTo>
                  <a:cubicBezTo>
                    <a:pt x="3803" y="851"/>
                    <a:pt x="3778" y="851"/>
                    <a:pt x="3761" y="851"/>
                  </a:cubicBezTo>
                  <a:cubicBezTo>
                    <a:pt x="3744" y="851"/>
                    <a:pt x="3736" y="851"/>
                    <a:pt x="3736" y="868"/>
                  </a:cubicBezTo>
                  <a:cubicBezTo>
                    <a:pt x="3719" y="834"/>
                    <a:pt x="3703" y="834"/>
                    <a:pt x="3678" y="834"/>
                  </a:cubicBezTo>
                  <a:cubicBezTo>
                    <a:pt x="3653" y="834"/>
                    <a:pt x="3619" y="834"/>
                    <a:pt x="3569" y="801"/>
                  </a:cubicBezTo>
                  <a:lnTo>
                    <a:pt x="3569" y="834"/>
                  </a:lnTo>
                  <a:lnTo>
                    <a:pt x="3536" y="801"/>
                  </a:lnTo>
                  <a:cubicBezTo>
                    <a:pt x="3369" y="868"/>
                    <a:pt x="3469" y="834"/>
                    <a:pt x="3336" y="868"/>
                  </a:cubicBezTo>
                  <a:cubicBezTo>
                    <a:pt x="3254" y="922"/>
                    <a:pt x="3217" y="977"/>
                    <a:pt x="3188" y="977"/>
                  </a:cubicBezTo>
                  <a:cubicBezTo>
                    <a:pt x="3181" y="977"/>
                    <a:pt x="3175" y="974"/>
                    <a:pt x="3169" y="968"/>
                  </a:cubicBezTo>
                  <a:lnTo>
                    <a:pt x="3169" y="968"/>
                  </a:lnTo>
                  <a:cubicBezTo>
                    <a:pt x="3169" y="968"/>
                    <a:pt x="3202" y="1001"/>
                    <a:pt x="3169" y="1001"/>
                  </a:cubicBezTo>
                  <a:cubicBezTo>
                    <a:pt x="3169" y="994"/>
                    <a:pt x="3166" y="992"/>
                    <a:pt x="3161" y="992"/>
                  </a:cubicBezTo>
                  <a:cubicBezTo>
                    <a:pt x="3147" y="992"/>
                    <a:pt x="3118" y="1011"/>
                    <a:pt x="3094" y="1011"/>
                  </a:cubicBezTo>
                  <a:cubicBezTo>
                    <a:pt x="3084" y="1011"/>
                    <a:pt x="3076" y="1008"/>
                    <a:pt x="3069" y="1001"/>
                  </a:cubicBezTo>
                  <a:cubicBezTo>
                    <a:pt x="3036" y="1001"/>
                    <a:pt x="2935" y="1035"/>
                    <a:pt x="3002" y="1101"/>
                  </a:cubicBezTo>
                  <a:cubicBezTo>
                    <a:pt x="2935" y="1035"/>
                    <a:pt x="2902" y="1035"/>
                    <a:pt x="2935" y="1035"/>
                  </a:cubicBezTo>
                  <a:lnTo>
                    <a:pt x="2902" y="1035"/>
                  </a:lnTo>
                  <a:cubicBezTo>
                    <a:pt x="2869" y="1068"/>
                    <a:pt x="2835" y="1068"/>
                    <a:pt x="2806" y="1068"/>
                  </a:cubicBezTo>
                  <a:cubicBezTo>
                    <a:pt x="2777" y="1068"/>
                    <a:pt x="2752" y="1068"/>
                    <a:pt x="2735" y="1101"/>
                  </a:cubicBezTo>
                  <a:lnTo>
                    <a:pt x="2769" y="1101"/>
                  </a:lnTo>
                  <a:cubicBezTo>
                    <a:pt x="2755" y="1101"/>
                    <a:pt x="2742" y="1107"/>
                    <a:pt x="2729" y="1107"/>
                  </a:cubicBezTo>
                  <a:cubicBezTo>
                    <a:pt x="2709" y="1107"/>
                    <a:pt x="2689" y="1095"/>
                    <a:pt x="2669" y="1035"/>
                  </a:cubicBezTo>
                  <a:lnTo>
                    <a:pt x="2702" y="1001"/>
                  </a:lnTo>
                  <a:lnTo>
                    <a:pt x="2702" y="1001"/>
                  </a:lnTo>
                  <a:cubicBezTo>
                    <a:pt x="2602" y="1035"/>
                    <a:pt x="2569" y="1035"/>
                    <a:pt x="2502" y="1101"/>
                  </a:cubicBezTo>
                  <a:lnTo>
                    <a:pt x="2535" y="1101"/>
                  </a:lnTo>
                  <a:cubicBezTo>
                    <a:pt x="2435" y="1168"/>
                    <a:pt x="2035" y="1335"/>
                    <a:pt x="1935" y="1435"/>
                  </a:cubicBezTo>
                  <a:lnTo>
                    <a:pt x="2001" y="1468"/>
                  </a:lnTo>
                  <a:lnTo>
                    <a:pt x="1935" y="1502"/>
                  </a:lnTo>
                  <a:lnTo>
                    <a:pt x="1935" y="1368"/>
                  </a:lnTo>
                  <a:cubicBezTo>
                    <a:pt x="1835" y="1435"/>
                    <a:pt x="1034" y="1635"/>
                    <a:pt x="901" y="1635"/>
                  </a:cubicBezTo>
                  <a:cubicBezTo>
                    <a:pt x="867" y="1635"/>
                    <a:pt x="867" y="1535"/>
                    <a:pt x="867" y="1535"/>
                  </a:cubicBezTo>
                  <a:cubicBezTo>
                    <a:pt x="834" y="1602"/>
                    <a:pt x="867" y="1602"/>
                    <a:pt x="767" y="1635"/>
                  </a:cubicBezTo>
                  <a:lnTo>
                    <a:pt x="767" y="1602"/>
                  </a:lnTo>
                  <a:cubicBezTo>
                    <a:pt x="734" y="1602"/>
                    <a:pt x="734" y="1602"/>
                    <a:pt x="734" y="1635"/>
                  </a:cubicBezTo>
                  <a:cubicBezTo>
                    <a:pt x="767" y="1635"/>
                    <a:pt x="767" y="1702"/>
                    <a:pt x="767" y="1702"/>
                  </a:cubicBezTo>
                  <a:lnTo>
                    <a:pt x="701" y="1702"/>
                  </a:lnTo>
                  <a:lnTo>
                    <a:pt x="701" y="1668"/>
                  </a:lnTo>
                  <a:cubicBezTo>
                    <a:pt x="701" y="1668"/>
                    <a:pt x="701" y="1802"/>
                    <a:pt x="600" y="1802"/>
                  </a:cubicBezTo>
                  <a:cubicBezTo>
                    <a:pt x="500" y="1802"/>
                    <a:pt x="367" y="1835"/>
                    <a:pt x="234" y="1868"/>
                  </a:cubicBezTo>
                  <a:cubicBezTo>
                    <a:pt x="167" y="2002"/>
                    <a:pt x="33" y="1935"/>
                    <a:pt x="0" y="2002"/>
                  </a:cubicBezTo>
                  <a:cubicBezTo>
                    <a:pt x="0" y="2102"/>
                    <a:pt x="167" y="3436"/>
                    <a:pt x="200" y="3503"/>
                  </a:cubicBezTo>
                  <a:lnTo>
                    <a:pt x="234" y="3503"/>
                  </a:lnTo>
                  <a:lnTo>
                    <a:pt x="234" y="3470"/>
                  </a:lnTo>
                  <a:cubicBezTo>
                    <a:pt x="241" y="3463"/>
                    <a:pt x="246" y="3460"/>
                    <a:pt x="251" y="3460"/>
                  </a:cubicBezTo>
                  <a:cubicBezTo>
                    <a:pt x="265" y="3460"/>
                    <a:pt x="274" y="3479"/>
                    <a:pt x="299" y="3479"/>
                  </a:cubicBezTo>
                  <a:cubicBezTo>
                    <a:pt x="308" y="3479"/>
                    <a:pt x="320" y="3477"/>
                    <a:pt x="334" y="3470"/>
                  </a:cubicBezTo>
                  <a:lnTo>
                    <a:pt x="334" y="3470"/>
                  </a:lnTo>
                  <a:cubicBezTo>
                    <a:pt x="334" y="3503"/>
                    <a:pt x="267" y="3503"/>
                    <a:pt x="234" y="3536"/>
                  </a:cubicBezTo>
                  <a:cubicBezTo>
                    <a:pt x="267" y="3536"/>
                    <a:pt x="334" y="3536"/>
                    <a:pt x="334" y="3503"/>
                  </a:cubicBezTo>
                  <a:cubicBezTo>
                    <a:pt x="367" y="3503"/>
                    <a:pt x="334" y="3536"/>
                    <a:pt x="367" y="3536"/>
                  </a:cubicBezTo>
                  <a:cubicBezTo>
                    <a:pt x="394" y="3536"/>
                    <a:pt x="420" y="3494"/>
                    <a:pt x="464" y="3494"/>
                  </a:cubicBezTo>
                  <a:cubicBezTo>
                    <a:pt x="475" y="3494"/>
                    <a:pt x="487" y="3496"/>
                    <a:pt x="500" y="3503"/>
                  </a:cubicBezTo>
                  <a:cubicBezTo>
                    <a:pt x="567" y="3503"/>
                    <a:pt x="600" y="3436"/>
                    <a:pt x="701" y="3436"/>
                  </a:cubicBezTo>
                  <a:cubicBezTo>
                    <a:pt x="723" y="3436"/>
                    <a:pt x="745" y="3407"/>
                    <a:pt x="787" y="3407"/>
                  </a:cubicBezTo>
                  <a:cubicBezTo>
                    <a:pt x="808" y="3407"/>
                    <a:pt x="834" y="3414"/>
                    <a:pt x="867" y="3436"/>
                  </a:cubicBezTo>
                  <a:cubicBezTo>
                    <a:pt x="867" y="3436"/>
                    <a:pt x="834" y="3370"/>
                    <a:pt x="867" y="3370"/>
                  </a:cubicBezTo>
                  <a:cubicBezTo>
                    <a:pt x="912" y="3370"/>
                    <a:pt x="956" y="3355"/>
                    <a:pt x="991" y="3355"/>
                  </a:cubicBezTo>
                  <a:cubicBezTo>
                    <a:pt x="1008" y="3355"/>
                    <a:pt x="1023" y="3358"/>
                    <a:pt x="1034" y="3370"/>
                  </a:cubicBezTo>
                  <a:lnTo>
                    <a:pt x="1067" y="3336"/>
                  </a:lnTo>
                  <a:cubicBezTo>
                    <a:pt x="1268" y="3303"/>
                    <a:pt x="2168" y="3003"/>
                    <a:pt x="2368" y="2969"/>
                  </a:cubicBezTo>
                  <a:cubicBezTo>
                    <a:pt x="2702" y="2869"/>
                    <a:pt x="3369" y="2702"/>
                    <a:pt x="3703" y="2536"/>
                  </a:cubicBezTo>
                  <a:cubicBezTo>
                    <a:pt x="3725" y="2558"/>
                    <a:pt x="3747" y="2565"/>
                    <a:pt x="3769" y="2565"/>
                  </a:cubicBezTo>
                  <a:cubicBezTo>
                    <a:pt x="3814" y="2565"/>
                    <a:pt x="3858" y="2536"/>
                    <a:pt x="3903" y="2536"/>
                  </a:cubicBezTo>
                  <a:cubicBezTo>
                    <a:pt x="3869" y="2536"/>
                    <a:pt x="3869" y="2502"/>
                    <a:pt x="3903" y="2502"/>
                  </a:cubicBezTo>
                  <a:cubicBezTo>
                    <a:pt x="4070" y="2469"/>
                    <a:pt x="3903" y="2469"/>
                    <a:pt x="4070" y="2436"/>
                  </a:cubicBezTo>
                  <a:cubicBezTo>
                    <a:pt x="4270" y="2335"/>
                    <a:pt x="5037" y="2169"/>
                    <a:pt x="5204" y="2169"/>
                  </a:cubicBezTo>
                  <a:cubicBezTo>
                    <a:pt x="5270" y="2102"/>
                    <a:pt x="5404" y="2102"/>
                    <a:pt x="5504" y="2035"/>
                  </a:cubicBezTo>
                  <a:cubicBezTo>
                    <a:pt x="5571" y="2002"/>
                    <a:pt x="6171" y="1935"/>
                    <a:pt x="6271" y="1868"/>
                  </a:cubicBezTo>
                  <a:cubicBezTo>
                    <a:pt x="6305" y="1857"/>
                    <a:pt x="6327" y="1854"/>
                    <a:pt x="6344" y="1854"/>
                  </a:cubicBezTo>
                  <a:cubicBezTo>
                    <a:pt x="6379" y="1854"/>
                    <a:pt x="6394" y="1868"/>
                    <a:pt x="6438" y="1868"/>
                  </a:cubicBezTo>
                  <a:cubicBezTo>
                    <a:pt x="6405" y="1802"/>
                    <a:pt x="6505" y="1768"/>
                    <a:pt x="6538" y="1768"/>
                  </a:cubicBezTo>
                  <a:cubicBezTo>
                    <a:pt x="6571" y="1702"/>
                    <a:pt x="6671" y="1635"/>
                    <a:pt x="6738" y="1635"/>
                  </a:cubicBezTo>
                  <a:lnTo>
                    <a:pt x="6738" y="1668"/>
                  </a:lnTo>
                  <a:cubicBezTo>
                    <a:pt x="6772" y="1635"/>
                    <a:pt x="6938" y="1602"/>
                    <a:pt x="7005" y="1602"/>
                  </a:cubicBezTo>
                  <a:cubicBezTo>
                    <a:pt x="7105" y="1602"/>
                    <a:pt x="7272" y="1602"/>
                    <a:pt x="7439" y="1502"/>
                  </a:cubicBezTo>
                  <a:lnTo>
                    <a:pt x="7572" y="1602"/>
                  </a:lnTo>
                  <a:cubicBezTo>
                    <a:pt x="7572" y="1602"/>
                    <a:pt x="7405" y="301"/>
                    <a:pt x="7172" y="101"/>
                  </a:cubicBezTo>
                  <a:lnTo>
                    <a:pt x="7172" y="34"/>
                  </a:lnTo>
                  <a:lnTo>
                    <a:pt x="7105" y="34"/>
                  </a:lnTo>
                  <a:cubicBezTo>
                    <a:pt x="7083" y="34"/>
                    <a:pt x="7061" y="63"/>
                    <a:pt x="7048" y="63"/>
                  </a:cubicBezTo>
                  <a:cubicBezTo>
                    <a:pt x="7042" y="63"/>
                    <a:pt x="7038" y="56"/>
                    <a:pt x="7038" y="34"/>
                  </a:cubicBezTo>
                  <a:lnTo>
                    <a:pt x="7105" y="34"/>
                  </a:lnTo>
                  <a:cubicBezTo>
                    <a:pt x="7072" y="34"/>
                    <a:pt x="7072" y="0"/>
                    <a:pt x="7105" y="0"/>
                  </a:cubicBezTo>
                  <a:lnTo>
                    <a:pt x="7072" y="0"/>
                  </a:lnTo>
                  <a:cubicBezTo>
                    <a:pt x="7038" y="0"/>
                    <a:pt x="7038" y="34"/>
                    <a:pt x="7005" y="34"/>
                  </a:cubicBezTo>
                  <a:cubicBezTo>
                    <a:pt x="6938" y="34"/>
                    <a:pt x="7005" y="0"/>
                    <a:pt x="6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7123;p77">
            <a:extLst>
              <a:ext uri="{FF2B5EF4-FFF2-40B4-BE49-F238E27FC236}">
                <a16:creationId xmlns:a16="http://schemas.microsoft.com/office/drawing/2014/main" id="{9C18CE2B-4EAA-DA4B-B5C4-C58AFA73EE7B}"/>
              </a:ext>
            </a:extLst>
          </p:cNvPr>
          <p:cNvSpPr/>
          <p:nvPr/>
        </p:nvSpPr>
        <p:spPr>
          <a:xfrm>
            <a:off x="6145132" y="2191200"/>
            <a:ext cx="1265941" cy="1132281"/>
          </a:xfrm>
          <a:custGeom>
            <a:avLst/>
            <a:gdLst/>
            <a:ahLst/>
            <a:cxnLst/>
            <a:rect l="l" t="t" r="r" b="b"/>
            <a:pathLst>
              <a:path w="19273" h="17017" extrusionOk="0">
                <a:moveTo>
                  <a:pt x="5119" y="1"/>
                </a:moveTo>
                <a:cubicBezTo>
                  <a:pt x="2198" y="1"/>
                  <a:pt x="0" y="2389"/>
                  <a:pt x="0" y="5554"/>
                </a:cubicBezTo>
                <a:cubicBezTo>
                  <a:pt x="0" y="8974"/>
                  <a:pt x="2744" y="11311"/>
                  <a:pt x="6902" y="14855"/>
                </a:cubicBezTo>
                <a:cubicBezTo>
                  <a:pt x="7607" y="15458"/>
                  <a:pt x="8408" y="16138"/>
                  <a:pt x="9239" y="16867"/>
                </a:cubicBezTo>
                <a:cubicBezTo>
                  <a:pt x="9352" y="16966"/>
                  <a:pt x="9493" y="17016"/>
                  <a:pt x="9635" y="17016"/>
                </a:cubicBezTo>
                <a:cubicBezTo>
                  <a:pt x="9776" y="17016"/>
                  <a:pt x="9918" y="16966"/>
                  <a:pt x="10031" y="16867"/>
                </a:cubicBezTo>
                <a:cubicBezTo>
                  <a:pt x="10862" y="16138"/>
                  <a:pt x="11663" y="15458"/>
                  <a:pt x="12370" y="14855"/>
                </a:cubicBezTo>
                <a:cubicBezTo>
                  <a:pt x="16526" y="11314"/>
                  <a:pt x="19272" y="8974"/>
                  <a:pt x="19272" y="5554"/>
                </a:cubicBezTo>
                <a:cubicBezTo>
                  <a:pt x="19272" y="2389"/>
                  <a:pt x="17071" y="1"/>
                  <a:pt x="14153" y="1"/>
                </a:cubicBezTo>
                <a:cubicBezTo>
                  <a:pt x="13105" y="1"/>
                  <a:pt x="12148" y="332"/>
                  <a:pt x="11301" y="986"/>
                </a:cubicBezTo>
                <a:cubicBezTo>
                  <a:pt x="10491" y="1612"/>
                  <a:pt x="9952" y="2410"/>
                  <a:pt x="9636" y="2991"/>
                </a:cubicBezTo>
                <a:cubicBezTo>
                  <a:pt x="9317" y="2410"/>
                  <a:pt x="8778" y="1612"/>
                  <a:pt x="7968" y="986"/>
                </a:cubicBezTo>
                <a:cubicBezTo>
                  <a:pt x="7122" y="332"/>
                  <a:pt x="6164" y="1"/>
                  <a:pt x="511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35D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220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3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3000" dirty="0"/>
              <a:t>Hvem er vi?</a:t>
            </a:r>
            <a:endParaRPr sz="3000" dirty="0"/>
          </a:p>
        </p:txBody>
      </p:sp>
      <p:sp>
        <p:nvSpPr>
          <p:cNvPr id="729" name="Google Shape;729;p39"/>
          <p:cNvSpPr txBox="1">
            <a:spLocks noGrp="1"/>
          </p:cNvSpPr>
          <p:nvPr>
            <p:ph type="subTitle" idx="1"/>
          </p:nvPr>
        </p:nvSpPr>
        <p:spPr>
          <a:xfrm>
            <a:off x="1793975" y="1377025"/>
            <a:ext cx="2445600" cy="80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latin typeface="Sigmar One"/>
                <a:ea typeface="Sigmar One"/>
                <a:cs typeface="Sigmar One"/>
                <a:sym typeface="Sigmar One"/>
              </a:rPr>
              <a:t>Zehra Tien </a:t>
            </a:r>
            <a:r>
              <a:rPr lang="en" sz="2200" dirty="0" err="1">
                <a:latin typeface="Sigmar One"/>
                <a:ea typeface="Sigmar One"/>
                <a:cs typeface="Sigmar One"/>
                <a:sym typeface="Sigmar One"/>
              </a:rPr>
              <a:t>ayden</a:t>
            </a:r>
            <a:endParaRPr sz="2200" dirty="0"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730" name="Google Shape;730;p39"/>
          <p:cNvSpPr txBox="1">
            <a:spLocks noGrp="1"/>
          </p:cNvSpPr>
          <p:nvPr>
            <p:ph type="subTitle" idx="2"/>
          </p:nvPr>
        </p:nvSpPr>
        <p:spPr>
          <a:xfrm>
            <a:off x="5603675" y="1377025"/>
            <a:ext cx="2445600" cy="80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2200" dirty="0" err="1">
                <a:latin typeface="Sigmar One"/>
                <a:ea typeface="Sigmar One"/>
                <a:cs typeface="Sigmar One"/>
                <a:sym typeface="Sigmar One"/>
              </a:rPr>
              <a:t>Qiqi</a:t>
            </a:r>
            <a:r>
              <a:rPr lang="nb-NO" sz="2200" dirty="0">
                <a:latin typeface="Sigmar One"/>
                <a:ea typeface="Sigmar One"/>
                <a:cs typeface="Sigmar One"/>
                <a:sym typeface="Sigmar One"/>
              </a:rPr>
              <a:t> Lei</a:t>
            </a:r>
            <a:endParaRPr sz="2200" dirty="0"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731" name="Google Shape;731;p39"/>
          <p:cNvSpPr txBox="1">
            <a:spLocks noGrp="1"/>
          </p:cNvSpPr>
          <p:nvPr>
            <p:ph type="subTitle" idx="3"/>
          </p:nvPr>
        </p:nvSpPr>
        <p:spPr>
          <a:xfrm>
            <a:off x="1793975" y="2858625"/>
            <a:ext cx="2445600" cy="80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2200" dirty="0">
                <a:latin typeface="Sigmar One"/>
                <a:ea typeface="Sigmar One"/>
                <a:cs typeface="Sigmar One"/>
                <a:sym typeface="Sigmar One"/>
              </a:rPr>
              <a:t>An Diep Vo</a:t>
            </a:r>
            <a:endParaRPr sz="2200" dirty="0"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732" name="Google Shape;732;p39"/>
          <p:cNvSpPr txBox="1">
            <a:spLocks noGrp="1"/>
          </p:cNvSpPr>
          <p:nvPr>
            <p:ph type="subTitle" idx="4"/>
          </p:nvPr>
        </p:nvSpPr>
        <p:spPr>
          <a:xfrm>
            <a:off x="5603675" y="2858625"/>
            <a:ext cx="2445600" cy="80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2200" dirty="0">
                <a:latin typeface="Sigmar One"/>
                <a:ea typeface="Sigmar One"/>
                <a:cs typeface="Sigmar One"/>
                <a:sym typeface="Sigmar One"/>
              </a:rPr>
              <a:t>Jannina Veluppillai</a:t>
            </a:r>
            <a:endParaRPr sz="2200" dirty="0"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733" name="Google Shape;733;p39"/>
          <p:cNvSpPr txBox="1">
            <a:spLocks noGrp="1"/>
          </p:cNvSpPr>
          <p:nvPr>
            <p:ph type="subTitle" idx="5"/>
          </p:nvPr>
        </p:nvSpPr>
        <p:spPr>
          <a:xfrm>
            <a:off x="1793963" y="2100663"/>
            <a:ext cx="2773200" cy="63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F5390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734" name="Google Shape;734;p39"/>
          <p:cNvSpPr txBox="1">
            <a:spLocks noGrp="1"/>
          </p:cNvSpPr>
          <p:nvPr>
            <p:ph type="subTitle" idx="6"/>
          </p:nvPr>
        </p:nvSpPr>
        <p:spPr>
          <a:xfrm>
            <a:off x="5603663" y="2100663"/>
            <a:ext cx="2773200" cy="63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5" name="Google Shape;735;p39"/>
          <p:cNvSpPr txBox="1">
            <a:spLocks noGrp="1"/>
          </p:cNvSpPr>
          <p:nvPr>
            <p:ph type="subTitle" idx="7"/>
          </p:nvPr>
        </p:nvSpPr>
        <p:spPr>
          <a:xfrm>
            <a:off x="1793963" y="3579437"/>
            <a:ext cx="2773200" cy="63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6" name="Google Shape;736;p39"/>
          <p:cNvSpPr txBox="1">
            <a:spLocks noGrp="1"/>
          </p:cNvSpPr>
          <p:nvPr>
            <p:ph type="subTitle" idx="8"/>
          </p:nvPr>
        </p:nvSpPr>
        <p:spPr>
          <a:xfrm>
            <a:off x="5603663" y="3579437"/>
            <a:ext cx="2773200" cy="63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7" name="Google Shape;737;p39"/>
          <p:cNvSpPr txBox="1">
            <a:spLocks noGrp="1"/>
          </p:cNvSpPr>
          <p:nvPr>
            <p:ph type="title" idx="9"/>
          </p:nvPr>
        </p:nvSpPr>
        <p:spPr>
          <a:xfrm>
            <a:off x="754163" y="1385149"/>
            <a:ext cx="963600" cy="7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01</a:t>
            </a:r>
            <a:endParaRPr sz="4200"/>
          </a:p>
        </p:txBody>
      </p:sp>
      <p:sp>
        <p:nvSpPr>
          <p:cNvPr id="738" name="Google Shape;738;p39"/>
          <p:cNvSpPr txBox="1">
            <a:spLocks noGrp="1"/>
          </p:cNvSpPr>
          <p:nvPr>
            <p:ph type="title" idx="13"/>
          </p:nvPr>
        </p:nvSpPr>
        <p:spPr>
          <a:xfrm>
            <a:off x="4563862" y="1385149"/>
            <a:ext cx="963600" cy="7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02</a:t>
            </a:r>
            <a:endParaRPr sz="4200"/>
          </a:p>
        </p:txBody>
      </p:sp>
      <p:sp>
        <p:nvSpPr>
          <p:cNvPr id="739" name="Google Shape;739;p39"/>
          <p:cNvSpPr txBox="1">
            <a:spLocks noGrp="1"/>
          </p:cNvSpPr>
          <p:nvPr>
            <p:ph type="title" idx="14"/>
          </p:nvPr>
        </p:nvSpPr>
        <p:spPr>
          <a:xfrm>
            <a:off x="754163" y="2863161"/>
            <a:ext cx="963600" cy="7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03</a:t>
            </a:r>
            <a:endParaRPr sz="4200"/>
          </a:p>
        </p:txBody>
      </p:sp>
      <p:sp>
        <p:nvSpPr>
          <p:cNvPr id="740" name="Google Shape;740;p39"/>
          <p:cNvSpPr txBox="1">
            <a:spLocks noGrp="1"/>
          </p:cNvSpPr>
          <p:nvPr>
            <p:ph type="title" idx="15"/>
          </p:nvPr>
        </p:nvSpPr>
        <p:spPr>
          <a:xfrm>
            <a:off x="4563863" y="2863161"/>
            <a:ext cx="963600" cy="7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04</a:t>
            </a:r>
            <a:endParaRPr sz="4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9" name="Google Shape;659;p37"/>
          <p:cNvGrpSpPr/>
          <p:nvPr/>
        </p:nvGrpSpPr>
        <p:grpSpPr>
          <a:xfrm>
            <a:off x="1078825" y="358849"/>
            <a:ext cx="6886601" cy="4784651"/>
            <a:chOff x="5414732" y="1052397"/>
            <a:chExt cx="3193850" cy="3087621"/>
          </a:xfrm>
        </p:grpSpPr>
        <p:grpSp>
          <p:nvGrpSpPr>
            <p:cNvPr id="660" name="Google Shape;660;p37"/>
            <p:cNvGrpSpPr/>
            <p:nvPr/>
          </p:nvGrpSpPr>
          <p:grpSpPr>
            <a:xfrm>
              <a:off x="5414732" y="1052397"/>
              <a:ext cx="3193850" cy="3087621"/>
              <a:chOff x="5710350" y="1684925"/>
              <a:chExt cx="2960833" cy="2450298"/>
            </a:xfrm>
          </p:grpSpPr>
          <p:sp>
            <p:nvSpPr>
              <p:cNvPr id="661" name="Google Shape;661;p37"/>
              <p:cNvSpPr/>
              <p:nvPr/>
            </p:nvSpPr>
            <p:spPr>
              <a:xfrm>
                <a:off x="5710359" y="1972765"/>
                <a:ext cx="2960740" cy="2162458"/>
              </a:xfrm>
              <a:custGeom>
                <a:avLst/>
                <a:gdLst/>
                <a:ahLst/>
                <a:cxnLst/>
                <a:rect l="l" t="t" r="r" b="b"/>
                <a:pathLst>
                  <a:path w="89699" h="65534" extrusionOk="0">
                    <a:moveTo>
                      <a:pt x="1" y="1"/>
                    </a:moveTo>
                    <a:lnTo>
                      <a:pt x="1" y="64591"/>
                    </a:lnTo>
                    <a:cubicBezTo>
                      <a:pt x="1" y="65138"/>
                      <a:pt x="426" y="65534"/>
                      <a:pt x="943" y="65534"/>
                    </a:cubicBezTo>
                    <a:lnTo>
                      <a:pt x="88756" y="65534"/>
                    </a:lnTo>
                    <a:cubicBezTo>
                      <a:pt x="89273" y="65534"/>
                      <a:pt x="89699" y="65138"/>
                      <a:pt x="89699" y="64591"/>
                    </a:cubicBezTo>
                    <a:lnTo>
                      <a:pt x="89699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37"/>
              <p:cNvSpPr/>
              <p:nvPr/>
            </p:nvSpPr>
            <p:spPr>
              <a:xfrm>
                <a:off x="5711340" y="1972757"/>
                <a:ext cx="2959843" cy="2162458"/>
              </a:xfrm>
              <a:custGeom>
                <a:avLst/>
                <a:gdLst/>
                <a:ahLst/>
                <a:cxnLst/>
                <a:rect l="l" t="t" r="r" b="b"/>
                <a:pathLst>
                  <a:path w="89699" h="65534" fill="none" extrusionOk="0">
                    <a:moveTo>
                      <a:pt x="88756" y="65534"/>
                    </a:moveTo>
                    <a:lnTo>
                      <a:pt x="943" y="65534"/>
                    </a:lnTo>
                    <a:cubicBezTo>
                      <a:pt x="426" y="65534"/>
                      <a:pt x="1" y="65138"/>
                      <a:pt x="1" y="64591"/>
                    </a:cubicBezTo>
                    <a:lnTo>
                      <a:pt x="1" y="1"/>
                    </a:lnTo>
                    <a:lnTo>
                      <a:pt x="89699" y="1"/>
                    </a:lnTo>
                    <a:lnTo>
                      <a:pt x="89699" y="64591"/>
                    </a:lnTo>
                    <a:cubicBezTo>
                      <a:pt x="89699" y="65138"/>
                      <a:pt x="89273" y="65534"/>
                      <a:pt x="88756" y="6553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37"/>
              <p:cNvSpPr/>
              <p:nvPr/>
            </p:nvSpPr>
            <p:spPr>
              <a:xfrm>
                <a:off x="5911290" y="1952577"/>
                <a:ext cx="2460112" cy="2100845"/>
              </a:xfrm>
              <a:custGeom>
                <a:avLst/>
                <a:gdLst/>
                <a:ahLst/>
                <a:cxnLst/>
                <a:rect l="l" t="t" r="r" b="b"/>
                <a:pathLst>
                  <a:path w="66203" h="52433" extrusionOk="0">
                    <a:moveTo>
                      <a:pt x="0" y="0"/>
                    </a:moveTo>
                    <a:lnTo>
                      <a:pt x="0" y="52433"/>
                    </a:lnTo>
                    <a:lnTo>
                      <a:pt x="66202" y="52433"/>
                    </a:lnTo>
                    <a:lnTo>
                      <a:pt x="66202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37"/>
              <p:cNvSpPr/>
              <p:nvPr/>
            </p:nvSpPr>
            <p:spPr>
              <a:xfrm>
                <a:off x="5710350" y="1684925"/>
                <a:ext cx="2960833" cy="287870"/>
              </a:xfrm>
              <a:custGeom>
                <a:avLst/>
                <a:gdLst/>
                <a:ahLst/>
                <a:cxnLst/>
                <a:rect l="l" t="t" r="r" b="b"/>
                <a:pathLst>
                  <a:path w="89729" h="8724" extrusionOk="0">
                    <a:moveTo>
                      <a:pt x="2067" y="0"/>
                    </a:moveTo>
                    <a:cubicBezTo>
                      <a:pt x="912" y="0"/>
                      <a:pt x="0" y="942"/>
                      <a:pt x="0" y="2067"/>
                    </a:cubicBezTo>
                    <a:lnTo>
                      <a:pt x="0" y="8724"/>
                    </a:lnTo>
                    <a:lnTo>
                      <a:pt x="89729" y="8724"/>
                    </a:lnTo>
                    <a:lnTo>
                      <a:pt x="89729" y="2067"/>
                    </a:lnTo>
                    <a:cubicBezTo>
                      <a:pt x="89729" y="912"/>
                      <a:pt x="88786" y="0"/>
                      <a:pt x="876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5" name="Google Shape;665;p37"/>
            <p:cNvGrpSpPr/>
            <p:nvPr/>
          </p:nvGrpSpPr>
          <p:grpSpPr>
            <a:xfrm>
              <a:off x="7679855" y="1125577"/>
              <a:ext cx="829096" cy="223743"/>
              <a:chOff x="7914870" y="1735047"/>
              <a:chExt cx="657961" cy="177560"/>
            </a:xfrm>
          </p:grpSpPr>
          <p:sp>
            <p:nvSpPr>
              <p:cNvPr id="666" name="Google Shape;666;p37"/>
              <p:cNvSpPr/>
              <p:nvPr/>
            </p:nvSpPr>
            <p:spPr>
              <a:xfrm>
                <a:off x="8395271" y="1735047"/>
                <a:ext cx="177560" cy="17756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5381" extrusionOk="0">
                    <a:moveTo>
                      <a:pt x="1" y="1"/>
                    </a:moveTo>
                    <a:lnTo>
                      <a:pt x="1" y="5381"/>
                    </a:lnTo>
                    <a:lnTo>
                      <a:pt x="5381" y="5381"/>
                    </a:lnTo>
                    <a:lnTo>
                      <a:pt x="538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37"/>
              <p:cNvSpPr/>
              <p:nvPr/>
            </p:nvSpPr>
            <p:spPr>
              <a:xfrm>
                <a:off x="8444437" y="1785203"/>
                <a:ext cx="81273" cy="78270"/>
              </a:xfrm>
              <a:custGeom>
                <a:avLst/>
                <a:gdLst/>
                <a:ahLst/>
                <a:cxnLst/>
                <a:rect l="l" t="t" r="r" b="b"/>
                <a:pathLst>
                  <a:path w="2463" h="2372" fill="none" extrusionOk="0">
                    <a:moveTo>
                      <a:pt x="0" y="1"/>
                    </a:moveTo>
                    <a:lnTo>
                      <a:pt x="2462" y="2372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37"/>
              <p:cNvSpPr/>
              <p:nvPr/>
            </p:nvSpPr>
            <p:spPr>
              <a:xfrm>
                <a:off x="8444437" y="1785203"/>
                <a:ext cx="81273" cy="78270"/>
              </a:xfrm>
              <a:custGeom>
                <a:avLst/>
                <a:gdLst/>
                <a:ahLst/>
                <a:cxnLst/>
                <a:rect l="l" t="t" r="r" b="b"/>
                <a:pathLst>
                  <a:path w="2463" h="2372" fill="none" extrusionOk="0">
                    <a:moveTo>
                      <a:pt x="2462" y="1"/>
                    </a:moveTo>
                    <a:lnTo>
                      <a:pt x="0" y="2372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37"/>
              <p:cNvSpPr/>
              <p:nvPr/>
            </p:nvSpPr>
            <p:spPr>
              <a:xfrm>
                <a:off x="7914870" y="1735047"/>
                <a:ext cx="178549" cy="177560"/>
              </a:xfrm>
              <a:custGeom>
                <a:avLst/>
                <a:gdLst/>
                <a:ahLst/>
                <a:cxnLst/>
                <a:rect l="l" t="t" r="r" b="b"/>
                <a:pathLst>
                  <a:path w="5411" h="5381" extrusionOk="0">
                    <a:moveTo>
                      <a:pt x="0" y="1"/>
                    </a:moveTo>
                    <a:lnTo>
                      <a:pt x="0" y="5381"/>
                    </a:lnTo>
                    <a:lnTo>
                      <a:pt x="5411" y="5381"/>
                    </a:lnTo>
                    <a:lnTo>
                      <a:pt x="5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37"/>
              <p:cNvSpPr/>
              <p:nvPr/>
            </p:nvSpPr>
            <p:spPr>
              <a:xfrm>
                <a:off x="7948956" y="1871456"/>
                <a:ext cx="110377" cy="33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1" fill="none" extrusionOk="0">
                    <a:moveTo>
                      <a:pt x="1" y="1"/>
                    </a:moveTo>
                    <a:lnTo>
                      <a:pt x="3344" y="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37"/>
              <p:cNvSpPr/>
              <p:nvPr/>
            </p:nvSpPr>
            <p:spPr>
              <a:xfrm>
                <a:off x="8155582" y="1735047"/>
                <a:ext cx="178549" cy="177560"/>
              </a:xfrm>
              <a:custGeom>
                <a:avLst/>
                <a:gdLst/>
                <a:ahLst/>
                <a:cxnLst/>
                <a:rect l="l" t="t" r="r" b="b"/>
                <a:pathLst>
                  <a:path w="5411" h="5381" extrusionOk="0">
                    <a:moveTo>
                      <a:pt x="0" y="1"/>
                    </a:moveTo>
                    <a:lnTo>
                      <a:pt x="0" y="5381"/>
                    </a:lnTo>
                    <a:lnTo>
                      <a:pt x="5411" y="5381"/>
                    </a:lnTo>
                    <a:lnTo>
                      <a:pt x="5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37"/>
              <p:cNvSpPr/>
              <p:nvPr/>
            </p:nvSpPr>
            <p:spPr>
              <a:xfrm>
                <a:off x="8194683" y="1779197"/>
                <a:ext cx="101335" cy="90281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736" fill="none" extrusionOk="0">
                    <a:moveTo>
                      <a:pt x="1" y="0"/>
                    </a:moveTo>
                    <a:lnTo>
                      <a:pt x="3071" y="0"/>
                    </a:lnTo>
                    <a:lnTo>
                      <a:pt x="3071" y="2736"/>
                    </a:lnTo>
                    <a:lnTo>
                      <a:pt x="1" y="2736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37"/>
              <p:cNvSpPr/>
              <p:nvPr/>
            </p:nvSpPr>
            <p:spPr>
              <a:xfrm>
                <a:off x="8195706" y="1781210"/>
                <a:ext cx="98300" cy="14057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426" extrusionOk="0">
                    <a:moveTo>
                      <a:pt x="0" y="0"/>
                    </a:moveTo>
                    <a:lnTo>
                      <a:pt x="0" y="426"/>
                    </a:lnTo>
                    <a:lnTo>
                      <a:pt x="2979" y="426"/>
                    </a:lnTo>
                    <a:lnTo>
                      <a:pt x="2979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74" name="Google Shape;674;p37"/>
          <p:cNvSpPr txBox="1">
            <a:spLocks noGrp="1"/>
          </p:cNvSpPr>
          <p:nvPr>
            <p:ph type="ctrTitle"/>
          </p:nvPr>
        </p:nvSpPr>
        <p:spPr>
          <a:xfrm>
            <a:off x="713225" y="1228963"/>
            <a:ext cx="4788300" cy="238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4200" dirty="0"/>
              <a:t> </a:t>
            </a:r>
            <a:br>
              <a:rPr lang="nb-NO" sz="4200" dirty="0"/>
            </a:br>
            <a:endParaRPr sz="4200" dirty="0"/>
          </a:p>
        </p:txBody>
      </p:sp>
      <p:grpSp>
        <p:nvGrpSpPr>
          <p:cNvPr id="675" name="Google Shape;675;p37"/>
          <p:cNvGrpSpPr/>
          <p:nvPr/>
        </p:nvGrpSpPr>
        <p:grpSpPr>
          <a:xfrm rot="10800000" flipH="1">
            <a:off x="3411273" y="36"/>
            <a:ext cx="1666222" cy="1668141"/>
            <a:chOff x="1635500" y="2901675"/>
            <a:chExt cx="738050" cy="738900"/>
          </a:xfrm>
        </p:grpSpPr>
        <p:sp>
          <p:nvSpPr>
            <p:cNvPr id="676" name="Google Shape;676;p37"/>
            <p:cNvSpPr/>
            <p:nvPr/>
          </p:nvSpPr>
          <p:spPr>
            <a:xfrm>
              <a:off x="2128350" y="2901675"/>
              <a:ext cx="245200" cy="245200"/>
            </a:xfrm>
            <a:custGeom>
              <a:avLst/>
              <a:gdLst/>
              <a:ahLst/>
              <a:cxnLst/>
              <a:rect l="l" t="t" r="r" b="b"/>
              <a:pathLst>
                <a:path w="9808" h="9808" extrusionOk="0">
                  <a:moveTo>
                    <a:pt x="1" y="1"/>
                  </a:moveTo>
                  <a:lnTo>
                    <a:pt x="1" y="9808"/>
                  </a:lnTo>
                  <a:lnTo>
                    <a:pt x="9808" y="9808"/>
                  </a:lnTo>
                  <a:lnTo>
                    <a:pt x="98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7"/>
            <p:cNvSpPr/>
            <p:nvPr/>
          </p:nvSpPr>
          <p:spPr>
            <a:xfrm>
              <a:off x="1882350" y="3148525"/>
              <a:ext cx="245200" cy="245200"/>
            </a:xfrm>
            <a:custGeom>
              <a:avLst/>
              <a:gdLst/>
              <a:ahLst/>
              <a:cxnLst/>
              <a:rect l="l" t="t" r="r" b="b"/>
              <a:pathLst>
                <a:path w="9808" h="9808" extrusionOk="0">
                  <a:moveTo>
                    <a:pt x="0" y="1"/>
                  </a:moveTo>
                  <a:lnTo>
                    <a:pt x="0" y="9808"/>
                  </a:lnTo>
                  <a:lnTo>
                    <a:pt x="9807" y="9808"/>
                  </a:lnTo>
                  <a:lnTo>
                    <a:pt x="98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7"/>
            <p:cNvSpPr/>
            <p:nvPr/>
          </p:nvSpPr>
          <p:spPr>
            <a:xfrm>
              <a:off x="1635500" y="3395375"/>
              <a:ext cx="245200" cy="245200"/>
            </a:xfrm>
            <a:custGeom>
              <a:avLst/>
              <a:gdLst/>
              <a:ahLst/>
              <a:cxnLst/>
              <a:rect l="l" t="t" r="r" b="b"/>
              <a:pathLst>
                <a:path w="9808" h="9808" extrusionOk="0">
                  <a:moveTo>
                    <a:pt x="1" y="0"/>
                  </a:moveTo>
                  <a:lnTo>
                    <a:pt x="1" y="9807"/>
                  </a:lnTo>
                  <a:lnTo>
                    <a:pt x="9808" y="9807"/>
                  </a:lnTo>
                  <a:lnTo>
                    <a:pt x="98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9" name="Google Shape;679;p37"/>
          <p:cNvSpPr txBox="1">
            <a:spLocks noGrp="1"/>
          </p:cNvSpPr>
          <p:nvPr>
            <p:ph type="subTitle" idx="1"/>
          </p:nvPr>
        </p:nvSpPr>
        <p:spPr>
          <a:xfrm>
            <a:off x="713225" y="3482975"/>
            <a:ext cx="3993600" cy="3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3" name="Google Shape;713;p37"/>
          <p:cNvSpPr/>
          <p:nvPr/>
        </p:nvSpPr>
        <p:spPr>
          <a:xfrm>
            <a:off x="4810275" y="3232573"/>
            <a:ext cx="664788" cy="657312"/>
          </a:xfrm>
          <a:custGeom>
            <a:avLst/>
            <a:gdLst/>
            <a:ahLst/>
            <a:cxnLst/>
            <a:rect l="l" t="t" r="r" b="b"/>
            <a:pathLst>
              <a:path w="14778" h="14611" extrusionOk="0">
                <a:moveTo>
                  <a:pt x="1134" y="0"/>
                </a:moveTo>
                <a:cubicBezTo>
                  <a:pt x="876" y="0"/>
                  <a:pt x="617" y="100"/>
                  <a:pt x="400" y="300"/>
                </a:cubicBezTo>
                <a:cubicBezTo>
                  <a:pt x="0" y="734"/>
                  <a:pt x="0" y="1368"/>
                  <a:pt x="400" y="1768"/>
                </a:cubicBezTo>
                <a:lnTo>
                  <a:pt x="5938" y="7305"/>
                </a:lnTo>
                <a:lnTo>
                  <a:pt x="400" y="12876"/>
                </a:lnTo>
                <a:cubicBezTo>
                  <a:pt x="0" y="13276"/>
                  <a:pt x="0" y="13910"/>
                  <a:pt x="400" y="14311"/>
                </a:cubicBezTo>
                <a:cubicBezTo>
                  <a:pt x="567" y="14544"/>
                  <a:pt x="867" y="14611"/>
                  <a:pt x="1101" y="14611"/>
                </a:cubicBezTo>
                <a:cubicBezTo>
                  <a:pt x="1368" y="14611"/>
                  <a:pt x="1601" y="14544"/>
                  <a:pt x="1835" y="14311"/>
                </a:cubicBezTo>
                <a:lnTo>
                  <a:pt x="7372" y="8773"/>
                </a:lnTo>
                <a:lnTo>
                  <a:pt x="12943" y="14311"/>
                </a:lnTo>
                <a:cubicBezTo>
                  <a:pt x="13109" y="14544"/>
                  <a:pt x="13410" y="14611"/>
                  <a:pt x="13677" y="14611"/>
                </a:cubicBezTo>
                <a:cubicBezTo>
                  <a:pt x="13910" y="14611"/>
                  <a:pt x="14177" y="14544"/>
                  <a:pt x="14377" y="14311"/>
                </a:cubicBezTo>
                <a:cubicBezTo>
                  <a:pt x="14777" y="13910"/>
                  <a:pt x="14777" y="13276"/>
                  <a:pt x="14377" y="12876"/>
                </a:cubicBezTo>
                <a:lnTo>
                  <a:pt x="8840" y="7305"/>
                </a:lnTo>
                <a:lnTo>
                  <a:pt x="14377" y="1768"/>
                </a:lnTo>
                <a:cubicBezTo>
                  <a:pt x="14777" y="1368"/>
                  <a:pt x="14777" y="734"/>
                  <a:pt x="14377" y="300"/>
                </a:cubicBezTo>
                <a:cubicBezTo>
                  <a:pt x="14160" y="100"/>
                  <a:pt x="13902" y="0"/>
                  <a:pt x="13643" y="0"/>
                </a:cubicBezTo>
                <a:cubicBezTo>
                  <a:pt x="13385" y="0"/>
                  <a:pt x="13126" y="100"/>
                  <a:pt x="12909" y="300"/>
                </a:cubicBezTo>
                <a:lnTo>
                  <a:pt x="7372" y="5871"/>
                </a:lnTo>
                <a:lnTo>
                  <a:pt x="1868" y="300"/>
                </a:lnTo>
                <a:cubicBezTo>
                  <a:pt x="1651" y="100"/>
                  <a:pt x="1393" y="0"/>
                  <a:pt x="1134" y="0"/>
                </a:cubicBezTo>
                <a:close/>
              </a:path>
            </a:pathLst>
          </a:custGeom>
          <a:solidFill>
            <a:srgbClr val="FA86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4" name="Google Shape;714;p37"/>
          <p:cNvGrpSpPr/>
          <p:nvPr/>
        </p:nvGrpSpPr>
        <p:grpSpPr>
          <a:xfrm>
            <a:off x="4460875" y="1778725"/>
            <a:ext cx="1146675" cy="235200"/>
            <a:chOff x="3058200" y="666750"/>
            <a:chExt cx="1146675" cy="235200"/>
          </a:xfrm>
        </p:grpSpPr>
        <p:sp>
          <p:nvSpPr>
            <p:cNvPr id="715" name="Google Shape;715;p37"/>
            <p:cNvSpPr/>
            <p:nvPr/>
          </p:nvSpPr>
          <p:spPr>
            <a:xfrm>
              <a:off x="3058200" y="666750"/>
              <a:ext cx="1130825" cy="217750"/>
            </a:xfrm>
            <a:custGeom>
              <a:avLst/>
              <a:gdLst/>
              <a:ahLst/>
              <a:cxnLst/>
              <a:rect l="l" t="t" r="r" b="b"/>
              <a:pathLst>
                <a:path w="45233" h="8710" extrusionOk="0">
                  <a:moveTo>
                    <a:pt x="24079" y="1699"/>
                  </a:moveTo>
                  <a:cubicBezTo>
                    <a:pt x="24092" y="1701"/>
                    <a:pt x="24105" y="1702"/>
                    <a:pt x="24117" y="1702"/>
                  </a:cubicBezTo>
                  <a:cubicBezTo>
                    <a:pt x="24104" y="1701"/>
                    <a:pt x="24091" y="1700"/>
                    <a:pt x="24079" y="1699"/>
                  </a:cubicBezTo>
                  <a:close/>
                  <a:moveTo>
                    <a:pt x="14246" y="2850"/>
                  </a:moveTo>
                  <a:cubicBezTo>
                    <a:pt x="14221" y="2857"/>
                    <a:pt x="14198" y="2863"/>
                    <a:pt x="14177" y="2869"/>
                  </a:cubicBezTo>
                  <a:cubicBezTo>
                    <a:pt x="14210" y="2861"/>
                    <a:pt x="14232" y="2855"/>
                    <a:pt x="14246" y="2850"/>
                  </a:cubicBezTo>
                  <a:close/>
                  <a:moveTo>
                    <a:pt x="41430" y="4170"/>
                  </a:moveTo>
                  <a:lnTo>
                    <a:pt x="41430" y="4170"/>
                  </a:lnTo>
                  <a:cubicBezTo>
                    <a:pt x="41460" y="4191"/>
                    <a:pt x="41492" y="4211"/>
                    <a:pt x="41524" y="4230"/>
                  </a:cubicBezTo>
                  <a:lnTo>
                    <a:pt x="41524" y="4230"/>
                  </a:lnTo>
                  <a:cubicBezTo>
                    <a:pt x="41536" y="4221"/>
                    <a:pt x="41489" y="4190"/>
                    <a:pt x="41430" y="4170"/>
                  </a:cubicBezTo>
                  <a:close/>
                  <a:moveTo>
                    <a:pt x="38294" y="4671"/>
                  </a:moveTo>
                  <a:lnTo>
                    <a:pt x="38294" y="4671"/>
                  </a:lnTo>
                  <a:cubicBezTo>
                    <a:pt x="38310" y="4686"/>
                    <a:pt x="38340" y="4695"/>
                    <a:pt x="38361" y="4696"/>
                  </a:cubicBezTo>
                  <a:lnTo>
                    <a:pt x="38361" y="4696"/>
                  </a:lnTo>
                  <a:cubicBezTo>
                    <a:pt x="38338" y="4686"/>
                    <a:pt x="38315" y="4678"/>
                    <a:pt x="38294" y="4671"/>
                  </a:cubicBezTo>
                  <a:close/>
                  <a:moveTo>
                    <a:pt x="41229" y="5972"/>
                  </a:moveTo>
                  <a:cubicBezTo>
                    <a:pt x="41245" y="5978"/>
                    <a:pt x="41261" y="5984"/>
                    <a:pt x="41276" y="5989"/>
                  </a:cubicBezTo>
                  <a:lnTo>
                    <a:pt x="41276" y="5989"/>
                  </a:lnTo>
                  <a:cubicBezTo>
                    <a:pt x="41261" y="5983"/>
                    <a:pt x="41245" y="5977"/>
                    <a:pt x="41229" y="5972"/>
                  </a:cubicBezTo>
                  <a:close/>
                  <a:moveTo>
                    <a:pt x="41696" y="6172"/>
                  </a:moveTo>
                  <a:lnTo>
                    <a:pt x="41696" y="6172"/>
                  </a:lnTo>
                  <a:cubicBezTo>
                    <a:pt x="41714" y="6180"/>
                    <a:pt x="41722" y="6184"/>
                    <a:pt x="41722" y="6184"/>
                  </a:cubicBezTo>
                  <a:cubicBezTo>
                    <a:pt x="41723" y="6184"/>
                    <a:pt x="41716" y="6180"/>
                    <a:pt x="41705" y="6174"/>
                  </a:cubicBezTo>
                  <a:lnTo>
                    <a:pt x="41705" y="6174"/>
                  </a:lnTo>
                  <a:cubicBezTo>
                    <a:pt x="41702" y="6174"/>
                    <a:pt x="41699" y="6173"/>
                    <a:pt x="41696" y="6172"/>
                  </a:cubicBezTo>
                  <a:close/>
                  <a:moveTo>
                    <a:pt x="44405" y="5934"/>
                  </a:moveTo>
                  <a:cubicBezTo>
                    <a:pt x="44448" y="5934"/>
                    <a:pt x="44698" y="6074"/>
                    <a:pt x="44907" y="6221"/>
                  </a:cubicBezTo>
                  <a:lnTo>
                    <a:pt x="44907" y="6221"/>
                  </a:lnTo>
                  <a:cubicBezTo>
                    <a:pt x="44878" y="6202"/>
                    <a:pt x="44852" y="6185"/>
                    <a:pt x="44832" y="6172"/>
                  </a:cubicBezTo>
                  <a:lnTo>
                    <a:pt x="44765" y="6205"/>
                  </a:lnTo>
                  <a:cubicBezTo>
                    <a:pt x="44432" y="6038"/>
                    <a:pt x="44732" y="6105"/>
                    <a:pt x="44398" y="5938"/>
                  </a:cubicBezTo>
                  <a:cubicBezTo>
                    <a:pt x="44398" y="5935"/>
                    <a:pt x="44401" y="5934"/>
                    <a:pt x="44405" y="5934"/>
                  </a:cubicBezTo>
                  <a:close/>
                  <a:moveTo>
                    <a:pt x="45215" y="6425"/>
                  </a:moveTo>
                  <a:lnTo>
                    <a:pt x="45215" y="6425"/>
                  </a:lnTo>
                  <a:cubicBezTo>
                    <a:pt x="45223" y="6430"/>
                    <a:pt x="45229" y="6435"/>
                    <a:pt x="45232" y="6439"/>
                  </a:cubicBezTo>
                  <a:cubicBezTo>
                    <a:pt x="45228" y="6434"/>
                    <a:pt x="45222" y="6430"/>
                    <a:pt x="45215" y="6425"/>
                  </a:cubicBezTo>
                  <a:close/>
                  <a:moveTo>
                    <a:pt x="22316" y="1"/>
                  </a:moveTo>
                  <a:cubicBezTo>
                    <a:pt x="22516" y="1"/>
                    <a:pt x="22416" y="34"/>
                    <a:pt x="22249" y="34"/>
                  </a:cubicBezTo>
                  <a:cubicBezTo>
                    <a:pt x="21182" y="67"/>
                    <a:pt x="22183" y="67"/>
                    <a:pt x="21082" y="101"/>
                  </a:cubicBezTo>
                  <a:cubicBezTo>
                    <a:pt x="20481" y="167"/>
                    <a:pt x="18914" y="267"/>
                    <a:pt x="17412" y="501"/>
                  </a:cubicBezTo>
                  <a:cubicBezTo>
                    <a:pt x="15911" y="701"/>
                    <a:pt x="14410" y="1035"/>
                    <a:pt x="13877" y="1168"/>
                  </a:cubicBezTo>
                  <a:cubicBezTo>
                    <a:pt x="13310" y="1368"/>
                    <a:pt x="12542" y="1535"/>
                    <a:pt x="12009" y="1702"/>
                  </a:cubicBezTo>
                  <a:lnTo>
                    <a:pt x="12042" y="1668"/>
                  </a:lnTo>
                  <a:lnTo>
                    <a:pt x="12042" y="1668"/>
                  </a:lnTo>
                  <a:cubicBezTo>
                    <a:pt x="11875" y="1702"/>
                    <a:pt x="11542" y="1835"/>
                    <a:pt x="11141" y="1935"/>
                  </a:cubicBezTo>
                  <a:cubicBezTo>
                    <a:pt x="10908" y="2035"/>
                    <a:pt x="10674" y="2069"/>
                    <a:pt x="10407" y="2169"/>
                  </a:cubicBezTo>
                  <a:lnTo>
                    <a:pt x="9674" y="2402"/>
                  </a:lnTo>
                  <a:cubicBezTo>
                    <a:pt x="9173" y="2569"/>
                    <a:pt x="8673" y="2769"/>
                    <a:pt x="8206" y="2936"/>
                  </a:cubicBezTo>
                  <a:cubicBezTo>
                    <a:pt x="7806" y="3103"/>
                    <a:pt x="7472" y="3236"/>
                    <a:pt x="7305" y="3336"/>
                  </a:cubicBezTo>
                  <a:lnTo>
                    <a:pt x="7372" y="3270"/>
                  </a:lnTo>
                  <a:lnTo>
                    <a:pt x="7372" y="3270"/>
                  </a:lnTo>
                  <a:cubicBezTo>
                    <a:pt x="6805" y="3570"/>
                    <a:pt x="6838" y="3503"/>
                    <a:pt x="6371" y="3703"/>
                  </a:cubicBezTo>
                  <a:cubicBezTo>
                    <a:pt x="6471" y="3737"/>
                    <a:pt x="5971" y="4003"/>
                    <a:pt x="5804" y="4104"/>
                  </a:cubicBezTo>
                  <a:cubicBezTo>
                    <a:pt x="5504" y="4270"/>
                    <a:pt x="4870" y="4604"/>
                    <a:pt x="4403" y="4904"/>
                  </a:cubicBezTo>
                  <a:lnTo>
                    <a:pt x="4403" y="4871"/>
                  </a:lnTo>
                  <a:cubicBezTo>
                    <a:pt x="4036" y="5104"/>
                    <a:pt x="3336" y="5505"/>
                    <a:pt x="3036" y="5671"/>
                  </a:cubicBezTo>
                  <a:cubicBezTo>
                    <a:pt x="2402" y="6005"/>
                    <a:pt x="1401" y="6539"/>
                    <a:pt x="667" y="7172"/>
                  </a:cubicBezTo>
                  <a:lnTo>
                    <a:pt x="67" y="7439"/>
                  </a:lnTo>
                  <a:lnTo>
                    <a:pt x="0" y="7506"/>
                  </a:lnTo>
                  <a:cubicBezTo>
                    <a:pt x="0" y="7506"/>
                    <a:pt x="0" y="7906"/>
                    <a:pt x="133" y="8240"/>
                  </a:cubicBezTo>
                  <a:cubicBezTo>
                    <a:pt x="207" y="8484"/>
                    <a:pt x="386" y="8709"/>
                    <a:pt x="712" y="8709"/>
                  </a:cubicBezTo>
                  <a:cubicBezTo>
                    <a:pt x="832" y="8709"/>
                    <a:pt x="972" y="8679"/>
                    <a:pt x="1134" y="8607"/>
                  </a:cubicBezTo>
                  <a:lnTo>
                    <a:pt x="1134" y="8673"/>
                  </a:lnTo>
                  <a:lnTo>
                    <a:pt x="1334" y="8540"/>
                  </a:lnTo>
                  <a:cubicBezTo>
                    <a:pt x="1518" y="8409"/>
                    <a:pt x="1619" y="8319"/>
                    <a:pt x="1654" y="8319"/>
                  </a:cubicBezTo>
                  <a:cubicBezTo>
                    <a:pt x="1663" y="8319"/>
                    <a:pt x="1668" y="8326"/>
                    <a:pt x="1668" y="8340"/>
                  </a:cubicBezTo>
                  <a:lnTo>
                    <a:pt x="1438" y="8478"/>
                  </a:lnTo>
                  <a:lnTo>
                    <a:pt x="1438" y="8478"/>
                  </a:lnTo>
                  <a:cubicBezTo>
                    <a:pt x="1450" y="8467"/>
                    <a:pt x="1457" y="8460"/>
                    <a:pt x="1454" y="8460"/>
                  </a:cubicBezTo>
                  <a:lnTo>
                    <a:pt x="1454" y="8460"/>
                  </a:lnTo>
                  <a:cubicBezTo>
                    <a:pt x="1450" y="8460"/>
                    <a:pt x="1417" y="8481"/>
                    <a:pt x="1334" y="8540"/>
                  </a:cubicBezTo>
                  <a:lnTo>
                    <a:pt x="1438" y="8478"/>
                  </a:lnTo>
                  <a:lnTo>
                    <a:pt x="1438" y="8478"/>
                  </a:lnTo>
                  <a:cubicBezTo>
                    <a:pt x="1412" y="8502"/>
                    <a:pt x="1364" y="8544"/>
                    <a:pt x="1334" y="8573"/>
                  </a:cubicBezTo>
                  <a:cubicBezTo>
                    <a:pt x="1401" y="8507"/>
                    <a:pt x="1534" y="8440"/>
                    <a:pt x="1635" y="8407"/>
                  </a:cubicBezTo>
                  <a:cubicBezTo>
                    <a:pt x="1644" y="8397"/>
                    <a:pt x="1643" y="8393"/>
                    <a:pt x="1635" y="8393"/>
                  </a:cubicBezTo>
                  <a:cubicBezTo>
                    <a:pt x="1627" y="8393"/>
                    <a:pt x="1614" y="8396"/>
                    <a:pt x="1599" y="8402"/>
                  </a:cubicBezTo>
                  <a:lnTo>
                    <a:pt x="1599" y="8402"/>
                  </a:lnTo>
                  <a:cubicBezTo>
                    <a:pt x="1720" y="8323"/>
                    <a:pt x="1861" y="8191"/>
                    <a:pt x="2001" y="8106"/>
                  </a:cubicBezTo>
                  <a:cubicBezTo>
                    <a:pt x="2071" y="8067"/>
                    <a:pt x="2102" y="8057"/>
                    <a:pt x="2119" y="8057"/>
                  </a:cubicBezTo>
                  <a:cubicBezTo>
                    <a:pt x="2138" y="8057"/>
                    <a:pt x="2140" y="8068"/>
                    <a:pt x="2157" y="8068"/>
                  </a:cubicBezTo>
                  <a:cubicBezTo>
                    <a:pt x="2177" y="8068"/>
                    <a:pt x="2219" y="8051"/>
                    <a:pt x="2335" y="7973"/>
                  </a:cubicBezTo>
                  <a:cubicBezTo>
                    <a:pt x="3869" y="6972"/>
                    <a:pt x="5471" y="6138"/>
                    <a:pt x="7172" y="5338"/>
                  </a:cubicBezTo>
                  <a:cubicBezTo>
                    <a:pt x="7205" y="5338"/>
                    <a:pt x="7172" y="5338"/>
                    <a:pt x="7138" y="5371"/>
                  </a:cubicBezTo>
                  <a:cubicBezTo>
                    <a:pt x="7639" y="5138"/>
                    <a:pt x="8072" y="4904"/>
                    <a:pt x="8539" y="4704"/>
                  </a:cubicBezTo>
                  <a:cubicBezTo>
                    <a:pt x="8673" y="4671"/>
                    <a:pt x="8706" y="4671"/>
                    <a:pt x="8740" y="4671"/>
                  </a:cubicBezTo>
                  <a:cubicBezTo>
                    <a:pt x="8706" y="4671"/>
                    <a:pt x="9340" y="4370"/>
                    <a:pt x="10041" y="4137"/>
                  </a:cubicBezTo>
                  <a:cubicBezTo>
                    <a:pt x="10374" y="4003"/>
                    <a:pt x="10708" y="3870"/>
                    <a:pt x="11008" y="3803"/>
                  </a:cubicBezTo>
                  <a:lnTo>
                    <a:pt x="11642" y="3670"/>
                  </a:lnTo>
                  <a:lnTo>
                    <a:pt x="11642" y="3570"/>
                  </a:lnTo>
                  <a:cubicBezTo>
                    <a:pt x="11811" y="3517"/>
                    <a:pt x="11890" y="3504"/>
                    <a:pt x="11934" y="3504"/>
                  </a:cubicBezTo>
                  <a:cubicBezTo>
                    <a:pt x="11975" y="3504"/>
                    <a:pt x="11987" y="3515"/>
                    <a:pt x="12013" y="3515"/>
                  </a:cubicBezTo>
                  <a:cubicBezTo>
                    <a:pt x="12049" y="3515"/>
                    <a:pt x="12111" y="3495"/>
                    <a:pt x="12309" y="3403"/>
                  </a:cubicBezTo>
                  <a:cubicBezTo>
                    <a:pt x="12476" y="3236"/>
                    <a:pt x="13143" y="3203"/>
                    <a:pt x="13276" y="3069"/>
                  </a:cubicBezTo>
                  <a:lnTo>
                    <a:pt x="13510" y="3036"/>
                  </a:lnTo>
                  <a:cubicBezTo>
                    <a:pt x="13543" y="2969"/>
                    <a:pt x="13777" y="2969"/>
                    <a:pt x="13877" y="2903"/>
                  </a:cubicBezTo>
                  <a:cubicBezTo>
                    <a:pt x="13899" y="2892"/>
                    <a:pt x="13903" y="2888"/>
                    <a:pt x="13896" y="2888"/>
                  </a:cubicBezTo>
                  <a:cubicBezTo>
                    <a:pt x="13884" y="2888"/>
                    <a:pt x="13832" y="2903"/>
                    <a:pt x="13810" y="2903"/>
                  </a:cubicBezTo>
                  <a:lnTo>
                    <a:pt x="14143" y="2836"/>
                  </a:lnTo>
                  <a:cubicBezTo>
                    <a:pt x="14244" y="2836"/>
                    <a:pt x="14288" y="2836"/>
                    <a:pt x="14246" y="2850"/>
                  </a:cubicBezTo>
                  <a:lnTo>
                    <a:pt x="14246" y="2850"/>
                  </a:lnTo>
                  <a:cubicBezTo>
                    <a:pt x="14766" y="2712"/>
                    <a:pt x="16040" y="2458"/>
                    <a:pt x="17346" y="2236"/>
                  </a:cubicBezTo>
                  <a:cubicBezTo>
                    <a:pt x="18713" y="2035"/>
                    <a:pt x="20114" y="1902"/>
                    <a:pt x="20615" y="1869"/>
                  </a:cubicBezTo>
                  <a:cubicBezTo>
                    <a:pt x="20585" y="1861"/>
                    <a:pt x="20544" y="1859"/>
                    <a:pt x="20498" y="1859"/>
                  </a:cubicBezTo>
                  <a:cubicBezTo>
                    <a:pt x="20416" y="1859"/>
                    <a:pt x="20316" y="1866"/>
                    <a:pt x="20224" y="1866"/>
                  </a:cubicBezTo>
                  <a:cubicBezTo>
                    <a:pt x="20140" y="1866"/>
                    <a:pt x="20064" y="1860"/>
                    <a:pt x="20014" y="1835"/>
                  </a:cubicBezTo>
                  <a:cubicBezTo>
                    <a:pt x="20281" y="1802"/>
                    <a:pt x="20381" y="1802"/>
                    <a:pt x="20515" y="1735"/>
                  </a:cubicBezTo>
                  <a:cubicBezTo>
                    <a:pt x="20556" y="1766"/>
                    <a:pt x="20630" y="1775"/>
                    <a:pt x="20718" y="1775"/>
                  </a:cubicBezTo>
                  <a:cubicBezTo>
                    <a:pt x="20825" y="1775"/>
                    <a:pt x="20953" y="1762"/>
                    <a:pt x="21069" y="1762"/>
                  </a:cubicBezTo>
                  <a:cubicBezTo>
                    <a:pt x="21165" y="1762"/>
                    <a:pt x="21253" y="1771"/>
                    <a:pt x="21315" y="1802"/>
                  </a:cubicBezTo>
                  <a:lnTo>
                    <a:pt x="21382" y="1735"/>
                  </a:lnTo>
                  <a:lnTo>
                    <a:pt x="21515" y="1802"/>
                  </a:lnTo>
                  <a:cubicBezTo>
                    <a:pt x="22216" y="1742"/>
                    <a:pt x="22172" y="1730"/>
                    <a:pt x="22255" y="1730"/>
                  </a:cubicBezTo>
                  <a:cubicBezTo>
                    <a:pt x="22311" y="1730"/>
                    <a:pt x="22423" y="1735"/>
                    <a:pt x="22850" y="1735"/>
                  </a:cubicBezTo>
                  <a:cubicBezTo>
                    <a:pt x="23357" y="1735"/>
                    <a:pt x="23608" y="1692"/>
                    <a:pt x="23893" y="1692"/>
                  </a:cubicBezTo>
                  <a:cubicBezTo>
                    <a:pt x="23952" y="1692"/>
                    <a:pt x="24013" y="1694"/>
                    <a:pt x="24079" y="1699"/>
                  </a:cubicBezTo>
                  <a:lnTo>
                    <a:pt x="24079" y="1699"/>
                  </a:lnTo>
                  <a:cubicBezTo>
                    <a:pt x="24021" y="1691"/>
                    <a:pt x="23969" y="1668"/>
                    <a:pt x="24051" y="1668"/>
                  </a:cubicBezTo>
                  <a:cubicBezTo>
                    <a:pt x="24084" y="1685"/>
                    <a:pt x="24192" y="1685"/>
                    <a:pt x="24301" y="1685"/>
                  </a:cubicBezTo>
                  <a:cubicBezTo>
                    <a:pt x="24409" y="1685"/>
                    <a:pt x="24518" y="1685"/>
                    <a:pt x="24551" y="1702"/>
                  </a:cubicBezTo>
                  <a:cubicBezTo>
                    <a:pt x="24704" y="1702"/>
                    <a:pt x="25140" y="1702"/>
                    <a:pt x="25079" y="1676"/>
                  </a:cubicBezTo>
                  <a:lnTo>
                    <a:pt x="25079" y="1676"/>
                  </a:lnTo>
                  <a:cubicBezTo>
                    <a:pt x="25216" y="1707"/>
                    <a:pt x="25596" y="1735"/>
                    <a:pt x="25318" y="1735"/>
                  </a:cubicBezTo>
                  <a:cubicBezTo>
                    <a:pt x="25485" y="1735"/>
                    <a:pt x="25585" y="1802"/>
                    <a:pt x="25718" y="1802"/>
                  </a:cubicBezTo>
                  <a:lnTo>
                    <a:pt x="25518" y="1735"/>
                  </a:lnTo>
                  <a:lnTo>
                    <a:pt x="25518" y="1735"/>
                  </a:lnTo>
                  <a:cubicBezTo>
                    <a:pt x="25885" y="1784"/>
                    <a:pt x="26144" y="1815"/>
                    <a:pt x="26387" y="1815"/>
                  </a:cubicBezTo>
                  <a:cubicBezTo>
                    <a:pt x="26476" y="1815"/>
                    <a:pt x="26563" y="1811"/>
                    <a:pt x="26652" y="1802"/>
                  </a:cubicBezTo>
                  <a:lnTo>
                    <a:pt x="26486" y="1735"/>
                  </a:lnTo>
                  <a:cubicBezTo>
                    <a:pt x="26752" y="1735"/>
                    <a:pt x="27019" y="1802"/>
                    <a:pt x="27153" y="1869"/>
                  </a:cubicBezTo>
                  <a:lnTo>
                    <a:pt x="26853" y="1869"/>
                  </a:lnTo>
                  <a:cubicBezTo>
                    <a:pt x="27353" y="1902"/>
                    <a:pt x="27653" y="1969"/>
                    <a:pt x="28053" y="1969"/>
                  </a:cubicBezTo>
                  <a:lnTo>
                    <a:pt x="27887" y="1969"/>
                  </a:lnTo>
                  <a:cubicBezTo>
                    <a:pt x="28153" y="1969"/>
                    <a:pt x="28987" y="2035"/>
                    <a:pt x="29821" y="2169"/>
                  </a:cubicBezTo>
                  <a:cubicBezTo>
                    <a:pt x="30222" y="2202"/>
                    <a:pt x="30655" y="2269"/>
                    <a:pt x="30989" y="2336"/>
                  </a:cubicBezTo>
                  <a:cubicBezTo>
                    <a:pt x="31322" y="2369"/>
                    <a:pt x="31556" y="2402"/>
                    <a:pt x="31689" y="2436"/>
                  </a:cubicBezTo>
                  <a:lnTo>
                    <a:pt x="31489" y="2369"/>
                  </a:lnTo>
                  <a:lnTo>
                    <a:pt x="31489" y="2369"/>
                  </a:lnTo>
                  <a:lnTo>
                    <a:pt x="31889" y="2402"/>
                  </a:lnTo>
                  <a:cubicBezTo>
                    <a:pt x="31861" y="2402"/>
                    <a:pt x="31708" y="2502"/>
                    <a:pt x="31624" y="2507"/>
                  </a:cubicBezTo>
                  <a:lnTo>
                    <a:pt x="31624" y="2507"/>
                  </a:lnTo>
                  <a:cubicBezTo>
                    <a:pt x="31612" y="2506"/>
                    <a:pt x="31600" y="2504"/>
                    <a:pt x="31589" y="2502"/>
                  </a:cubicBezTo>
                  <a:lnTo>
                    <a:pt x="31589" y="2502"/>
                  </a:lnTo>
                  <a:cubicBezTo>
                    <a:pt x="31597" y="2506"/>
                    <a:pt x="31606" y="2508"/>
                    <a:pt x="31616" y="2508"/>
                  </a:cubicBezTo>
                  <a:cubicBezTo>
                    <a:pt x="31618" y="2508"/>
                    <a:pt x="31621" y="2508"/>
                    <a:pt x="31624" y="2507"/>
                  </a:cubicBezTo>
                  <a:lnTo>
                    <a:pt x="31624" y="2507"/>
                  </a:lnTo>
                  <a:cubicBezTo>
                    <a:pt x="32120" y="2583"/>
                    <a:pt x="33455" y="2880"/>
                    <a:pt x="34758" y="3336"/>
                  </a:cubicBezTo>
                  <a:cubicBezTo>
                    <a:pt x="35459" y="3536"/>
                    <a:pt x="36092" y="3803"/>
                    <a:pt x="36660" y="3937"/>
                  </a:cubicBezTo>
                  <a:cubicBezTo>
                    <a:pt x="37193" y="4170"/>
                    <a:pt x="37594" y="4337"/>
                    <a:pt x="37827" y="4404"/>
                  </a:cubicBezTo>
                  <a:cubicBezTo>
                    <a:pt x="37975" y="4496"/>
                    <a:pt x="37969" y="4517"/>
                    <a:pt x="37934" y="4517"/>
                  </a:cubicBezTo>
                  <a:cubicBezTo>
                    <a:pt x="37907" y="4517"/>
                    <a:pt x="37860" y="4504"/>
                    <a:pt x="37860" y="4504"/>
                  </a:cubicBezTo>
                  <a:lnTo>
                    <a:pt x="37860" y="4504"/>
                  </a:lnTo>
                  <a:cubicBezTo>
                    <a:pt x="38227" y="4637"/>
                    <a:pt x="38027" y="4537"/>
                    <a:pt x="38361" y="4671"/>
                  </a:cubicBezTo>
                  <a:cubicBezTo>
                    <a:pt x="38394" y="4687"/>
                    <a:pt x="38386" y="4696"/>
                    <a:pt x="38365" y="4696"/>
                  </a:cubicBezTo>
                  <a:cubicBezTo>
                    <a:pt x="38364" y="4696"/>
                    <a:pt x="38363" y="4696"/>
                    <a:pt x="38361" y="4696"/>
                  </a:cubicBezTo>
                  <a:lnTo>
                    <a:pt x="38361" y="4696"/>
                  </a:lnTo>
                  <a:cubicBezTo>
                    <a:pt x="38447" y="4729"/>
                    <a:pt x="38535" y="4771"/>
                    <a:pt x="38561" y="4771"/>
                  </a:cubicBezTo>
                  <a:cubicBezTo>
                    <a:pt x="38394" y="4704"/>
                    <a:pt x="38494" y="4671"/>
                    <a:pt x="38427" y="4637"/>
                  </a:cubicBezTo>
                  <a:lnTo>
                    <a:pt x="38427" y="4637"/>
                  </a:lnTo>
                  <a:lnTo>
                    <a:pt x="38861" y="4771"/>
                  </a:lnTo>
                  <a:lnTo>
                    <a:pt x="38828" y="4837"/>
                  </a:lnTo>
                  <a:cubicBezTo>
                    <a:pt x="38894" y="4871"/>
                    <a:pt x="39095" y="4837"/>
                    <a:pt x="39495" y="5038"/>
                  </a:cubicBezTo>
                  <a:cubicBezTo>
                    <a:pt x="39828" y="5204"/>
                    <a:pt x="40195" y="5371"/>
                    <a:pt x="40529" y="5538"/>
                  </a:cubicBezTo>
                  <a:cubicBezTo>
                    <a:pt x="40863" y="5705"/>
                    <a:pt x="41229" y="5905"/>
                    <a:pt x="41563" y="6072"/>
                  </a:cubicBezTo>
                  <a:cubicBezTo>
                    <a:pt x="41563" y="6072"/>
                    <a:pt x="41426" y="6044"/>
                    <a:pt x="41276" y="5989"/>
                  </a:cubicBezTo>
                  <a:lnTo>
                    <a:pt x="41276" y="5989"/>
                  </a:lnTo>
                  <a:cubicBezTo>
                    <a:pt x="41361" y="6026"/>
                    <a:pt x="41445" y="6082"/>
                    <a:pt x="41530" y="6138"/>
                  </a:cubicBezTo>
                  <a:cubicBezTo>
                    <a:pt x="41499" y="6108"/>
                    <a:pt x="41498" y="6096"/>
                    <a:pt x="41514" y="6096"/>
                  </a:cubicBezTo>
                  <a:cubicBezTo>
                    <a:pt x="41548" y="6096"/>
                    <a:pt x="41662" y="6152"/>
                    <a:pt x="41705" y="6174"/>
                  </a:cubicBezTo>
                  <a:lnTo>
                    <a:pt x="41705" y="6174"/>
                  </a:lnTo>
                  <a:cubicBezTo>
                    <a:pt x="42237" y="6344"/>
                    <a:pt x="42833" y="6806"/>
                    <a:pt x="43231" y="6972"/>
                  </a:cubicBezTo>
                  <a:cubicBezTo>
                    <a:pt x="43331" y="6906"/>
                    <a:pt x="44865" y="6338"/>
                    <a:pt x="44932" y="6238"/>
                  </a:cubicBezTo>
                  <a:cubicBezTo>
                    <a:pt x="45049" y="6326"/>
                    <a:pt x="45166" y="6388"/>
                    <a:pt x="45215" y="6425"/>
                  </a:cubicBezTo>
                  <a:lnTo>
                    <a:pt x="45215" y="6425"/>
                  </a:lnTo>
                  <a:cubicBezTo>
                    <a:pt x="45164" y="6386"/>
                    <a:pt x="45028" y="6298"/>
                    <a:pt x="44924" y="6231"/>
                  </a:cubicBezTo>
                  <a:lnTo>
                    <a:pt x="44924" y="6231"/>
                  </a:lnTo>
                  <a:cubicBezTo>
                    <a:pt x="44725" y="6067"/>
                    <a:pt x="44497" y="5905"/>
                    <a:pt x="44398" y="5905"/>
                  </a:cubicBezTo>
                  <a:cubicBezTo>
                    <a:pt x="44198" y="5738"/>
                    <a:pt x="44432" y="5871"/>
                    <a:pt x="44198" y="5705"/>
                  </a:cubicBezTo>
                  <a:cubicBezTo>
                    <a:pt x="43998" y="5571"/>
                    <a:pt x="43731" y="5505"/>
                    <a:pt x="43531" y="5338"/>
                  </a:cubicBezTo>
                  <a:cubicBezTo>
                    <a:pt x="43031" y="5004"/>
                    <a:pt x="42697" y="4904"/>
                    <a:pt x="42230" y="4637"/>
                  </a:cubicBezTo>
                  <a:lnTo>
                    <a:pt x="42264" y="4637"/>
                  </a:lnTo>
                  <a:cubicBezTo>
                    <a:pt x="42114" y="4518"/>
                    <a:pt x="41803" y="4398"/>
                    <a:pt x="41524" y="4230"/>
                  </a:cubicBezTo>
                  <a:lnTo>
                    <a:pt x="41524" y="4230"/>
                  </a:lnTo>
                  <a:cubicBezTo>
                    <a:pt x="41522" y="4231"/>
                    <a:pt x="41518" y="4232"/>
                    <a:pt x="41512" y="4232"/>
                  </a:cubicBezTo>
                  <a:cubicBezTo>
                    <a:pt x="41495" y="4232"/>
                    <a:pt x="41458" y="4224"/>
                    <a:pt x="41396" y="4204"/>
                  </a:cubicBezTo>
                  <a:cubicBezTo>
                    <a:pt x="41063" y="4003"/>
                    <a:pt x="40762" y="3903"/>
                    <a:pt x="40529" y="3737"/>
                  </a:cubicBezTo>
                  <a:lnTo>
                    <a:pt x="40229" y="3670"/>
                  </a:lnTo>
                  <a:cubicBezTo>
                    <a:pt x="39895" y="3503"/>
                    <a:pt x="39361" y="3270"/>
                    <a:pt x="38661" y="3003"/>
                  </a:cubicBezTo>
                  <a:cubicBezTo>
                    <a:pt x="37927" y="2736"/>
                    <a:pt x="37160" y="2402"/>
                    <a:pt x="36326" y="2102"/>
                  </a:cubicBezTo>
                  <a:cubicBezTo>
                    <a:pt x="34658" y="1568"/>
                    <a:pt x="32924" y="1101"/>
                    <a:pt x="32223" y="1001"/>
                  </a:cubicBezTo>
                  <a:lnTo>
                    <a:pt x="32256" y="1001"/>
                  </a:lnTo>
                  <a:cubicBezTo>
                    <a:pt x="31222" y="734"/>
                    <a:pt x="29588" y="434"/>
                    <a:pt x="27920" y="234"/>
                  </a:cubicBezTo>
                  <a:cubicBezTo>
                    <a:pt x="26611" y="77"/>
                    <a:pt x="25302" y="23"/>
                    <a:pt x="24267" y="23"/>
                  </a:cubicBezTo>
                  <a:cubicBezTo>
                    <a:pt x="23984" y="23"/>
                    <a:pt x="23720" y="27"/>
                    <a:pt x="23483" y="34"/>
                  </a:cubicBezTo>
                  <a:cubicBezTo>
                    <a:pt x="23150" y="1"/>
                    <a:pt x="22650" y="1"/>
                    <a:pt x="223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7"/>
            <p:cNvSpPr/>
            <p:nvPr/>
          </p:nvSpPr>
          <p:spPr>
            <a:xfrm>
              <a:off x="4113100" y="681775"/>
              <a:ext cx="82600" cy="177650"/>
            </a:xfrm>
            <a:custGeom>
              <a:avLst/>
              <a:gdLst/>
              <a:ahLst/>
              <a:cxnLst/>
              <a:rect l="l" t="t" r="r" b="b"/>
              <a:pathLst>
                <a:path w="3304" h="7106" extrusionOk="0">
                  <a:moveTo>
                    <a:pt x="1703" y="257"/>
                  </a:moveTo>
                  <a:cubicBezTo>
                    <a:pt x="1702" y="257"/>
                    <a:pt x="1702" y="260"/>
                    <a:pt x="1702" y="267"/>
                  </a:cubicBezTo>
                  <a:cubicBezTo>
                    <a:pt x="1705" y="267"/>
                    <a:pt x="1708" y="267"/>
                    <a:pt x="1710" y="267"/>
                  </a:cubicBezTo>
                  <a:lnTo>
                    <a:pt x="1710" y="267"/>
                  </a:lnTo>
                  <a:cubicBezTo>
                    <a:pt x="1706" y="262"/>
                    <a:pt x="1704" y="257"/>
                    <a:pt x="1703" y="257"/>
                  </a:cubicBezTo>
                  <a:close/>
                  <a:moveTo>
                    <a:pt x="1769" y="267"/>
                  </a:moveTo>
                  <a:cubicBezTo>
                    <a:pt x="1766" y="268"/>
                    <a:pt x="1763" y="270"/>
                    <a:pt x="1760" y="271"/>
                  </a:cubicBezTo>
                  <a:lnTo>
                    <a:pt x="1760" y="271"/>
                  </a:lnTo>
                  <a:cubicBezTo>
                    <a:pt x="1752" y="267"/>
                    <a:pt x="1738" y="267"/>
                    <a:pt x="1710" y="267"/>
                  </a:cubicBezTo>
                  <a:lnTo>
                    <a:pt x="1710" y="267"/>
                  </a:lnTo>
                  <a:cubicBezTo>
                    <a:pt x="1715" y="272"/>
                    <a:pt x="1723" y="277"/>
                    <a:pt x="1735" y="277"/>
                  </a:cubicBezTo>
                  <a:cubicBezTo>
                    <a:pt x="1742" y="277"/>
                    <a:pt x="1750" y="275"/>
                    <a:pt x="1760" y="271"/>
                  </a:cubicBezTo>
                  <a:lnTo>
                    <a:pt x="1760" y="271"/>
                  </a:lnTo>
                  <a:cubicBezTo>
                    <a:pt x="1769" y="275"/>
                    <a:pt x="1769" y="283"/>
                    <a:pt x="1769" y="300"/>
                  </a:cubicBezTo>
                  <a:lnTo>
                    <a:pt x="1769" y="267"/>
                  </a:lnTo>
                  <a:close/>
                  <a:moveTo>
                    <a:pt x="1602" y="0"/>
                  </a:moveTo>
                  <a:cubicBezTo>
                    <a:pt x="1502" y="0"/>
                    <a:pt x="168" y="100"/>
                    <a:pt x="68" y="100"/>
                  </a:cubicBezTo>
                  <a:lnTo>
                    <a:pt x="68" y="67"/>
                  </a:lnTo>
                  <a:cubicBezTo>
                    <a:pt x="34" y="67"/>
                    <a:pt x="34" y="100"/>
                    <a:pt x="68" y="133"/>
                  </a:cubicBezTo>
                  <a:lnTo>
                    <a:pt x="134" y="133"/>
                  </a:lnTo>
                  <a:cubicBezTo>
                    <a:pt x="168" y="200"/>
                    <a:pt x="68" y="133"/>
                    <a:pt x="134" y="234"/>
                  </a:cubicBezTo>
                  <a:cubicBezTo>
                    <a:pt x="68" y="234"/>
                    <a:pt x="68" y="200"/>
                    <a:pt x="34" y="133"/>
                  </a:cubicBezTo>
                  <a:lnTo>
                    <a:pt x="34" y="133"/>
                  </a:lnTo>
                  <a:cubicBezTo>
                    <a:pt x="34" y="200"/>
                    <a:pt x="1" y="234"/>
                    <a:pt x="101" y="234"/>
                  </a:cubicBezTo>
                  <a:cubicBezTo>
                    <a:pt x="101" y="250"/>
                    <a:pt x="84" y="250"/>
                    <a:pt x="68" y="250"/>
                  </a:cubicBezTo>
                  <a:cubicBezTo>
                    <a:pt x="51" y="250"/>
                    <a:pt x="34" y="250"/>
                    <a:pt x="34" y="267"/>
                  </a:cubicBezTo>
                  <a:cubicBezTo>
                    <a:pt x="34" y="300"/>
                    <a:pt x="134" y="367"/>
                    <a:pt x="101" y="400"/>
                  </a:cubicBezTo>
                  <a:cubicBezTo>
                    <a:pt x="34" y="467"/>
                    <a:pt x="168" y="534"/>
                    <a:pt x="134" y="600"/>
                  </a:cubicBezTo>
                  <a:cubicBezTo>
                    <a:pt x="134" y="634"/>
                    <a:pt x="168" y="701"/>
                    <a:pt x="134" y="734"/>
                  </a:cubicBezTo>
                  <a:cubicBezTo>
                    <a:pt x="134" y="734"/>
                    <a:pt x="149" y="719"/>
                    <a:pt x="159" y="719"/>
                  </a:cubicBezTo>
                  <a:cubicBezTo>
                    <a:pt x="164" y="719"/>
                    <a:pt x="168" y="723"/>
                    <a:pt x="168" y="734"/>
                  </a:cubicBezTo>
                  <a:lnTo>
                    <a:pt x="168" y="901"/>
                  </a:lnTo>
                  <a:lnTo>
                    <a:pt x="201" y="934"/>
                  </a:lnTo>
                  <a:cubicBezTo>
                    <a:pt x="268" y="1134"/>
                    <a:pt x="468" y="1968"/>
                    <a:pt x="501" y="2135"/>
                  </a:cubicBezTo>
                  <a:cubicBezTo>
                    <a:pt x="601" y="2468"/>
                    <a:pt x="701" y="3102"/>
                    <a:pt x="835" y="3436"/>
                  </a:cubicBezTo>
                  <a:cubicBezTo>
                    <a:pt x="801" y="3469"/>
                    <a:pt x="835" y="3569"/>
                    <a:pt x="835" y="3603"/>
                  </a:cubicBezTo>
                  <a:cubicBezTo>
                    <a:pt x="835" y="3586"/>
                    <a:pt x="843" y="3578"/>
                    <a:pt x="851" y="3578"/>
                  </a:cubicBezTo>
                  <a:cubicBezTo>
                    <a:pt x="860" y="3578"/>
                    <a:pt x="868" y="3586"/>
                    <a:pt x="868" y="3603"/>
                  </a:cubicBezTo>
                  <a:cubicBezTo>
                    <a:pt x="901" y="3686"/>
                    <a:pt x="918" y="3686"/>
                    <a:pt x="931" y="3686"/>
                  </a:cubicBezTo>
                  <a:cubicBezTo>
                    <a:pt x="943" y="3686"/>
                    <a:pt x="952" y="3686"/>
                    <a:pt x="968" y="3769"/>
                  </a:cubicBezTo>
                  <a:cubicBezTo>
                    <a:pt x="1035" y="3936"/>
                    <a:pt x="1168" y="4703"/>
                    <a:pt x="1168" y="4870"/>
                  </a:cubicBezTo>
                  <a:cubicBezTo>
                    <a:pt x="1268" y="4937"/>
                    <a:pt x="1268" y="5070"/>
                    <a:pt x="1302" y="5137"/>
                  </a:cubicBezTo>
                  <a:cubicBezTo>
                    <a:pt x="1335" y="5237"/>
                    <a:pt x="1435" y="5771"/>
                    <a:pt x="1469" y="5904"/>
                  </a:cubicBezTo>
                  <a:cubicBezTo>
                    <a:pt x="1502" y="5971"/>
                    <a:pt x="1469" y="5971"/>
                    <a:pt x="1469" y="6071"/>
                  </a:cubicBezTo>
                  <a:cubicBezTo>
                    <a:pt x="1485" y="6055"/>
                    <a:pt x="1501" y="6049"/>
                    <a:pt x="1516" y="6049"/>
                  </a:cubicBezTo>
                  <a:cubicBezTo>
                    <a:pt x="1563" y="6049"/>
                    <a:pt x="1602" y="6112"/>
                    <a:pt x="1602" y="6138"/>
                  </a:cubicBezTo>
                  <a:cubicBezTo>
                    <a:pt x="1635" y="6204"/>
                    <a:pt x="1702" y="6271"/>
                    <a:pt x="1702" y="6371"/>
                  </a:cubicBezTo>
                  <a:lnTo>
                    <a:pt x="1669" y="6371"/>
                  </a:lnTo>
                  <a:cubicBezTo>
                    <a:pt x="1702" y="6405"/>
                    <a:pt x="1769" y="6538"/>
                    <a:pt x="1769" y="6571"/>
                  </a:cubicBezTo>
                  <a:cubicBezTo>
                    <a:pt x="1769" y="6671"/>
                    <a:pt x="1769" y="6872"/>
                    <a:pt x="1835" y="6972"/>
                  </a:cubicBezTo>
                  <a:lnTo>
                    <a:pt x="1769" y="7105"/>
                  </a:lnTo>
                  <a:cubicBezTo>
                    <a:pt x="1769" y="7105"/>
                    <a:pt x="3003" y="6905"/>
                    <a:pt x="3203" y="6638"/>
                  </a:cubicBezTo>
                  <a:lnTo>
                    <a:pt x="3270" y="6638"/>
                  </a:lnTo>
                  <a:lnTo>
                    <a:pt x="3270" y="6605"/>
                  </a:lnTo>
                  <a:cubicBezTo>
                    <a:pt x="3270" y="6571"/>
                    <a:pt x="3203" y="6571"/>
                    <a:pt x="3270" y="6505"/>
                  </a:cubicBezTo>
                  <a:lnTo>
                    <a:pt x="3270" y="6571"/>
                  </a:lnTo>
                  <a:cubicBezTo>
                    <a:pt x="3270" y="6538"/>
                    <a:pt x="3278" y="6521"/>
                    <a:pt x="3287" y="6521"/>
                  </a:cubicBezTo>
                  <a:cubicBezTo>
                    <a:pt x="3295" y="6521"/>
                    <a:pt x="3303" y="6538"/>
                    <a:pt x="3303" y="6571"/>
                  </a:cubicBezTo>
                  <a:lnTo>
                    <a:pt x="3303" y="6505"/>
                  </a:lnTo>
                  <a:cubicBezTo>
                    <a:pt x="3303" y="6505"/>
                    <a:pt x="3270" y="6471"/>
                    <a:pt x="3270" y="6438"/>
                  </a:cubicBezTo>
                  <a:cubicBezTo>
                    <a:pt x="3270" y="6405"/>
                    <a:pt x="3303" y="6438"/>
                    <a:pt x="3303" y="6338"/>
                  </a:cubicBezTo>
                  <a:cubicBezTo>
                    <a:pt x="3270" y="6071"/>
                    <a:pt x="3203" y="5804"/>
                    <a:pt x="3136" y="5504"/>
                  </a:cubicBezTo>
                  <a:lnTo>
                    <a:pt x="3170" y="5504"/>
                  </a:lnTo>
                  <a:cubicBezTo>
                    <a:pt x="3136" y="5437"/>
                    <a:pt x="3136" y="5337"/>
                    <a:pt x="3103" y="5304"/>
                  </a:cubicBezTo>
                  <a:cubicBezTo>
                    <a:pt x="3103" y="5270"/>
                    <a:pt x="3136" y="5270"/>
                    <a:pt x="3136" y="5270"/>
                  </a:cubicBezTo>
                  <a:cubicBezTo>
                    <a:pt x="3103" y="5237"/>
                    <a:pt x="2970" y="4803"/>
                    <a:pt x="3003" y="4803"/>
                  </a:cubicBezTo>
                  <a:lnTo>
                    <a:pt x="2936" y="4803"/>
                  </a:lnTo>
                  <a:cubicBezTo>
                    <a:pt x="2870" y="4737"/>
                    <a:pt x="3003" y="4770"/>
                    <a:pt x="2970" y="4703"/>
                  </a:cubicBezTo>
                  <a:cubicBezTo>
                    <a:pt x="2870" y="4703"/>
                    <a:pt x="2936" y="4570"/>
                    <a:pt x="2870" y="4570"/>
                  </a:cubicBezTo>
                  <a:cubicBezTo>
                    <a:pt x="2870" y="4570"/>
                    <a:pt x="2870" y="4537"/>
                    <a:pt x="2936" y="4537"/>
                  </a:cubicBezTo>
                  <a:cubicBezTo>
                    <a:pt x="2870" y="4537"/>
                    <a:pt x="2870" y="4470"/>
                    <a:pt x="2870" y="4470"/>
                  </a:cubicBezTo>
                  <a:lnTo>
                    <a:pt x="2836" y="4470"/>
                  </a:lnTo>
                  <a:lnTo>
                    <a:pt x="2803" y="4437"/>
                  </a:lnTo>
                  <a:cubicBezTo>
                    <a:pt x="2803" y="4420"/>
                    <a:pt x="2811" y="4412"/>
                    <a:pt x="2820" y="4412"/>
                  </a:cubicBezTo>
                  <a:cubicBezTo>
                    <a:pt x="2828" y="4412"/>
                    <a:pt x="2836" y="4420"/>
                    <a:pt x="2836" y="4437"/>
                  </a:cubicBezTo>
                  <a:cubicBezTo>
                    <a:pt x="2836" y="4303"/>
                    <a:pt x="2703" y="3603"/>
                    <a:pt x="2669" y="3469"/>
                  </a:cubicBezTo>
                  <a:cubicBezTo>
                    <a:pt x="2636" y="3536"/>
                    <a:pt x="2669" y="3569"/>
                    <a:pt x="2636" y="3569"/>
                  </a:cubicBezTo>
                  <a:cubicBezTo>
                    <a:pt x="2603" y="3536"/>
                    <a:pt x="2636" y="3536"/>
                    <a:pt x="2603" y="3469"/>
                  </a:cubicBezTo>
                  <a:cubicBezTo>
                    <a:pt x="2669" y="3436"/>
                    <a:pt x="2603" y="3402"/>
                    <a:pt x="2669" y="3369"/>
                  </a:cubicBezTo>
                  <a:lnTo>
                    <a:pt x="2636" y="3369"/>
                  </a:lnTo>
                  <a:lnTo>
                    <a:pt x="2669" y="3302"/>
                  </a:lnTo>
                  <a:cubicBezTo>
                    <a:pt x="2603" y="3136"/>
                    <a:pt x="2636" y="3269"/>
                    <a:pt x="2636" y="3102"/>
                  </a:cubicBezTo>
                  <a:cubicBezTo>
                    <a:pt x="2569" y="3036"/>
                    <a:pt x="2503" y="2969"/>
                    <a:pt x="2536" y="2935"/>
                  </a:cubicBezTo>
                  <a:lnTo>
                    <a:pt x="2536" y="2935"/>
                  </a:lnTo>
                  <a:cubicBezTo>
                    <a:pt x="2536" y="2936"/>
                    <a:pt x="2521" y="2950"/>
                    <a:pt x="2511" y="2950"/>
                  </a:cubicBezTo>
                  <a:cubicBezTo>
                    <a:pt x="2506" y="2950"/>
                    <a:pt x="2503" y="2947"/>
                    <a:pt x="2503" y="2935"/>
                  </a:cubicBezTo>
                  <a:cubicBezTo>
                    <a:pt x="2536" y="2935"/>
                    <a:pt x="2469" y="2902"/>
                    <a:pt x="2503" y="2869"/>
                  </a:cubicBezTo>
                  <a:cubicBezTo>
                    <a:pt x="2503" y="2820"/>
                    <a:pt x="2485" y="2789"/>
                    <a:pt x="2462" y="2789"/>
                  </a:cubicBezTo>
                  <a:cubicBezTo>
                    <a:pt x="2460" y="2789"/>
                    <a:pt x="2459" y="2789"/>
                    <a:pt x="2457" y="2789"/>
                  </a:cubicBezTo>
                  <a:lnTo>
                    <a:pt x="2457" y="2789"/>
                  </a:lnTo>
                  <a:cubicBezTo>
                    <a:pt x="2463" y="2781"/>
                    <a:pt x="2466" y="2771"/>
                    <a:pt x="2467" y="2765"/>
                  </a:cubicBezTo>
                  <a:lnTo>
                    <a:pt x="2467" y="2765"/>
                  </a:lnTo>
                  <a:cubicBezTo>
                    <a:pt x="2468" y="2766"/>
                    <a:pt x="2469" y="2767"/>
                    <a:pt x="2469" y="2769"/>
                  </a:cubicBezTo>
                  <a:cubicBezTo>
                    <a:pt x="2469" y="2762"/>
                    <a:pt x="2469" y="2759"/>
                    <a:pt x="2469" y="2759"/>
                  </a:cubicBezTo>
                  <a:cubicBezTo>
                    <a:pt x="2469" y="2759"/>
                    <a:pt x="2468" y="2762"/>
                    <a:pt x="2467" y="2765"/>
                  </a:cubicBezTo>
                  <a:lnTo>
                    <a:pt x="2467" y="2765"/>
                  </a:lnTo>
                  <a:cubicBezTo>
                    <a:pt x="2437" y="2699"/>
                    <a:pt x="2469" y="2635"/>
                    <a:pt x="2436" y="2602"/>
                  </a:cubicBezTo>
                  <a:lnTo>
                    <a:pt x="2436" y="2635"/>
                  </a:lnTo>
                  <a:cubicBezTo>
                    <a:pt x="2436" y="2602"/>
                    <a:pt x="2369" y="2569"/>
                    <a:pt x="2469" y="2535"/>
                  </a:cubicBezTo>
                  <a:lnTo>
                    <a:pt x="2503" y="2569"/>
                  </a:lnTo>
                  <a:cubicBezTo>
                    <a:pt x="2503" y="2468"/>
                    <a:pt x="2469" y="2435"/>
                    <a:pt x="2436" y="2402"/>
                  </a:cubicBezTo>
                  <a:lnTo>
                    <a:pt x="2436" y="2435"/>
                  </a:lnTo>
                  <a:cubicBezTo>
                    <a:pt x="2336" y="2368"/>
                    <a:pt x="2202" y="1968"/>
                    <a:pt x="2136" y="1901"/>
                  </a:cubicBezTo>
                  <a:lnTo>
                    <a:pt x="2102" y="1935"/>
                  </a:lnTo>
                  <a:lnTo>
                    <a:pt x="1936" y="1868"/>
                  </a:lnTo>
                  <a:lnTo>
                    <a:pt x="2036" y="1868"/>
                  </a:lnTo>
                  <a:cubicBezTo>
                    <a:pt x="2002" y="1735"/>
                    <a:pt x="1835" y="1034"/>
                    <a:pt x="1835" y="901"/>
                  </a:cubicBezTo>
                  <a:cubicBezTo>
                    <a:pt x="1835" y="867"/>
                    <a:pt x="1936" y="867"/>
                    <a:pt x="1936" y="867"/>
                  </a:cubicBezTo>
                  <a:cubicBezTo>
                    <a:pt x="1869" y="801"/>
                    <a:pt x="1869" y="867"/>
                    <a:pt x="1869" y="767"/>
                  </a:cubicBezTo>
                  <a:lnTo>
                    <a:pt x="1936" y="767"/>
                  </a:lnTo>
                  <a:lnTo>
                    <a:pt x="1936" y="734"/>
                  </a:lnTo>
                  <a:cubicBezTo>
                    <a:pt x="1936" y="767"/>
                    <a:pt x="1835" y="767"/>
                    <a:pt x="1802" y="767"/>
                  </a:cubicBezTo>
                  <a:lnTo>
                    <a:pt x="1802" y="701"/>
                  </a:lnTo>
                  <a:lnTo>
                    <a:pt x="1835" y="701"/>
                  </a:lnTo>
                  <a:cubicBezTo>
                    <a:pt x="1835" y="701"/>
                    <a:pt x="1702" y="701"/>
                    <a:pt x="1769" y="600"/>
                  </a:cubicBezTo>
                  <a:cubicBezTo>
                    <a:pt x="1769" y="467"/>
                    <a:pt x="1702" y="334"/>
                    <a:pt x="1702" y="267"/>
                  </a:cubicBezTo>
                  <a:cubicBezTo>
                    <a:pt x="1635" y="167"/>
                    <a:pt x="1669" y="67"/>
                    <a:pt x="16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7"/>
            <p:cNvSpPr/>
            <p:nvPr/>
          </p:nvSpPr>
          <p:spPr>
            <a:xfrm>
              <a:off x="4015550" y="813525"/>
              <a:ext cx="189325" cy="88425"/>
            </a:xfrm>
            <a:custGeom>
              <a:avLst/>
              <a:gdLst/>
              <a:ahLst/>
              <a:cxnLst/>
              <a:rect l="l" t="t" r="r" b="b"/>
              <a:pathLst>
                <a:path w="7573" h="3537" extrusionOk="0">
                  <a:moveTo>
                    <a:pt x="234" y="1835"/>
                  </a:moveTo>
                  <a:cubicBezTo>
                    <a:pt x="235" y="1837"/>
                    <a:pt x="236" y="1838"/>
                    <a:pt x="238" y="1839"/>
                  </a:cubicBezTo>
                  <a:lnTo>
                    <a:pt x="238" y="1839"/>
                  </a:lnTo>
                  <a:cubicBezTo>
                    <a:pt x="242" y="1835"/>
                    <a:pt x="250" y="1835"/>
                    <a:pt x="267" y="1835"/>
                  </a:cubicBezTo>
                  <a:close/>
                  <a:moveTo>
                    <a:pt x="238" y="1839"/>
                  </a:moveTo>
                  <a:lnTo>
                    <a:pt x="238" y="1839"/>
                  </a:lnTo>
                  <a:cubicBezTo>
                    <a:pt x="234" y="1843"/>
                    <a:pt x="234" y="1851"/>
                    <a:pt x="234" y="1864"/>
                  </a:cubicBezTo>
                  <a:lnTo>
                    <a:pt x="234" y="1864"/>
                  </a:lnTo>
                  <a:cubicBezTo>
                    <a:pt x="241" y="1861"/>
                    <a:pt x="249" y="1853"/>
                    <a:pt x="238" y="1839"/>
                  </a:cubicBezTo>
                  <a:close/>
                  <a:moveTo>
                    <a:pt x="234" y="1864"/>
                  </a:moveTo>
                  <a:lnTo>
                    <a:pt x="234" y="1864"/>
                  </a:lnTo>
                  <a:cubicBezTo>
                    <a:pt x="225" y="1868"/>
                    <a:pt x="217" y="1868"/>
                    <a:pt x="234" y="1868"/>
                  </a:cubicBezTo>
                  <a:cubicBezTo>
                    <a:pt x="234" y="1867"/>
                    <a:pt x="234" y="1866"/>
                    <a:pt x="234" y="1864"/>
                  </a:cubicBezTo>
                  <a:close/>
                  <a:moveTo>
                    <a:pt x="6905" y="0"/>
                  </a:moveTo>
                  <a:cubicBezTo>
                    <a:pt x="6605" y="34"/>
                    <a:pt x="6338" y="101"/>
                    <a:pt x="6004" y="167"/>
                  </a:cubicBezTo>
                  <a:lnTo>
                    <a:pt x="6004" y="134"/>
                  </a:lnTo>
                  <a:cubicBezTo>
                    <a:pt x="5904" y="167"/>
                    <a:pt x="5838" y="167"/>
                    <a:pt x="5737" y="201"/>
                  </a:cubicBezTo>
                  <a:cubicBezTo>
                    <a:pt x="5704" y="201"/>
                    <a:pt x="5704" y="167"/>
                    <a:pt x="5704" y="167"/>
                  </a:cubicBezTo>
                  <a:cubicBezTo>
                    <a:pt x="5571" y="334"/>
                    <a:pt x="5104" y="434"/>
                    <a:pt x="5104" y="434"/>
                  </a:cubicBezTo>
                  <a:lnTo>
                    <a:pt x="5104" y="501"/>
                  </a:lnTo>
                  <a:cubicBezTo>
                    <a:pt x="5094" y="506"/>
                    <a:pt x="5086" y="508"/>
                    <a:pt x="5080" y="508"/>
                  </a:cubicBezTo>
                  <a:cubicBezTo>
                    <a:pt x="5051" y="508"/>
                    <a:pt x="5057" y="461"/>
                    <a:pt x="5027" y="461"/>
                  </a:cubicBezTo>
                  <a:cubicBezTo>
                    <a:pt x="5021" y="461"/>
                    <a:pt x="5013" y="463"/>
                    <a:pt x="5004" y="467"/>
                  </a:cubicBezTo>
                  <a:cubicBezTo>
                    <a:pt x="5004" y="534"/>
                    <a:pt x="4870" y="501"/>
                    <a:pt x="4837" y="534"/>
                  </a:cubicBezTo>
                  <a:cubicBezTo>
                    <a:pt x="4837" y="534"/>
                    <a:pt x="4770" y="534"/>
                    <a:pt x="4770" y="501"/>
                  </a:cubicBezTo>
                  <a:cubicBezTo>
                    <a:pt x="4770" y="534"/>
                    <a:pt x="4737" y="534"/>
                    <a:pt x="4737" y="534"/>
                  </a:cubicBezTo>
                  <a:lnTo>
                    <a:pt x="4770" y="601"/>
                  </a:lnTo>
                  <a:lnTo>
                    <a:pt x="4737" y="634"/>
                  </a:lnTo>
                  <a:cubicBezTo>
                    <a:pt x="4703" y="634"/>
                    <a:pt x="4703" y="601"/>
                    <a:pt x="4737" y="601"/>
                  </a:cubicBezTo>
                  <a:cubicBezTo>
                    <a:pt x="4570" y="601"/>
                    <a:pt x="3836" y="768"/>
                    <a:pt x="3703" y="801"/>
                  </a:cubicBezTo>
                  <a:cubicBezTo>
                    <a:pt x="3719" y="818"/>
                    <a:pt x="3736" y="818"/>
                    <a:pt x="3757" y="818"/>
                  </a:cubicBezTo>
                  <a:cubicBezTo>
                    <a:pt x="3778" y="818"/>
                    <a:pt x="3803" y="818"/>
                    <a:pt x="3836" y="834"/>
                  </a:cubicBezTo>
                  <a:cubicBezTo>
                    <a:pt x="3803" y="851"/>
                    <a:pt x="3778" y="851"/>
                    <a:pt x="3761" y="851"/>
                  </a:cubicBezTo>
                  <a:cubicBezTo>
                    <a:pt x="3744" y="851"/>
                    <a:pt x="3736" y="851"/>
                    <a:pt x="3736" y="868"/>
                  </a:cubicBezTo>
                  <a:cubicBezTo>
                    <a:pt x="3719" y="834"/>
                    <a:pt x="3703" y="834"/>
                    <a:pt x="3678" y="834"/>
                  </a:cubicBezTo>
                  <a:cubicBezTo>
                    <a:pt x="3653" y="834"/>
                    <a:pt x="3619" y="834"/>
                    <a:pt x="3569" y="801"/>
                  </a:cubicBezTo>
                  <a:lnTo>
                    <a:pt x="3569" y="834"/>
                  </a:lnTo>
                  <a:lnTo>
                    <a:pt x="3536" y="801"/>
                  </a:lnTo>
                  <a:cubicBezTo>
                    <a:pt x="3369" y="868"/>
                    <a:pt x="3469" y="834"/>
                    <a:pt x="3336" y="868"/>
                  </a:cubicBezTo>
                  <a:cubicBezTo>
                    <a:pt x="3254" y="922"/>
                    <a:pt x="3217" y="977"/>
                    <a:pt x="3188" y="977"/>
                  </a:cubicBezTo>
                  <a:cubicBezTo>
                    <a:pt x="3181" y="977"/>
                    <a:pt x="3175" y="974"/>
                    <a:pt x="3169" y="968"/>
                  </a:cubicBezTo>
                  <a:lnTo>
                    <a:pt x="3169" y="968"/>
                  </a:lnTo>
                  <a:cubicBezTo>
                    <a:pt x="3169" y="968"/>
                    <a:pt x="3202" y="1001"/>
                    <a:pt x="3169" y="1001"/>
                  </a:cubicBezTo>
                  <a:cubicBezTo>
                    <a:pt x="3169" y="994"/>
                    <a:pt x="3166" y="992"/>
                    <a:pt x="3161" y="992"/>
                  </a:cubicBezTo>
                  <a:cubicBezTo>
                    <a:pt x="3147" y="992"/>
                    <a:pt x="3118" y="1011"/>
                    <a:pt x="3094" y="1011"/>
                  </a:cubicBezTo>
                  <a:cubicBezTo>
                    <a:pt x="3084" y="1011"/>
                    <a:pt x="3076" y="1008"/>
                    <a:pt x="3069" y="1001"/>
                  </a:cubicBezTo>
                  <a:cubicBezTo>
                    <a:pt x="3036" y="1001"/>
                    <a:pt x="2935" y="1035"/>
                    <a:pt x="3002" y="1101"/>
                  </a:cubicBezTo>
                  <a:cubicBezTo>
                    <a:pt x="2935" y="1035"/>
                    <a:pt x="2902" y="1035"/>
                    <a:pt x="2935" y="1035"/>
                  </a:cubicBezTo>
                  <a:lnTo>
                    <a:pt x="2902" y="1035"/>
                  </a:lnTo>
                  <a:cubicBezTo>
                    <a:pt x="2869" y="1068"/>
                    <a:pt x="2835" y="1068"/>
                    <a:pt x="2806" y="1068"/>
                  </a:cubicBezTo>
                  <a:cubicBezTo>
                    <a:pt x="2777" y="1068"/>
                    <a:pt x="2752" y="1068"/>
                    <a:pt x="2735" y="1101"/>
                  </a:cubicBezTo>
                  <a:lnTo>
                    <a:pt x="2769" y="1101"/>
                  </a:lnTo>
                  <a:cubicBezTo>
                    <a:pt x="2755" y="1101"/>
                    <a:pt x="2742" y="1107"/>
                    <a:pt x="2729" y="1107"/>
                  </a:cubicBezTo>
                  <a:cubicBezTo>
                    <a:pt x="2709" y="1107"/>
                    <a:pt x="2689" y="1095"/>
                    <a:pt x="2669" y="1035"/>
                  </a:cubicBezTo>
                  <a:lnTo>
                    <a:pt x="2702" y="1001"/>
                  </a:lnTo>
                  <a:lnTo>
                    <a:pt x="2702" y="1001"/>
                  </a:lnTo>
                  <a:cubicBezTo>
                    <a:pt x="2602" y="1035"/>
                    <a:pt x="2569" y="1035"/>
                    <a:pt x="2502" y="1101"/>
                  </a:cubicBezTo>
                  <a:lnTo>
                    <a:pt x="2535" y="1101"/>
                  </a:lnTo>
                  <a:cubicBezTo>
                    <a:pt x="2435" y="1168"/>
                    <a:pt x="2035" y="1335"/>
                    <a:pt x="1935" y="1435"/>
                  </a:cubicBezTo>
                  <a:lnTo>
                    <a:pt x="2001" y="1468"/>
                  </a:lnTo>
                  <a:lnTo>
                    <a:pt x="1935" y="1502"/>
                  </a:lnTo>
                  <a:lnTo>
                    <a:pt x="1935" y="1368"/>
                  </a:lnTo>
                  <a:cubicBezTo>
                    <a:pt x="1835" y="1435"/>
                    <a:pt x="1034" y="1635"/>
                    <a:pt x="901" y="1635"/>
                  </a:cubicBezTo>
                  <a:cubicBezTo>
                    <a:pt x="867" y="1635"/>
                    <a:pt x="867" y="1535"/>
                    <a:pt x="867" y="1535"/>
                  </a:cubicBezTo>
                  <a:cubicBezTo>
                    <a:pt x="834" y="1602"/>
                    <a:pt x="867" y="1602"/>
                    <a:pt x="767" y="1635"/>
                  </a:cubicBezTo>
                  <a:lnTo>
                    <a:pt x="767" y="1602"/>
                  </a:lnTo>
                  <a:cubicBezTo>
                    <a:pt x="734" y="1602"/>
                    <a:pt x="734" y="1602"/>
                    <a:pt x="734" y="1635"/>
                  </a:cubicBezTo>
                  <a:cubicBezTo>
                    <a:pt x="767" y="1635"/>
                    <a:pt x="767" y="1702"/>
                    <a:pt x="767" y="1702"/>
                  </a:cubicBezTo>
                  <a:lnTo>
                    <a:pt x="701" y="1702"/>
                  </a:lnTo>
                  <a:lnTo>
                    <a:pt x="701" y="1668"/>
                  </a:lnTo>
                  <a:cubicBezTo>
                    <a:pt x="701" y="1668"/>
                    <a:pt x="701" y="1802"/>
                    <a:pt x="600" y="1802"/>
                  </a:cubicBezTo>
                  <a:cubicBezTo>
                    <a:pt x="500" y="1802"/>
                    <a:pt x="367" y="1835"/>
                    <a:pt x="234" y="1868"/>
                  </a:cubicBezTo>
                  <a:cubicBezTo>
                    <a:pt x="167" y="2002"/>
                    <a:pt x="33" y="1935"/>
                    <a:pt x="0" y="2002"/>
                  </a:cubicBezTo>
                  <a:cubicBezTo>
                    <a:pt x="0" y="2102"/>
                    <a:pt x="167" y="3436"/>
                    <a:pt x="200" y="3503"/>
                  </a:cubicBezTo>
                  <a:lnTo>
                    <a:pt x="234" y="3503"/>
                  </a:lnTo>
                  <a:lnTo>
                    <a:pt x="234" y="3470"/>
                  </a:lnTo>
                  <a:cubicBezTo>
                    <a:pt x="241" y="3463"/>
                    <a:pt x="246" y="3460"/>
                    <a:pt x="251" y="3460"/>
                  </a:cubicBezTo>
                  <a:cubicBezTo>
                    <a:pt x="265" y="3460"/>
                    <a:pt x="274" y="3479"/>
                    <a:pt x="299" y="3479"/>
                  </a:cubicBezTo>
                  <a:cubicBezTo>
                    <a:pt x="308" y="3479"/>
                    <a:pt x="320" y="3477"/>
                    <a:pt x="334" y="3470"/>
                  </a:cubicBezTo>
                  <a:lnTo>
                    <a:pt x="334" y="3470"/>
                  </a:lnTo>
                  <a:cubicBezTo>
                    <a:pt x="334" y="3503"/>
                    <a:pt x="267" y="3503"/>
                    <a:pt x="234" y="3536"/>
                  </a:cubicBezTo>
                  <a:cubicBezTo>
                    <a:pt x="267" y="3536"/>
                    <a:pt x="334" y="3536"/>
                    <a:pt x="334" y="3503"/>
                  </a:cubicBezTo>
                  <a:cubicBezTo>
                    <a:pt x="367" y="3503"/>
                    <a:pt x="334" y="3536"/>
                    <a:pt x="367" y="3536"/>
                  </a:cubicBezTo>
                  <a:cubicBezTo>
                    <a:pt x="394" y="3536"/>
                    <a:pt x="420" y="3494"/>
                    <a:pt x="464" y="3494"/>
                  </a:cubicBezTo>
                  <a:cubicBezTo>
                    <a:pt x="475" y="3494"/>
                    <a:pt x="487" y="3496"/>
                    <a:pt x="500" y="3503"/>
                  </a:cubicBezTo>
                  <a:cubicBezTo>
                    <a:pt x="567" y="3503"/>
                    <a:pt x="600" y="3436"/>
                    <a:pt x="701" y="3436"/>
                  </a:cubicBezTo>
                  <a:cubicBezTo>
                    <a:pt x="723" y="3436"/>
                    <a:pt x="745" y="3407"/>
                    <a:pt x="787" y="3407"/>
                  </a:cubicBezTo>
                  <a:cubicBezTo>
                    <a:pt x="808" y="3407"/>
                    <a:pt x="834" y="3414"/>
                    <a:pt x="867" y="3436"/>
                  </a:cubicBezTo>
                  <a:cubicBezTo>
                    <a:pt x="867" y="3436"/>
                    <a:pt x="834" y="3370"/>
                    <a:pt x="867" y="3370"/>
                  </a:cubicBezTo>
                  <a:cubicBezTo>
                    <a:pt x="912" y="3370"/>
                    <a:pt x="956" y="3355"/>
                    <a:pt x="991" y="3355"/>
                  </a:cubicBezTo>
                  <a:cubicBezTo>
                    <a:pt x="1008" y="3355"/>
                    <a:pt x="1023" y="3358"/>
                    <a:pt x="1034" y="3370"/>
                  </a:cubicBezTo>
                  <a:lnTo>
                    <a:pt x="1067" y="3336"/>
                  </a:lnTo>
                  <a:cubicBezTo>
                    <a:pt x="1268" y="3303"/>
                    <a:pt x="2168" y="3003"/>
                    <a:pt x="2368" y="2969"/>
                  </a:cubicBezTo>
                  <a:cubicBezTo>
                    <a:pt x="2702" y="2869"/>
                    <a:pt x="3369" y="2702"/>
                    <a:pt x="3703" y="2536"/>
                  </a:cubicBezTo>
                  <a:cubicBezTo>
                    <a:pt x="3725" y="2558"/>
                    <a:pt x="3747" y="2565"/>
                    <a:pt x="3769" y="2565"/>
                  </a:cubicBezTo>
                  <a:cubicBezTo>
                    <a:pt x="3814" y="2565"/>
                    <a:pt x="3858" y="2536"/>
                    <a:pt x="3903" y="2536"/>
                  </a:cubicBezTo>
                  <a:cubicBezTo>
                    <a:pt x="3869" y="2536"/>
                    <a:pt x="3869" y="2502"/>
                    <a:pt x="3903" y="2502"/>
                  </a:cubicBezTo>
                  <a:cubicBezTo>
                    <a:pt x="4070" y="2469"/>
                    <a:pt x="3903" y="2469"/>
                    <a:pt x="4070" y="2436"/>
                  </a:cubicBezTo>
                  <a:cubicBezTo>
                    <a:pt x="4270" y="2335"/>
                    <a:pt x="5037" y="2169"/>
                    <a:pt x="5204" y="2169"/>
                  </a:cubicBezTo>
                  <a:cubicBezTo>
                    <a:pt x="5270" y="2102"/>
                    <a:pt x="5404" y="2102"/>
                    <a:pt x="5504" y="2035"/>
                  </a:cubicBezTo>
                  <a:cubicBezTo>
                    <a:pt x="5571" y="2002"/>
                    <a:pt x="6171" y="1935"/>
                    <a:pt x="6271" y="1868"/>
                  </a:cubicBezTo>
                  <a:cubicBezTo>
                    <a:pt x="6305" y="1857"/>
                    <a:pt x="6327" y="1854"/>
                    <a:pt x="6344" y="1854"/>
                  </a:cubicBezTo>
                  <a:cubicBezTo>
                    <a:pt x="6379" y="1854"/>
                    <a:pt x="6394" y="1868"/>
                    <a:pt x="6438" y="1868"/>
                  </a:cubicBezTo>
                  <a:cubicBezTo>
                    <a:pt x="6405" y="1802"/>
                    <a:pt x="6505" y="1768"/>
                    <a:pt x="6538" y="1768"/>
                  </a:cubicBezTo>
                  <a:cubicBezTo>
                    <a:pt x="6571" y="1702"/>
                    <a:pt x="6671" y="1635"/>
                    <a:pt x="6738" y="1635"/>
                  </a:cubicBezTo>
                  <a:lnTo>
                    <a:pt x="6738" y="1668"/>
                  </a:lnTo>
                  <a:cubicBezTo>
                    <a:pt x="6772" y="1635"/>
                    <a:pt x="6938" y="1602"/>
                    <a:pt x="7005" y="1602"/>
                  </a:cubicBezTo>
                  <a:cubicBezTo>
                    <a:pt x="7105" y="1602"/>
                    <a:pt x="7272" y="1602"/>
                    <a:pt x="7439" y="1502"/>
                  </a:cubicBezTo>
                  <a:lnTo>
                    <a:pt x="7572" y="1602"/>
                  </a:lnTo>
                  <a:cubicBezTo>
                    <a:pt x="7572" y="1602"/>
                    <a:pt x="7405" y="301"/>
                    <a:pt x="7172" y="101"/>
                  </a:cubicBezTo>
                  <a:lnTo>
                    <a:pt x="7172" y="34"/>
                  </a:lnTo>
                  <a:lnTo>
                    <a:pt x="7105" y="34"/>
                  </a:lnTo>
                  <a:cubicBezTo>
                    <a:pt x="7083" y="34"/>
                    <a:pt x="7061" y="63"/>
                    <a:pt x="7048" y="63"/>
                  </a:cubicBezTo>
                  <a:cubicBezTo>
                    <a:pt x="7042" y="63"/>
                    <a:pt x="7038" y="56"/>
                    <a:pt x="7038" y="34"/>
                  </a:cubicBezTo>
                  <a:lnTo>
                    <a:pt x="7105" y="34"/>
                  </a:lnTo>
                  <a:cubicBezTo>
                    <a:pt x="7072" y="34"/>
                    <a:pt x="7072" y="0"/>
                    <a:pt x="7105" y="0"/>
                  </a:cubicBezTo>
                  <a:lnTo>
                    <a:pt x="7072" y="0"/>
                  </a:lnTo>
                  <a:cubicBezTo>
                    <a:pt x="7038" y="0"/>
                    <a:pt x="7038" y="34"/>
                    <a:pt x="7005" y="34"/>
                  </a:cubicBezTo>
                  <a:cubicBezTo>
                    <a:pt x="6938" y="34"/>
                    <a:pt x="7005" y="0"/>
                    <a:pt x="6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6B609CAF-5181-0747-87AC-AADD2429C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126" y="932368"/>
            <a:ext cx="3331166" cy="380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654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" name="Google Shape;1565;p52"/>
          <p:cNvSpPr txBox="1">
            <a:spLocks noGrp="1"/>
          </p:cNvSpPr>
          <p:nvPr>
            <p:ph type="title"/>
          </p:nvPr>
        </p:nvSpPr>
        <p:spPr>
          <a:xfrm>
            <a:off x="713225" y="1451338"/>
            <a:ext cx="4183500" cy="15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1,400,000</a:t>
            </a:r>
            <a:endParaRPr sz="5400" dirty="0"/>
          </a:p>
        </p:txBody>
      </p:sp>
      <p:sp>
        <p:nvSpPr>
          <p:cNvPr id="1566" name="Google Shape;1566;p52"/>
          <p:cNvSpPr txBox="1">
            <a:spLocks noGrp="1"/>
          </p:cNvSpPr>
          <p:nvPr>
            <p:ph type="subTitle" idx="1"/>
          </p:nvPr>
        </p:nvSpPr>
        <p:spPr>
          <a:xfrm>
            <a:off x="593810" y="2518047"/>
            <a:ext cx="3180000" cy="13273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Er single i Norge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«Kvinner er nå i snitt nær 30 år når de får sitt første barn, mens fedrene er 32. I 1980 var kvinner rundt 24 år og menn 27»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nb-NO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nb-NO" dirty="0"/>
          </a:p>
        </p:txBody>
      </p:sp>
      <p:grpSp>
        <p:nvGrpSpPr>
          <p:cNvPr id="1567" name="Google Shape;1567;p52"/>
          <p:cNvGrpSpPr/>
          <p:nvPr/>
        </p:nvGrpSpPr>
        <p:grpSpPr>
          <a:xfrm>
            <a:off x="5585875" y="1027950"/>
            <a:ext cx="2921382" cy="3087606"/>
            <a:chOff x="6352947" y="1684931"/>
            <a:chExt cx="2318373" cy="2450286"/>
          </a:xfrm>
        </p:grpSpPr>
        <p:sp>
          <p:nvSpPr>
            <p:cNvPr id="1568" name="Google Shape;1568;p52"/>
            <p:cNvSpPr/>
            <p:nvPr/>
          </p:nvSpPr>
          <p:spPr>
            <a:xfrm>
              <a:off x="6353722" y="1972759"/>
              <a:ext cx="2317598" cy="2162458"/>
            </a:xfrm>
            <a:custGeom>
              <a:avLst/>
              <a:gdLst/>
              <a:ahLst/>
              <a:cxnLst/>
              <a:rect l="l" t="t" r="r" b="b"/>
              <a:pathLst>
                <a:path w="89699" h="65534" extrusionOk="0">
                  <a:moveTo>
                    <a:pt x="1" y="1"/>
                  </a:moveTo>
                  <a:lnTo>
                    <a:pt x="1" y="64591"/>
                  </a:lnTo>
                  <a:cubicBezTo>
                    <a:pt x="1" y="65138"/>
                    <a:pt x="426" y="65534"/>
                    <a:pt x="943" y="65534"/>
                  </a:cubicBezTo>
                  <a:lnTo>
                    <a:pt x="88756" y="65534"/>
                  </a:lnTo>
                  <a:cubicBezTo>
                    <a:pt x="89273" y="65534"/>
                    <a:pt x="89699" y="65138"/>
                    <a:pt x="89699" y="64591"/>
                  </a:cubicBezTo>
                  <a:lnTo>
                    <a:pt x="89699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2"/>
            <p:cNvSpPr/>
            <p:nvPr/>
          </p:nvSpPr>
          <p:spPr>
            <a:xfrm>
              <a:off x="6353722" y="1972759"/>
              <a:ext cx="2317598" cy="2162458"/>
            </a:xfrm>
            <a:custGeom>
              <a:avLst/>
              <a:gdLst/>
              <a:ahLst/>
              <a:cxnLst/>
              <a:rect l="l" t="t" r="r" b="b"/>
              <a:pathLst>
                <a:path w="89699" h="65534" fill="none" extrusionOk="0">
                  <a:moveTo>
                    <a:pt x="88756" y="65534"/>
                  </a:moveTo>
                  <a:lnTo>
                    <a:pt x="943" y="65534"/>
                  </a:lnTo>
                  <a:cubicBezTo>
                    <a:pt x="426" y="65534"/>
                    <a:pt x="1" y="65138"/>
                    <a:pt x="1" y="64591"/>
                  </a:cubicBezTo>
                  <a:lnTo>
                    <a:pt x="1" y="1"/>
                  </a:lnTo>
                  <a:lnTo>
                    <a:pt x="89699" y="1"/>
                  </a:lnTo>
                  <a:lnTo>
                    <a:pt x="89699" y="64591"/>
                  </a:lnTo>
                  <a:cubicBezTo>
                    <a:pt x="89699" y="65138"/>
                    <a:pt x="89273" y="65534"/>
                    <a:pt x="88756" y="6553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2"/>
            <p:cNvSpPr/>
            <p:nvPr/>
          </p:nvSpPr>
          <p:spPr>
            <a:xfrm>
              <a:off x="6539064" y="2167332"/>
              <a:ext cx="1954644" cy="1730158"/>
            </a:xfrm>
            <a:custGeom>
              <a:avLst/>
              <a:gdLst/>
              <a:ahLst/>
              <a:cxnLst/>
              <a:rect l="l" t="t" r="r" b="b"/>
              <a:pathLst>
                <a:path w="66203" h="52433" extrusionOk="0">
                  <a:moveTo>
                    <a:pt x="0" y="0"/>
                  </a:moveTo>
                  <a:lnTo>
                    <a:pt x="0" y="52433"/>
                  </a:lnTo>
                  <a:lnTo>
                    <a:pt x="66202" y="52433"/>
                  </a:lnTo>
                  <a:lnTo>
                    <a:pt x="66202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2"/>
            <p:cNvSpPr/>
            <p:nvPr/>
          </p:nvSpPr>
          <p:spPr>
            <a:xfrm>
              <a:off x="6352947" y="1684931"/>
              <a:ext cx="2318373" cy="287870"/>
            </a:xfrm>
            <a:custGeom>
              <a:avLst/>
              <a:gdLst/>
              <a:ahLst/>
              <a:cxnLst/>
              <a:rect l="l" t="t" r="r" b="b"/>
              <a:pathLst>
                <a:path w="89729" h="8724" extrusionOk="0">
                  <a:moveTo>
                    <a:pt x="2067" y="0"/>
                  </a:moveTo>
                  <a:cubicBezTo>
                    <a:pt x="912" y="0"/>
                    <a:pt x="0" y="942"/>
                    <a:pt x="0" y="2067"/>
                  </a:cubicBezTo>
                  <a:lnTo>
                    <a:pt x="0" y="8724"/>
                  </a:lnTo>
                  <a:lnTo>
                    <a:pt x="89729" y="8724"/>
                  </a:lnTo>
                  <a:lnTo>
                    <a:pt x="89729" y="2067"/>
                  </a:lnTo>
                  <a:cubicBezTo>
                    <a:pt x="89729" y="912"/>
                    <a:pt x="88786" y="0"/>
                    <a:pt x="8763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2"/>
            <p:cNvSpPr/>
            <p:nvPr/>
          </p:nvSpPr>
          <p:spPr>
            <a:xfrm>
              <a:off x="8395271" y="1735047"/>
              <a:ext cx="177560" cy="177560"/>
            </a:xfrm>
            <a:custGeom>
              <a:avLst/>
              <a:gdLst/>
              <a:ahLst/>
              <a:cxnLst/>
              <a:rect l="l" t="t" r="r" b="b"/>
              <a:pathLst>
                <a:path w="5381" h="5381" extrusionOk="0">
                  <a:moveTo>
                    <a:pt x="1" y="1"/>
                  </a:moveTo>
                  <a:lnTo>
                    <a:pt x="1" y="5381"/>
                  </a:lnTo>
                  <a:lnTo>
                    <a:pt x="5381" y="5381"/>
                  </a:lnTo>
                  <a:lnTo>
                    <a:pt x="5381" y="1"/>
                  </a:lnTo>
                  <a:close/>
                </a:path>
              </a:pathLst>
            </a:custGeom>
            <a:solidFill>
              <a:schemeClr val="accent6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2"/>
            <p:cNvSpPr/>
            <p:nvPr/>
          </p:nvSpPr>
          <p:spPr>
            <a:xfrm>
              <a:off x="8444437" y="1785203"/>
              <a:ext cx="81273" cy="78270"/>
            </a:xfrm>
            <a:custGeom>
              <a:avLst/>
              <a:gdLst/>
              <a:ahLst/>
              <a:cxnLst/>
              <a:rect l="l" t="t" r="r" b="b"/>
              <a:pathLst>
                <a:path w="2463" h="2372" extrusionOk="0">
                  <a:moveTo>
                    <a:pt x="0" y="1"/>
                  </a:moveTo>
                  <a:lnTo>
                    <a:pt x="2462" y="2372"/>
                  </a:lnTo>
                </a:path>
              </a:pathLst>
            </a:custGeom>
            <a:solidFill>
              <a:srgbClr val="FFEEE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52"/>
            <p:cNvSpPr/>
            <p:nvPr/>
          </p:nvSpPr>
          <p:spPr>
            <a:xfrm>
              <a:off x="8444437" y="1785203"/>
              <a:ext cx="81273" cy="78270"/>
            </a:xfrm>
            <a:custGeom>
              <a:avLst/>
              <a:gdLst/>
              <a:ahLst/>
              <a:cxnLst/>
              <a:rect l="l" t="t" r="r" b="b"/>
              <a:pathLst>
                <a:path w="2463" h="2372" fill="none" extrusionOk="0">
                  <a:moveTo>
                    <a:pt x="0" y="1"/>
                  </a:moveTo>
                  <a:lnTo>
                    <a:pt x="2462" y="237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52"/>
            <p:cNvSpPr/>
            <p:nvPr/>
          </p:nvSpPr>
          <p:spPr>
            <a:xfrm>
              <a:off x="8444437" y="1785203"/>
              <a:ext cx="81273" cy="78270"/>
            </a:xfrm>
            <a:custGeom>
              <a:avLst/>
              <a:gdLst/>
              <a:ahLst/>
              <a:cxnLst/>
              <a:rect l="l" t="t" r="r" b="b"/>
              <a:pathLst>
                <a:path w="2463" h="2372" extrusionOk="0">
                  <a:moveTo>
                    <a:pt x="2462" y="1"/>
                  </a:moveTo>
                  <a:lnTo>
                    <a:pt x="0" y="2372"/>
                  </a:lnTo>
                </a:path>
              </a:pathLst>
            </a:custGeom>
            <a:solidFill>
              <a:srgbClr val="FFEEE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52"/>
            <p:cNvSpPr/>
            <p:nvPr/>
          </p:nvSpPr>
          <p:spPr>
            <a:xfrm>
              <a:off x="8444437" y="1785203"/>
              <a:ext cx="81273" cy="78270"/>
            </a:xfrm>
            <a:custGeom>
              <a:avLst/>
              <a:gdLst/>
              <a:ahLst/>
              <a:cxnLst/>
              <a:rect l="l" t="t" r="r" b="b"/>
              <a:pathLst>
                <a:path w="2463" h="2372" fill="none" extrusionOk="0">
                  <a:moveTo>
                    <a:pt x="2462" y="1"/>
                  </a:moveTo>
                  <a:lnTo>
                    <a:pt x="0" y="237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52"/>
            <p:cNvSpPr/>
            <p:nvPr/>
          </p:nvSpPr>
          <p:spPr>
            <a:xfrm>
              <a:off x="7914870" y="1735047"/>
              <a:ext cx="178549" cy="177560"/>
            </a:xfrm>
            <a:custGeom>
              <a:avLst/>
              <a:gdLst/>
              <a:ahLst/>
              <a:cxnLst/>
              <a:rect l="l" t="t" r="r" b="b"/>
              <a:pathLst>
                <a:path w="5411" h="5381" extrusionOk="0">
                  <a:moveTo>
                    <a:pt x="0" y="1"/>
                  </a:moveTo>
                  <a:lnTo>
                    <a:pt x="0" y="5381"/>
                  </a:lnTo>
                  <a:lnTo>
                    <a:pt x="5411" y="5381"/>
                  </a:lnTo>
                  <a:lnTo>
                    <a:pt x="5411" y="1"/>
                  </a:lnTo>
                  <a:close/>
                </a:path>
              </a:pathLst>
            </a:custGeom>
            <a:solidFill>
              <a:schemeClr val="accent6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52"/>
            <p:cNvSpPr/>
            <p:nvPr/>
          </p:nvSpPr>
          <p:spPr>
            <a:xfrm>
              <a:off x="7948956" y="1871456"/>
              <a:ext cx="110377" cy="33"/>
            </a:xfrm>
            <a:custGeom>
              <a:avLst/>
              <a:gdLst/>
              <a:ahLst/>
              <a:cxnLst/>
              <a:rect l="l" t="t" r="r" b="b"/>
              <a:pathLst>
                <a:path w="3345" h="1" fill="none" extrusionOk="0">
                  <a:moveTo>
                    <a:pt x="1" y="1"/>
                  </a:moveTo>
                  <a:lnTo>
                    <a:pt x="3344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52"/>
            <p:cNvSpPr/>
            <p:nvPr/>
          </p:nvSpPr>
          <p:spPr>
            <a:xfrm>
              <a:off x="8155582" y="1735047"/>
              <a:ext cx="178549" cy="177560"/>
            </a:xfrm>
            <a:custGeom>
              <a:avLst/>
              <a:gdLst/>
              <a:ahLst/>
              <a:cxnLst/>
              <a:rect l="l" t="t" r="r" b="b"/>
              <a:pathLst>
                <a:path w="5411" h="5381" extrusionOk="0">
                  <a:moveTo>
                    <a:pt x="0" y="1"/>
                  </a:moveTo>
                  <a:lnTo>
                    <a:pt x="0" y="5381"/>
                  </a:lnTo>
                  <a:lnTo>
                    <a:pt x="5411" y="5381"/>
                  </a:lnTo>
                  <a:lnTo>
                    <a:pt x="5411" y="1"/>
                  </a:lnTo>
                  <a:close/>
                </a:path>
              </a:pathLst>
            </a:custGeom>
            <a:solidFill>
              <a:schemeClr val="accent6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52"/>
            <p:cNvSpPr/>
            <p:nvPr/>
          </p:nvSpPr>
          <p:spPr>
            <a:xfrm>
              <a:off x="8194683" y="1779197"/>
              <a:ext cx="101335" cy="90281"/>
            </a:xfrm>
            <a:custGeom>
              <a:avLst/>
              <a:gdLst/>
              <a:ahLst/>
              <a:cxnLst/>
              <a:rect l="l" t="t" r="r" b="b"/>
              <a:pathLst>
                <a:path w="3071" h="2736" fill="none" extrusionOk="0">
                  <a:moveTo>
                    <a:pt x="1" y="0"/>
                  </a:moveTo>
                  <a:lnTo>
                    <a:pt x="3071" y="0"/>
                  </a:lnTo>
                  <a:lnTo>
                    <a:pt x="3071" y="2736"/>
                  </a:lnTo>
                  <a:lnTo>
                    <a:pt x="1" y="2736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52"/>
            <p:cNvSpPr/>
            <p:nvPr/>
          </p:nvSpPr>
          <p:spPr>
            <a:xfrm>
              <a:off x="8195706" y="1781210"/>
              <a:ext cx="98300" cy="14057"/>
            </a:xfrm>
            <a:custGeom>
              <a:avLst/>
              <a:gdLst/>
              <a:ahLst/>
              <a:cxnLst/>
              <a:rect l="l" t="t" r="r" b="b"/>
              <a:pathLst>
                <a:path w="2979" h="426" extrusionOk="0">
                  <a:moveTo>
                    <a:pt x="0" y="0"/>
                  </a:moveTo>
                  <a:lnTo>
                    <a:pt x="0" y="426"/>
                  </a:lnTo>
                  <a:lnTo>
                    <a:pt x="2979" y="426"/>
                  </a:lnTo>
                  <a:lnTo>
                    <a:pt x="297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2" name="Google Shape;1582;p52"/>
          <p:cNvGrpSpPr/>
          <p:nvPr/>
        </p:nvGrpSpPr>
        <p:grpSpPr>
          <a:xfrm>
            <a:off x="4472873" y="3497712"/>
            <a:ext cx="1107108" cy="1110852"/>
            <a:chOff x="1882350" y="2901675"/>
            <a:chExt cx="490392" cy="492050"/>
          </a:xfrm>
        </p:grpSpPr>
        <p:sp>
          <p:nvSpPr>
            <p:cNvPr id="1583" name="Google Shape;1583;p52"/>
            <p:cNvSpPr/>
            <p:nvPr/>
          </p:nvSpPr>
          <p:spPr>
            <a:xfrm>
              <a:off x="2127542" y="2901675"/>
              <a:ext cx="245200" cy="245200"/>
            </a:xfrm>
            <a:custGeom>
              <a:avLst/>
              <a:gdLst/>
              <a:ahLst/>
              <a:cxnLst/>
              <a:rect l="l" t="t" r="r" b="b"/>
              <a:pathLst>
                <a:path w="9808" h="9808" extrusionOk="0">
                  <a:moveTo>
                    <a:pt x="1" y="1"/>
                  </a:moveTo>
                  <a:lnTo>
                    <a:pt x="1" y="9808"/>
                  </a:lnTo>
                  <a:lnTo>
                    <a:pt x="9808" y="9808"/>
                  </a:lnTo>
                  <a:lnTo>
                    <a:pt x="98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52"/>
            <p:cNvSpPr/>
            <p:nvPr/>
          </p:nvSpPr>
          <p:spPr>
            <a:xfrm>
              <a:off x="1882350" y="3148525"/>
              <a:ext cx="245200" cy="245200"/>
            </a:xfrm>
            <a:custGeom>
              <a:avLst/>
              <a:gdLst/>
              <a:ahLst/>
              <a:cxnLst/>
              <a:rect l="l" t="t" r="r" b="b"/>
              <a:pathLst>
                <a:path w="9808" h="9808" extrusionOk="0">
                  <a:moveTo>
                    <a:pt x="0" y="1"/>
                  </a:moveTo>
                  <a:lnTo>
                    <a:pt x="0" y="9808"/>
                  </a:lnTo>
                  <a:lnTo>
                    <a:pt x="9807" y="9808"/>
                  </a:lnTo>
                  <a:lnTo>
                    <a:pt x="98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5" name="Google Shape;1585;p52"/>
          <p:cNvGrpSpPr/>
          <p:nvPr/>
        </p:nvGrpSpPr>
        <p:grpSpPr>
          <a:xfrm rot="1673854">
            <a:off x="4665883" y="1448074"/>
            <a:ext cx="1329322" cy="395506"/>
            <a:chOff x="1510425" y="1138750"/>
            <a:chExt cx="1329300" cy="395500"/>
          </a:xfrm>
        </p:grpSpPr>
        <p:sp>
          <p:nvSpPr>
            <p:cNvPr id="1586" name="Google Shape;1586;p52"/>
            <p:cNvSpPr/>
            <p:nvPr/>
          </p:nvSpPr>
          <p:spPr>
            <a:xfrm>
              <a:off x="1510425" y="1217150"/>
              <a:ext cx="1313450" cy="317100"/>
            </a:xfrm>
            <a:custGeom>
              <a:avLst/>
              <a:gdLst/>
              <a:ahLst/>
              <a:cxnLst/>
              <a:rect l="l" t="t" r="r" b="b"/>
              <a:pathLst>
                <a:path w="52538" h="12684" extrusionOk="0">
                  <a:moveTo>
                    <a:pt x="41499" y="1765"/>
                  </a:moveTo>
                  <a:lnTo>
                    <a:pt x="41499" y="1765"/>
                  </a:lnTo>
                  <a:cubicBezTo>
                    <a:pt x="41509" y="1766"/>
                    <a:pt x="41519" y="1767"/>
                    <a:pt x="41530" y="1768"/>
                  </a:cubicBezTo>
                  <a:cubicBezTo>
                    <a:pt x="41530" y="1768"/>
                    <a:pt x="41519" y="1767"/>
                    <a:pt x="41499" y="1765"/>
                  </a:cubicBezTo>
                  <a:close/>
                  <a:moveTo>
                    <a:pt x="52018" y="2108"/>
                  </a:moveTo>
                  <a:cubicBezTo>
                    <a:pt x="52220" y="2191"/>
                    <a:pt x="52442" y="2227"/>
                    <a:pt x="52516" y="2256"/>
                  </a:cubicBezTo>
                  <a:lnTo>
                    <a:pt x="52516" y="2256"/>
                  </a:lnTo>
                  <a:cubicBezTo>
                    <a:pt x="52445" y="2225"/>
                    <a:pt x="52227" y="2163"/>
                    <a:pt x="52018" y="2108"/>
                  </a:cubicBezTo>
                  <a:close/>
                  <a:moveTo>
                    <a:pt x="52516" y="2256"/>
                  </a:moveTo>
                  <a:cubicBezTo>
                    <a:pt x="52527" y="2261"/>
                    <a:pt x="52534" y="2265"/>
                    <a:pt x="52538" y="2269"/>
                  </a:cubicBezTo>
                  <a:cubicBezTo>
                    <a:pt x="52534" y="2265"/>
                    <a:pt x="52526" y="2261"/>
                    <a:pt x="52516" y="2256"/>
                  </a:cubicBezTo>
                  <a:close/>
                  <a:moveTo>
                    <a:pt x="29892" y="2923"/>
                  </a:moveTo>
                  <a:cubicBezTo>
                    <a:pt x="29879" y="2927"/>
                    <a:pt x="29867" y="2932"/>
                    <a:pt x="29855" y="2936"/>
                  </a:cubicBezTo>
                  <a:cubicBezTo>
                    <a:pt x="29865" y="2936"/>
                    <a:pt x="29878" y="2931"/>
                    <a:pt x="29892" y="2923"/>
                  </a:cubicBezTo>
                  <a:close/>
                  <a:moveTo>
                    <a:pt x="23650" y="6572"/>
                  </a:moveTo>
                  <a:lnTo>
                    <a:pt x="23650" y="6572"/>
                  </a:lnTo>
                  <a:cubicBezTo>
                    <a:pt x="23649" y="6572"/>
                    <a:pt x="23647" y="6573"/>
                    <a:pt x="23646" y="6574"/>
                  </a:cubicBezTo>
                  <a:lnTo>
                    <a:pt x="23646" y="6574"/>
                  </a:lnTo>
                  <a:cubicBezTo>
                    <a:pt x="23633" y="6585"/>
                    <a:pt x="23620" y="6596"/>
                    <a:pt x="23607" y="6608"/>
                  </a:cubicBezTo>
                  <a:lnTo>
                    <a:pt x="23607" y="6608"/>
                  </a:lnTo>
                  <a:lnTo>
                    <a:pt x="23650" y="6572"/>
                  </a:lnTo>
                  <a:close/>
                  <a:moveTo>
                    <a:pt x="23607" y="6608"/>
                  </a:moveTo>
                  <a:lnTo>
                    <a:pt x="23250" y="6905"/>
                  </a:lnTo>
                  <a:cubicBezTo>
                    <a:pt x="23379" y="6805"/>
                    <a:pt x="23495" y="6705"/>
                    <a:pt x="23607" y="6608"/>
                  </a:cubicBezTo>
                  <a:close/>
                  <a:moveTo>
                    <a:pt x="22870" y="7181"/>
                  </a:moveTo>
                  <a:lnTo>
                    <a:pt x="22870" y="7181"/>
                  </a:lnTo>
                  <a:cubicBezTo>
                    <a:pt x="22852" y="7201"/>
                    <a:pt x="22834" y="7221"/>
                    <a:pt x="22816" y="7239"/>
                  </a:cubicBezTo>
                  <a:cubicBezTo>
                    <a:pt x="22834" y="7219"/>
                    <a:pt x="22852" y="7200"/>
                    <a:pt x="22870" y="7181"/>
                  </a:cubicBezTo>
                  <a:close/>
                  <a:moveTo>
                    <a:pt x="25121" y="5356"/>
                  </a:moveTo>
                  <a:lnTo>
                    <a:pt x="25121" y="5356"/>
                  </a:lnTo>
                  <a:cubicBezTo>
                    <a:pt x="25236" y="5520"/>
                    <a:pt x="25336" y="5692"/>
                    <a:pt x="25418" y="5871"/>
                  </a:cubicBezTo>
                  <a:cubicBezTo>
                    <a:pt x="25652" y="6272"/>
                    <a:pt x="25752" y="6705"/>
                    <a:pt x="25752" y="7105"/>
                  </a:cubicBezTo>
                  <a:cubicBezTo>
                    <a:pt x="25752" y="7539"/>
                    <a:pt x="25685" y="7906"/>
                    <a:pt x="25552" y="8240"/>
                  </a:cubicBezTo>
                  <a:cubicBezTo>
                    <a:pt x="25318" y="8940"/>
                    <a:pt x="24818" y="9407"/>
                    <a:pt x="24584" y="9607"/>
                  </a:cubicBezTo>
                  <a:cubicBezTo>
                    <a:pt x="24751" y="9541"/>
                    <a:pt x="25018" y="9207"/>
                    <a:pt x="25185" y="9107"/>
                  </a:cubicBezTo>
                  <a:lnTo>
                    <a:pt x="25185" y="9107"/>
                  </a:lnTo>
                  <a:cubicBezTo>
                    <a:pt x="24985" y="9407"/>
                    <a:pt x="24818" y="9507"/>
                    <a:pt x="24718" y="9674"/>
                  </a:cubicBezTo>
                  <a:cubicBezTo>
                    <a:pt x="24651" y="9674"/>
                    <a:pt x="24518" y="9774"/>
                    <a:pt x="24318" y="9907"/>
                  </a:cubicBezTo>
                  <a:cubicBezTo>
                    <a:pt x="24151" y="10041"/>
                    <a:pt x="23917" y="10108"/>
                    <a:pt x="23817" y="10174"/>
                  </a:cubicBezTo>
                  <a:lnTo>
                    <a:pt x="23717" y="10241"/>
                  </a:lnTo>
                  <a:lnTo>
                    <a:pt x="23550" y="10274"/>
                  </a:lnTo>
                  <a:cubicBezTo>
                    <a:pt x="22850" y="10541"/>
                    <a:pt x="22750" y="10441"/>
                    <a:pt x="22716" y="10508"/>
                  </a:cubicBezTo>
                  <a:lnTo>
                    <a:pt x="22550" y="10508"/>
                  </a:lnTo>
                  <a:cubicBezTo>
                    <a:pt x="22483" y="10508"/>
                    <a:pt x="22249" y="10508"/>
                    <a:pt x="22016" y="10408"/>
                  </a:cubicBezTo>
                  <a:cubicBezTo>
                    <a:pt x="21716" y="10341"/>
                    <a:pt x="21549" y="10208"/>
                    <a:pt x="21482" y="10108"/>
                  </a:cubicBezTo>
                  <a:cubicBezTo>
                    <a:pt x="21382" y="10041"/>
                    <a:pt x="21315" y="9907"/>
                    <a:pt x="21315" y="9774"/>
                  </a:cubicBezTo>
                  <a:cubicBezTo>
                    <a:pt x="21315" y="9821"/>
                    <a:pt x="21315" y="9868"/>
                    <a:pt x="21292" y="9868"/>
                  </a:cubicBezTo>
                  <a:cubicBezTo>
                    <a:pt x="21282" y="9868"/>
                    <a:pt x="21268" y="9860"/>
                    <a:pt x="21249" y="9841"/>
                  </a:cubicBezTo>
                  <a:cubicBezTo>
                    <a:pt x="21315" y="9841"/>
                    <a:pt x="21249" y="9741"/>
                    <a:pt x="21249" y="9607"/>
                  </a:cubicBezTo>
                  <a:cubicBezTo>
                    <a:pt x="21249" y="9507"/>
                    <a:pt x="21249" y="9374"/>
                    <a:pt x="21315" y="9374"/>
                  </a:cubicBezTo>
                  <a:cubicBezTo>
                    <a:pt x="21315" y="9234"/>
                    <a:pt x="21503" y="8789"/>
                    <a:pt x="21505" y="8748"/>
                  </a:cubicBezTo>
                  <a:lnTo>
                    <a:pt x="21505" y="8748"/>
                  </a:lnTo>
                  <a:cubicBezTo>
                    <a:pt x="21578" y="8657"/>
                    <a:pt x="21746" y="8411"/>
                    <a:pt x="21761" y="8411"/>
                  </a:cubicBezTo>
                  <a:cubicBezTo>
                    <a:pt x="21766" y="8411"/>
                    <a:pt x="21754" y="8438"/>
                    <a:pt x="21716" y="8506"/>
                  </a:cubicBezTo>
                  <a:cubicBezTo>
                    <a:pt x="21849" y="8340"/>
                    <a:pt x="21983" y="8173"/>
                    <a:pt x="22049" y="8039"/>
                  </a:cubicBezTo>
                  <a:lnTo>
                    <a:pt x="22049" y="8039"/>
                  </a:lnTo>
                  <a:cubicBezTo>
                    <a:pt x="22012" y="8076"/>
                    <a:pt x="21975" y="8113"/>
                    <a:pt x="21944" y="8150"/>
                  </a:cubicBezTo>
                  <a:lnTo>
                    <a:pt x="21944" y="8150"/>
                  </a:lnTo>
                  <a:cubicBezTo>
                    <a:pt x="22124" y="7899"/>
                    <a:pt x="22307" y="7722"/>
                    <a:pt x="22516" y="7572"/>
                  </a:cubicBezTo>
                  <a:lnTo>
                    <a:pt x="23050" y="7039"/>
                  </a:lnTo>
                  <a:lnTo>
                    <a:pt x="23050" y="7039"/>
                  </a:lnTo>
                  <a:cubicBezTo>
                    <a:pt x="23012" y="7051"/>
                    <a:pt x="22980" y="7073"/>
                    <a:pt x="22950" y="7099"/>
                  </a:cubicBezTo>
                  <a:lnTo>
                    <a:pt x="22950" y="7099"/>
                  </a:lnTo>
                  <a:cubicBezTo>
                    <a:pt x="23209" y="6842"/>
                    <a:pt x="23475" y="6660"/>
                    <a:pt x="23646" y="6574"/>
                  </a:cubicBezTo>
                  <a:lnTo>
                    <a:pt x="23646" y="6574"/>
                  </a:lnTo>
                  <a:cubicBezTo>
                    <a:pt x="23781" y="6456"/>
                    <a:pt x="23911" y="6343"/>
                    <a:pt x="24051" y="6238"/>
                  </a:cubicBezTo>
                  <a:cubicBezTo>
                    <a:pt x="24284" y="6038"/>
                    <a:pt x="24518" y="5871"/>
                    <a:pt x="24751" y="5671"/>
                  </a:cubicBezTo>
                  <a:lnTo>
                    <a:pt x="24751" y="5671"/>
                  </a:lnTo>
                  <a:lnTo>
                    <a:pt x="24551" y="5771"/>
                  </a:lnTo>
                  <a:cubicBezTo>
                    <a:pt x="24663" y="5681"/>
                    <a:pt x="24862" y="5535"/>
                    <a:pt x="25121" y="5356"/>
                  </a:cubicBezTo>
                  <a:close/>
                  <a:moveTo>
                    <a:pt x="2199" y="11705"/>
                  </a:moveTo>
                  <a:cubicBezTo>
                    <a:pt x="2201" y="11705"/>
                    <a:pt x="2202" y="11706"/>
                    <a:pt x="2202" y="11709"/>
                  </a:cubicBezTo>
                  <a:lnTo>
                    <a:pt x="2061" y="11821"/>
                  </a:lnTo>
                  <a:lnTo>
                    <a:pt x="2061" y="11821"/>
                  </a:lnTo>
                  <a:cubicBezTo>
                    <a:pt x="2145" y="11747"/>
                    <a:pt x="2188" y="11705"/>
                    <a:pt x="2199" y="11705"/>
                  </a:cubicBezTo>
                  <a:close/>
                  <a:moveTo>
                    <a:pt x="22155" y="12427"/>
                  </a:moveTo>
                  <a:lnTo>
                    <a:pt x="22155" y="12427"/>
                  </a:lnTo>
                  <a:cubicBezTo>
                    <a:pt x="22196" y="12432"/>
                    <a:pt x="22249" y="12437"/>
                    <a:pt x="22316" y="12443"/>
                  </a:cubicBezTo>
                  <a:cubicBezTo>
                    <a:pt x="22263" y="12438"/>
                    <a:pt x="22209" y="12433"/>
                    <a:pt x="22155" y="12427"/>
                  </a:cubicBezTo>
                  <a:close/>
                  <a:moveTo>
                    <a:pt x="38659" y="1"/>
                  </a:moveTo>
                  <a:cubicBezTo>
                    <a:pt x="38008" y="1"/>
                    <a:pt x="37334" y="20"/>
                    <a:pt x="36660" y="67"/>
                  </a:cubicBezTo>
                  <a:cubicBezTo>
                    <a:pt x="33758" y="201"/>
                    <a:pt x="30922" y="934"/>
                    <a:pt x="29855" y="1335"/>
                  </a:cubicBezTo>
                  <a:lnTo>
                    <a:pt x="29922" y="1268"/>
                  </a:lnTo>
                  <a:lnTo>
                    <a:pt x="29922" y="1268"/>
                  </a:lnTo>
                  <a:cubicBezTo>
                    <a:pt x="28687" y="1679"/>
                    <a:pt x="27014" y="2337"/>
                    <a:pt x="25322" y="3304"/>
                  </a:cubicBezTo>
                  <a:lnTo>
                    <a:pt x="25322" y="3304"/>
                  </a:lnTo>
                  <a:cubicBezTo>
                    <a:pt x="25186" y="3197"/>
                    <a:pt x="25051" y="3097"/>
                    <a:pt x="24918" y="3003"/>
                  </a:cubicBezTo>
                  <a:cubicBezTo>
                    <a:pt x="23984" y="2335"/>
                    <a:pt x="23083" y="2069"/>
                    <a:pt x="22583" y="1935"/>
                  </a:cubicBezTo>
                  <a:cubicBezTo>
                    <a:pt x="21931" y="1813"/>
                    <a:pt x="21193" y="1740"/>
                    <a:pt x="20489" y="1740"/>
                  </a:cubicBezTo>
                  <a:cubicBezTo>
                    <a:pt x="20039" y="1740"/>
                    <a:pt x="19604" y="1770"/>
                    <a:pt x="19214" y="1835"/>
                  </a:cubicBezTo>
                  <a:lnTo>
                    <a:pt x="19314" y="1768"/>
                  </a:lnTo>
                  <a:lnTo>
                    <a:pt x="19314" y="1768"/>
                  </a:lnTo>
                  <a:cubicBezTo>
                    <a:pt x="19014" y="1835"/>
                    <a:pt x="18413" y="1902"/>
                    <a:pt x="17713" y="2035"/>
                  </a:cubicBezTo>
                  <a:cubicBezTo>
                    <a:pt x="17012" y="2202"/>
                    <a:pt x="16145" y="2402"/>
                    <a:pt x="15311" y="2669"/>
                  </a:cubicBezTo>
                  <a:cubicBezTo>
                    <a:pt x="13643" y="3169"/>
                    <a:pt x="11975" y="3836"/>
                    <a:pt x="11408" y="4070"/>
                  </a:cubicBezTo>
                  <a:lnTo>
                    <a:pt x="11575" y="4037"/>
                  </a:lnTo>
                  <a:lnTo>
                    <a:pt x="11575" y="4037"/>
                  </a:lnTo>
                  <a:cubicBezTo>
                    <a:pt x="10641" y="4504"/>
                    <a:pt x="10741" y="4370"/>
                    <a:pt x="9974" y="4704"/>
                  </a:cubicBezTo>
                  <a:cubicBezTo>
                    <a:pt x="10074" y="4704"/>
                    <a:pt x="9307" y="5104"/>
                    <a:pt x="9007" y="5338"/>
                  </a:cubicBezTo>
                  <a:cubicBezTo>
                    <a:pt x="8540" y="5571"/>
                    <a:pt x="7539" y="6205"/>
                    <a:pt x="6805" y="6605"/>
                  </a:cubicBezTo>
                  <a:lnTo>
                    <a:pt x="6805" y="6572"/>
                  </a:lnTo>
                  <a:cubicBezTo>
                    <a:pt x="6205" y="6939"/>
                    <a:pt x="5037" y="7706"/>
                    <a:pt x="4637" y="8006"/>
                  </a:cubicBezTo>
                  <a:cubicBezTo>
                    <a:pt x="3636" y="8673"/>
                    <a:pt x="2168" y="9707"/>
                    <a:pt x="1001" y="10741"/>
                  </a:cubicBezTo>
                  <a:cubicBezTo>
                    <a:pt x="701" y="10942"/>
                    <a:pt x="467" y="11108"/>
                    <a:pt x="167" y="11342"/>
                  </a:cubicBezTo>
                  <a:lnTo>
                    <a:pt x="67" y="11442"/>
                  </a:lnTo>
                  <a:cubicBezTo>
                    <a:pt x="67" y="11442"/>
                    <a:pt x="0" y="11942"/>
                    <a:pt x="134" y="12343"/>
                  </a:cubicBezTo>
                  <a:cubicBezTo>
                    <a:pt x="188" y="12543"/>
                    <a:pt x="332" y="12683"/>
                    <a:pt x="576" y="12683"/>
                  </a:cubicBezTo>
                  <a:cubicBezTo>
                    <a:pt x="779" y="12683"/>
                    <a:pt x="1052" y="12585"/>
                    <a:pt x="1401" y="12343"/>
                  </a:cubicBezTo>
                  <a:lnTo>
                    <a:pt x="1401" y="12376"/>
                  </a:lnTo>
                  <a:cubicBezTo>
                    <a:pt x="1501" y="12276"/>
                    <a:pt x="1635" y="12209"/>
                    <a:pt x="1701" y="12109"/>
                  </a:cubicBezTo>
                  <a:cubicBezTo>
                    <a:pt x="1831" y="12015"/>
                    <a:pt x="1885" y="11979"/>
                    <a:pt x="1896" y="11979"/>
                  </a:cubicBezTo>
                  <a:cubicBezTo>
                    <a:pt x="1916" y="11979"/>
                    <a:pt x="1788" y="12101"/>
                    <a:pt x="1701" y="12209"/>
                  </a:cubicBezTo>
                  <a:cubicBezTo>
                    <a:pt x="1868" y="12076"/>
                    <a:pt x="2002" y="11942"/>
                    <a:pt x="2135" y="11876"/>
                  </a:cubicBezTo>
                  <a:cubicBezTo>
                    <a:pt x="2144" y="11849"/>
                    <a:pt x="2143" y="11839"/>
                    <a:pt x="2137" y="11839"/>
                  </a:cubicBezTo>
                  <a:cubicBezTo>
                    <a:pt x="2118" y="11839"/>
                    <a:pt x="2051" y="11918"/>
                    <a:pt x="2002" y="11942"/>
                  </a:cubicBezTo>
                  <a:cubicBezTo>
                    <a:pt x="2168" y="11775"/>
                    <a:pt x="2402" y="11509"/>
                    <a:pt x="2702" y="11342"/>
                  </a:cubicBezTo>
                  <a:cubicBezTo>
                    <a:pt x="2867" y="11207"/>
                    <a:pt x="2890" y="11200"/>
                    <a:pt x="2909" y="11200"/>
                  </a:cubicBezTo>
                  <a:cubicBezTo>
                    <a:pt x="2911" y="11200"/>
                    <a:pt x="2913" y="11200"/>
                    <a:pt x="2915" y="11200"/>
                  </a:cubicBezTo>
                  <a:cubicBezTo>
                    <a:pt x="2936" y="11200"/>
                    <a:pt x="2969" y="11192"/>
                    <a:pt x="3202" y="11008"/>
                  </a:cubicBezTo>
                  <a:cubicBezTo>
                    <a:pt x="5571" y="9174"/>
                    <a:pt x="8073" y="7606"/>
                    <a:pt x="10808" y="6338"/>
                  </a:cubicBezTo>
                  <a:cubicBezTo>
                    <a:pt x="10875" y="6338"/>
                    <a:pt x="10808" y="6338"/>
                    <a:pt x="10708" y="6405"/>
                  </a:cubicBezTo>
                  <a:cubicBezTo>
                    <a:pt x="11542" y="6005"/>
                    <a:pt x="12309" y="5704"/>
                    <a:pt x="13043" y="5371"/>
                  </a:cubicBezTo>
                  <a:cubicBezTo>
                    <a:pt x="13243" y="5271"/>
                    <a:pt x="13343" y="5271"/>
                    <a:pt x="13410" y="5271"/>
                  </a:cubicBezTo>
                  <a:cubicBezTo>
                    <a:pt x="13343" y="5271"/>
                    <a:pt x="14410" y="4871"/>
                    <a:pt x="15545" y="4504"/>
                  </a:cubicBezTo>
                  <a:cubicBezTo>
                    <a:pt x="16078" y="4337"/>
                    <a:pt x="16679" y="4103"/>
                    <a:pt x="17079" y="4037"/>
                  </a:cubicBezTo>
                  <a:cubicBezTo>
                    <a:pt x="17579" y="3703"/>
                    <a:pt x="17880" y="3636"/>
                    <a:pt x="17880" y="3636"/>
                  </a:cubicBezTo>
                  <a:lnTo>
                    <a:pt x="17913" y="3536"/>
                  </a:lnTo>
                  <a:cubicBezTo>
                    <a:pt x="18267" y="3468"/>
                    <a:pt x="18377" y="3456"/>
                    <a:pt x="18434" y="3456"/>
                  </a:cubicBezTo>
                  <a:cubicBezTo>
                    <a:pt x="18468" y="3456"/>
                    <a:pt x="18484" y="3460"/>
                    <a:pt x="18520" y="3460"/>
                  </a:cubicBezTo>
                  <a:cubicBezTo>
                    <a:pt x="18574" y="3460"/>
                    <a:pt x="18674" y="3450"/>
                    <a:pt x="18947" y="3403"/>
                  </a:cubicBezTo>
                  <a:cubicBezTo>
                    <a:pt x="19247" y="3236"/>
                    <a:pt x="20248" y="3303"/>
                    <a:pt x="20515" y="3236"/>
                  </a:cubicBezTo>
                  <a:lnTo>
                    <a:pt x="20682" y="3236"/>
                  </a:lnTo>
                  <a:cubicBezTo>
                    <a:pt x="20748" y="3236"/>
                    <a:pt x="20848" y="3269"/>
                    <a:pt x="20848" y="3269"/>
                  </a:cubicBezTo>
                  <a:cubicBezTo>
                    <a:pt x="20884" y="3260"/>
                    <a:pt x="20927" y="3256"/>
                    <a:pt x="20976" y="3256"/>
                  </a:cubicBezTo>
                  <a:cubicBezTo>
                    <a:pt x="21109" y="3256"/>
                    <a:pt x="21287" y="3287"/>
                    <a:pt x="21482" y="3336"/>
                  </a:cubicBezTo>
                  <a:cubicBezTo>
                    <a:pt x="21549" y="3336"/>
                    <a:pt x="21415" y="3269"/>
                    <a:pt x="21349" y="3269"/>
                  </a:cubicBezTo>
                  <a:cubicBezTo>
                    <a:pt x="21516" y="3269"/>
                    <a:pt x="21716" y="3336"/>
                    <a:pt x="21882" y="3336"/>
                  </a:cubicBezTo>
                  <a:cubicBezTo>
                    <a:pt x="22024" y="3360"/>
                    <a:pt x="22099" y="3383"/>
                    <a:pt x="22048" y="3383"/>
                  </a:cubicBezTo>
                  <a:cubicBezTo>
                    <a:pt x="22027" y="3383"/>
                    <a:pt x="21984" y="3379"/>
                    <a:pt x="21916" y="3369"/>
                  </a:cubicBezTo>
                  <a:lnTo>
                    <a:pt x="21916" y="3369"/>
                  </a:lnTo>
                  <a:cubicBezTo>
                    <a:pt x="22249" y="3436"/>
                    <a:pt x="22883" y="3570"/>
                    <a:pt x="23584" y="4003"/>
                  </a:cubicBezTo>
                  <a:cubicBezTo>
                    <a:pt x="23690" y="4061"/>
                    <a:pt x="23796" y="4125"/>
                    <a:pt x="23901" y="4193"/>
                  </a:cubicBezTo>
                  <a:lnTo>
                    <a:pt x="23901" y="4193"/>
                  </a:lnTo>
                  <a:cubicBezTo>
                    <a:pt x="23738" y="4305"/>
                    <a:pt x="23577" y="4419"/>
                    <a:pt x="23417" y="4537"/>
                  </a:cubicBezTo>
                  <a:cubicBezTo>
                    <a:pt x="23150" y="4737"/>
                    <a:pt x="22883" y="4937"/>
                    <a:pt x="22583" y="5171"/>
                  </a:cubicBezTo>
                  <a:cubicBezTo>
                    <a:pt x="22349" y="5371"/>
                    <a:pt x="22083" y="5604"/>
                    <a:pt x="21816" y="5838"/>
                  </a:cubicBezTo>
                  <a:cubicBezTo>
                    <a:pt x="21549" y="6071"/>
                    <a:pt x="21315" y="6272"/>
                    <a:pt x="21082" y="6538"/>
                  </a:cubicBezTo>
                  <a:cubicBezTo>
                    <a:pt x="20848" y="6772"/>
                    <a:pt x="20582" y="7039"/>
                    <a:pt x="20415" y="7339"/>
                  </a:cubicBezTo>
                  <a:cubicBezTo>
                    <a:pt x="20014" y="7906"/>
                    <a:pt x="19681" y="8540"/>
                    <a:pt x="19547" y="9240"/>
                  </a:cubicBezTo>
                  <a:cubicBezTo>
                    <a:pt x="19514" y="9607"/>
                    <a:pt x="19514" y="10008"/>
                    <a:pt x="19581" y="10374"/>
                  </a:cubicBezTo>
                  <a:cubicBezTo>
                    <a:pt x="19681" y="10741"/>
                    <a:pt x="19848" y="11075"/>
                    <a:pt x="20048" y="11342"/>
                  </a:cubicBezTo>
                  <a:cubicBezTo>
                    <a:pt x="20315" y="11675"/>
                    <a:pt x="20715" y="12009"/>
                    <a:pt x="21082" y="12176"/>
                  </a:cubicBezTo>
                  <a:cubicBezTo>
                    <a:pt x="21458" y="12320"/>
                    <a:pt x="21808" y="12390"/>
                    <a:pt x="22155" y="12427"/>
                  </a:cubicBezTo>
                  <a:lnTo>
                    <a:pt x="22155" y="12427"/>
                  </a:lnTo>
                  <a:cubicBezTo>
                    <a:pt x="22013" y="12410"/>
                    <a:pt x="22031" y="12395"/>
                    <a:pt x="22132" y="12395"/>
                  </a:cubicBezTo>
                  <a:cubicBezTo>
                    <a:pt x="22185" y="12395"/>
                    <a:pt x="22262" y="12399"/>
                    <a:pt x="22349" y="12409"/>
                  </a:cubicBezTo>
                  <a:lnTo>
                    <a:pt x="22983" y="12409"/>
                  </a:lnTo>
                  <a:cubicBezTo>
                    <a:pt x="23150" y="12376"/>
                    <a:pt x="23217" y="12376"/>
                    <a:pt x="23317" y="12376"/>
                  </a:cubicBezTo>
                  <a:cubicBezTo>
                    <a:pt x="23417" y="12343"/>
                    <a:pt x="23484" y="12343"/>
                    <a:pt x="23484" y="12343"/>
                  </a:cubicBezTo>
                  <a:cubicBezTo>
                    <a:pt x="23484" y="12343"/>
                    <a:pt x="23517" y="12343"/>
                    <a:pt x="23650" y="12242"/>
                  </a:cubicBezTo>
                  <a:cubicBezTo>
                    <a:pt x="23717" y="12209"/>
                    <a:pt x="23817" y="12209"/>
                    <a:pt x="23984" y="12176"/>
                  </a:cubicBezTo>
                  <a:cubicBezTo>
                    <a:pt x="24084" y="12109"/>
                    <a:pt x="24318" y="12042"/>
                    <a:pt x="24551" y="11909"/>
                  </a:cubicBezTo>
                  <a:cubicBezTo>
                    <a:pt x="25085" y="11675"/>
                    <a:pt x="25985" y="11075"/>
                    <a:pt x="26653" y="10041"/>
                  </a:cubicBezTo>
                  <a:cubicBezTo>
                    <a:pt x="26986" y="9541"/>
                    <a:pt x="27253" y="8907"/>
                    <a:pt x="27386" y="8206"/>
                  </a:cubicBezTo>
                  <a:cubicBezTo>
                    <a:pt x="27520" y="7539"/>
                    <a:pt x="27486" y="6739"/>
                    <a:pt x="27253" y="6071"/>
                  </a:cubicBezTo>
                  <a:cubicBezTo>
                    <a:pt x="27083" y="5478"/>
                    <a:pt x="26818" y="4933"/>
                    <a:pt x="26498" y="4476"/>
                  </a:cubicBezTo>
                  <a:lnTo>
                    <a:pt x="26498" y="4476"/>
                  </a:lnTo>
                  <a:cubicBezTo>
                    <a:pt x="26711" y="4350"/>
                    <a:pt x="26930" y="4224"/>
                    <a:pt x="27153" y="4103"/>
                  </a:cubicBezTo>
                  <a:cubicBezTo>
                    <a:pt x="28320" y="3503"/>
                    <a:pt x="29555" y="3003"/>
                    <a:pt x="29922" y="2869"/>
                  </a:cubicBezTo>
                  <a:lnTo>
                    <a:pt x="29922" y="2869"/>
                  </a:lnTo>
                  <a:lnTo>
                    <a:pt x="29555" y="2936"/>
                  </a:lnTo>
                  <a:lnTo>
                    <a:pt x="29555" y="2936"/>
                  </a:lnTo>
                  <a:lnTo>
                    <a:pt x="30181" y="2705"/>
                  </a:lnTo>
                  <a:lnTo>
                    <a:pt x="30181" y="2705"/>
                  </a:lnTo>
                  <a:cubicBezTo>
                    <a:pt x="30096" y="2739"/>
                    <a:pt x="29969" y="2879"/>
                    <a:pt x="29892" y="2923"/>
                  </a:cubicBezTo>
                  <a:lnTo>
                    <a:pt x="29892" y="2923"/>
                  </a:lnTo>
                  <a:cubicBezTo>
                    <a:pt x="30601" y="2678"/>
                    <a:pt x="32764" y="2030"/>
                    <a:pt x="34992" y="1768"/>
                  </a:cubicBezTo>
                  <a:cubicBezTo>
                    <a:pt x="36320" y="1610"/>
                    <a:pt x="37671" y="1569"/>
                    <a:pt x="38689" y="1569"/>
                  </a:cubicBezTo>
                  <a:cubicBezTo>
                    <a:pt x="39385" y="1569"/>
                    <a:pt x="39925" y="1588"/>
                    <a:pt x="40196" y="1602"/>
                  </a:cubicBezTo>
                  <a:cubicBezTo>
                    <a:pt x="40729" y="1668"/>
                    <a:pt x="40262" y="1702"/>
                    <a:pt x="40262" y="1702"/>
                  </a:cubicBezTo>
                  <a:cubicBezTo>
                    <a:pt x="40403" y="1709"/>
                    <a:pt x="40498" y="1711"/>
                    <a:pt x="40566" y="1711"/>
                  </a:cubicBezTo>
                  <a:cubicBezTo>
                    <a:pt x="40750" y="1711"/>
                    <a:pt x="40731" y="1692"/>
                    <a:pt x="40893" y="1692"/>
                  </a:cubicBezTo>
                  <a:cubicBezTo>
                    <a:pt x="40952" y="1692"/>
                    <a:pt x="41036" y="1695"/>
                    <a:pt x="41163" y="1702"/>
                  </a:cubicBezTo>
                  <a:cubicBezTo>
                    <a:pt x="41330" y="1702"/>
                    <a:pt x="41096" y="1735"/>
                    <a:pt x="41029" y="1735"/>
                  </a:cubicBezTo>
                  <a:cubicBezTo>
                    <a:pt x="41216" y="1735"/>
                    <a:pt x="41423" y="1756"/>
                    <a:pt x="41499" y="1765"/>
                  </a:cubicBezTo>
                  <a:lnTo>
                    <a:pt x="41499" y="1765"/>
                  </a:lnTo>
                  <a:cubicBezTo>
                    <a:pt x="41239" y="1733"/>
                    <a:pt x="41358" y="1700"/>
                    <a:pt x="41230" y="1668"/>
                  </a:cubicBezTo>
                  <a:lnTo>
                    <a:pt x="41230" y="1668"/>
                  </a:lnTo>
                  <a:lnTo>
                    <a:pt x="41997" y="1735"/>
                  </a:lnTo>
                  <a:lnTo>
                    <a:pt x="41930" y="1768"/>
                  </a:lnTo>
                  <a:cubicBezTo>
                    <a:pt x="42013" y="1768"/>
                    <a:pt x="42122" y="1752"/>
                    <a:pt x="42297" y="1752"/>
                  </a:cubicBezTo>
                  <a:cubicBezTo>
                    <a:pt x="42472" y="1752"/>
                    <a:pt x="42714" y="1768"/>
                    <a:pt x="43064" y="1835"/>
                  </a:cubicBezTo>
                  <a:cubicBezTo>
                    <a:pt x="44265" y="2002"/>
                    <a:pt x="45599" y="2202"/>
                    <a:pt x="46834" y="2435"/>
                  </a:cubicBezTo>
                  <a:cubicBezTo>
                    <a:pt x="46767" y="2435"/>
                    <a:pt x="46533" y="2435"/>
                    <a:pt x="46267" y="2402"/>
                  </a:cubicBezTo>
                  <a:lnTo>
                    <a:pt x="46267" y="2402"/>
                  </a:lnTo>
                  <a:cubicBezTo>
                    <a:pt x="46433" y="2435"/>
                    <a:pt x="46700" y="2502"/>
                    <a:pt x="46834" y="2536"/>
                  </a:cubicBezTo>
                  <a:cubicBezTo>
                    <a:pt x="46761" y="2511"/>
                    <a:pt x="46751" y="2503"/>
                    <a:pt x="46775" y="2503"/>
                  </a:cubicBezTo>
                  <a:cubicBezTo>
                    <a:pt x="46832" y="2503"/>
                    <a:pt x="47082" y="2552"/>
                    <a:pt x="47127" y="2552"/>
                  </a:cubicBezTo>
                  <a:cubicBezTo>
                    <a:pt x="47141" y="2552"/>
                    <a:pt x="47136" y="2547"/>
                    <a:pt x="47100" y="2536"/>
                  </a:cubicBezTo>
                  <a:lnTo>
                    <a:pt x="47100" y="2536"/>
                  </a:lnTo>
                  <a:cubicBezTo>
                    <a:pt x="48034" y="2602"/>
                    <a:pt x="49169" y="2936"/>
                    <a:pt x="49936" y="3103"/>
                  </a:cubicBezTo>
                  <a:cubicBezTo>
                    <a:pt x="50035" y="3036"/>
                    <a:pt x="51915" y="2212"/>
                    <a:pt x="52003" y="2104"/>
                  </a:cubicBezTo>
                  <a:lnTo>
                    <a:pt x="52003" y="2104"/>
                  </a:lnTo>
                  <a:cubicBezTo>
                    <a:pt x="52008" y="2105"/>
                    <a:pt x="52013" y="2106"/>
                    <a:pt x="52018" y="2108"/>
                  </a:cubicBezTo>
                  <a:lnTo>
                    <a:pt x="52018" y="2108"/>
                  </a:lnTo>
                  <a:cubicBezTo>
                    <a:pt x="52013" y="2106"/>
                    <a:pt x="52009" y="2104"/>
                    <a:pt x="52004" y="2102"/>
                  </a:cubicBezTo>
                  <a:cubicBezTo>
                    <a:pt x="52004" y="2102"/>
                    <a:pt x="52003" y="2103"/>
                    <a:pt x="52003" y="2104"/>
                  </a:cubicBezTo>
                  <a:lnTo>
                    <a:pt x="52003" y="2104"/>
                  </a:lnTo>
                  <a:cubicBezTo>
                    <a:pt x="51906" y="2078"/>
                    <a:pt x="51812" y="2054"/>
                    <a:pt x="51737" y="2035"/>
                  </a:cubicBezTo>
                  <a:lnTo>
                    <a:pt x="51704" y="2069"/>
                  </a:lnTo>
                  <a:cubicBezTo>
                    <a:pt x="51103" y="1935"/>
                    <a:pt x="51570" y="2002"/>
                    <a:pt x="51003" y="1868"/>
                  </a:cubicBezTo>
                  <a:cubicBezTo>
                    <a:pt x="51003" y="1864"/>
                    <a:pt x="51012" y="1862"/>
                    <a:pt x="51028" y="1862"/>
                  </a:cubicBezTo>
                  <a:cubicBezTo>
                    <a:pt x="51134" y="1862"/>
                    <a:pt x="51561" y="1953"/>
                    <a:pt x="51937" y="2069"/>
                  </a:cubicBezTo>
                  <a:cubicBezTo>
                    <a:pt x="51537" y="1935"/>
                    <a:pt x="51103" y="1835"/>
                    <a:pt x="50937" y="1835"/>
                  </a:cubicBezTo>
                  <a:cubicBezTo>
                    <a:pt x="50570" y="1702"/>
                    <a:pt x="51003" y="1768"/>
                    <a:pt x="50536" y="1668"/>
                  </a:cubicBezTo>
                  <a:cubicBezTo>
                    <a:pt x="50203" y="1568"/>
                    <a:pt x="49736" y="1535"/>
                    <a:pt x="49369" y="1401"/>
                  </a:cubicBezTo>
                  <a:cubicBezTo>
                    <a:pt x="48401" y="1168"/>
                    <a:pt x="47901" y="1168"/>
                    <a:pt x="47034" y="901"/>
                  </a:cubicBezTo>
                  <a:lnTo>
                    <a:pt x="47100" y="901"/>
                  </a:lnTo>
                  <a:cubicBezTo>
                    <a:pt x="46834" y="834"/>
                    <a:pt x="46200" y="734"/>
                    <a:pt x="45599" y="601"/>
                  </a:cubicBezTo>
                  <a:lnTo>
                    <a:pt x="45599" y="601"/>
                  </a:lnTo>
                  <a:cubicBezTo>
                    <a:pt x="45721" y="650"/>
                    <a:pt x="45826" y="681"/>
                    <a:pt x="45742" y="681"/>
                  </a:cubicBezTo>
                  <a:cubicBezTo>
                    <a:pt x="45711" y="681"/>
                    <a:pt x="45655" y="676"/>
                    <a:pt x="45566" y="668"/>
                  </a:cubicBezTo>
                  <a:cubicBezTo>
                    <a:pt x="44899" y="534"/>
                    <a:pt x="44499" y="501"/>
                    <a:pt x="43998" y="367"/>
                  </a:cubicBezTo>
                  <a:lnTo>
                    <a:pt x="43531" y="334"/>
                  </a:lnTo>
                  <a:cubicBezTo>
                    <a:pt x="42664" y="206"/>
                    <a:pt x="40781" y="1"/>
                    <a:pt x="386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52"/>
            <p:cNvSpPr/>
            <p:nvPr/>
          </p:nvSpPr>
          <p:spPr>
            <a:xfrm>
              <a:off x="2664575" y="1138750"/>
              <a:ext cx="167650" cy="176000"/>
            </a:xfrm>
            <a:custGeom>
              <a:avLst/>
              <a:gdLst/>
              <a:ahLst/>
              <a:cxnLst/>
              <a:rect l="l" t="t" r="r" b="b"/>
              <a:pathLst>
                <a:path w="6706" h="7040" extrusionOk="0">
                  <a:moveTo>
                    <a:pt x="2848" y="1579"/>
                  </a:moveTo>
                  <a:cubicBezTo>
                    <a:pt x="2848" y="1579"/>
                    <a:pt x="2847" y="1579"/>
                    <a:pt x="2846" y="1579"/>
                  </a:cubicBezTo>
                  <a:lnTo>
                    <a:pt x="2846" y="1579"/>
                  </a:lnTo>
                  <a:cubicBezTo>
                    <a:pt x="2855" y="1588"/>
                    <a:pt x="2863" y="1595"/>
                    <a:pt x="2869" y="1602"/>
                  </a:cubicBezTo>
                  <a:cubicBezTo>
                    <a:pt x="2869" y="1585"/>
                    <a:pt x="2861" y="1579"/>
                    <a:pt x="2848" y="1579"/>
                  </a:cubicBezTo>
                  <a:close/>
                  <a:moveTo>
                    <a:pt x="3570" y="2036"/>
                  </a:moveTo>
                  <a:lnTo>
                    <a:pt x="3570" y="2036"/>
                  </a:lnTo>
                  <a:cubicBezTo>
                    <a:pt x="3568" y="2038"/>
                    <a:pt x="3567" y="2041"/>
                    <a:pt x="3566" y="2044"/>
                  </a:cubicBezTo>
                  <a:lnTo>
                    <a:pt x="3566" y="2044"/>
                  </a:lnTo>
                  <a:cubicBezTo>
                    <a:pt x="3576" y="2060"/>
                    <a:pt x="3588" y="2079"/>
                    <a:pt x="3603" y="2102"/>
                  </a:cubicBezTo>
                  <a:lnTo>
                    <a:pt x="3570" y="2036"/>
                  </a:lnTo>
                  <a:close/>
                  <a:moveTo>
                    <a:pt x="6605" y="6005"/>
                  </a:moveTo>
                  <a:lnTo>
                    <a:pt x="6622" y="6057"/>
                  </a:lnTo>
                  <a:lnTo>
                    <a:pt x="6622" y="6057"/>
                  </a:lnTo>
                  <a:cubicBezTo>
                    <a:pt x="6605" y="6035"/>
                    <a:pt x="6583" y="6027"/>
                    <a:pt x="6605" y="6005"/>
                  </a:cubicBezTo>
                  <a:close/>
                  <a:moveTo>
                    <a:pt x="1201" y="1"/>
                  </a:moveTo>
                  <a:cubicBezTo>
                    <a:pt x="1101" y="34"/>
                    <a:pt x="67" y="868"/>
                    <a:pt x="34" y="935"/>
                  </a:cubicBezTo>
                  <a:lnTo>
                    <a:pt x="0" y="868"/>
                  </a:lnTo>
                  <a:lnTo>
                    <a:pt x="0" y="868"/>
                  </a:lnTo>
                  <a:cubicBezTo>
                    <a:pt x="0" y="935"/>
                    <a:pt x="0" y="968"/>
                    <a:pt x="34" y="968"/>
                  </a:cubicBezTo>
                  <a:lnTo>
                    <a:pt x="67" y="935"/>
                  </a:lnTo>
                  <a:cubicBezTo>
                    <a:pt x="101" y="968"/>
                    <a:pt x="67" y="968"/>
                    <a:pt x="101" y="1002"/>
                  </a:cubicBezTo>
                  <a:cubicBezTo>
                    <a:pt x="91" y="1011"/>
                    <a:pt x="81" y="1015"/>
                    <a:pt x="71" y="1015"/>
                  </a:cubicBezTo>
                  <a:cubicBezTo>
                    <a:pt x="48" y="1015"/>
                    <a:pt x="24" y="992"/>
                    <a:pt x="0" y="968"/>
                  </a:cubicBezTo>
                  <a:lnTo>
                    <a:pt x="0" y="968"/>
                  </a:lnTo>
                  <a:cubicBezTo>
                    <a:pt x="34" y="1002"/>
                    <a:pt x="34" y="1035"/>
                    <a:pt x="67" y="1035"/>
                  </a:cubicBezTo>
                  <a:cubicBezTo>
                    <a:pt x="67" y="1102"/>
                    <a:pt x="34" y="1102"/>
                    <a:pt x="67" y="1135"/>
                  </a:cubicBezTo>
                  <a:cubicBezTo>
                    <a:pt x="101" y="1135"/>
                    <a:pt x="167" y="1168"/>
                    <a:pt x="201" y="1202"/>
                  </a:cubicBezTo>
                  <a:cubicBezTo>
                    <a:pt x="234" y="1302"/>
                    <a:pt x="367" y="1302"/>
                    <a:pt x="401" y="1368"/>
                  </a:cubicBezTo>
                  <a:cubicBezTo>
                    <a:pt x="401" y="1435"/>
                    <a:pt x="501" y="1469"/>
                    <a:pt x="501" y="1502"/>
                  </a:cubicBezTo>
                  <a:cubicBezTo>
                    <a:pt x="501" y="1502"/>
                    <a:pt x="501" y="1469"/>
                    <a:pt x="534" y="1469"/>
                  </a:cubicBezTo>
                  <a:cubicBezTo>
                    <a:pt x="568" y="1535"/>
                    <a:pt x="601" y="1535"/>
                    <a:pt x="601" y="1602"/>
                  </a:cubicBezTo>
                  <a:lnTo>
                    <a:pt x="701" y="1602"/>
                  </a:lnTo>
                  <a:cubicBezTo>
                    <a:pt x="868" y="1769"/>
                    <a:pt x="1568" y="2436"/>
                    <a:pt x="1735" y="2603"/>
                  </a:cubicBezTo>
                  <a:cubicBezTo>
                    <a:pt x="1969" y="2836"/>
                    <a:pt x="2536" y="3437"/>
                    <a:pt x="2802" y="3670"/>
                  </a:cubicBezTo>
                  <a:cubicBezTo>
                    <a:pt x="2802" y="3770"/>
                    <a:pt x="2903" y="3804"/>
                    <a:pt x="2903" y="3837"/>
                  </a:cubicBezTo>
                  <a:cubicBezTo>
                    <a:pt x="2903" y="3804"/>
                    <a:pt x="2903" y="3804"/>
                    <a:pt x="2936" y="3804"/>
                  </a:cubicBezTo>
                  <a:cubicBezTo>
                    <a:pt x="2990" y="3872"/>
                    <a:pt x="3006" y="3884"/>
                    <a:pt x="3014" y="3884"/>
                  </a:cubicBezTo>
                  <a:cubicBezTo>
                    <a:pt x="3019" y="3884"/>
                    <a:pt x="3022" y="3880"/>
                    <a:pt x="3028" y="3880"/>
                  </a:cubicBezTo>
                  <a:cubicBezTo>
                    <a:pt x="3037" y="3880"/>
                    <a:pt x="3055" y="3889"/>
                    <a:pt x="3103" y="3937"/>
                  </a:cubicBezTo>
                  <a:cubicBezTo>
                    <a:pt x="3269" y="4037"/>
                    <a:pt x="3770" y="4771"/>
                    <a:pt x="3870" y="4938"/>
                  </a:cubicBezTo>
                  <a:cubicBezTo>
                    <a:pt x="4003" y="4971"/>
                    <a:pt x="4037" y="5104"/>
                    <a:pt x="4103" y="5171"/>
                  </a:cubicBezTo>
                  <a:cubicBezTo>
                    <a:pt x="4203" y="5271"/>
                    <a:pt x="4537" y="5772"/>
                    <a:pt x="4604" y="5872"/>
                  </a:cubicBezTo>
                  <a:cubicBezTo>
                    <a:pt x="4704" y="5972"/>
                    <a:pt x="4637" y="5972"/>
                    <a:pt x="4704" y="6038"/>
                  </a:cubicBezTo>
                  <a:cubicBezTo>
                    <a:pt x="4713" y="6030"/>
                    <a:pt x="4724" y="6025"/>
                    <a:pt x="4737" y="6025"/>
                  </a:cubicBezTo>
                  <a:cubicBezTo>
                    <a:pt x="4773" y="6025"/>
                    <a:pt x="4822" y="6056"/>
                    <a:pt x="4871" y="6105"/>
                  </a:cubicBezTo>
                  <a:cubicBezTo>
                    <a:pt x="4904" y="6139"/>
                    <a:pt x="5037" y="6172"/>
                    <a:pt x="5071" y="6272"/>
                  </a:cubicBezTo>
                  <a:lnTo>
                    <a:pt x="5037" y="6272"/>
                  </a:lnTo>
                  <a:cubicBezTo>
                    <a:pt x="5104" y="6305"/>
                    <a:pt x="5204" y="6439"/>
                    <a:pt x="5204" y="6472"/>
                  </a:cubicBezTo>
                  <a:cubicBezTo>
                    <a:pt x="5238" y="6606"/>
                    <a:pt x="5304" y="6772"/>
                    <a:pt x="5438" y="6872"/>
                  </a:cubicBezTo>
                  <a:lnTo>
                    <a:pt x="5404" y="7039"/>
                  </a:lnTo>
                  <a:cubicBezTo>
                    <a:pt x="5404" y="7039"/>
                    <a:pt x="6538" y="6472"/>
                    <a:pt x="6639" y="6139"/>
                  </a:cubicBezTo>
                  <a:lnTo>
                    <a:pt x="6705" y="6139"/>
                  </a:lnTo>
                  <a:lnTo>
                    <a:pt x="6639" y="6105"/>
                  </a:lnTo>
                  <a:cubicBezTo>
                    <a:pt x="6630" y="6088"/>
                    <a:pt x="6626" y="6075"/>
                    <a:pt x="6625" y="6066"/>
                  </a:cubicBezTo>
                  <a:lnTo>
                    <a:pt x="6625" y="6066"/>
                  </a:lnTo>
                  <a:lnTo>
                    <a:pt x="6639" y="6105"/>
                  </a:lnTo>
                  <a:cubicBezTo>
                    <a:pt x="6639" y="6086"/>
                    <a:pt x="6633" y="6072"/>
                    <a:pt x="6626" y="6061"/>
                  </a:cubicBezTo>
                  <a:lnTo>
                    <a:pt x="6626" y="6061"/>
                  </a:lnTo>
                  <a:cubicBezTo>
                    <a:pt x="6628" y="6038"/>
                    <a:pt x="6659" y="6038"/>
                    <a:pt x="6705" y="6038"/>
                  </a:cubicBezTo>
                  <a:cubicBezTo>
                    <a:pt x="6639" y="6038"/>
                    <a:pt x="6605" y="6005"/>
                    <a:pt x="6605" y="5972"/>
                  </a:cubicBezTo>
                  <a:cubicBezTo>
                    <a:pt x="6572" y="5938"/>
                    <a:pt x="6639" y="5938"/>
                    <a:pt x="6605" y="5872"/>
                  </a:cubicBezTo>
                  <a:cubicBezTo>
                    <a:pt x="6438" y="5605"/>
                    <a:pt x="6272" y="5305"/>
                    <a:pt x="6071" y="5004"/>
                  </a:cubicBezTo>
                  <a:lnTo>
                    <a:pt x="6105" y="5004"/>
                  </a:lnTo>
                  <a:cubicBezTo>
                    <a:pt x="6038" y="4938"/>
                    <a:pt x="5971" y="4838"/>
                    <a:pt x="5905" y="4804"/>
                  </a:cubicBezTo>
                  <a:lnTo>
                    <a:pt x="5905" y="4704"/>
                  </a:lnTo>
                  <a:cubicBezTo>
                    <a:pt x="5905" y="4704"/>
                    <a:pt x="5805" y="4637"/>
                    <a:pt x="5738" y="4504"/>
                  </a:cubicBezTo>
                  <a:cubicBezTo>
                    <a:pt x="5705" y="4170"/>
                    <a:pt x="5604" y="4104"/>
                    <a:pt x="5604" y="4104"/>
                  </a:cubicBezTo>
                  <a:lnTo>
                    <a:pt x="5571" y="4137"/>
                  </a:lnTo>
                  <a:cubicBezTo>
                    <a:pt x="5504" y="4037"/>
                    <a:pt x="5604" y="4037"/>
                    <a:pt x="5538" y="4004"/>
                  </a:cubicBezTo>
                  <a:lnTo>
                    <a:pt x="5538" y="4004"/>
                  </a:lnTo>
                  <a:cubicBezTo>
                    <a:pt x="5529" y="4007"/>
                    <a:pt x="5520" y="4008"/>
                    <a:pt x="5513" y="4008"/>
                  </a:cubicBezTo>
                  <a:cubicBezTo>
                    <a:pt x="5437" y="4008"/>
                    <a:pt x="5432" y="3870"/>
                    <a:pt x="5371" y="3870"/>
                  </a:cubicBezTo>
                  <a:lnTo>
                    <a:pt x="5371" y="3837"/>
                  </a:lnTo>
                  <a:cubicBezTo>
                    <a:pt x="5338" y="3837"/>
                    <a:pt x="5338" y="3804"/>
                    <a:pt x="5271" y="3804"/>
                  </a:cubicBezTo>
                  <a:lnTo>
                    <a:pt x="5271" y="3837"/>
                  </a:lnTo>
                  <a:lnTo>
                    <a:pt x="5238" y="3804"/>
                  </a:lnTo>
                  <a:cubicBezTo>
                    <a:pt x="5238" y="3770"/>
                    <a:pt x="5238" y="3770"/>
                    <a:pt x="5271" y="3770"/>
                  </a:cubicBezTo>
                  <a:cubicBezTo>
                    <a:pt x="5204" y="3603"/>
                    <a:pt x="4704" y="2936"/>
                    <a:pt x="4537" y="2803"/>
                  </a:cubicBezTo>
                  <a:lnTo>
                    <a:pt x="4537" y="2803"/>
                  </a:lnTo>
                  <a:cubicBezTo>
                    <a:pt x="4537" y="2836"/>
                    <a:pt x="4570" y="2870"/>
                    <a:pt x="4537" y="2936"/>
                  </a:cubicBezTo>
                  <a:cubicBezTo>
                    <a:pt x="4508" y="2936"/>
                    <a:pt x="4504" y="2863"/>
                    <a:pt x="4462" y="2863"/>
                  </a:cubicBezTo>
                  <a:cubicBezTo>
                    <a:pt x="4455" y="2863"/>
                    <a:pt x="4446" y="2865"/>
                    <a:pt x="4437" y="2870"/>
                  </a:cubicBezTo>
                  <a:cubicBezTo>
                    <a:pt x="4504" y="2803"/>
                    <a:pt x="4404" y="2803"/>
                    <a:pt x="4437" y="2703"/>
                  </a:cubicBezTo>
                  <a:lnTo>
                    <a:pt x="4437" y="2703"/>
                  </a:lnTo>
                  <a:lnTo>
                    <a:pt x="4404" y="2769"/>
                  </a:lnTo>
                  <a:lnTo>
                    <a:pt x="4404" y="2703"/>
                  </a:lnTo>
                  <a:cubicBezTo>
                    <a:pt x="4237" y="2603"/>
                    <a:pt x="4370" y="2669"/>
                    <a:pt x="4237" y="2536"/>
                  </a:cubicBezTo>
                  <a:cubicBezTo>
                    <a:pt x="4170" y="2469"/>
                    <a:pt x="4070" y="2469"/>
                    <a:pt x="4037" y="2436"/>
                  </a:cubicBezTo>
                  <a:cubicBezTo>
                    <a:pt x="4037" y="2436"/>
                    <a:pt x="4037" y="2469"/>
                    <a:pt x="4003" y="2469"/>
                  </a:cubicBezTo>
                  <a:cubicBezTo>
                    <a:pt x="4037" y="2436"/>
                    <a:pt x="3903" y="2436"/>
                    <a:pt x="3937" y="2369"/>
                  </a:cubicBezTo>
                  <a:cubicBezTo>
                    <a:pt x="3910" y="2369"/>
                    <a:pt x="3883" y="2326"/>
                    <a:pt x="3857" y="2326"/>
                  </a:cubicBezTo>
                  <a:cubicBezTo>
                    <a:pt x="3850" y="2326"/>
                    <a:pt x="3843" y="2329"/>
                    <a:pt x="3837" y="2336"/>
                  </a:cubicBezTo>
                  <a:cubicBezTo>
                    <a:pt x="3837" y="2302"/>
                    <a:pt x="3770" y="2269"/>
                    <a:pt x="3837" y="2269"/>
                  </a:cubicBezTo>
                  <a:cubicBezTo>
                    <a:pt x="3837" y="2202"/>
                    <a:pt x="3770" y="2202"/>
                    <a:pt x="3770" y="2202"/>
                  </a:cubicBezTo>
                  <a:lnTo>
                    <a:pt x="3770" y="2269"/>
                  </a:lnTo>
                  <a:cubicBezTo>
                    <a:pt x="3703" y="2169"/>
                    <a:pt x="3703" y="2136"/>
                    <a:pt x="3603" y="2136"/>
                  </a:cubicBezTo>
                  <a:lnTo>
                    <a:pt x="3603" y="2169"/>
                  </a:lnTo>
                  <a:cubicBezTo>
                    <a:pt x="3571" y="2137"/>
                    <a:pt x="3539" y="2105"/>
                    <a:pt x="3566" y="2044"/>
                  </a:cubicBezTo>
                  <a:lnTo>
                    <a:pt x="3566" y="2044"/>
                  </a:lnTo>
                  <a:cubicBezTo>
                    <a:pt x="3531" y="1989"/>
                    <a:pt x="3513" y="1969"/>
                    <a:pt x="3436" y="1969"/>
                  </a:cubicBezTo>
                  <a:lnTo>
                    <a:pt x="3436" y="2002"/>
                  </a:lnTo>
                  <a:cubicBezTo>
                    <a:pt x="3336" y="1969"/>
                    <a:pt x="2936" y="1635"/>
                    <a:pt x="2836" y="1602"/>
                  </a:cubicBezTo>
                  <a:lnTo>
                    <a:pt x="2836" y="1669"/>
                  </a:lnTo>
                  <a:lnTo>
                    <a:pt x="2736" y="1635"/>
                  </a:lnTo>
                  <a:cubicBezTo>
                    <a:pt x="2736" y="1635"/>
                    <a:pt x="2808" y="1581"/>
                    <a:pt x="2846" y="1579"/>
                  </a:cubicBezTo>
                  <a:lnTo>
                    <a:pt x="2846" y="1579"/>
                  </a:lnTo>
                  <a:cubicBezTo>
                    <a:pt x="2675" y="1408"/>
                    <a:pt x="2099" y="828"/>
                    <a:pt x="2035" y="701"/>
                  </a:cubicBezTo>
                  <a:cubicBezTo>
                    <a:pt x="2002" y="635"/>
                    <a:pt x="2069" y="668"/>
                    <a:pt x="2069" y="635"/>
                  </a:cubicBezTo>
                  <a:cubicBezTo>
                    <a:pt x="2035" y="618"/>
                    <a:pt x="2027" y="618"/>
                    <a:pt x="2023" y="618"/>
                  </a:cubicBezTo>
                  <a:cubicBezTo>
                    <a:pt x="2019" y="618"/>
                    <a:pt x="2019" y="618"/>
                    <a:pt x="2002" y="601"/>
                  </a:cubicBezTo>
                  <a:cubicBezTo>
                    <a:pt x="2002" y="601"/>
                    <a:pt x="2006" y="592"/>
                    <a:pt x="2012" y="584"/>
                  </a:cubicBezTo>
                  <a:lnTo>
                    <a:pt x="2012" y="584"/>
                  </a:lnTo>
                  <a:cubicBezTo>
                    <a:pt x="2017" y="594"/>
                    <a:pt x="2024" y="601"/>
                    <a:pt x="2035" y="601"/>
                  </a:cubicBezTo>
                  <a:cubicBezTo>
                    <a:pt x="2035" y="579"/>
                    <a:pt x="2032" y="572"/>
                    <a:pt x="2027" y="572"/>
                  </a:cubicBezTo>
                  <a:cubicBezTo>
                    <a:pt x="2022" y="572"/>
                    <a:pt x="2017" y="578"/>
                    <a:pt x="2012" y="584"/>
                  </a:cubicBezTo>
                  <a:lnTo>
                    <a:pt x="2012" y="584"/>
                  </a:lnTo>
                  <a:cubicBezTo>
                    <a:pt x="2002" y="565"/>
                    <a:pt x="2002" y="535"/>
                    <a:pt x="2002" y="535"/>
                  </a:cubicBezTo>
                  <a:cubicBezTo>
                    <a:pt x="2002" y="601"/>
                    <a:pt x="1935" y="635"/>
                    <a:pt x="1935" y="668"/>
                  </a:cubicBezTo>
                  <a:lnTo>
                    <a:pt x="1902" y="601"/>
                  </a:lnTo>
                  <a:lnTo>
                    <a:pt x="1935" y="535"/>
                  </a:lnTo>
                  <a:lnTo>
                    <a:pt x="1935" y="535"/>
                  </a:lnTo>
                  <a:cubicBezTo>
                    <a:pt x="1935" y="535"/>
                    <a:pt x="1902" y="556"/>
                    <a:pt x="1862" y="556"/>
                  </a:cubicBezTo>
                  <a:cubicBezTo>
                    <a:pt x="1832" y="556"/>
                    <a:pt x="1797" y="544"/>
                    <a:pt x="1768" y="501"/>
                  </a:cubicBezTo>
                  <a:cubicBezTo>
                    <a:pt x="1702" y="368"/>
                    <a:pt x="1568" y="301"/>
                    <a:pt x="1502" y="201"/>
                  </a:cubicBezTo>
                  <a:lnTo>
                    <a:pt x="1568" y="201"/>
                  </a:lnTo>
                  <a:lnTo>
                    <a:pt x="1535" y="168"/>
                  </a:lnTo>
                  <a:cubicBezTo>
                    <a:pt x="1535" y="175"/>
                    <a:pt x="1533" y="177"/>
                    <a:pt x="1531" y="177"/>
                  </a:cubicBezTo>
                  <a:cubicBezTo>
                    <a:pt x="1525" y="177"/>
                    <a:pt x="1512" y="158"/>
                    <a:pt x="1505" y="158"/>
                  </a:cubicBezTo>
                  <a:cubicBezTo>
                    <a:pt x="1503" y="158"/>
                    <a:pt x="1502" y="161"/>
                    <a:pt x="1502" y="168"/>
                  </a:cubicBezTo>
                  <a:cubicBezTo>
                    <a:pt x="1368" y="168"/>
                    <a:pt x="1335" y="1"/>
                    <a:pt x="1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52"/>
            <p:cNvSpPr/>
            <p:nvPr/>
          </p:nvSpPr>
          <p:spPr>
            <a:xfrm>
              <a:off x="2611200" y="1268025"/>
              <a:ext cx="228525" cy="107600"/>
            </a:xfrm>
            <a:custGeom>
              <a:avLst/>
              <a:gdLst/>
              <a:ahLst/>
              <a:cxnLst/>
              <a:rect l="l" t="t" r="r" b="b"/>
              <a:pathLst>
                <a:path w="9141" h="4304" extrusionOk="0">
                  <a:moveTo>
                    <a:pt x="6005" y="701"/>
                  </a:moveTo>
                  <a:cubicBezTo>
                    <a:pt x="6000" y="701"/>
                    <a:pt x="5996" y="702"/>
                    <a:pt x="5992" y="705"/>
                  </a:cubicBezTo>
                  <a:lnTo>
                    <a:pt x="5992" y="705"/>
                  </a:lnTo>
                  <a:cubicBezTo>
                    <a:pt x="5997" y="703"/>
                    <a:pt x="6001" y="702"/>
                    <a:pt x="6005" y="701"/>
                  </a:cubicBezTo>
                  <a:close/>
                  <a:moveTo>
                    <a:pt x="8473" y="0"/>
                  </a:moveTo>
                  <a:cubicBezTo>
                    <a:pt x="8073" y="34"/>
                    <a:pt x="7706" y="100"/>
                    <a:pt x="7339" y="200"/>
                  </a:cubicBezTo>
                  <a:lnTo>
                    <a:pt x="7339" y="167"/>
                  </a:lnTo>
                  <a:cubicBezTo>
                    <a:pt x="7206" y="200"/>
                    <a:pt x="7139" y="200"/>
                    <a:pt x="7039" y="267"/>
                  </a:cubicBezTo>
                  <a:cubicBezTo>
                    <a:pt x="7006" y="267"/>
                    <a:pt x="7006" y="200"/>
                    <a:pt x="7006" y="200"/>
                  </a:cubicBezTo>
                  <a:cubicBezTo>
                    <a:pt x="7006" y="200"/>
                    <a:pt x="6872" y="267"/>
                    <a:pt x="6705" y="300"/>
                  </a:cubicBezTo>
                  <a:cubicBezTo>
                    <a:pt x="6639" y="300"/>
                    <a:pt x="6572" y="334"/>
                    <a:pt x="6505" y="334"/>
                  </a:cubicBezTo>
                  <a:cubicBezTo>
                    <a:pt x="6572" y="534"/>
                    <a:pt x="6539" y="534"/>
                    <a:pt x="6539" y="534"/>
                  </a:cubicBezTo>
                  <a:lnTo>
                    <a:pt x="6539" y="634"/>
                  </a:lnTo>
                  <a:cubicBezTo>
                    <a:pt x="6523" y="638"/>
                    <a:pt x="6511" y="639"/>
                    <a:pt x="6501" y="639"/>
                  </a:cubicBezTo>
                  <a:cubicBezTo>
                    <a:pt x="6443" y="639"/>
                    <a:pt x="6467" y="582"/>
                    <a:pt x="6429" y="582"/>
                  </a:cubicBezTo>
                  <a:cubicBezTo>
                    <a:pt x="6417" y="582"/>
                    <a:pt x="6399" y="587"/>
                    <a:pt x="6372" y="601"/>
                  </a:cubicBezTo>
                  <a:cubicBezTo>
                    <a:pt x="6372" y="667"/>
                    <a:pt x="6205" y="634"/>
                    <a:pt x="6172" y="667"/>
                  </a:cubicBezTo>
                  <a:cubicBezTo>
                    <a:pt x="6172" y="667"/>
                    <a:pt x="6138" y="667"/>
                    <a:pt x="6138" y="634"/>
                  </a:cubicBezTo>
                  <a:cubicBezTo>
                    <a:pt x="6138" y="667"/>
                    <a:pt x="6072" y="667"/>
                    <a:pt x="6038" y="667"/>
                  </a:cubicBezTo>
                  <a:lnTo>
                    <a:pt x="6072" y="701"/>
                  </a:lnTo>
                  <a:lnTo>
                    <a:pt x="6005" y="767"/>
                  </a:lnTo>
                  <a:cubicBezTo>
                    <a:pt x="5977" y="767"/>
                    <a:pt x="5972" y="719"/>
                    <a:pt x="5992" y="705"/>
                  </a:cubicBezTo>
                  <a:lnTo>
                    <a:pt x="5992" y="705"/>
                  </a:lnTo>
                  <a:cubicBezTo>
                    <a:pt x="5768" y="774"/>
                    <a:pt x="4867" y="935"/>
                    <a:pt x="4704" y="1001"/>
                  </a:cubicBezTo>
                  <a:cubicBezTo>
                    <a:pt x="4721" y="1018"/>
                    <a:pt x="4746" y="1018"/>
                    <a:pt x="4771" y="1018"/>
                  </a:cubicBezTo>
                  <a:cubicBezTo>
                    <a:pt x="4796" y="1018"/>
                    <a:pt x="4821" y="1018"/>
                    <a:pt x="4837" y="1034"/>
                  </a:cubicBezTo>
                  <a:cubicBezTo>
                    <a:pt x="4821" y="1068"/>
                    <a:pt x="4796" y="1068"/>
                    <a:pt x="4775" y="1068"/>
                  </a:cubicBezTo>
                  <a:cubicBezTo>
                    <a:pt x="4754" y="1068"/>
                    <a:pt x="4737" y="1068"/>
                    <a:pt x="4737" y="1101"/>
                  </a:cubicBezTo>
                  <a:cubicBezTo>
                    <a:pt x="4721" y="1051"/>
                    <a:pt x="4696" y="1051"/>
                    <a:pt x="4662" y="1051"/>
                  </a:cubicBezTo>
                  <a:cubicBezTo>
                    <a:pt x="4629" y="1051"/>
                    <a:pt x="4587" y="1051"/>
                    <a:pt x="4537" y="1001"/>
                  </a:cubicBezTo>
                  <a:lnTo>
                    <a:pt x="4537" y="1034"/>
                  </a:lnTo>
                  <a:lnTo>
                    <a:pt x="4504" y="1001"/>
                  </a:lnTo>
                  <a:cubicBezTo>
                    <a:pt x="4404" y="1068"/>
                    <a:pt x="4395" y="1076"/>
                    <a:pt x="4383" y="1076"/>
                  </a:cubicBezTo>
                  <a:cubicBezTo>
                    <a:pt x="4379" y="1076"/>
                    <a:pt x="4374" y="1075"/>
                    <a:pt x="4365" y="1075"/>
                  </a:cubicBezTo>
                  <a:cubicBezTo>
                    <a:pt x="4348" y="1075"/>
                    <a:pt x="4315" y="1079"/>
                    <a:pt x="4237" y="1101"/>
                  </a:cubicBezTo>
                  <a:cubicBezTo>
                    <a:pt x="4137" y="1134"/>
                    <a:pt x="4070" y="1201"/>
                    <a:pt x="4003" y="1201"/>
                  </a:cubicBezTo>
                  <a:cubicBezTo>
                    <a:pt x="4003" y="1201"/>
                    <a:pt x="4037" y="1201"/>
                    <a:pt x="4003" y="1234"/>
                  </a:cubicBezTo>
                  <a:cubicBezTo>
                    <a:pt x="4003" y="1229"/>
                    <a:pt x="4001" y="1227"/>
                    <a:pt x="3997" y="1227"/>
                  </a:cubicBezTo>
                  <a:cubicBezTo>
                    <a:pt x="3982" y="1227"/>
                    <a:pt x="3943" y="1258"/>
                    <a:pt x="3920" y="1258"/>
                  </a:cubicBezTo>
                  <a:cubicBezTo>
                    <a:pt x="3910" y="1258"/>
                    <a:pt x="3903" y="1252"/>
                    <a:pt x="3903" y="1234"/>
                  </a:cubicBezTo>
                  <a:cubicBezTo>
                    <a:pt x="3870" y="1234"/>
                    <a:pt x="3803" y="1301"/>
                    <a:pt x="3837" y="1334"/>
                  </a:cubicBezTo>
                  <a:cubicBezTo>
                    <a:pt x="3820" y="1318"/>
                    <a:pt x="3787" y="1318"/>
                    <a:pt x="3762" y="1318"/>
                  </a:cubicBezTo>
                  <a:cubicBezTo>
                    <a:pt x="3737" y="1318"/>
                    <a:pt x="3720" y="1318"/>
                    <a:pt x="3737" y="1301"/>
                  </a:cubicBezTo>
                  <a:cubicBezTo>
                    <a:pt x="3703" y="1301"/>
                    <a:pt x="3703" y="1301"/>
                    <a:pt x="3670" y="1334"/>
                  </a:cubicBezTo>
                  <a:lnTo>
                    <a:pt x="3703" y="1334"/>
                  </a:lnTo>
                  <a:cubicBezTo>
                    <a:pt x="3637" y="1368"/>
                    <a:pt x="3536" y="1334"/>
                    <a:pt x="3503" y="1401"/>
                  </a:cubicBezTo>
                  <a:lnTo>
                    <a:pt x="3536" y="1401"/>
                  </a:lnTo>
                  <a:cubicBezTo>
                    <a:pt x="3520" y="1435"/>
                    <a:pt x="3486" y="1451"/>
                    <a:pt x="3453" y="1451"/>
                  </a:cubicBezTo>
                  <a:cubicBezTo>
                    <a:pt x="3420" y="1451"/>
                    <a:pt x="3386" y="1435"/>
                    <a:pt x="3370" y="1401"/>
                  </a:cubicBezTo>
                  <a:lnTo>
                    <a:pt x="3403" y="1368"/>
                  </a:lnTo>
                  <a:lnTo>
                    <a:pt x="3403" y="1368"/>
                  </a:lnTo>
                  <a:cubicBezTo>
                    <a:pt x="3336" y="1401"/>
                    <a:pt x="3236" y="1401"/>
                    <a:pt x="3170" y="1501"/>
                  </a:cubicBezTo>
                  <a:lnTo>
                    <a:pt x="3203" y="1501"/>
                  </a:lnTo>
                  <a:cubicBezTo>
                    <a:pt x="3136" y="1601"/>
                    <a:pt x="2569" y="1801"/>
                    <a:pt x="2502" y="1935"/>
                  </a:cubicBezTo>
                  <a:lnTo>
                    <a:pt x="2536" y="1968"/>
                  </a:lnTo>
                  <a:lnTo>
                    <a:pt x="2469" y="2035"/>
                  </a:lnTo>
                  <a:lnTo>
                    <a:pt x="2469" y="1868"/>
                  </a:lnTo>
                  <a:cubicBezTo>
                    <a:pt x="2302" y="1902"/>
                    <a:pt x="1368" y="2235"/>
                    <a:pt x="1168" y="2302"/>
                  </a:cubicBezTo>
                  <a:cubicBezTo>
                    <a:pt x="1068" y="2302"/>
                    <a:pt x="1135" y="2202"/>
                    <a:pt x="1135" y="2202"/>
                  </a:cubicBezTo>
                  <a:lnTo>
                    <a:pt x="1135" y="2202"/>
                  </a:lnTo>
                  <a:cubicBezTo>
                    <a:pt x="1035" y="2235"/>
                    <a:pt x="1135" y="2235"/>
                    <a:pt x="1035" y="2302"/>
                  </a:cubicBezTo>
                  <a:cubicBezTo>
                    <a:pt x="1001" y="2302"/>
                    <a:pt x="1035" y="2235"/>
                    <a:pt x="1035" y="2235"/>
                  </a:cubicBezTo>
                  <a:cubicBezTo>
                    <a:pt x="1001" y="2235"/>
                    <a:pt x="1001" y="2235"/>
                    <a:pt x="1001" y="2302"/>
                  </a:cubicBezTo>
                  <a:cubicBezTo>
                    <a:pt x="1035" y="2302"/>
                    <a:pt x="1035" y="2369"/>
                    <a:pt x="1068" y="2369"/>
                  </a:cubicBezTo>
                  <a:lnTo>
                    <a:pt x="1001" y="2402"/>
                  </a:lnTo>
                  <a:lnTo>
                    <a:pt x="1001" y="2369"/>
                  </a:lnTo>
                  <a:cubicBezTo>
                    <a:pt x="1001" y="2369"/>
                    <a:pt x="1001" y="2502"/>
                    <a:pt x="868" y="2502"/>
                  </a:cubicBezTo>
                  <a:cubicBezTo>
                    <a:pt x="701" y="2535"/>
                    <a:pt x="568" y="2569"/>
                    <a:pt x="401" y="2635"/>
                  </a:cubicBezTo>
                  <a:cubicBezTo>
                    <a:pt x="401" y="2569"/>
                    <a:pt x="468" y="2569"/>
                    <a:pt x="468" y="2535"/>
                  </a:cubicBezTo>
                  <a:lnTo>
                    <a:pt x="368" y="2535"/>
                  </a:lnTo>
                  <a:cubicBezTo>
                    <a:pt x="401" y="2569"/>
                    <a:pt x="334" y="2569"/>
                    <a:pt x="334" y="2569"/>
                  </a:cubicBezTo>
                  <a:cubicBezTo>
                    <a:pt x="234" y="2702"/>
                    <a:pt x="67" y="2669"/>
                    <a:pt x="1" y="2735"/>
                  </a:cubicBezTo>
                  <a:cubicBezTo>
                    <a:pt x="1" y="2836"/>
                    <a:pt x="234" y="4136"/>
                    <a:pt x="234" y="4237"/>
                  </a:cubicBezTo>
                  <a:lnTo>
                    <a:pt x="234" y="4203"/>
                  </a:lnTo>
                  <a:cubicBezTo>
                    <a:pt x="255" y="4196"/>
                    <a:pt x="270" y="4194"/>
                    <a:pt x="282" y="4194"/>
                  </a:cubicBezTo>
                  <a:cubicBezTo>
                    <a:pt x="312" y="4194"/>
                    <a:pt x="312" y="4213"/>
                    <a:pt x="320" y="4213"/>
                  </a:cubicBezTo>
                  <a:cubicBezTo>
                    <a:pt x="323" y="4213"/>
                    <a:pt x="327" y="4210"/>
                    <a:pt x="334" y="4203"/>
                  </a:cubicBezTo>
                  <a:lnTo>
                    <a:pt x="334" y="4203"/>
                  </a:lnTo>
                  <a:cubicBezTo>
                    <a:pt x="334" y="4237"/>
                    <a:pt x="301" y="4303"/>
                    <a:pt x="234" y="4303"/>
                  </a:cubicBezTo>
                  <a:cubicBezTo>
                    <a:pt x="301" y="4303"/>
                    <a:pt x="368" y="4303"/>
                    <a:pt x="368" y="4237"/>
                  </a:cubicBezTo>
                  <a:cubicBezTo>
                    <a:pt x="401" y="4237"/>
                    <a:pt x="368" y="4303"/>
                    <a:pt x="468" y="4303"/>
                  </a:cubicBezTo>
                  <a:cubicBezTo>
                    <a:pt x="501" y="4237"/>
                    <a:pt x="534" y="4203"/>
                    <a:pt x="568" y="4203"/>
                  </a:cubicBezTo>
                  <a:cubicBezTo>
                    <a:pt x="701" y="4203"/>
                    <a:pt x="734" y="4070"/>
                    <a:pt x="835" y="4070"/>
                  </a:cubicBezTo>
                  <a:cubicBezTo>
                    <a:pt x="868" y="4070"/>
                    <a:pt x="968" y="4036"/>
                    <a:pt x="1001" y="4036"/>
                  </a:cubicBezTo>
                  <a:cubicBezTo>
                    <a:pt x="968" y="4036"/>
                    <a:pt x="968" y="4003"/>
                    <a:pt x="1001" y="4003"/>
                  </a:cubicBezTo>
                  <a:cubicBezTo>
                    <a:pt x="1068" y="4003"/>
                    <a:pt x="1135" y="3970"/>
                    <a:pt x="1201" y="3970"/>
                  </a:cubicBezTo>
                  <a:lnTo>
                    <a:pt x="1235" y="3936"/>
                  </a:lnTo>
                  <a:cubicBezTo>
                    <a:pt x="1502" y="3836"/>
                    <a:pt x="2536" y="3469"/>
                    <a:pt x="2803" y="3369"/>
                  </a:cubicBezTo>
                  <a:cubicBezTo>
                    <a:pt x="3203" y="3269"/>
                    <a:pt x="4003" y="3002"/>
                    <a:pt x="4404" y="2836"/>
                  </a:cubicBezTo>
                  <a:cubicBezTo>
                    <a:pt x="4433" y="2845"/>
                    <a:pt x="4459" y="2849"/>
                    <a:pt x="4485" y="2849"/>
                  </a:cubicBezTo>
                  <a:cubicBezTo>
                    <a:pt x="4546" y="2849"/>
                    <a:pt x="4600" y="2826"/>
                    <a:pt x="4671" y="2802"/>
                  </a:cubicBezTo>
                  <a:cubicBezTo>
                    <a:pt x="4637" y="2802"/>
                    <a:pt x="4637" y="2769"/>
                    <a:pt x="4671" y="2769"/>
                  </a:cubicBezTo>
                  <a:cubicBezTo>
                    <a:pt x="4871" y="2702"/>
                    <a:pt x="4671" y="2702"/>
                    <a:pt x="4871" y="2635"/>
                  </a:cubicBezTo>
                  <a:cubicBezTo>
                    <a:pt x="5138" y="2502"/>
                    <a:pt x="6038" y="2335"/>
                    <a:pt x="6238" y="2302"/>
                  </a:cubicBezTo>
                  <a:cubicBezTo>
                    <a:pt x="6338" y="2202"/>
                    <a:pt x="6505" y="2202"/>
                    <a:pt x="6639" y="2135"/>
                  </a:cubicBezTo>
                  <a:cubicBezTo>
                    <a:pt x="6739" y="2102"/>
                    <a:pt x="7473" y="1968"/>
                    <a:pt x="7573" y="1935"/>
                  </a:cubicBezTo>
                  <a:lnTo>
                    <a:pt x="7539" y="1935"/>
                  </a:lnTo>
                  <a:cubicBezTo>
                    <a:pt x="7584" y="1902"/>
                    <a:pt x="7613" y="1890"/>
                    <a:pt x="7636" y="1890"/>
                  </a:cubicBezTo>
                  <a:cubicBezTo>
                    <a:pt x="7680" y="1890"/>
                    <a:pt x="7695" y="1935"/>
                    <a:pt x="7739" y="1935"/>
                  </a:cubicBezTo>
                  <a:cubicBezTo>
                    <a:pt x="7706" y="1835"/>
                    <a:pt x="7840" y="1801"/>
                    <a:pt x="7873" y="1801"/>
                  </a:cubicBezTo>
                  <a:cubicBezTo>
                    <a:pt x="7906" y="1768"/>
                    <a:pt x="8040" y="1668"/>
                    <a:pt x="8173" y="1635"/>
                  </a:cubicBezTo>
                  <a:lnTo>
                    <a:pt x="8173" y="1668"/>
                  </a:lnTo>
                  <a:cubicBezTo>
                    <a:pt x="8240" y="1635"/>
                    <a:pt x="8407" y="1601"/>
                    <a:pt x="8473" y="1601"/>
                  </a:cubicBezTo>
                  <a:cubicBezTo>
                    <a:pt x="8573" y="1601"/>
                    <a:pt x="8840" y="1601"/>
                    <a:pt x="9007" y="1501"/>
                  </a:cubicBezTo>
                  <a:lnTo>
                    <a:pt x="9140" y="1601"/>
                  </a:lnTo>
                  <a:cubicBezTo>
                    <a:pt x="9140" y="1601"/>
                    <a:pt x="9040" y="300"/>
                    <a:pt x="8740" y="100"/>
                  </a:cubicBezTo>
                  <a:lnTo>
                    <a:pt x="8740" y="34"/>
                  </a:lnTo>
                  <a:lnTo>
                    <a:pt x="8707" y="34"/>
                  </a:lnTo>
                  <a:cubicBezTo>
                    <a:pt x="8662" y="34"/>
                    <a:pt x="8648" y="63"/>
                    <a:pt x="8643" y="63"/>
                  </a:cubicBezTo>
                  <a:cubicBezTo>
                    <a:pt x="8640" y="63"/>
                    <a:pt x="8640" y="56"/>
                    <a:pt x="8640" y="34"/>
                  </a:cubicBezTo>
                  <a:lnTo>
                    <a:pt x="8707" y="34"/>
                  </a:lnTo>
                  <a:cubicBezTo>
                    <a:pt x="8673" y="34"/>
                    <a:pt x="8673" y="0"/>
                    <a:pt x="8707" y="0"/>
                  </a:cubicBezTo>
                  <a:lnTo>
                    <a:pt x="8673" y="0"/>
                  </a:lnTo>
                  <a:cubicBezTo>
                    <a:pt x="8648" y="0"/>
                    <a:pt x="8605" y="56"/>
                    <a:pt x="8570" y="56"/>
                  </a:cubicBezTo>
                  <a:cubicBezTo>
                    <a:pt x="8559" y="56"/>
                    <a:pt x="8548" y="50"/>
                    <a:pt x="8540" y="34"/>
                  </a:cubicBezTo>
                  <a:cubicBezTo>
                    <a:pt x="8507" y="34"/>
                    <a:pt x="8540" y="0"/>
                    <a:pt x="84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52"/>
          <p:cNvGrpSpPr/>
          <p:nvPr/>
        </p:nvGrpSpPr>
        <p:grpSpPr>
          <a:xfrm>
            <a:off x="6010488" y="1760810"/>
            <a:ext cx="2072160" cy="2053796"/>
            <a:chOff x="6010488" y="1760810"/>
            <a:chExt cx="2072160" cy="2053796"/>
          </a:xfrm>
        </p:grpSpPr>
        <p:sp>
          <p:nvSpPr>
            <p:cNvPr id="1590" name="Google Shape;1590;p52"/>
            <p:cNvSpPr/>
            <p:nvPr/>
          </p:nvSpPr>
          <p:spPr>
            <a:xfrm>
              <a:off x="6010488" y="1798250"/>
              <a:ext cx="2072160" cy="1843614"/>
            </a:xfrm>
            <a:custGeom>
              <a:avLst/>
              <a:gdLst/>
              <a:ahLst/>
              <a:cxnLst/>
              <a:rect l="l" t="t" r="r" b="b"/>
              <a:pathLst>
                <a:path w="89298" h="79449" extrusionOk="0">
                  <a:moveTo>
                    <a:pt x="67419" y="0"/>
                  </a:moveTo>
                  <a:cubicBezTo>
                    <a:pt x="65991" y="0"/>
                    <a:pt x="64565" y="189"/>
                    <a:pt x="63179" y="588"/>
                  </a:cubicBezTo>
                  <a:cubicBezTo>
                    <a:pt x="60577" y="1355"/>
                    <a:pt x="58242" y="2723"/>
                    <a:pt x="55707" y="3623"/>
                  </a:cubicBezTo>
                  <a:cubicBezTo>
                    <a:pt x="53172" y="4557"/>
                    <a:pt x="50303" y="4958"/>
                    <a:pt x="46400" y="5125"/>
                  </a:cubicBezTo>
                  <a:cubicBezTo>
                    <a:pt x="44772" y="5108"/>
                    <a:pt x="43135" y="5090"/>
                    <a:pt x="41495" y="5090"/>
                  </a:cubicBezTo>
                  <a:cubicBezTo>
                    <a:pt x="36485" y="5090"/>
                    <a:pt x="31445" y="5262"/>
                    <a:pt x="26520" y="6192"/>
                  </a:cubicBezTo>
                  <a:cubicBezTo>
                    <a:pt x="19982" y="7426"/>
                    <a:pt x="13544" y="10095"/>
                    <a:pt x="8840" y="14798"/>
                  </a:cubicBezTo>
                  <a:cubicBezTo>
                    <a:pt x="4137" y="19535"/>
                    <a:pt x="1368" y="26073"/>
                    <a:pt x="701" y="32778"/>
                  </a:cubicBezTo>
                  <a:cubicBezTo>
                    <a:pt x="1" y="39449"/>
                    <a:pt x="1268" y="46287"/>
                    <a:pt x="3703" y="52559"/>
                  </a:cubicBezTo>
                  <a:cubicBezTo>
                    <a:pt x="6772" y="60397"/>
                    <a:pt x="11842" y="67603"/>
                    <a:pt x="18814" y="72139"/>
                  </a:cubicBezTo>
                  <a:cubicBezTo>
                    <a:pt x="24685" y="75975"/>
                    <a:pt x="31657" y="77743"/>
                    <a:pt x="38528" y="78744"/>
                  </a:cubicBezTo>
                  <a:cubicBezTo>
                    <a:pt x="41650" y="79171"/>
                    <a:pt x="44831" y="79448"/>
                    <a:pt x="47996" y="79448"/>
                  </a:cubicBezTo>
                  <a:cubicBezTo>
                    <a:pt x="52744" y="79448"/>
                    <a:pt x="57455" y="78824"/>
                    <a:pt x="61878" y="77143"/>
                  </a:cubicBezTo>
                  <a:cubicBezTo>
                    <a:pt x="69517" y="74241"/>
                    <a:pt x="75822" y="68336"/>
                    <a:pt x="80091" y="61331"/>
                  </a:cubicBezTo>
                  <a:cubicBezTo>
                    <a:pt x="84394" y="54326"/>
                    <a:pt x="86829" y="46254"/>
                    <a:pt x="88097" y="38081"/>
                  </a:cubicBezTo>
                  <a:cubicBezTo>
                    <a:pt x="89031" y="32144"/>
                    <a:pt x="89298" y="26040"/>
                    <a:pt x="88164" y="20135"/>
                  </a:cubicBezTo>
                  <a:cubicBezTo>
                    <a:pt x="86996" y="14264"/>
                    <a:pt x="84194" y="8594"/>
                    <a:pt x="79691" y="4724"/>
                  </a:cubicBezTo>
                  <a:cubicBezTo>
                    <a:pt x="76288" y="1800"/>
                    <a:pt x="71838" y="0"/>
                    <a:pt x="674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91" name="Google Shape;1591;p52"/>
            <p:cNvGrpSpPr/>
            <p:nvPr/>
          </p:nvGrpSpPr>
          <p:grpSpPr>
            <a:xfrm>
              <a:off x="6518979" y="1760810"/>
              <a:ext cx="1078010" cy="2053796"/>
              <a:chOff x="1009400" y="1452950"/>
              <a:chExt cx="1977275" cy="3767050"/>
            </a:xfrm>
          </p:grpSpPr>
          <p:sp>
            <p:nvSpPr>
              <p:cNvPr id="1592" name="Google Shape;1592;p52"/>
              <p:cNvSpPr/>
              <p:nvPr/>
            </p:nvSpPr>
            <p:spPr>
              <a:xfrm>
                <a:off x="1536775" y="2745775"/>
                <a:ext cx="38025" cy="58525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2341" extrusionOk="0">
                    <a:moveTo>
                      <a:pt x="760" y="0"/>
                    </a:moveTo>
                    <a:cubicBezTo>
                      <a:pt x="335" y="0"/>
                      <a:pt x="0" y="517"/>
                      <a:pt x="0" y="1186"/>
                    </a:cubicBezTo>
                    <a:cubicBezTo>
                      <a:pt x="0" y="1824"/>
                      <a:pt x="335" y="2341"/>
                      <a:pt x="760" y="2341"/>
                    </a:cubicBezTo>
                    <a:cubicBezTo>
                      <a:pt x="1186" y="2341"/>
                      <a:pt x="1520" y="1824"/>
                      <a:pt x="1520" y="1186"/>
                    </a:cubicBezTo>
                    <a:cubicBezTo>
                      <a:pt x="1520" y="517"/>
                      <a:pt x="1186" y="0"/>
                      <a:pt x="760" y="0"/>
                    </a:cubicBezTo>
                    <a:close/>
                  </a:path>
                </a:pathLst>
              </a:custGeom>
              <a:solidFill>
                <a:srgbClr val="D14A67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52"/>
              <p:cNvSpPr/>
              <p:nvPr/>
            </p:nvSpPr>
            <p:spPr>
              <a:xfrm>
                <a:off x="1390100" y="1452950"/>
                <a:ext cx="1252325" cy="855900"/>
              </a:xfrm>
              <a:custGeom>
                <a:avLst/>
                <a:gdLst/>
                <a:ahLst/>
                <a:cxnLst/>
                <a:rect l="l" t="t" r="r" b="b"/>
                <a:pathLst>
                  <a:path w="50093" h="34236" extrusionOk="0">
                    <a:moveTo>
                      <a:pt x="13780" y="0"/>
                    </a:moveTo>
                    <a:cubicBezTo>
                      <a:pt x="13747" y="0"/>
                      <a:pt x="13713" y="3"/>
                      <a:pt x="13679" y="10"/>
                    </a:cubicBezTo>
                    <a:cubicBezTo>
                      <a:pt x="12554" y="223"/>
                      <a:pt x="12858" y="5269"/>
                      <a:pt x="12858" y="5269"/>
                    </a:cubicBezTo>
                    <a:cubicBezTo>
                      <a:pt x="12858" y="5269"/>
                      <a:pt x="11495" y="2668"/>
                      <a:pt x="10448" y="2668"/>
                    </a:cubicBezTo>
                    <a:cubicBezTo>
                      <a:pt x="10346" y="2668"/>
                      <a:pt x="10247" y="2692"/>
                      <a:pt x="10153" y="2746"/>
                    </a:cubicBezTo>
                    <a:cubicBezTo>
                      <a:pt x="9120" y="3354"/>
                      <a:pt x="11217" y="6424"/>
                      <a:pt x="11217" y="6424"/>
                    </a:cubicBezTo>
                    <a:cubicBezTo>
                      <a:pt x="11217" y="6424"/>
                      <a:pt x="11095" y="7974"/>
                      <a:pt x="8512" y="8977"/>
                    </a:cubicBezTo>
                    <a:cubicBezTo>
                      <a:pt x="5898" y="9950"/>
                      <a:pt x="6141" y="13141"/>
                      <a:pt x="6141" y="13141"/>
                    </a:cubicBezTo>
                    <a:cubicBezTo>
                      <a:pt x="2645" y="14631"/>
                      <a:pt x="4044" y="19403"/>
                      <a:pt x="4044" y="19403"/>
                    </a:cubicBezTo>
                    <a:cubicBezTo>
                      <a:pt x="1" y="22290"/>
                      <a:pt x="3800" y="28278"/>
                      <a:pt x="3800" y="28278"/>
                    </a:cubicBezTo>
                    <a:lnTo>
                      <a:pt x="6536" y="34236"/>
                    </a:lnTo>
                    <a:lnTo>
                      <a:pt x="42980" y="33324"/>
                    </a:lnTo>
                    <a:lnTo>
                      <a:pt x="44379" y="27914"/>
                    </a:lnTo>
                    <a:cubicBezTo>
                      <a:pt x="47874" y="24479"/>
                      <a:pt x="49485" y="21926"/>
                      <a:pt x="49364" y="21348"/>
                    </a:cubicBezTo>
                    <a:cubicBezTo>
                      <a:pt x="49242" y="20831"/>
                      <a:pt x="47692" y="20619"/>
                      <a:pt x="47692" y="20619"/>
                    </a:cubicBezTo>
                    <a:cubicBezTo>
                      <a:pt x="47692" y="20619"/>
                      <a:pt x="50093" y="18582"/>
                      <a:pt x="49637" y="17974"/>
                    </a:cubicBezTo>
                    <a:cubicBezTo>
                      <a:pt x="49477" y="17761"/>
                      <a:pt x="49171" y="17705"/>
                      <a:pt x="48837" y="17705"/>
                    </a:cubicBezTo>
                    <a:cubicBezTo>
                      <a:pt x="48467" y="17705"/>
                      <a:pt x="48063" y="17774"/>
                      <a:pt x="47786" y="17774"/>
                    </a:cubicBezTo>
                    <a:cubicBezTo>
                      <a:pt x="47601" y="17774"/>
                      <a:pt x="47472" y="17743"/>
                      <a:pt x="47449" y="17640"/>
                    </a:cubicBezTo>
                    <a:cubicBezTo>
                      <a:pt x="47297" y="16880"/>
                      <a:pt x="49971" y="15664"/>
                      <a:pt x="48968" y="14996"/>
                    </a:cubicBezTo>
                    <a:cubicBezTo>
                      <a:pt x="48714" y="14829"/>
                      <a:pt x="48332" y="14795"/>
                      <a:pt x="47948" y="14795"/>
                    </a:cubicBezTo>
                    <a:cubicBezTo>
                      <a:pt x="47684" y="14795"/>
                      <a:pt x="47419" y="14811"/>
                      <a:pt x="47193" y="14811"/>
                    </a:cubicBezTo>
                    <a:cubicBezTo>
                      <a:pt x="46725" y="14811"/>
                      <a:pt x="46420" y="14743"/>
                      <a:pt x="46628" y="14327"/>
                    </a:cubicBezTo>
                    <a:cubicBezTo>
                      <a:pt x="47084" y="13415"/>
                      <a:pt x="47145" y="11105"/>
                      <a:pt x="46780" y="10983"/>
                    </a:cubicBezTo>
                    <a:cubicBezTo>
                      <a:pt x="46741" y="10971"/>
                      <a:pt x="46705" y="10966"/>
                      <a:pt x="46671" y="10966"/>
                    </a:cubicBezTo>
                    <a:cubicBezTo>
                      <a:pt x="46358" y="10966"/>
                      <a:pt x="46192" y="11447"/>
                      <a:pt x="45260" y="12078"/>
                    </a:cubicBezTo>
                    <a:cubicBezTo>
                      <a:pt x="45020" y="12233"/>
                      <a:pt x="44800" y="12324"/>
                      <a:pt x="44573" y="12324"/>
                    </a:cubicBezTo>
                    <a:cubicBezTo>
                      <a:pt x="43824" y="12324"/>
                      <a:pt x="43007" y="11326"/>
                      <a:pt x="41187" y="8339"/>
                    </a:cubicBezTo>
                    <a:cubicBezTo>
                      <a:pt x="38847" y="4479"/>
                      <a:pt x="35321" y="1652"/>
                      <a:pt x="27296" y="254"/>
                    </a:cubicBezTo>
                    <a:cubicBezTo>
                      <a:pt x="26309" y="82"/>
                      <a:pt x="25384" y="6"/>
                      <a:pt x="24520" y="6"/>
                    </a:cubicBezTo>
                    <a:cubicBezTo>
                      <a:pt x="18360" y="6"/>
                      <a:pt x="15320" y="3840"/>
                      <a:pt x="15320" y="3840"/>
                    </a:cubicBezTo>
                    <a:cubicBezTo>
                      <a:pt x="15320" y="3840"/>
                      <a:pt x="14890" y="0"/>
                      <a:pt x="137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52"/>
              <p:cNvSpPr/>
              <p:nvPr/>
            </p:nvSpPr>
            <p:spPr>
              <a:xfrm>
                <a:off x="1482825" y="1521600"/>
                <a:ext cx="1069950" cy="784975"/>
              </a:xfrm>
              <a:custGeom>
                <a:avLst/>
                <a:gdLst/>
                <a:ahLst/>
                <a:cxnLst/>
                <a:rect l="l" t="t" r="r" b="b"/>
                <a:pathLst>
                  <a:path w="42798" h="31399" extrusionOk="0">
                    <a:moveTo>
                      <a:pt x="17666" y="1"/>
                    </a:moveTo>
                    <a:cubicBezTo>
                      <a:pt x="17209" y="1"/>
                      <a:pt x="16757" y="75"/>
                      <a:pt x="16323" y="243"/>
                    </a:cubicBezTo>
                    <a:cubicBezTo>
                      <a:pt x="13921" y="1216"/>
                      <a:pt x="14377" y="4955"/>
                      <a:pt x="14377" y="4955"/>
                    </a:cubicBezTo>
                    <a:cubicBezTo>
                      <a:pt x="14377" y="4955"/>
                      <a:pt x="13920" y="4770"/>
                      <a:pt x="13036" y="4770"/>
                    </a:cubicBezTo>
                    <a:cubicBezTo>
                      <a:pt x="12052" y="4770"/>
                      <a:pt x="10541" y="4998"/>
                      <a:pt x="8541" y="5958"/>
                    </a:cubicBezTo>
                    <a:cubicBezTo>
                      <a:pt x="4742" y="7812"/>
                      <a:pt x="4924" y="13678"/>
                      <a:pt x="2462" y="15745"/>
                    </a:cubicBezTo>
                    <a:cubicBezTo>
                      <a:pt x="0" y="17842"/>
                      <a:pt x="1672" y="23405"/>
                      <a:pt x="1672" y="23405"/>
                    </a:cubicBezTo>
                    <a:cubicBezTo>
                      <a:pt x="1672" y="23405"/>
                      <a:pt x="4408" y="29028"/>
                      <a:pt x="5654" y="31399"/>
                    </a:cubicBezTo>
                    <a:lnTo>
                      <a:pt x="38208" y="30578"/>
                    </a:lnTo>
                    <a:lnTo>
                      <a:pt x="39363" y="26353"/>
                    </a:lnTo>
                    <a:cubicBezTo>
                      <a:pt x="39363" y="26353"/>
                      <a:pt x="42797" y="20851"/>
                      <a:pt x="42007" y="17417"/>
                    </a:cubicBezTo>
                    <a:cubicBezTo>
                      <a:pt x="41217" y="14012"/>
                      <a:pt x="38663" y="13374"/>
                      <a:pt x="37539" y="10699"/>
                    </a:cubicBezTo>
                    <a:cubicBezTo>
                      <a:pt x="36384" y="8055"/>
                      <a:pt x="34226" y="6718"/>
                      <a:pt x="34226" y="6718"/>
                    </a:cubicBezTo>
                    <a:cubicBezTo>
                      <a:pt x="34226" y="6718"/>
                      <a:pt x="35198" y="4711"/>
                      <a:pt x="34499" y="4468"/>
                    </a:cubicBezTo>
                    <a:cubicBezTo>
                      <a:pt x="34441" y="4447"/>
                      <a:pt x="34381" y="4437"/>
                      <a:pt x="34320" y="4437"/>
                    </a:cubicBezTo>
                    <a:cubicBezTo>
                      <a:pt x="33591" y="4437"/>
                      <a:pt x="32736" y="5836"/>
                      <a:pt x="32736" y="5836"/>
                    </a:cubicBezTo>
                    <a:cubicBezTo>
                      <a:pt x="32736" y="5836"/>
                      <a:pt x="32311" y="3131"/>
                      <a:pt x="29970" y="2006"/>
                    </a:cubicBezTo>
                    <a:cubicBezTo>
                      <a:pt x="29609" y="1830"/>
                      <a:pt x="29229" y="1759"/>
                      <a:pt x="28838" y="1759"/>
                    </a:cubicBezTo>
                    <a:cubicBezTo>
                      <a:pt x="27129" y="1759"/>
                      <a:pt x="25227" y="3128"/>
                      <a:pt x="23940" y="3128"/>
                    </a:cubicBezTo>
                    <a:cubicBezTo>
                      <a:pt x="23589" y="3128"/>
                      <a:pt x="23283" y="3026"/>
                      <a:pt x="23040" y="2766"/>
                    </a:cubicBezTo>
                    <a:cubicBezTo>
                      <a:pt x="21967" y="1568"/>
                      <a:pt x="19766" y="1"/>
                      <a:pt x="176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52"/>
              <p:cNvSpPr/>
              <p:nvPr/>
            </p:nvSpPr>
            <p:spPr>
              <a:xfrm>
                <a:off x="1568700" y="1916725"/>
                <a:ext cx="949100" cy="784250"/>
              </a:xfrm>
              <a:custGeom>
                <a:avLst/>
                <a:gdLst/>
                <a:ahLst/>
                <a:cxnLst/>
                <a:rect l="l" t="t" r="r" b="b"/>
                <a:pathLst>
                  <a:path w="37964" h="31370" extrusionOk="0">
                    <a:moveTo>
                      <a:pt x="13800" y="1"/>
                    </a:moveTo>
                    <a:cubicBezTo>
                      <a:pt x="13800" y="2"/>
                      <a:pt x="14134" y="3375"/>
                      <a:pt x="13161" y="3496"/>
                    </a:cubicBezTo>
                    <a:cubicBezTo>
                      <a:pt x="13152" y="3497"/>
                      <a:pt x="13143" y="3497"/>
                      <a:pt x="13134" y="3497"/>
                    </a:cubicBezTo>
                    <a:cubicBezTo>
                      <a:pt x="12152" y="3497"/>
                      <a:pt x="11793" y="214"/>
                      <a:pt x="11793" y="214"/>
                    </a:cubicBezTo>
                    <a:cubicBezTo>
                      <a:pt x="9271" y="5350"/>
                      <a:pt x="3921" y="7448"/>
                      <a:pt x="3921" y="7448"/>
                    </a:cubicBezTo>
                    <a:cubicBezTo>
                      <a:pt x="3921" y="7448"/>
                      <a:pt x="4407" y="12189"/>
                      <a:pt x="3343" y="12189"/>
                    </a:cubicBezTo>
                    <a:cubicBezTo>
                      <a:pt x="2280" y="12189"/>
                      <a:pt x="1550" y="8238"/>
                      <a:pt x="1550" y="8238"/>
                    </a:cubicBezTo>
                    <a:lnTo>
                      <a:pt x="1550" y="8238"/>
                    </a:lnTo>
                    <a:cubicBezTo>
                      <a:pt x="1550" y="8239"/>
                      <a:pt x="0" y="31339"/>
                      <a:pt x="18572" y="31369"/>
                    </a:cubicBezTo>
                    <a:cubicBezTo>
                      <a:pt x="37963" y="31369"/>
                      <a:pt x="35502" y="9425"/>
                      <a:pt x="35502" y="9423"/>
                    </a:cubicBezTo>
                    <a:lnTo>
                      <a:pt x="35502" y="9423"/>
                    </a:lnTo>
                    <a:cubicBezTo>
                      <a:pt x="35502" y="9424"/>
                      <a:pt x="35502" y="13253"/>
                      <a:pt x="34317" y="13253"/>
                    </a:cubicBezTo>
                    <a:cubicBezTo>
                      <a:pt x="33435" y="13253"/>
                      <a:pt x="32979" y="9454"/>
                      <a:pt x="32979" y="9454"/>
                    </a:cubicBezTo>
                    <a:cubicBezTo>
                      <a:pt x="32851" y="9455"/>
                      <a:pt x="32724" y="9456"/>
                      <a:pt x="32598" y="9456"/>
                    </a:cubicBezTo>
                    <a:cubicBezTo>
                      <a:pt x="20837" y="9456"/>
                      <a:pt x="17356" y="2524"/>
                      <a:pt x="17356" y="2524"/>
                    </a:cubicBezTo>
                    <a:cubicBezTo>
                      <a:pt x="16978" y="2655"/>
                      <a:pt x="16639" y="2712"/>
                      <a:pt x="16334" y="2712"/>
                    </a:cubicBezTo>
                    <a:cubicBezTo>
                      <a:pt x="14240" y="2712"/>
                      <a:pt x="13800" y="1"/>
                      <a:pt x="13800" y="1"/>
                    </a:cubicBezTo>
                    <a:close/>
                  </a:path>
                </a:pathLst>
              </a:custGeom>
              <a:solidFill>
                <a:srgbClr val="FF98A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52"/>
              <p:cNvSpPr/>
              <p:nvPr/>
            </p:nvSpPr>
            <p:spPr>
              <a:xfrm>
                <a:off x="2243475" y="2405350"/>
                <a:ext cx="161125" cy="161875"/>
              </a:xfrm>
              <a:custGeom>
                <a:avLst/>
                <a:gdLst/>
                <a:ahLst/>
                <a:cxnLst/>
                <a:rect l="l" t="t" r="r" b="b"/>
                <a:pathLst>
                  <a:path w="6445" h="6475" extrusionOk="0">
                    <a:moveTo>
                      <a:pt x="3222" y="0"/>
                    </a:moveTo>
                    <a:cubicBezTo>
                      <a:pt x="1429" y="0"/>
                      <a:pt x="0" y="1459"/>
                      <a:pt x="0" y="3252"/>
                    </a:cubicBezTo>
                    <a:cubicBezTo>
                      <a:pt x="0" y="5015"/>
                      <a:pt x="1429" y="6474"/>
                      <a:pt x="3222" y="6474"/>
                    </a:cubicBezTo>
                    <a:cubicBezTo>
                      <a:pt x="3678" y="6474"/>
                      <a:pt x="4134" y="6353"/>
                      <a:pt x="4560" y="6170"/>
                    </a:cubicBezTo>
                    <a:cubicBezTo>
                      <a:pt x="5320" y="5167"/>
                      <a:pt x="5927" y="4104"/>
                      <a:pt x="6444" y="3040"/>
                    </a:cubicBezTo>
                    <a:cubicBezTo>
                      <a:pt x="6383" y="1338"/>
                      <a:pt x="4985" y="0"/>
                      <a:pt x="3222" y="0"/>
                    </a:cubicBezTo>
                    <a:close/>
                  </a:path>
                </a:pathLst>
              </a:custGeom>
              <a:solidFill>
                <a:srgbClr val="EA7F93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52"/>
              <p:cNvSpPr/>
              <p:nvPr/>
            </p:nvSpPr>
            <p:spPr>
              <a:xfrm>
                <a:off x="1665950" y="2405350"/>
                <a:ext cx="157325" cy="161125"/>
              </a:xfrm>
              <a:custGeom>
                <a:avLst/>
                <a:gdLst/>
                <a:ahLst/>
                <a:cxnLst/>
                <a:rect l="l" t="t" r="r" b="b"/>
                <a:pathLst>
                  <a:path w="6293" h="6445" extrusionOk="0">
                    <a:moveTo>
                      <a:pt x="3070" y="0"/>
                    </a:moveTo>
                    <a:cubicBezTo>
                      <a:pt x="1642" y="0"/>
                      <a:pt x="426" y="973"/>
                      <a:pt x="1" y="2249"/>
                    </a:cubicBezTo>
                    <a:cubicBezTo>
                      <a:pt x="639" y="3708"/>
                      <a:pt x="1429" y="5137"/>
                      <a:pt x="2493" y="6383"/>
                    </a:cubicBezTo>
                    <a:cubicBezTo>
                      <a:pt x="2706" y="6444"/>
                      <a:pt x="2888" y="6444"/>
                      <a:pt x="3070" y="6444"/>
                    </a:cubicBezTo>
                    <a:cubicBezTo>
                      <a:pt x="3089" y="6444"/>
                      <a:pt x="3106" y="6444"/>
                      <a:pt x="3124" y="6444"/>
                    </a:cubicBezTo>
                    <a:cubicBezTo>
                      <a:pt x="4892" y="6444"/>
                      <a:pt x="6292" y="4968"/>
                      <a:pt x="6292" y="3252"/>
                    </a:cubicBezTo>
                    <a:cubicBezTo>
                      <a:pt x="6292" y="1459"/>
                      <a:pt x="4864" y="0"/>
                      <a:pt x="3070" y="0"/>
                    </a:cubicBezTo>
                    <a:close/>
                  </a:path>
                </a:pathLst>
              </a:custGeom>
              <a:solidFill>
                <a:srgbClr val="EA7F93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52"/>
              <p:cNvSpPr/>
              <p:nvPr/>
            </p:nvSpPr>
            <p:spPr>
              <a:xfrm>
                <a:off x="1742700" y="2238175"/>
                <a:ext cx="155050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6202" h="2250" fill="none" extrusionOk="0">
                    <a:moveTo>
                      <a:pt x="0" y="0"/>
                    </a:moveTo>
                    <a:cubicBezTo>
                      <a:pt x="0" y="0"/>
                      <a:pt x="3010" y="1976"/>
                      <a:pt x="6201" y="152"/>
                    </a:cubicBezTo>
                    <a:cubicBezTo>
                      <a:pt x="6201" y="152"/>
                      <a:pt x="5198" y="2249"/>
                      <a:pt x="2098" y="2128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52"/>
              <p:cNvSpPr/>
              <p:nvPr/>
            </p:nvSpPr>
            <p:spPr>
              <a:xfrm>
                <a:off x="2166725" y="2232075"/>
                <a:ext cx="171000" cy="68425"/>
              </a:xfrm>
              <a:custGeom>
                <a:avLst/>
                <a:gdLst/>
                <a:ahLst/>
                <a:cxnLst/>
                <a:rect l="l" t="t" r="r" b="b"/>
                <a:pathLst>
                  <a:path w="6840" h="2737" fill="none" extrusionOk="0">
                    <a:moveTo>
                      <a:pt x="6839" y="1"/>
                    </a:moveTo>
                    <a:cubicBezTo>
                      <a:pt x="6839" y="1"/>
                      <a:pt x="4772" y="2311"/>
                      <a:pt x="0" y="791"/>
                    </a:cubicBezTo>
                    <a:cubicBezTo>
                      <a:pt x="0" y="791"/>
                      <a:pt x="487" y="2372"/>
                      <a:pt x="3526" y="2737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52"/>
              <p:cNvSpPr/>
              <p:nvPr/>
            </p:nvSpPr>
            <p:spPr>
              <a:xfrm>
                <a:off x="1757900" y="2172825"/>
                <a:ext cx="142875" cy="93475"/>
              </a:xfrm>
              <a:custGeom>
                <a:avLst/>
                <a:gdLst/>
                <a:ahLst/>
                <a:cxnLst/>
                <a:rect l="l" t="t" r="r" b="b"/>
                <a:pathLst>
                  <a:path w="5715" h="3739" fill="none" extrusionOk="0">
                    <a:moveTo>
                      <a:pt x="0" y="0"/>
                    </a:moveTo>
                    <a:cubicBezTo>
                      <a:pt x="0" y="0"/>
                      <a:pt x="2462" y="3739"/>
                      <a:pt x="5715" y="304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52"/>
              <p:cNvSpPr/>
              <p:nvPr/>
            </p:nvSpPr>
            <p:spPr>
              <a:xfrm>
                <a:off x="2166725" y="2182700"/>
                <a:ext cx="142125" cy="92725"/>
              </a:xfrm>
              <a:custGeom>
                <a:avLst/>
                <a:gdLst/>
                <a:ahLst/>
                <a:cxnLst/>
                <a:rect l="l" t="t" r="r" b="b"/>
                <a:pathLst>
                  <a:path w="5685" h="3709" fill="none" extrusionOk="0">
                    <a:moveTo>
                      <a:pt x="0" y="0"/>
                    </a:moveTo>
                    <a:cubicBezTo>
                      <a:pt x="0" y="0"/>
                      <a:pt x="2462" y="3708"/>
                      <a:pt x="5684" y="304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52"/>
              <p:cNvSpPr/>
              <p:nvPr/>
            </p:nvSpPr>
            <p:spPr>
              <a:xfrm>
                <a:off x="1992700" y="2172825"/>
                <a:ext cx="41075" cy="104875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4195" fill="none" extrusionOk="0">
                    <a:moveTo>
                      <a:pt x="973" y="0"/>
                    </a:moveTo>
                    <a:cubicBezTo>
                      <a:pt x="973" y="0"/>
                      <a:pt x="1" y="1854"/>
                      <a:pt x="61" y="3860"/>
                    </a:cubicBezTo>
                    <a:lnTo>
                      <a:pt x="1642" y="4195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52"/>
              <p:cNvSpPr/>
              <p:nvPr/>
            </p:nvSpPr>
            <p:spPr>
              <a:xfrm>
                <a:off x="2080100" y="2351400"/>
                <a:ext cx="2432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672" extrusionOk="0">
                    <a:moveTo>
                      <a:pt x="487" y="0"/>
                    </a:moveTo>
                    <a:cubicBezTo>
                      <a:pt x="213" y="0"/>
                      <a:pt x="0" y="365"/>
                      <a:pt x="0" y="821"/>
                    </a:cubicBezTo>
                    <a:cubicBezTo>
                      <a:pt x="0" y="1307"/>
                      <a:pt x="213" y="1672"/>
                      <a:pt x="487" y="1672"/>
                    </a:cubicBezTo>
                    <a:cubicBezTo>
                      <a:pt x="760" y="1672"/>
                      <a:pt x="973" y="1307"/>
                      <a:pt x="973" y="821"/>
                    </a:cubicBezTo>
                    <a:cubicBezTo>
                      <a:pt x="973" y="365"/>
                      <a:pt x="760" y="0"/>
                      <a:pt x="487" y="0"/>
                    </a:cubicBezTo>
                    <a:close/>
                  </a:path>
                </a:pathLst>
              </a:custGeom>
              <a:solidFill>
                <a:srgbClr val="25255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52"/>
              <p:cNvSpPr/>
              <p:nvPr/>
            </p:nvSpPr>
            <p:spPr>
              <a:xfrm>
                <a:off x="1350050" y="2092750"/>
                <a:ext cx="293900" cy="302675"/>
              </a:xfrm>
              <a:custGeom>
                <a:avLst/>
                <a:gdLst/>
                <a:ahLst/>
                <a:cxnLst/>
                <a:rect l="l" t="t" r="r" b="b"/>
                <a:pathLst>
                  <a:path w="11756" h="12107" extrusionOk="0">
                    <a:moveTo>
                      <a:pt x="6409" y="0"/>
                    </a:moveTo>
                    <a:cubicBezTo>
                      <a:pt x="4956" y="0"/>
                      <a:pt x="3376" y="590"/>
                      <a:pt x="2211" y="2595"/>
                    </a:cubicBezTo>
                    <a:cubicBezTo>
                      <a:pt x="0" y="6439"/>
                      <a:pt x="3259" y="12106"/>
                      <a:pt x="7875" y="12106"/>
                    </a:cubicBezTo>
                    <a:cubicBezTo>
                      <a:pt x="9098" y="12106"/>
                      <a:pt x="10417" y="11708"/>
                      <a:pt x="11755" y="10772"/>
                    </a:cubicBezTo>
                    <a:cubicBezTo>
                      <a:pt x="11755" y="10772"/>
                      <a:pt x="10782" y="5483"/>
                      <a:pt x="10296" y="1197"/>
                    </a:cubicBezTo>
                    <a:cubicBezTo>
                      <a:pt x="10296" y="1197"/>
                      <a:pt x="8480" y="0"/>
                      <a:pt x="6409" y="0"/>
                    </a:cubicBezTo>
                    <a:close/>
                  </a:path>
                </a:pathLst>
              </a:custGeom>
              <a:solidFill>
                <a:srgbClr val="FF98A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52"/>
              <p:cNvSpPr/>
              <p:nvPr/>
            </p:nvSpPr>
            <p:spPr>
              <a:xfrm>
                <a:off x="2419775" y="2121350"/>
                <a:ext cx="294400" cy="302575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12103" extrusionOk="0">
                    <a:moveTo>
                      <a:pt x="0" y="10752"/>
                    </a:moveTo>
                    <a:cubicBezTo>
                      <a:pt x="0" y="10753"/>
                      <a:pt x="0" y="10753"/>
                      <a:pt x="0" y="10753"/>
                    </a:cubicBezTo>
                    <a:cubicBezTo>
                      <a:pt x="0" y="10753"/>
                      <a:pt x="0" y="10753"/>
                      <a:pt x="0" y="10752"/>
                    </a:cubicBezTo>
                    <a:lnTo>
                      <a:pt x="0" y="10752"/>
                    </a:lnTo>
                    <a:cubicBezTo>
                      <a:pt x="0" y="10752"/>
                      <a:pt x="0" y="10752"/>
                      <a:pt x="0" y="10752"/>
                    </a:cubicBezTo>
                    <a:close/>
                    <a:moveTo>
                      <a:pt x="5336" y="0"/>
                    </a:moveTo>
                    <a:cubicBezTo>
                      <a:pt x="3272" y="0"/>
                      <a:pt x="1459" y="1178"/>
                      <a:pt x="1459" y="1178"/>
                    </a:cubicBezTo>
                    <a:cubicBezTo>
                      <a:pt x="1008" y="5451"/>
                      <a:pt x="20" y="10706"/>
                      <a:pt x="0" y="10752"/>
                    </a:cubicBezTo>
                    <a:lnTo>
                      <a:pt x="0" y="10752"/>
                    </a:lnTo>
                    <a:cubicBezTo>
                      <a:pt x="1345" y="11700"/>
                      <a:pt x="2671" y="12102"/>
                      <a:pt x="3902" y="12102"/>
                    </a:cubicBezTo>
                    <a:cubicBezTo>
                      <a:pt x="8514" y="12102"/>
                      <a:pt x="11776" y="6445"/>
                      <a:pt x="9544" y="2606"/>
                    </a:cubicBezTo>
                    <a:cubicBezTo>
                      <a:pt x="8385" y="590"/>
                      <a:pt x="6798" y="0"/>
                      <a:pt x="5336" y="0"/>
                    </a:cubicBezTo>
                    <a:close/>
                  </a:path>
                </a:pathLst>
              </a:custGeom>
              <a:solidFill>
                <a:srgbClr val="FF98A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52"/>
              <p:cNvSpPr/>
              <p:nvPr/>
            </p:nvSpPr>
            <p:spPr>
              <a:xfrm>
                <a:off x="1403025" y="4444875"/>
                <a:ext cx="1274375" cy="775125"/>
              </a:xfrm>
              <a:custGeom>
                <a:avLst/>
                <a:gdLst/>
                <a:ahLst/>
                <a:cxnLst/>
                <a:rect l="l" t="t" r="r" b="b"/>
                <a:pathLst>
                  <a:path w="50975" h="31005" extrusionOk="0">
                    <a:moveTo>
                      <a:pt x="25168" y="1"/>
                    </a:moveTo>
                    <a:lnTo>
                      <a:pt x="396" y="8056"/>
                    </a:lnTo>
                    <a:lnTo>
                      <a:pt x="1" y="31004"/>
                    </a:lnTo>
                    <a:lnTo>
                      <a:pt x="50974" y="31004"/>
                    </a:lnTo>
                    <a:lnTo>
                      <a:pt x="50154" y="7630"/>
                    </a:lnTo>
                    <a:lnTo>
                      <a:pt x="2516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52"/>
              <p:cNvSpPr/>
              <p:nvPr/>
            </p:nvSpPr>
            <p:spPr>
              <a:xfrm>
                <a:off x="1070200" y="3466150"/>
                <a:ext cx="484825" cy="712800"/>
              </a:xfrm>
              <a:custGeom>
                <a:avLst/>
                <a:gdLst/>
                <a:ahLst/>
                <a:cxnLst/>
                <a:rect l="l" t="t" r="r" b="b"/>
                <a:pathLst>
                  <a:path w="19393" h="28512" extrusionOk="0">
                    <a:moveTo>
                      <a:pt x="13131" y="0"/>
                    </a:moveTo>
                    <a:lnTo>
                      <a:pt x="1672" y="4195"/>
                    </a:lnTo>
                    <a:cubicBezTo>
                      <a:pt x="0" y="13800"/>
                      <a:pt x="31" y="21642"/>
                      <a:pt x="760" y="28511"/>
                    </a:cubicBezTo>
                    <a:lnTo>
                      <a:pt x="14802" y="18481"/>
                    </a:lnTo>
                    <a:lnTo>
                      <a:pt x="14802" y="18481"/>
                    </a:lnTo>
                    <a:cubicBezTo>
                      <a:pt x="14770" y="18526"/>
                      <a:pt x="14589" y="21707"/>
                      <a:pt x="14408" y="26627"/>
                    </a:cubicBezTo>
                    <a:lnTo>
                      <a:pt x="19393" y="14864"/>
                    </a:lnTo>
                    <a:lnTo>
                      <a:pt x="13131" y="0"/>
                    </a:lnTo>
                    <a:close/>
                  </a:path>
                </a:pathLst>
              </a:custGeom>
              <a:solidFill>
                <a:srgbClr val="FF98A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52"/>
              <p:cNvSpPr/>
              <p:nvPr/>
            </p:nvSpPr>
            <p:spPr>
              <a:xfrm>
                <a:off x="1111225" y="2898425"/>
                <a:ext cx="1626200" cy="1748625"/>
              </a:xfrm>
              <a:custGeom>
                <a:avLst/>
                <a:gdLst/>
                <a:ahLst/>
                <a:cxnLst/>
                <a:rect l="l" t="t" r="r" b="b"/>
                <a:pathLst>
                  <a:path w="65048" h="69945" extrusionOk="0">
                    <a:moveTo>
                      <a:pt x="41358" y="0"/>
                    </a:moveTo>
                    <a:cubicBezTo>
                      <a:pt x="39681" y="0"/>
                      <a:pt x="37894" y="49"/>
                      <a:pt x="35989" y="156"/>
                    </a:cubicBezTo>
                    <a:cubicBezTo>
                      <a:pt x="21551" y="946"/>
                      <a:pt x="6414" y="1554"/>
                      <a:pt x="2402" y="16296"/>
                    </a:cubicBezTo>
                    <a:cubicBezTo>
                      <a:pt x="1368" y="20095"/>
                      <a:pt x="578" y="23652"/>
                      <a:pt x="1" y="26934"/>
                    </a:cubicBezTo>
                    <a:cubicBezTo>
                      <a:pt x="2057" y="27728"/>
                      <a:pt x="6386" y="28975"/>
                      <a:pt x="12822" y="28975"/>
                    </a:cubicBezTo>
                    <a:cubicBezTo>
                      <a:pt x="13045" y="28975"/>
                      <a:pt x="13269" y="28974"/>
                      <a:pt x="13496" y="28971"/>
                    </a:cubicBezTo>
                    <a:lnTo>
                      <a:pt x="13496" y="28971"/>
                    </a:lnTo>
                    <a:lnTo>
                      <a:pt x="13192" y="41220"/>
                    </a:lnTo>
                    <a:cubicBezTo>
                      <a:pt x="13192" y="41220"/>
                      <a:pt x="12159" y="53743"/>
                      <a:pt x="12068" y="69944"/>
                    </a:cubicBezTo>
                    <a:lnTo>
                      <a:pt x="61856" y="69549"/>
                    </a:lnTo>
                    <a:cubicBezTo>
                      <a:pt x="61826" y="69488"/>
                      <a:pt x="62069" y="54564"/>
                      <a:pt x="60610" y="45536"/>
                    </a:cubicBezTo>
                    <a:lnTo>
                      <a:pt x="65047" y="6205"/>
                    </a:lnTo>
                    <a:cubicBezTo>
                      <a:pt x="65047" y="6205"/>
                      <a:pt x="60228" y="0"/>
                      <a:pt x="413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52"/>
              <p:cNvSpPr/>
              <p:nvPr/>
            </p:nvSpPr>
            <p:spPr>
              <a:xfrm>
                <a:off x="2597575" y="2782050"/>
                <a:ext cx="129975" cy="237300"/>
              </a:xfrm>
              <a:custGeom>
                <a:avLst/>
                <a:gdLst/>
                <a:ahLst/>
                <a:cxnLst/>
                <a:rect l="l" t="t" r="r" b="b"/>
                <a:pathLst>
                  <a:path w="5199" h="9492" extrusionOk="0">
                    <a:moveTo>
                      <a:pt x="2074" y="1"/>
                    </a:moveTo>
                    <a:cubicBezTo>
                      <a:pt x="2042" y="1"/>
                      <a:pt x="2009" y="3"/>
                      <a:pt x="1976" y="8"/>
                    </a:cubicBezTo>
                    <a:cubicBezTo>
                      <a:pt x="1" y="343"/>
                      <a:pt x="2220" y="9492"/>
                      <a:pt x="2220" y="9492"/>
                    </a:cubicBezTo>
                    <a:lnTo>
                      <a:pt x="5198" y="8580"/>
                    </a:lnTo>
                    <a:cubicBezTo>
                      <a:pt x="5198" y="8580"/>
                      <a:pt x="3964" y="1"/>
                      <a:pt x="2074" y="1"/>
                    </a:cubicBezTo>
                    <a:close/>
                  </a:path>
                </a:pathLst>
              </a:custGeom>
              <a:solidFill>
                <a:srgbClr val="FF98A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52"/>
              <p:cNvSpPr/>
              <p:nvPr/>
            </p:nvSpPr>
            <p:spPr>
              <a:xfrm>
                <a:off x="2597575" y="2783525"/>
                <a:ext cx="104125" cy="236600"/>
              </a:xfrm>
              <a:custGeom>
                <a:avLst/>
                <a:gdLst/>
                <a:ahLst/>
                <a:cxnLst/>
                <a:rect l="l" t="t" r="r" b="b"/>
                <a:pathLst>
                  <a:path w="4165" h="9464" extrusionOk="0">
                    <a:moveTo>
                      <a:pt x="2088" y="1"/>
                    </a:moveTo>
                    <a:cubicBezTo>
                      <a:pt x="2051" y="1"/>
                      <a:pt x="2014" y="4"/>
                      <a:pt x="1976" y="10"/>
                    </a:cubicBezTo>
                    <a:cubicBezTo>
                      <a:pt x="1" y="314"/>
                      <a:pt x="2189" y="9463"/>
                      <a:pt x="2189" y="9463"/>
                    </a:cubicBezTo>
                    <a:lnTo>
                      <a:pt x="3739" y="9007"/>
                    </a:lnTo>
                    <a:cubicBezTo>
                      <a:pt x="4074" y="6728"/>
                      <a:pt x="4134" y="4873"/>
                      <a:pt x="4165" y="3566"/>
                    </a:cubicBezTo>
                    <a:cubicBezTo>
                      <a:pt x="3640" y="1672"/>
                      <a:pt x="2948" y="1"/>
                      <a:pt x="2088" y="1"/>
                    </a:cubicBezTo>
                    <a:close/>
                  </a:path>
                </a:pathLst>
              </a:custGeom>
              <a:solidFill>
                <a:srgbClr val="FF98A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52"/>
              <p:cNvSpPr/>
              <p:nvPr/>
            </p:nvSpPr>
            <p:spPr>
              <a:xfrm>
                <a:off x="2558075" y="2977250"/>
                <a:ext cx="428250" cy="1407000"/>
              </a:xfrm>
              <a:custGeom>
                <a:avLst/>
                <a:gdLst/>
                <a:ahLst/>
                <a:cxnLst/>
                <a:rect l="l" t="t" r="r" b="b"/>
                <a:pathLst>
                  <a:path w="17130" h="56280" extrusionOk="0">
                    <a:moveTo>
                      <a:pt x="9421" y="0"/>
                    </a:moveTo>
                    <a:cubicBezTo>
                      <a:pt x="9036" y="0"/>
                      <a:pt x="8602" y="144"/>
                      <a:pt x="8116" y="468"/>
                    </a:cubicBezTo>
                    <a:cubicBezTo>
                      <a:pt x="8116" y="468"/>
                      <a:pt x="7613" y="34"/>
                      <a:pt x="6944" y="34"/>
                    </a:cubicBezTo>
                    <a:cubicBezTo>
                      <a:pt x="6522" y="34"/>
                      <a:pt x="6033" y="207"/>
                      <a:pt x="5562" y="772"/>
                    </a:cubicBezTo>
                    <a:cubicBezTo>
                      <a:pt x="5562" y="772"/>
                      <a:pt x="4962" y="450"/>
                      <a:pt x="4359" y="450"/>
                    </a:cubicBezTo>
                    <a:cubicBezTo>
                      <a:pt x="3948" y="450"/>
                      <a:pt x="3535" y="600"/>
                      <a:pt x="3313" y="1106"/>
                    </a:cubicBezTo>
                    <a:lnTo>
                      <a:pt x="365" y="1836"/>
                    </a:lnTo>
                    <a:cubicBezTo>
                      <a:pt x="395" y="1836"/>
                      <a:pt x="0" y="8705"/>
                      <a:pt x="2584" y="11532"/>
                    </a:cubicBezTo>
                    <a:cubicBezTo>
                      <a:pt x="2584" y="11532"/>
                      <a:pt x="243" y="24450"/>
                      <a:pt x="395" y="36608"/>
                    </a:cubicBezTo>
                    <a:cubicBezTo>
                      <a:pt x="547" y="48767"/>
                      <a:pt x="3131" y="56061"/>
                      <a:pt x="8845" y="56274"/>
                    </a:cubicBezTo>
                    <a:cubicBezTo>
                      <a:pt x="8931" y="56278"/>
                      <a:pt x="9016" y="56280"/>
                      <a:pt x="9100" y="56280"/>
                    </a:cubicBezTo>
                    <a:cubicBezTo>
                      <a:pt x="14607" y="56280"/>
                      <a:pt x="17129" y="48513"/>
                      <a:pt x="16201" y="39891"/>
                    </a:cubicBezTo>
                    <a:cubicBezTo>
                      <a:pt x="15289" y="31532"/>
                      <a:pt x="11338" y="22505"/>
                      <a:pt x="10517" y="10954"/>
                    </a:cubicBezTo>
                    <a:cubicBezTo>
                      <a:pt x="10517" y="10954"/>
                      <a:pt x="11885" y="7763"/>
                      <a:pt x="11824" y="4906"/>
                    </a:cubicBezTo>
                    <a:cubicBezTo>
                      <a:pt x="11799" y="2593"/>
                      <a:pt x="11058" y="0"/>
                      <a:pt x="9421" y="0"/>
                    </a:cubicBezTo>
                    <a:close/>
                  </a:path>
                </a:pathLst>
              </a:custGeom>
              <a:solidFill>
                <a:srgbClr val="FF98A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52"/>
              <p:cNvSpPr/>
              <p:nvPr/>
            </p:nvSpPr>
            <p:spPr>
              <a:xfrm>
                <a:off x="2626450" y="3004900"/>
                <a:ext cx="89700" cy="201400"/>
              </a:xfrm>
              <a:custGeom>
                <a:avLst/>
                <a:gdLst/>
                <a:ahLst/>
                <a:cxnLst/>
                <a:rect l="l" t="t" r="r" b="b"/>
                <a:pathLst>
                  <a:path w="3588" h="8056" fill="none" extrusionOk="0">
                    <a:moveTo>
                      <a:pt x="639" y="0"/>
                    </a:moveTo>
                    <a:cubicBezTo>
                      <a:pt x="1" y="1520"/>
                      <a:pt x="669" y="5654"/>
                      <a:pt x="1612" y="7022"/>
                    </a:cubicBezTo>
                    <a:cubicBezTo>
                      <a:pt x="2341" y="8055"/>
                      <a:pt x="3587" y="7569"/>
                      <a:pt x="3557" y="559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52"/>
              <p:cNvSpPr/>
              <p:nvPr/>
            </p:nvSpPr>
            <p:spPr>
              <a:xfrm>
                <a:off x="2681925" y="2996525"/>
                <a:ext cx="95025" cy="182400"/>
              </a:xfrm>
              <a:custGeom>
                <a:avLst/>
                <a:gdLst/>
                <a:ahLst/>
                <a:cxnLst/>
                <a:rect l="l" t="t" r="r" b="b"/>
                <a:pathLst>
                  <a:path w="3801" h="7296" fill="none" extrusionOk="0">
                    <a:moveTo>
                      <a:pt x="669" y="1"/>
                    </a:moveTo>
                    <a:cubicBezTo>
                      <a:pt x="1" y="822"/>
                      <a:pt x="244" y="2615"/>
                      <a:pt x="669" y="4013"/>
                    </a:cubicBezTo>
                    <a:cubicBezTo>
                      <a:pt x="1064" y="5442"/>
                      <a:pt x="1642" y="7296"/>
                      <a:pt x="2736" y="7174"/>
                    </a:cubicBezTo>
                    <a:cubicBezTo>
                      <a:pt x="3800" y="7053"/>
                      <a:pt x="3314" y="4439"/>
                      <a:pt x="3314" y="4439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52"/>
              <p:cNvSpPr/>
              <p:nvPr/>
            </p:nvSpPr>
            <p:spPr>
              <a:xfrm>
                <a:off x="2734350" y="2988925"/>
                <a:ext cx="91225" cy="148225"/>
              </a:xfrm>
              <a:custGeom>
                <a:avLst/>
                <a:gdLst/>
                <a:ahLst/>
                <a:cxnLst/>
                <a:rect l="l" t="t" r="r" b="b"/>
                <a:pathLst>
                  <a:path w="3649" h="5929" fill="none" extrusionOk="0">
                    <a:moveTo>
                      <a:pt x="1065" y="1"/>
                    </a:moveTo>
                    <a:cubicBezTo>
                      <a:pt x="1" y="822"/>
                      <a:pt x="761" y="5624"/>
                      <a:pt x="2220" y="5776"/>
                    </a:cubicBezTo>
                    <a:cubicBezTo>
                      <a:pt x="3648" y="5928"/>
                      <a:pt x="2676" y="1885"/>
                      <a:pt x="2676" y="188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52"/>
              <p:cNvSpPr/>
              <p:nvPr/>
            </p:nvSpPr>
            <p:spPr>
              <a:xfrm>
                <a:off x="2640900" y="2946375"/>
                <a:ext cx="214300" cy="304750"/>
              </a:xfrm>
              <a:custGeom>
                <a:avLst/>
                <a:gdLst/>
                <a:ahLst/>
                <a:cxnLst/>
                <a:rect l="l" t="t" r="r" b="b"/>
                <a:pathLst>
                  <a:path w="8572" h="12190" fill="none" extrusionOk="0">
                    <a:moveTo>
                      <a:pt x="7204" y="12189"/>
                    </a:moveTo>
                    <a:cubicBezTo>
                      <a:pt x="7204" y="12189"/>
                      <a:pt x="8572" y="8998"/>
                      <a:pt x="8511" y="6141"/>
                    </a:cubicBezTo>
                    <a:cubicBezTo>
                      <a:pt x="8481" y="3284"/>
                      <a:pt x="7356" y="1"/>
                      <a:pt x="4803" y="1703"/>
                    </a:cubicBezTo>
                    <a:cubicBezTo>
                      <a:pt x="4803" y="1703"/>
                      <a:pt x="3465" y="548"/>
                      <a:pt x="2249" y="2007"/>
                    </a:cubicBezTo>
                    <a:cubicBezTo>
                      <a:pt x="2249" y="2007"/>
                      <a:pt x="547" y="1095"/>
                      <a:pt x="0" y="2341"/>
                    </a:cubicBezTo>
                  </a:path>
                </a:pathLst>
              </a:custGeom>
              <a:solidFill>
                <a:srgbClr val="FF98AA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52"/>
              <p:cNvSpPr/>
              <p:nvPr/>
            </p:nvSpPr>
            <p:spPr>
              <a:xfrm>
                <a:off x="2779200" y="3251100"/>
                <a:ext cx="207475" cy="1139100"/>
              </a:xfrm>
              <a:custGeom>
                <a:avLst/>
                <a:gdLst/>
                <a:ahLst/>
                <a:cxnLst/>
                <a:rect l="l" t="t" r="r" b="b"/>
                <a:pathLst>
                  <a:path w="8299" h="45564" fill="none" extrusionOk="0">
                    <a:moveTo>
                      <a:pt x="0" y="45320"/>
                    </a:moveTo>
                    <a:cubicBezTo>
                      <a:pt x="5684" y="45563"/>
                      <a:pt x="8298" y="37691"/>
                      <a:pt x="7356" y="28937"/>
                    </a:cubicBezTo>
                    <a:cubicBezTo>
                      <a:pt x="6444" y="20578"/>
                      <a:pt x="2493" y="11551"/>
                      <a:pt x="1672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52"/>
              <p:cNvSpPr/>
              <p:nvPr/>
            </p:nvSpPr>
            <p:spPr>
              <a:xfrm>
                <a:off x="2558825" y="3004900"/>
                <a:ext cx="83600" cy="955950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38238" fill="none" extrusionOk="0">
                    <a:moveTo>
                      <a:pt x="3344" y="0"/>
                    </a:moveTo>
                    <a:lnTo>
                      <a:pt x="365" y="730"/>
                    </a:lnTo>
                    <a:cubicBezTo>
                      <a:pt x="365" y="730"/>
                      <a:pt x="0" y="7599"/>
                      <a:pt x="2523" y="10426"/>
                    </a:cubicBezTo>
                    <a:cubicBezTo>
                      <a:pt x="2523" y="10426"/>
                      <a:pt x="213" y="23344"/>
                      <a:pt x="365" y="35502"/>
                    </a:cubicBezTo>
                    <a:cubicBezTo>
                      <a:pt x="365" y="36445"/>
                      <a:pt x="396" y="37356"/>
                      <a:pt x="456" y="38238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52"/>
              <p:cNvSpPr/>
              <p:nvPr/>
            </p:nvSpPr>
            <p:spPr>
              <a:xfrm>
                <a:off x="2727525" y="4254900"/>
                <a:ext cx="120075" cy="112500"/>
              </a:xfrm>
              <a:custGeom>
                <a:avLst/>
                <a:gdLst/>
                <a:ahLst/>
                <a:cxnLst/>
                <a:rect l="l" t="t" r="r" b="b"/>
                <a:pathLst>
                  <a:path w="4803" h="4500" fill="none" extrusionOk="0">
                    <a:moveTo>
                      <a:pt x="0" y="335"/>
                    </a:moveTo>
                    <a:cubicBezTo>
                      <a:pt x="0" y="335"/>
                      <a:pt x="2645" y="4500"/>
                      <a:pt x="4803" y="1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52"/>
              <p:cNvSpPr/>
              <p:nvPr/>
            </p:nvSpPr>
            <p:spPr>
              <a:xfrm>
                <a:off x="1412900" y="2855200"/>
                <a:ext cx="132250" cy="123875"/>
              </a:xfrm>
              <a:custGeom>
                <a:avLst/>
                <a:gdLst/>
                <a:ahLst/>
                <a:cxnLst/>
                <a:rect l="l" t="t" r="r" b="b"/>
                <a:pathLst>
                  <a:path w="5290" h="4955" extrusionOk="0">
                    <a:moveTo>
                      <a:pt x="5290" y="0"/>
                    </a:moveTo>
                    <a:cubicBezTo>
                      <a:pt x="2372" y="1003"/>
                      <a:pt x="1" y="4955"/>
                      <a:pt x="1" y="4955"/>
                    </a:cubicBezTo>
                    <a:lnTo>
                      <a:pt x="5290" y="3861"/>
                    </a:lnTo>
                    <a:lnTo>
                      <a:pt x="5290" y="0"/>
                    </a:lnTo>
                    <a:close/>
                  </a:path>
                </a:pathLst>
              </a:custGeom>
              <a:solidFill>
                <a:srgbClr val="FF98A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52"/>
              <p:cNvSpPr/>
              <p:nvPr/>
            </p:nvSpPr>
            <p:spPr>
              <a:xfrm>
                <a:off x="1472175" y="2855200"/>
                <a:ext cx="72225" cy="110200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4408" extrusionOk="0">
                    <a:moveTo>
                      <a:pt x="2888" y="0"/>
                    </a:moveTo>
                    <a:cubicBezTo>
                      <a:pt x="2463" y="152"/>
                      <a:pt x="2037" y="335"/>
                      <a:pt x="1672" y="608"/>
                    </a:cubicBezTo>
                    <a:cubicBezTo>
                      <a:pt x="1034" y="1581"/>
                      <a:pt x="153" y="2888"/>
                      <a:pt x="1" y="4408"/>
                    </a:cubicBezTo>
                    <a:lnTo>
                      <a:pt x="2888" y="3861"/>
                    </a:lnTo>
                    <a:lnTo>
                      <a:pt x="2888" y="0"/>
                    </a:lnTo>
                    <a:close/>
                  </a:path>
                </a:pathLst>
              </a:custGeom>
              <a:solidFill>
                <a:srgbClr val="FFB3BF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52"/>
              <p:cNvSpPr/>
              <p:nvPr/>
            </p:nvSpPr>
            <p:spPr>
              <a:xfrm>
                <a:off x="1537525" y="2412950"/>
                <a:ext cx="1120100" cy="782700"/>
              </a:xfrm>
              <a:custGeom>
                <a:avLst/>
                <a:gdLst/>
                <a:ahLst/>
                <a:cxnLst/>
                <a:rect l="l" t="t" r="r" b="b"/>
                <a:pathLst>
                  <a:path w="44804" h="31308" extrusionOk="0">
                    <a:moveTo>
                      <a:pt x="2007" y="0"/>
                    </a:moveTo>
                    <a:cubicBezTo>
                      <a:pt x="913" y="0"/>
                      <a:pt x="1" y="912"/>
                      <a:pt x="1" y="2006"/>
                    </a:cubicBezTo>
                    <a:lnTo>
                      <a:pt x="1" y="29301"/>
                    </a:lnTo>
                    <a:cubicBezTo>
                      <a:pt x="1" y="30396"/>
                      <a:pt x="913" y="31308"/>
                      <a:pt x="2007" y="31308"/>
                    </a:cubicBezTo>
                    <a:lnTo>
                      <a:pt x="42798" y="31308"/>
                    </a:lnTo>
                    <a:cubicBezTo>
                      <a:pt x="43892" y="31308"/>
                      <a:pt x="44774" y="30396"/>
                      <a:pt x="44804" y="29301"/>
                    </a:cubicBezTo>
                    <a:lnTo>
                      <a:pt x="44804" y="2006"/>
                    </a:lnTo>
                    <a:cubicBezTo>
                      <a:pt x="44804" y="912"/>
                      <a:pt x="43892" y="0"/>
                      <a:pt x="427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52"/>
              <p:cNvSpPr/>
              <p:nvPr/>
            </p:nvSpPr>
            <p:spPr>
              <a:xfrm>
                <a:off x="1009400" y="2894250"/>
                <a:ext cx="689250" cy="1456300"/>
              </a:xfrm>
              <a:custGeom>
                <a:avLst/>
                <a:gdLst/>
                <a:ahLst/>
                <a:cxnLst/>
                <a:rect l="l" t="t" r="r" b="b"/>
                <a:pathLst>
                  <a:path w="27570" h="58252" extrusionOk="0">
                    <a:moveTo>
                      <a:pt x="25444" y="1"/>
                    </a:moveTo>
                    <a:cubicBezTo>
                      <a:pt x="23223" y="1"/>
                      <a:pt x="18846" y="1721"/>
                      <a:pt x="18846" y="1721"/>
                    </a:cubicBezTo>
                    <a:lnTo>
                      <a:pt x="16080" y="3454"/>
                    </a:lnTo>
                    <a:cubicBezTo>
                      <a:pt x="16080" y="3454"/>
                      <a:pt x="11855" y="10201"/>
                      <a:pt x="7387" y="25278"/>
                    </a:cubicBezTo>
                    <a:cubicBezTo>
                      <a:pt x="2888" y="40384"/>
                      <a:pt x="1" y="57558"/>
                      <a:pt x="8025" y="58226"/>
                    </a:cubicBezTo>
                    <a:cubicBezTo>
                      <a:pt x="8210" y="58243"/>
                      <a:pt x="8392" y="58252"/>
                      <a:pt x="8572" y="58252"/>
                    </a:cubicBezTo>
                    <a:cubicBezTo>
                      <a:pt x="16190" y="58252"/>
                      <a:pt x="19124" y="43397"/>
                      <a:pt x="19332" y="34548"/>
                    </a:cubicBezTo>
                    <a:cubicBezTo>
                      <a:pt x="19545" y="25521"/>
                      <a:pt x="18998" y="16463"/>
                      <a:pt x="18998" y="16463"/>
                    </a:cubicBezTo>
                    <a:cubicBezTo>
                      <a:pt x="20487" y="14730"/>
                      <a:pt x="20943" y="12724"/>
                      <a:pt x="20943" y="12724"/>
                    </a:cubicBezTo>
                    <a:cubicBezTo>
                      <a:pt x="23284" y="12268"/>
                      <a:pt x="26415" y="10627"/>
                      <a:pt x="26171" y="9745"/>
                    </a:cubicBezTo>
                    <a:cubicBezTo>
                      <a:pt x="26082" y="9312"/>
                      <a:pt x="25485" y="9202"/>
                      <a:pt x="24902" y="9202"/>
                    </a:cubicBezTo>
                    <a:cubicBezTo>
                      <a:pt x="24299" y="9202"/>
                      <a:pt x="23709" y="9320"/>
                      <a:pt x="23709" y="9320"/>
                    </a:cubicBezTo>
                    <a:cubicBezTo>
                      <a:pt x="23709" y="9320"/>
                      <a:pt x="27387" y="7283"/>
                      <a:pt x="26749" y="6159"/>
                    </a:cubicBezTo>
                    <a:cubicBezTo>
                      <a:pt x="26564" y="5841"/>
                      <a:pt x="26191" y="5728"/>
                      <a:pt x="25756" y="5728"/>
                    </a:cubicBezTo>
                    <a:cubicBezTo>
                      <a:pt x="24692" y="5728"/>
                      <a:pt x="23253" y="6402"/>
                      <a:pt x="23253" y="6402"/>
                    </a:cubicBezTo>
                    <a:cubicBezTo>
                      <a:pt x="23253" y="6402"/>
                      <a:pt x="27570" y="4335"/>
                      <a:pt x="26931" y="2937"/>
                    </a:cubicBezTo>
                    <a:cubicBezTo>
                      <a:pt x="26752" y="2545"/>
                      <a:pt x="26334" y="2421"/>
                      <a:pt x="25876" y="2421"/>
                    </a:cubicBezTo>
                    <a:cubicBezTo>
                      <a:pt x="25093" y="2421"/>
                      <a:pt x="24196" y="2785"/>
                      <a:pt x="24196" y="2785"/>
                    </a:cubicBezTo>
                    <a:cubicBezTo>
                      <a:pt x="24196" y="2785"/>
                      <a:pt x="27296" y="1478"/>
                      <a:pt x="26627" y="414"/>
                    </a:cubicBezTo>
                    <a:cubicBezTo>
                      <a:pt x="26457" y="118"/>
                      <a:pt x="26024" y="1"/>
                      <a:pt x="25444" y="1"/>
                    </a:cubicBezTo>
                    <a:close/>
                  </a:path>
                </a:pathLst>
              </a:custGeom>
              <a:solidFill>
                <a:srgbClr val="FF98A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52"/>
              <p:cNvSpPr/>
              <p:nvPr/>
            </p:nvSpPr>
            <p:spPr>
              <a:xfrm>
                <a:off x="1510925" y="2963100"/>
                <a:ext cx="104900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4196" h="1977" fill="none" extrusionOk="0">
                    <a:moveTo>
                      <a:pt x="4195" y="0"/>
                    </a:moveTo>
                    <a:cubicBezTo>
                      <a:pt x="4195" y="0"/>
                      <a:pt x="1977" y="760"/>
                      <a:pt x="1" y="197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52"/>
              <p:cNvSpPr/>
              <p:nvPr/>
            </p:nvSpPr>
            <p:spPr>
              <a:xfrm>
                <a:off x="1517000" y="3053525"/>
                <a:ext cx="74500" cy="41050"/>
              </a:xfrm>
              <a:custGeom>
                <a:avLst/>
                <a:gdLst/>
                <a:ahLst/>
                <a:cxnLst/>
                <a:rect l="l" t="t" r="r" b="b"/>
                <a:pathLst>
                  <a:path w="2980" h="1642" fill="none" extrusionOk="0">
                    <a:moveTo>
                      <a:pt x="2980" y="1"/>
                    </a:moveTo>
                    <a:cubicBezTo>
                      <a:pt x="2980" y="1"/>
                      <a:pt x="700" y="1095"/>
                      <a:pt x="1" y="1642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52"/>
              <p:cNvSpPr/>
              <p:nvPr/>
            </p:nvSpPr>
            <p:spPr>
              <a:xfrm>
                <a:off x="1527650" y="3125725"/>
                <a:ext cx="74500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2980" h="943" fill="none" extrusionOk="0">
                    <a:moveTo>
                      <a:pt x="2979" y="0"/>
                    </a:moveTo>
                    <a:cubicBezTo>
                      <a:pt x="2979" y="0"/>
                      <a:pt x="1308" y="274"/>
                      <a:pt x="1" y="942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52"/>
              <p:cNvSpPr/>
              <p:nvPr/>
            </p:nvSpPr>
            <p:spPr>
              <a:xfrm>
                <a:off x="1100600" y="2979050"/>
                <a:ext cx="312325" cy="949900"/>
              </a:xfrm>
              <a:custGeom>
                <a:avLst/>
                <a:gdLst/>
                <a:ahLst/>
                <a:cxnLst/>
                <a:rect l="l" t="t" r="r" b="b"/>
                <a:pathLst>
                  <a:path w="12493" h="37996" fill="none" extrusionOk="0">
                    <a:moveTo>
                      <a:pt x="0" y="37995"/>
                    </a:moveTo>
                    <a:cubicBezTo>
                      <a:pt x="760" y="32919"/>
                      <a:pt x="2158" y="27266"/>
                      <a:pt x="3800" y="21855"/>
                    </a:cubicBezTo>
                    <a:cubicBezTo>
                      <a:pt x="8298" y="6779"/>
                      <a:pt x="12493" y="1"/>
                      <a:pt x="12493" y="1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52"/>
              <p:cNvSpPr/>
              <p:nvPr/>
            </p:nvSpPr>
            <p:spPr>
              <a:xfrm>
                <a:off x="1480525" y="2868875"/>
                <a:ext cx="218125" cy="436950"/>
              </a:xfrm>
              <a:custGeom>
                <a:avLst/>
                <a:gdLst/>
                <a:ahLst/>
                <a:cxnLst/>
                <a:rect l="l" t="t" r="r" b="b"/>
                <a:pathLst>
                  <a:path w="8725" h="17478" fill="none" extrusionOk="0">
                    <a:moveTo>
                      <a:pt x="1" y="2736"/>
                    </a:moveTo>
                    <a:cubicBezTo>
                      <a:pt x="1" y="2736"/>
                      <a:pt x="6962" y="0"/>
                      <a:pt x="7782" y="1429"/>
                    </a:cubicBezTo>
                    <a:cubicBezTo>
                      <a:pt x="8451" y="2493"/>
                      <a:pt x="5351" y="3800"/>
                      <a:pt x="5351" y="3800"/>
                    </a:cubicBezTo>
                    <a:cubicBezTo>
                      <a:pt x="5351" y="3800"/>
                      <a:pt x="7600" y="2888"/>
                      <a:pt x="8086" y="3952"/>
                    </a:cubicBezTo>
                    <a:cubicBezTo>
                      <a:pt x="8725" y="5350"/>
                      <a:pt x="4408" y="7417"/>
                      <a:pt x="4408" y="7417"/>
                    </a:cubicBezTo>
                    <a:cubicBezTo>
                      <a:pt x="4408" y="7417"/>
                      <a:pt x="7266" y="6080"/>
                      <a:pt x="7904" y="7174"/>
                    </a:cubicBezTo>
                    <a:cubicBezTo>
                      <a:pt x="8542" y="8298"/>
                      <a:pt x="4864" y="10335"/>
                      <a:pt x="4864" y="10335"/>
                    </a:cubicBezTo>
                    <a:cubicBezTo>
                      <a:pt x="4864" y="10335"/>
                      <a:pt x="7144" y="9879"/>
                      <a:pt x="7326" y="10760"/>
                    </a:cubicBezTo>
                    <a:cubicBezTo>
                      <a:pt x="7570" y="11642"/>
                      <a:pt x="4439" y="13283"/>
                      <a:pt x="2098" y="13739"/>
                    </a:cubicBezTo>
                    <a:cubicBezTo>
                      <a:pt x="2098" y="13739"/>
                      <a:pt x="1642" y="15745"/>
                      <a:pt x="153" y="17478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52"/>
              <p:cNvSpPr/>
              <p:nvPr/>
            </p:nvSpPr>
            <p:spPr>
              <a:xfrm>
                <a:off x="1177350" y="4235150"/>
                <a:ext cx="104875" cy="79825"/>
              </a:xfrm>
              <a:custGeom>
                <a:avLst/>
                <a:gdLst/>
                <a:ahLst/>
                <a:cxnLst/>
                <a:rect l="l" t="t" r="r" b="b"/>
                <a:pathLst>
                  <a:path w="4195" h="3193" fill="none" extrusionOk="0">
                    <a:moveTo>
                      <a:pt x="0" y="1"/>
                    </a:moveTo>
                    <a:cubicBezTo>
                      <a:pt x="0" y="1"/>
                      <a:pt x="1003" y="3192"/>
                      <a:pt x="4195" y="487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42"/>
          <p:cNvSpPr txBox="1">
            <a:spLocks noGrp="1"/>
          </p:cNvSpPr>
          <p:nvPr>
            <p:ph type="title"/>
          </p:nvPr>
        </p:nvSpPr>
        <p:spPr>
          <a:xfrm>
            <a:off x="4572000" y="445025"/>
            <a:ext cx="388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2000" dirty="0"/>
              <a:t>Hva har vi kommet på til nå?</a:t>
            </a:r>
          </a:p>
        </p:txBody>
      </p:sp>
      <p:sp>
        <p:nvSpPr>
          <p:cNvPr id="951" name="Google Shape;951;p42"/>
          <p:cNvSpPr txBox="1">
            <a:spLocks noGrp="1"/>
          </p:cNvSpPr>
          <p:nvPr>
            <p:ph type="subTitle" idx="1"/>
          </p:nvPr>
        </p:nvSpPr>
        <p:spPr>
          <a:xfrm>
            <a:off x="4572000" y="1352100"/>
            <a:ext cx="3570600" cy="24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Arial"/>
              <a:buNone/>
            </a:pPr>
            <a:endParaRPr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Manjari"/>
              <a:buChar char="●"/>
            </a:pP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Ikke nødvendigvis et problem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Manjari"/>
              <a:buChar char="●"/>
            </a:pP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Noen velger å være single og trives med det 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Manjari"/>
              <a:buChar char="●"/>
            </a:pP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Bruker mer tid på karriere og selvrealisering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52" name="Google Shape;952;p42"/>
          <p:cNvGrpSpPr/>
          <p:nvPr/>
        </p:nvGrpSpPr>
        <p:grpSpPr>
          <a:xfrm>
            <a:off x="789425" y="1027950"/>
            <a:ext cx="3232883" cy="3087607"/>
            <a:chOff x="6105705" y="1684931"/>
            <a:chExt cx="2565576" cy="2450287"/>
          </a:xfrm>
        </p:grpSpPr>
        <p:sp>
          <p:nvSpPr>
            <p:cNvPr id="953" name="Google Shape;953;p42"/>
            <p:cNvSpPr/>
            <p:nvPr/>
          </p:nvSpPr>
          <p:spPr>
            <a:xfrm>
              <a:off x="6106562" y="1972760"/>
              <a:ext cx="2564719" cy="2162458"/>
            </a:xfrm>
            <a:custGeom>
              <a:avLst/>
              <a:gdLst/>
              <a:ahLst/>
              <a:cxnLst/>
              <a:rect l="l" t="t" r="r" b="b"/>
              <a:pathLst>
                <a:path w="89699" h="65534" extrusionOk="0">
                  <a:moveTo>
                    <a:pt x="1" y="1"/>
                  </a:moveTo>
                  <a:lnTo>
                    <a:pt x="1" y="64591"/>
                  </a:lnTo>
                  <a:cubicBezTo>
                    <a:pt x="1" y="65138"/>
                    <a:pt x="426" y="65534"/>
                    <a:pt x="943" y="65534"/>
                  </a:cubicBezTo>
                  <a:lnTo>
                    <a:pt x="88756" y="65534"/>
                  </a:lnTo>
                  <a:cubicBezTo>
                    <a:pt x="89273" y="65534"/>
                    <a:pt x="89699" y="65138"/>
                    <a:pt x="89699" y="64591"/>
                  </a:cubicBezTo>
                  <a:lnTo>
                    <a:pt x="89699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2"/>
            <p:cNvSpPr/>
            <p:nvPr/>
          </p:nvSpPr>
          <p:spPr>
            <a:xfrm>
              <a:off x="6106562" y="1972760"/>
              <a:ext cx="2564719" cy="2162458"/>
            </a:xfrm>
            <a:custGeom>
              <a:avLst/>
              <a:gdLst/>
              <a:ahLst/>
              <a:cxnLst/>
              <a:rect l="l" t="t" r="r" b="b"/>
              <a:pathLst>
                <a:path w="89699" h="65534" fill="none" extrusionOk="0">
                  <a:moveTo>
                    <a:pt x="88756" y="65534"/>
                  </a:moveTo>
                  <a:lnTo>
                    <a:pt x="943" y="65534"/>
                  </a:lnTo>
                  <a:cubicBezTo>
                    <a:pt x="426" y="65534"/>
                    <a:pt x="1" y="65138"/>
                    <a:pt x="1" y="64591"/>
                  </a:cubicBezTo>
                  <a:lnTo>
                    <a:pt x="1" y="1"/>
                  </a:lnTo>
                  <a:lnTo>
                    <a:pt x="89699" y="1"/>
                  </a:lnTo>
                  <a:lnTo>
                    <a:pt x="89699" y="64591"/>
                  </a:lnTo>
                  <a:cubicBezTo>
                    <a:pt x="89699" y="65138"/>
                    <a:pt x="89273" y="65534"/>
                    <a:pt x="88756" y="6553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2"/>
            <p:cNvSpPr/>
            <p:nvPr/>
          </p:nvSpPr>
          <p:spPr>
            <a:xfrm>
              <a:off x="6311671" y="2167335"/>
              <a:ext cx="2163018" cy="1730158"/>
            </a:xfrm>
            <a:custGeom>
              <a:avLst/>
              <a:gdLst/>
              <a:ahLst/>
              <a:cxnLst/>
              <a:rect l="l" t="t" r="r" b="b"/>
              <a:pathLst>
                <a:path w="66203" h="52433" extrusionOk="0">
                  <a:moveTo>
                    <a:pt x="0" y="0"/>
                  </a:moveTo>
                  <a:lnTo>
                    <a:pt x="0" y="52433"/>
                  </a:lnTo>
                  <a:lnTo>
                    <a:pt x="66202" y="52433"/>
                  </a:lnTo>
                  <a:lnTo>
                    <a:pt x="66202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2"/>
            <p:cNvSpPr/>
            <p:nvPr/>
          </p:nvSpPr>
          <p:spPr>
            <a:xfrm>
              <a:off x="6105705" y="1684931"/>
              <a:ext cx="2565576" cy="287870"/>
            </a:xfrm>
            <a:custGeom>
              <a:avLst/>
              <a:gdLst/>
              <a:ahLst/>
              <a:cxnLst/>
              <a:rect l="l" t="t" r="r" b="b"/>
              <a:pathLst>
                <a:path w="89729" h="8724" extrusionOk="0">
                  <a:moveTo>
                    <a:pt x="2067" y="0"/>
                  </a:moveTo>
                  <a:cubicBezTo>
                    <a:pt x="912" y="0"/>
                    <a:pt x="0" y="942"/>
                    <a:pt x="0" y="2067"/>
                  </a:cubicBezTo>
                  <a:lnTo>
                    <a:pt x="0" y="8724"/>
                  </a:lnTo>
                  <a:lnTo>
                    <a:pt x="89729" y="8724"/>
                  </a:lnTo>
                  <a:lnTo>
                    <a:pt x="89729" y="2067"/>
                  </a:lnTo>
                  <a:cubicBezTo>
                    <a:pt x="89729" y="912"/>
                    <a:pt x="88786" y="0"/>
                    <a:pt x="8763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2"/>
            <p:cNvSpPr/>
            <p:nvPr/>
          </p:nvSpPr>
          <p:spPr>
            <a:xfrm>
              <a:off x="8395271" y="1735047"/>
              <a:ext cx="177560" cy="177560"/>
            </a:xfrm>
            <a:custGeom>
              <a:avLst/>
              <a:gdLst/>
              <a:ahLst/>
              <a:cxnLst/>
              <a:rect l="l" t="t" r="r" b="b"/>
              <a:pathLst>
                <a:path w="5381" h="5381" extrusionOk="0">
                  <a:moveTo>
                    <a:pt x="1" y="1"/>
                  </a:moveTo>
                  <a:lnTo>
                    <a:pt x="1" y="5381"/>
                  </a:lnTo>
                  <a:lnTo>
                    <a:pt x="5381" y="5381"/>
                  </a:lnTo>
                  <a:lnTo>
                    <a:pt x="5381" y="1"/>
                  </a:lnTo>
                  <a:close/>
                </a:path>
              </a:pathLst>
            </a:custGeom>
            <a:solidFill>
              <a:schemeClr val="accent6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2"/>
            <p:cNvSpPr/>
            <p:nvPr/>
          </p:nvSpPr>
          <p:spPr>
            <a:xfrm>
              <a:off x="8444437" y="1785203"/>
              <a:ext cx="81273" cy="78270"/>
            </a:xfrm>
            <a:custGeom>
              <a:avLst/>
              <a:gdLst/>
              <a:ahLst/>
              <a:cxnLst/>
              <a:rect l="l" t="t" r="r" b="b"/>
              <a:pathLst>
                <a:path w="2463" h="2372" extrusionOk="0">
                  <a:moveTo>
                    <a:pt x="0" y="1"/>
                  </a:moveTo>
                  <a:lnTo>
                    <a:pt x="2462" y="2372"/>
                  </a:lnTo>
                </a:path>
              </a:pathLst>
            </a:custGeom>
            <a:solidFill>
              <a:srgbClr val="FFEEE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2"/>
            <p:cNvSpPr/>
            <p:nvPr/>
          </p:nvSpPr>
          <p:spPr>
            <a:xfrm>
              <a:off x="8444437" y="1785203"/>
              <a:ext cx="81273" cy="78270"/>
            </a:xfrm>
            <a:custGeom>
              <a:avLst/>
              <a:gdLst/>
              <a:ahLst/>
              <a:cxnLst/>
              <a:rect l="l" t="t" r="r" b="b"/>
              <a:pathLst>
                <a:path w="2463" h="2372" fill="none" extrusionOk="0">
                  <a:moveTo>
                    <a:pt x="0" y="1"/>
                  </a:moveTo>
                  <a:lnTo>
                    <a:pt x="2462" y="237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2"/>
            <p:cNvSpPr/>
            <p:nvPr/>
          </p:nvSpPr>
          <p:spPr>
            <a:xfrm>
              <a:off x="8444437" y="1785203"/>
              <a:ext cx="81273" cy="78270"/>
            </a:xfrm>
            <a:custGeom>
              <a:avLst/>
              <a:gdLst/>
              <a:ahLst/>
              <a:cxnLst/>
              <a:rect l="l" t="t" r="r" b="b"/>
              <a:pathLst>
                <a:path w="2463" h="2372" extrusionOk="0">
                  <a:moveTo>
                    <a:pt x="2462" y="1"/>
                  </a:moveTo>
                  <a:lnTo>
                    <a:pt x="0" y="2372"/>
                  </a:lnTo>
                </a:path>
              </a:pathLst>
            </a:custGeom>
            <a:solidFill>
              <a:srgbClr val="FFEEE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2"/>
            <p:cNvSpPr/>
            <p:nvPr/>
          </p:nvSpPr>
          <p:spPr>
            <a:xfrm>
              <a:off x="8444437" y="1785203"/>
              <a:ext cx="81273" cy="78270"/>
            </a:xfrm>
            <a:custGeom>
              <a:avLst/>
              <a:gdLst/>
              <a:ahLst/>
              <a:cxnLst/>
              <a:rect l="l" t="t" r="r" b="b"/>
              <a:pathLst>
                <a:path w="2463" h="2372" fill="none" extrusionOk="0">
                  <a:moveTo>
                    <a:pt x="2462" y="1"/>
                  </a:moveTo>
                  <a:lnTo>
                    <a:pt x="0" y="237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2"/>
            <p:cNvSpPr/>
            <p:nvPr/>
          </p:nvSpPr>
          <p:spPr>
            <a:xfrm>
              <a:off x="7914870" y="1735047"/>
              <a:ext cx="178549" cy="177560"/>
            </a:xfrm>
            <a:custGeom>
              <a:avLst/>
              <a:gdLst/>
              <a:ahLst/>
              <a:cxnLst/>
              <a:rect l="l" t="t" r="r" b="b"/>
              <a:pathLst>
                <a:path w="5411" h="5381" extrusionOk="0">
                  <a:moveTo>
                    <a:pt x="0" y="1"/>
                  </a:moveTo>
                  <a:lnTo>
                    <a:pt x="0" y="5381"/>
                  </a:lnTo>
                  <a:lnTo>
                    <a:pt x="5411" y="5381"/>
                  </a:lnTo>
                  <a:lnTo>
                    <a:pt x="5411" y="1"/>
                  </a:lnTo>
                  <a:close/>
                </a:path>
              </a:pathLst>
            </a:custGeom>
            <a:solidFill>
              <a:schemeClr val="accent6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2"/>
            <p:cNvSpPr/>
            <p:nvPr/>
          </p:nvSpPr>
          <p:spPr>
            <a:xfrm>
              <a:off x="7948956" y="1871456"/>
              <a:ext cx="110377" cy="33"/>
            </a:xfrm>
            <a:custGeom>
              <a:avLst/>
              <a:gdLst/>
              <a:ahLst/>
              <a:cxnLst/>
              <a:rect l="l" t="t" r="r" b="b"/>
              <a:pathLst>
                <a:path w="3345" h="1" fill="none" extrusionOk="0">
                  <a:moveTo>
                    <a:pt x="1" y="1"/>
                  </a:moveTo>
                  <a:lnTo>
                    <a:pt x="3344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2"/>
            <p:cNvSpPr/>
            <p:nvPr/>
          </p:nvSpPr>
          <p:spPr>
            <a:xfrm>
              <a:off x="8155582" y="1735047"/>
              <a:ext cx="178549" cy="177560"/>
            </a:xfrm>
            <a:custGeom>
              <a:avLst/>
              <a:gdLst/>
              <a:ahLst/>
              <a:cxnLst/>
              <a:rect l="l" t="t" r="r" b="b"/>
              <a:pathLst>
                <a:path w="5411" h="5381" extrusionOk="0">
                  <a:moveTo>
                    <a:pt x="0" y="1"/>
                  </a:moveTo>
                  <a:lnTo>
                    <a:pt x="0" y="5381"/>
                  </a:lnTo>
                  <a:lnTo>
                    <a:pt x="5411" y="5381"/>
                  </a:lnTo>
                  <a:lnTo>
                    <a:pt x="5411" y="1"/>
                  </a:lnTo>
                  <a:close/>
                </a:path>
              </a:pathLst>
            </a:custGeom>
            <a:solidFill>
              <a:schemeClr val="accent6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2"/>
            <p:cNvSpPr/>
            <p:nvPr/>
          </p:nvSpPr>
          <p:spPr>
            <a:xfrm>
              <a:off x="8194683" y="1779197"/>
              <a:ext cx="101335" cy="90281"/>
            </a:xfrm>
            <a:custGeom>
              <a:avLst/>
              <a:gdLst/>
              <a:ahLst/>
              <a:cxnLst/>
              <a:rect l="l" t="t" r="r" b="b"/>
              <a:pathLst>
                <a:path w="3071" h="2736" fill="none" extrusionOk="0">
                  <a:moveTo>
                    <a:pt x="1" y="0"/>
                  </a:moveTo>
                  <a:lnTo>
                    <a:pt x="3071" y="0"/>
                  </a:lnTo>
                  <a:lnTo>
                    <a:pt x="3071" y="2736"/>
                  </a:lnTo>
                  <a:lnTo>
                    <a:pt x="1" y="2736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2"/>
            <p:cNvSpPr/>
            <p:nvPr/>
          </p:nvSpPr>
          <p:spPr>
            <a:xfrm>
              <a:off x="8195706" y="1781210"/>
              <a:ext cx="98300" cy="14057"/>
            </a:xfrm>
            <a:custGeom>
              <a:avLst/>
              <a:gdLst/>
              <a:ahLst/>
              <a:cxnLst/>
              <a:rect l="l" t="t" r="r" b="b"/>
              <a:pathLst>
                <a:path w="2979" h="426" extrusionOk="0">
                  <a:moveTo>
                    <a:pt x="0" y="0"/>
                  </a:moveTo>
                  <a:lnTo>
                    <a:pt x="0" y="426"/>
                  </a:lnTo>
                  <a:lnTo>
                    <a:pt x="2979" y="426"/>
                  </a:lnTo>
                  <a:lnTo>
                    <a:pt x="297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7" name="Google Shape;967;p42"/>
          <p:cNvGrpSpPr/>
          <p:nvPr/>
        </p:nvGrpSpPr>
        <p:grpSpPr>
          <a:xfrm>
            <a:off x="1343675" y="1738732"/>
            <a:ext cx="2072160" cy="2011384"/>
            <a:chOff x="1343675" y="1814932"/>
            <a:chExt cx="2072160" cy="2011384"/>
          </a:xfrm>
        </p:grpSpPr>
        <p:sp>
          <p:nvSpPr>
            <p:cNvPr id="968" name="Google Shape;968;p42"/>
            <p:cNvSpPr/>
            <p:nvPr/>
          </p:nvSpPr>
          <p:spPr>
            <a:xfrm>
              <a:off x="1343675" y="1982700"/>
              <a:ext cx="2072160" cy="1843614"/>
            </a:xfrm>
            <a:custGeom>
              <a:avLst/>
              <a:gdLst/>
              <a:ahLst/>
              <a:cxnLst/>
              <a:rect l="l" t="t" r="r" b="b"/>
              <a:pathLst>
                <a:path w="89298" h="79449" extrusionOk="0">
                  <a:moveTo>
                    <a:pt x="67419" y="0"/>
                  </a:moveTo>
                  <a:cubicBezTo>
                    <a:pt x="65991" y="0"/>
                    <a:pt x="64565" y="189"/>
                    <a:pt x="63179" y="588"/>
                  </a:cubicBezTo>
                  <a:cubicBezTo>
                    <a:pt x="60577" y="1355"/>
                    <a:pt x="58242" y="2723"/>
                    <a:pt x="55707" y="3623"/>
                  </a:cubicBezTo>
                  <a:cubicBezTo>
                    <a:pt x="53172" y="4557"/>
                    <a:pt x="50303" y="4958"/>
                    <a:pt x="46400" y="5125"/>
                  </a:cubicBezTo>
                  <a:cubicBezTo>
                    <a:pt x="44772" y="5108"/>
                    <a:pt x="43135" y="5090"/>
                    <a:pt x="41495" y="5090"/>
                  </a:cubicBezTo>
                  <a:cubicBezTo>
                    <a:pt x="36485" y="5090"/>
                    <a:pt x="31445" y="5262"/>
                    <a:pt x="26520" y="6192"/>
                  </a:cubicBezTo>
                  <a:cubicBezTo>
                    <a:pt x="19982" y="7426"/>
                    <a:pt x="13544" y="10095"/>
                    <a:pt x="8840" y="14798"/>
                  </a:cubicBezTo>
                  <a:cubicBezTo>
                    <a:pt x="4137" y="19535"/>
                    <a:pt x="1368" y="26073"/>
                    <a:pt x="701" y="32778"/>
                  </a:cubicBezTo>
                  <a:cubicBezTo>
                    <a:pt x="1" y="39449"/>
                    <a:pt x="1268" y="46287"/>
                    <a:pt x="3703" y="52559"/>
                  </a:cubicBezTo>
                  <a:cubicBezTo>
                    <a:pt x="6772" y="60397"/>
                    <a:pt x="11842" y="67603"/>
                    <a:pt x="18814" y="72139"/>
                  </a:cubicBezTo>
                  <a:cubicBezTo>
                    <a:pt x="24685" y="75975"/>
                    <a:pt x="31657" y="77743"/>
                    <a:pt x="38528" y="78744"/>
                  </a:cubicBezTo>
                  <a:cubicBezTo>
                    <a:pt x="41650" y="79171"/>
                    <a:pt x="44831" y="79448"/>
                    <a:pt x="47996" y="79448"/>
                  </a:cubicBezTo>
                  <a:cubicBezTo>
                    <a:pt x="52744" y="79448"/>
                    <a:pt x="57455" y="78824"/>
                    <a:pt x="61878" y="77143"/>
                  </a:cubicBezTo>
                  <a:cubicBezTo>
                    <a:pt x="69517" y="74241"/>
                    <a:pt x="75822" y="68336"/>
                    <a:pt x="80091" y="61331"/>
                  </a:cubicBezTo>
                  <a:cubicBezTo>
                    <a:pt x="84394" y="54326"/>
                    <a:pt x="86829" y="46254"/>
                    <a:pt x="88097" y="38081"/>
                  </a:cubicBezTo>
                  <a:cubicBezTo>
                    <a:pt x="89031" y="32144"/>
                    <a:pt x="89298" y="26040"/>
                    <a:pt x="88164" y="20135"/>
                  </a:cubicBezTo>
                  <a:cubicBezTo>
                    <a:pt x="86996" y="14264"/>
                    <a:pt x="84194" y="8594"/>
                    <a:pt x="79691" y="4724"/>
                  </a:cubicBezTo>
                  <a:cubicBezTo>
                    <a:pt x="76288" y="1800"/>
                    <a:pt x="71838" y="0"/>
                    <a:pt x="674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9" name="Google Shape;969;p42"/>
            <p:cNvGrpSpPr/>
            <p:nvPr/>
          </p:nvGrpSpPr>
          <p:grpSpPr>
            <a:xfrm>
              <a:off x="1690945" y="1814932"/>
              <a:ext cx="1296367" cy="2011384"/>
              <a:chOff x="1674375" y="1683373"/>
              <a:chExt cx="1377648" cy="2137496"/>
            </a:xfrm>
          </p:grpSpPr>
          <p:sp>
            <p:nvSpPr>
              <p:cNvPr id="970" name="Google Shape;970;p42"/>
              <p:cNvSpPr/>
              <p:nvPr/>
            </p:nvSpPr>
            <p:spPr>
              <a:xfrm>
                <a:off x="1674375" y="2598372"/>
                <a:ext cx="1377648" cy="1222496"/>
              </a:xfrm>
              <a:custGeom>
                <a:avLst/>
                <a:gdLst/>
                <a:ahLst/>
                <a:cxnLst/>
                <a:rect l="l" t="t" r="r" b="b"/>
                <a:pathLst>
                  <a:path w="66249" h="58788" extrusionOk="0">
                    <a:moveTo>
                      <a:pt x="35888" y="258"/>
                    </a:moveTo>
                    <a:cubicBezTo>
                      <a:pt x="35545" y="258"/>
                      <a:pt x="35202" y="261"/>
                      <a:pt x="34859" y="268"/>
                    </a:cubicBezTo>
                    <a:cubicBezTo>
                      <a:pt x="30056" y="401"/>
                      <a:pt x="24785" y="1"/>
                      <a:pt x="20515" y="2169"/>
                    </a:cubicBezTo>
                    <a:cubicBezTo>
                      <a:pt x="17847" y="3537"/>
                      <a:pt x="15712" y="5838"/>
                      <a:pt x="13977" y="8273"/>
                    </a:cubicBezTo>
                    <a:cubicBezTo>
                      <a:pt x="12210" y="10742"/>
                      <a:pt x="10809" y="13410"/>
                      <a:pt x="9174" y="15945"/>
                    </a:cubicBezTo>
                    <a:cubicBezTo>
                      <a:pt x="7273" y="18881"/>
                      <a:pt x="5004" y="21616"/>
                      <a:pt x="3203" y="24618"/>
                    </a:cubicBezTo>
                    <a:cubicBezTo>
                      <a:pt x="1435" y="27620"/>
                      <a:pt x="1" y="31023"/>
                      <a:pt x="34" y="34525"/>
                    </a:cubicBezTo>
                    <a:lnTo>
                      <a:pt x="16613" y="35359"/>
                    </a:lnTo>
                    <a:cubicBezTo>
                      <a:pt x="15779" y="41464"/>
                      <a:pt x="15112" y="47601"/>
                      <a:pt x="14545" y="53806"/>
                    </a:cubicBezTo>
                    <a:cubicBezTo>
                      <a:pt x="21745" y="57021"/>
                      <a:pt x="29534" y="58788"/>
                      <a:pt x="37353" y="58788"/>
                    </a:cubicBezTo>
                    <a:cubicBezTo>
                      <a:pt x="39024" y="58788"/>
                      <a:pt x="40696" y="58707"/>
                      <a:pt x="42364" y="58543"/>
                    </a:cubicBezTo>
                    <a:cubicBezTo>
                      <a:pt x="45967" y="58142"/>
                      <a:pt x="49503" y="57408"/>
                      <a:pt x="52905" y="56274"/>
                    </a:cubicBezTo>
                    <a:cubicBezTo>
                      <a:pt x="53005" y="50070"/>
                      <a:pt x="52805" y="43865"/>
                      <a:pt x="52338" y="37661"/>
                    </a:cubicBezTo>
                    <a:lnTo>
                      <a:pt x="65748" y="37261"/>
                    </a:lnTo>
                    <a:cubicBezTo>
                      <a:pt x="66248" y="33725"/>
                      <a:pt x="65381" y="30089"/>
                      <a:pt x="64080" y="26820"/>
                    </a:cubicBezTo>
                    <a:cubicBezTo>
                      <a:pt x="62712" y="23351"/>
                      <a:pt x="60978" y="20215"/>
                      <a:pt x="59510" y="16980"/>
                    </a:cubicBezTo>
                    <a:cubicBezTo>
                      <a:pt x="58076" y="13711"/>
                      <a:pt x="56908" y="10308"/>
                      <a:pt x="54740" y="7539"/>
                    </a:cubicBezTo>
                    <a:cubicBezTo>
                      <a:pt x="52505" y="4671"/>
                      <a:pt x="49203" y="2703"/>
                      <a:pt x="45700" y="1569"/>
                    </a:cubicBezTo>
                    <a:cubicBezTo>
                      <a:pt x="42525" y="571"/>
                      <a:pt x="39213" y="258"/>
                      <a:pt x="35888" y="258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42"/>
              <p:cNvSpPr/>
              <p:nvPr/>
            </p:nvSpPr>
            <p:spPr>
              <a:xfrm>
                <a:off x="1978222" y="2932043"/>
                <a:ext cx="106138" cy="768604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36961" fill="none" extrusionOk="0">
                    <a:moveTo>
                      <a:pt x="0" y="36960"/>
                    </a:moveTo>
                    <a:cubicBezTo>
                      <a:pt x="501" y="30989"/>
                      <a:pt x="1168" y="25119"/>
                      <a:pt x="2002" y="19214"/>
                    </a:cubicBezTo>
                    <a:cubicBezTo>
                      <a:pt x="2869" y="12776"/>
                      <a:pt x="3936" y="6372"/>
                      <a:pt x="5104" y="1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42"/>
              <p:cNvSpPr/>
              <p:nvPr/>
            </p:nvSpPr>
            <p:spPr>
              <a:xfrm>
                <a:off x="2714913" y="2982681"/>
                <a:ext cx="61075" cy="767918"/>
              </a:xfrm>
              <a:custGeom>
                <a:avLst/>
                <a:gdLst/>
                <a:ahLst/>
                <a:cxnLst/>
                <a:rect l="l" t="t" r="r" b="b"/>
                <a:pathLst>
                  <a:path w="2937" h="36928" fill="none" extrusionOk="0">
                    <a:moveTo>
                      <a:pt x="2869" y="36927"/>
                    </a:moveTo>
                    <a:cubicBezTo>
                      <a:pt x="2936" y="30956"/>
                      <a:pt x="2703" y="25052"/>
                      <a:pt x="2302" y="19081"/>
                    </a:cubicBezTo>
                    <a:cubicBezTo>
                      <a:pt x="1802" y="12710"/>
                      <a:pt x="1035" y="6305"/>
                      <a:pt x="1" y="1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42"/>
              <p:cNvSpPr/>
              <p:nvPr/>
            </p:nvSpPr>
            <p:spPr>
              <a:xfrm>
                <a:off x="2260546" y="2603114"/>
                <a:ext cx="279568" cy="268588"/>
              </a:xfrm>
              <a:custGeom>
                <a:avLst/>
                <a:gdLst/>
                <a:ahLst/>
                <a:cxnLst/>
                <a:rect l="l" t="t" r="r" b="b"/>
                <a:pathLst>
                  <a:path w="13444" h="12916" extrusionOk="0">
                    <a:moveTo>
                      <a:pt x="7485" y="0"/>
                    </a:moveTo>
                    <a:cubicBezTo>
                      <a:pt x="7214" y="0"/>
                      <a:pt x="6943" y="2"/>
                      <a:pt x="6672" y="6"/>
                    </a:cubicBezTo>
                    <a:cubicBezTo>
                      <a:pt x="4504" y="73"/>
                      <a:pt x="2202" y="6"/>
                      <a:pt x="1" y="140"/>
                    </a:cubicBezTo>
                    <a:cubicBezTo>
                      <a:pt x="2502" y="4343"/>
                      <a:pt x="5004" y="8579"/>
                      <a:pt x="7673" y="12915"/>
                    </a:cubicBezTo>
                    <a:cubicBezTo>
                      <a:pt x="9774" y="8813"/>
                      <a:pt x="11676" y="4643"/>
                      <a:pt x="13444" y="407"/>
                    </a:cubicBezTo>
                    <a:cubicBezTo>
                      <a:pt x="11447" y="113"/>
                      <a:pt x="9476" y="0"/>
                      <a:pt x="74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42"/>
              <p:cNvSpPr/>
              <p:nvPr/>
            </p:nvSpPr>
            <p:spPr>
              <a:xfrm>
                <a:off x="2283442" y="2603010"/>
                <a:ext cx="227539" cy="59890"/>
              </a:xfrm>
              <a:custGeom>
                <a:avLst/>
                <a:gdLst/>
                <a:ahLst/>
                <a:cxnLst/>
                <a:rect l="l" t="t" r="r" b="b"/>
                <a:pathLst>
                  <a:path w="10942" h="2880" extrusionOk="0">
                    <a:moveTo>
                      <a:pt x="6690" y="0"/>
                    </a:moveTo>
                    <a:cubicBezTo>
                      <a:pt x="6317" y="0"/>
                      <a:pt x="5944" y="4"/>
                      <a:pt x="5571" y="11"/>
                    </a:cubicBezTo>
                    <a:cubicBezTo>
                      <a:pt x="3736" y="78"/>
                      <a:pt x="1868" y="11"/>
                      <a:pt x="0" y="111"/>
                    </a:cubicBezTo>
                    <a:cubicBezTo>
                      <a:pt x="1268" y="1846"/>
                      <a:pt x="3403" y="2880"/>
                      <a:pt x="5571" y="2880"/>
                    </a:cubicBezTo>
                    <a:cubicBezTo>
                      <a:pt x="7673" y="2847"/>
                      <a:pt x="9707" y="1846"/>
                      <a:pt x="10942" y="245"/>
                    </a:cubicBezTo>
                    <a:cubicBezTo>
                      <a:pt x="9540" y="60"/>
                      <a:pt x="8117" y="0"/>
                      <a:pt x="6690" y="0"/>
                    </a:cubicBezTo>
                    <a:close/>
                  </a:path>
                </a:pathLst>
              </a:custGeom>
              <a:solidFill>
                <a:srgbClr val="FF98A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42"/>
              <p:cNvSpPr/>
              <p:nvPr/>
            </p:nvSpPr>
            <p:spPr>
              <a:xfrm>
                <a:off x="2200196" y="3012502"/>
                <a:ext cx="21523" cy="37493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1803" fill="none" extrusionOk="0">
                    <a:moveTo>
                      <a:pt x="1035" y="1"/>
                    </a:moveTo>
                    <a:cubicBezTo>
                      <a:pt x="701" y="601"/>
                      <a:pt x="368" y="1235"/>
                      <a:pt x="1" y="1802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42"/>
              <p:cNvSpPr/>
              <p:nvPr/>
            </p:nvSpPr>
            <p:spPr>
              <a:xfrm>
                <a:off x="2187719" y="2605318"/>
                <a:ext cx="93661" cy="415276"/>
              </a:xfrm>
              <a:custGeom>
                <a:avLst/>
                <a:gdLst/>
                <a:ahLst/>
                <a:cxnLst/>
                <a:rect l="l" t="t" r="r" b="b"/>
                <a:pathLst>
                  <a:path w="4504" h="19970" extrusionOk="0">
                    <a:moveTo>
                      <a:pt x="4337" y="0"/>
                    </a:moveTo>
                    <a:cubicBezTo>
                      <a:pt x="3803" y="0"/>
                      <a:pt x="3303" y="34"/>
                      <a:pt x="2769" y="67"/>
                    </a:cubicBezTo>
                    <a:lnTo>
                      <a:pt x="2702" y="234"/>
                    </a:lnTo>
                    <a:cubicBezTo>
                      <a:pt x="3269" y="1401"/>
                      <a:pt x="2869" y="2802"/>
                      <a:pt x="2335" y="3903"/>
                    </a:cubicBezTo>
                    <a:cubicBezTo>
                      <a:pt x="1768" y="5037"/>
                      <a:pt x="968" y="6138"/>
                      <a:pt x="601" y="7339"/>
                    </a:cubicBezTo>
                    <a:cubicBezTo>
                      <a:pt x="0" y="9307"/>
                      <a:pt x="534" y="11408"/>
                      <a:pt x="1001" y="13410"/>
                    </a:cubicBezTo>
                    <a:cubicBezTo>
                      <a:pt x="1435" y="15211"/>
                      <a:pt x="1668" y="17179"/>
                      <a:pt x="1034" y="18914"/>
                    </a:cubicBezTo>
                    <a:cubicBezTo>
                      <a:pt x="934" y="19314"/>
                      <a:pt x="1034" y="19714"/>
                      <a:pt x="1435" y="19881"/>
                    </a:cubicBezTo>
                    <a:cubicBezTo>
                      <a:pt x="1551" y="19939"/>
                      <a:pt x="1675" y="19969"/>
                      <a:pt x="1796" y="19969"/>
                    </a:cubicBezTo>
                    <a:cubicBezTo>
                      <a:pt x="2023" y="19969"/>
                      <a:pt x="2238" y="19865"/>
                      <a:pt x="2369" y="19648"/>
                    </a:cubicBezTo>
                    <a:cubicBezTo>
                      <a:pt x="3002" y="18680"/>
                      <a:pt x="3202" y="17379"/>
                      <a:pt x="3102" y="16212"/>
                    </a:cubicBezTo>
                    <a:cubicBezTo>
                      <a:pt x="2969" y="14844"/>
                      <a:pt x="2502" y="13510"/>
                      <a:pt x="2168" y="12176"/>
                    </a:cubicBezTo>
                    <a:cubicBezTo>
                      <a:pt x="1835" y="10841"/>
                      <a:pt x="1635" y="9374"/>
                      <a:pt x="1968" y="8039"/>
                    </a:cubicBezTo>
                    <a:cubicBezTo>
                      <a:pt x="2302" y="6805"/>
                      <a:pt x="3102" y="5704"/>
                      <a:pt x="3636" y="4537"/>
                    </a:cubicBezTo>
                    <a:cubicBezTo>
                      <a:pt x="4270" y="3136"/>
                      <a:pt x="4503" y="1535"/>
                      <a:pt x="43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42"/>
              <p:cNvSpPr/>
              <p:nvPr/>
            </p:nvSpPr>
            <p:spPr>
              <a:xfrm>
                <a:off x="2596980" y="2963258"/>
                <a:ext cx="13205" cy="4165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2003" fill="none" extrusionOk="0">
                    <a:moveTo>
                      <a:pt x="635" y="1"/>
                    </a:moveTo>
                    <a:lnTo>
                      <a:pt x="1" y="2002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42"/>
              <p:cNvSpPr/>
              <p:nvPr/>
            </p:nvSpPr>
            <p:spPr>
              <a:xfrm>
                <a:off x="2519287" y="2610164"/>
                <a:ext cx="129054" cy="361646"/>
              </a:xfrm>
              <a:custGeom>
                <a:avLst/>
                <a:gdLst/>
                <a:ahLst/>
                <a:cxnLst/>
                <a:rect l="l" t="t" r="r" b="b"/>
                <a:pathLst>
                  <a:path w="6206" h="17391" extrusionOk="0">
                    <a:moveTo>
                      <a:pt x="1035" y="1"/>
                    </a:moveTo>
                    <a:cubicBezTo>
                      <a:pt x="368" y="2369"/>
                      <a:pt x="1" y="4971"/>
                      <a:pt x="1035" y="7206"/>
                    </a:cubicBezTo>
                    <a:cubicBezTo>
                      <a:pt x="1569" y="8574"/>
                      <a:pt x="2569" y="9608"/>
                      <a:pt x="3203" y="10909"/>
                    </a:cubicBezTo>
                    <a:cubicBezTo>
                      <a:pt x="4037" y="12510"/>
                      <a:pt x="4237" y="14478"/>
                      <a:pt x="3737" y="16279"/>
                    </a:cubicBezTo>
                    <a:cubicBezTo>
                      <a:pt x="3603" y="16679"/>
                      <a:pt x="3837" y="17146"/>
                      <a:pt x="4237" y="17313"/>
                    </a:cubicBezTo>
                    <a:cubicBezTo>
                      <a:pt x="4359" y="17366"/>
                      <a:pt x="4486" y="17390"/>
                      <a:pt x="4610" y="17390"/>
                    </a:cubicBezTo>
                    <a:cubicBezTo>
                      <a:pt x="4960" y="17390"/>
                      <a:pt x="5290" y="17191"/>
                      <a:pt x="5438" y="16846"/>
                    </a:cubicBezTo>
                    <a:cubicBezTo>
                      <a:pt x="6205" y="14811"/>
                      <a:pt x="6072" y="12476"/>
                      <a:pt x="5004" y="10542"/>
                    </a:cubicBezTo>
                    <a:cubicBezTo>
                      <a:pt x="4237" y="9207"/>
                      <a:pt x="3070" y="8140"/>
                      <a:pt x="2503" y="6706"/>
                    </a:cubicBezTo>
                    <a:cubicBezTo>
                      <a:pt x="1702" y="4838"/>
                      <a:pt x="2069" y="2769"/>
                      <a:pt x="2770" y="334"/>
                    </a:cubicBezTo>
                    <a:cubicBezTo>
                      <a:pt x="2202" y="201"/>
                      <a:pt x="1602" y="101"/>
                      <a:pt x="10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42"/>
              <p:cNvSpPr/>
              <p:nvPr/>
            </p:nvSpPr>
            <p:spPr>
              <a:xfrm>
                <a:off x="2556054" y="3164437"/>
                <a:ext cx="484898" cy="404276"/>
              </a:xfrm>
              <a:custGeom>
                <a:avLst/>
                <a:gdLst/>
                <a:ahLst/>
                <a:cxnLst/>
                <a:rect l="l" t="t" r="r" b="b"/>
                <a:pathLst>
                  <a:path w="23318" h="19441" extrusionOk="0">
                    <a:moveTo>
                      <a:pt x="4504" y="0"/>
                    </a:moveTo>
                    <a:lnTo>
                      <a:pt x="1" y="6105"/>
                    </a:lnTo>
                    <a:cubicBezTo>
                      <a:pt x="1002" y="10107"/>
                      <a:pt x="2903" y="14010"/>
                      <a:pt x="6072" y="16645"/>
                    </a:cubicBezTo>
                    <a:cubicBezTo>
                      <a:pt x="8163" y="18384"/>
                      <a:pt x="10907" y="19440"/>
                      <a:pt x="13596" y="19440"/>
                    </a:cubicBezTo>
                    <a:cubicBezTo>
                      <a:pt x="14982" y="19440"/>
                      <a:pt x="16354" y="19160"/>
                      <a:pt x="17613" y="18547"/>
                    </a:cubicBezTo>
                    <a:cubicBezTo>
                      <a:pt x="20816" y="16979"/>
                      <a:pt x="22817" y="13510"/>
                      <a:pt x="23318" y="9974"/>
                    </a:cubicBezTo>
                    <a:lnTo>
                      <a:pt x="18447" y="9640"/>
                    </a:lnTo>
                    <a:cubicBezTo>
                      <a:pt x="15812" y="4337"/>
                      <a:pt x="10408" y="567"/>
                      <a:pt x="45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42"/>
              <p:cNvSpPr/>
              <p:nvPr/>
            </p:nvSpPr>
            <p:spPr>
              <a:xfrm>
                <a:off x="2556054" y="3291376"/>
                <a:ext cx="457844" cy="296225"/>
              </a:xfrm>
              <a:custGeom>
                <a:avLst/>
                <a:gdLst/>
                <a:ahLst/>
                <a:cxnLst/>
                <a:rect l="l" t="t" r="r" b="b"/>
                <a:pathLst>
                  <a:path w="22017" h="14245" fill="none" extrusionOk="0">
                    <a:moveTo>
                      <a:pt x="22017" y="7940"/>
                    </a:moveTo>
                    <a:cubicBezTo>
                      <a:pt x="21016" y="9874"/>
                      <a:pt x="19515" y="11509"/>
                      <a:pt x="17613" y="12443"/>
                    </a:cubicBezTo>
                    <a:cubicBezTo>
                      <a:pt x="13877" y="14244"/>
                      <a:pt x="9207" y="13177"/>
                      <a:pt x="6038" y="10541"/>
                    </a:cubicBezTo>
                    <a:cubicBezTo>
                      <a:pt x="2870" y="7906"/>
                      <a:pt x="1002" y="4003"/>
                      <a:pt x="1" y="1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42"/>
              <p:cNvSpPr/>
              <p:nvPr/>
            </p:nvSpPr>
            <p:spPr>
              <a:xfrm>
                <a:off x="2557447" y="3164437"/>
                <a:ext cx="382919" cy="200485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9641" fill="none" extrusionOk="0">
                    <a:moveTo>
                      <a:pt x="1" y="6105"/>
                    </a:moveTo>
                    <a:lnTo>
                      <a:pt x="4504" y="0"/>
                    </a:lnTo>
                    <a:cubicBezTo>
                      <a:pt x="10375" y="567"/>
                      <a:pt x="15779" y="4337"/>
                      <a:pt x="18414" y="964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42"/>
              <p:cNvSpPr/>
              <p:nvPr/>
            </p:nvSpPr>
            <p:spPr>
              <a:xfrm>
                <a:off x="2477675" y="3077718"/>
                <a:ext cx="192167" cy="219554"/>
              </a:xfrm>
              <a:custGeom>
                <a:avLst/>
                <a:gdLst/>
                <a:ahLst/>
                <a:cxnLst/>
                <a:rect l="l" t="t" r="r" b="b"/>
                <a:pathLst>
                  <a:path w="9241" h="10558" extrusionOk="0">
                    <a:moveTo>
                      <a:pt x="2302" y="1"/>
                    </a:moveTo>
                    <a:cubicBezTo>
                      <a:pt x="1101" y="2269"/>
                      <a:pt x="334" y="4771"/>
                      <a:pt x="0" y="7206"/>
                    </a:cubicBezTo>
                    <a:cubicBezTo>
                      <a:pt x="734" y="8173"/>
                      <a:pt x="1535" y="9174"/>
                      <a:pt x="2569" y="9841"/>
                    </a:cubicBezTo>
                    <a:cubicBezTo>
                      <a:pt x="3247" y="10278"/>
                      <a:pt x="4082" y="10558"/>
                      <a:pt x="4887" y="10558"/>
                    </a:cubicBezTo>
                    <a:cubicBezTo>
                      <a:pt x="5310" y="10558"/>
                      <a:pt x="5725" y="10480"/>
                      <a:pt x="6105" y="10308"/>
                    </a:cubicBezTo>
                    <a:cubicBezTo>
                      <a:pt x="7272" y="9774"/>
                      <a:pt x="7939" y="8473"/>
                      <a:pt x="8473" y="7306"/>
                    </a:cubicBezTo>
                    <a:cubicBezTo>
                      <a:pt x="8873" y="6505"/>
                      <a:pt x="9240" y="5638"/>
                      <a:pt x="8940" y="4804"/>
                    </a:cubicBezTo>
                    <a:cubicBezTo>
                      <a:pt x="8773" y="4270"/>
                      <a:pt x="8306" y="3837"/>
                      <a:pt x="7873" y="3436"/>
                    </a:cubicBezTo>
                    <a:cubicBezTo>
                      <a:pt x="6205" y="1969"/>
                      <a:pt x="4304" y="768"/>
                      <a:pt x="2302" y="1"/>
                    </a:cubicBezTo>
                    <a:close/>
                  </a:path>
                </a:pathLst>
              </a:custGeom>
              <a:solidFill>
                <a:srgbClr val="FF98A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42"/>
              <p:cNvSpPr/>
              <p:nvPr/>
            </p:nvSpPr>
            <p:spPr>
              <a:xfrm>
                <a:off x="2311891" y="2933478"/>
                <a:ext cx="223380" cy="365327"/>
              </a:xfrm>
              <a:custGeom>
                <a:avLst/>
                <a:gdLst/>
                <a:ahLst/>
                <a:cxnLst/>
                <a:rect l="l" t="t" r="r" b="b"/>
                <a:pathLst>
                  <a:path w="10742" h="17568" extrusionOk="0">
                    <a:moveTo>
                      <a:pt x="5056" y="0"/>
                    </a:moveTo>
                    <a:cubicBezTo>
                      <a:pt x="3985" y="0"/>
                      <a:pt x="2953" y="43"/>
                      <a:pt x="1935" y="132"/>
                    </a:cubicBezTo>
                    <a:cubicBezTo>
                      <a:pt x="1234" y="232"/>
                      <a:pt x="701" y="765"/>
                      <a:pt x="601" y="1466"/>
                    </a:cubicBezTo>
                    <a:cubicBezTo>
                      <a:pt x="134" y="6136"/>
                      <a:pt x="0" y="10939"/>
                      <a:pt x="334" y="15910"/>
                    </a:cubicBezTo>
                    <a:cubicBezTo>
                      <a:pt x="367" y="16610"/>
                      <a:pt x="901" y="17211"/>
                      <a:pt x="1635" y="17277"/>
                    </a:cubicBezTo>
                    <a:cubicBezTo>
                      <a:pt x="2944" y="17476"/>
                      <a:pt x="4266" y="17568"/>
                      <a:pt x="5627" y="17568"/>
                    </a:cubicBezTo>
                    <a:cubicBezTo>
                      <a:pt x="6554" y="17568"/>
                      <a:pt x="7500" y="17525"/>
                      <a:pt x="8473" y="17444"/>
                    </a:cubicBezTo>
                    <a:cubicBezTo>
                      <a:pt x="9173" y="17377"/>
                      <a:pt x="9740" y="16877"/>
                      <a:pt x="9840" y="16143"/>
                    </a:cubicBezTo>
                    <a:cubicBezTo>
                      <a:pt x="10474" y="11373"/>
                      <a:pt x="10741" y="6536"/>
                      <a:pt x="10708" y="1699"/>
                    </a:cubicBezTo>
                    <a:cubicBezTo>
                      <a:pt x="10674" y="932"/>
                      <a:pt x="10074" y="298"/>
                      <a:pt x="9340" y="198"/>
                    </a:cubicBezTo>
                    <a:cubicBezTo>
                      <a:pt x="7815" y="68"/>
                      <a:pt x="6405" y="0"/>
                      <a:pt x="50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42"/>
              <p:cNvSpPr/>
              <p:nvPr/>
            </p:nvSpPr>
            <p:spPr>
              <a:xfrm>
                <a:off x="2311891" y="2932043"/>
                <a:ext cx="223380" cy="368363"/>
              </a:xfrm>
              <a:custGeom>
                <a:avLst/>
                <a:gdLst/>
                <a:ahLst/>
                <a:cxnLst/>
                <a:rect l="l" t="t" r="r" b="b"/>
                <a:pathLst>
                  <a:path w="10742" h="17714" fill="none" extrusionOk="0">
                    <a:moveTo>
                      <a:pt x="10708" y="1768"/>
                    </a:moveTo>
                    <a:cubicBezTo>
                      <a:pt x="10741" y="6605"/>
                      <a:pt x="10474" y="11442"/>
                      <a:pt x="9840" y="16212"/>
                    </a:cubicBezTo>
                    <a:cubicBezTo>
                      <a:pt x="9740" y="16946"/>
                      <a:pt x="9173" y="17446"/>
                      <a:pt x="8473" y="17513"/>
                    </a:cubicBezTo>
                    <a:cubicBezTo>
                      <a:pt x="6071" y="17713"/>
                      <a:pt x="3836" y="17680"/>
                      <a:pt x="1635" y="17346"/>
                    </a:cubicBezTo>
                    <a:cubicBezTo>
                      <a:pt x="901" y="17280"/>
                      <a:pt x="367" y="16679"/>
                      <a:pt x="334" y="15979"/>
                    </a:cubicBezTo>
                    <a:cubicBezTo>
                      <a:pt x="0" y="11008"/>
                      <a:pt x="134" y="6205"/>
                      <a:pt x="601" y="1535"/>
                    </a:cubicBezTo>
                    <a:cubicBezTo>
                      <a:pt x="701" y="834"/>
                      <a:pt x="1234" y="301"/>
                      <a:pt x="1935" y="201"/>
                    </a:cubicBezTo>
                    <a:cubicBezTo>
                      <a:pt x="4236" y="1"/>
                      <a:pt x="6605" y="34"/>
                      <a:pt x="9340" y="267"/>
                    </a:cubicBezTo>
                    <a:cubicBezTo>
                      <a:pt x="10074" y="367"/>
                      <a:pt x="10674" y="1001"/>
                      <a:pt x="10708" y="1768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42"/>
              <p:cNvSpPr/>
              <p:nvPr/>
            </p:nvSpPr>
            <p:spPr>
              <a:xfrm>
                <a:off x="2202276" y="3114486"/>
                <a:ext cx="248355" cy="237936"/>
              </a:xfrm>
              <a:custGeom>
                <a:avLst/>
                <a:gdLst/>
                <a:ahLst/>
                <a:cxnLst/>
                <a:rect l="l" t="t" r="r" b="b"/>
                <a:pathLst>
                  <a:path w="11943" h="11442" extrusionOk="0">
                    <a:moveTo>
                      <a:pt x="10375" y="0"/>
                    </a:moveTo>
                    <a:cubicBezTo>
                      <a:pt x="10141" y="0"/>
                      <a:pt x="9874" y="101"/>
                      <a:pt x="9674" y="201"/>
                    </a:cubicBezTo>
                    <a:cubicBezTo>
                      <a:pt x="8140" y="1001"/>
                      <a:pt x="6539" y="1768"/>
                      <a:pt x="5004" y="2536"/>
                    </a:cubicBezTo>
                    <a:lnTo>
                      <a:pt x="3737" y="1735"/>
                    </a:lnTo>
                    <a:cubicBezTo>
                      <a:pt x="2502" y="2569"/>
                      <a:pt x="1268" y="3403"/>
                      <a:pt x="1" y="4203"/>
                    </a:cubicBezTo>
                    <a:lnTo>
                      <a:pt x="2069" y="11442"/>
                    </a:lnTo>
                    <a:cubicBezTo>
                      <a:pt x="3937" y="11042"/>
                      <a:pt x="5738" y="10241"/>
                      <a:pt x="7273" y="9107"/>
                    </a:cubicBezTo>
                    <a:cubicBezTo>
                      <a:pt x="8607" y="8840"/>
                      <a:pt x="9808" y="8273"/>
                      <a:pt x="10808" y="7439"/>
                    </a:cubicBezTo>
                    <a:cubicBezTo>
                      <a:pt x="11009" y="7272"/>
                      <a:pt x="11242" y="7039"/>
                      <a:pt x="11109" y="6839"/>
                    </a:cubicBezTo>
                    <a:cubicBezTo>
                      <a:pt x="11022" y="6687"/>
                      <a:pt x="10878" y="6634"/>
                      <a:pt x="10733" y="6634"/>
                    </a:cubicBezTo>
                    <a:cubicBezTo>
                      <a:pt x="10656" y="6634"/>
                      <a:pt x="10578" y="6649"/>
                      <a:pt x="10508" y="6672"/>
                    </a:cubicBezTo>
                    <a:cubicBezTo>
                      <a:pt x="9641" y="6739"/>
                      <a:pt x="8807" y="6872"/>
                      <a:pt x="7940" y="6939"/>
                    </a:cubicBezTo>
                    <a:cubicBezTo>
                      <a:pt x="9307" y="6105"/>
                      <a:pt x="10608" y="5171"/>
                      <a:pt x="11642" y="4037"/>
                    </a:cubicBezTo>
                    <a:cubicBezTo>
                      <a:pt x="11776" y="3870"/>
                      <a:pt x="11943" y="3703"/>
                      <a:pt x="11842" y="3503"/>
                    </a:cubicBezTo>
                    <a:cubicBezTo>
                      <a:pt x="11809" y="3370"/>
                      <a:pt x="11642" y="3269"/>
                      <a:pt x="11509" y="3269"/>
                    </a:cubicBezTo>
                    <a:cubicBezTo>
                      <a:pt x="11375" y="3269"/>
                      <a:pt x="11242" y="3336"/>
                      <a:pt x="11109" y="3370"/>
                    </a:cubicBezTo>
                    <a:lnTo>
                      <a:pt x="9708" y="3870"/>
                    </a:lnTo>
                    <a:cubicBezTo>
                      <a:pt x="10275" y="3436"/>
                      <a:pt x="10808" y="2969"/>
                      <a:pt x="11309" y="2536"/>
                    </a:cubicBezTo>
                    <a:cubicBezTo>
                      <a:pt x="11442" y="2402"/>
                      <a:pt x="11542" y="2269"/>
                      <a:pt x="11642" y="2069"/>
                    </a:cubicBezTo>
                    <a:cubicBezTo>
                      <a:pt x="11676" y="1902"/>
                      <a:pt x="11676" y="1702"/>
                      <a:pt x="11509" y="1568"/>
                    </a:cubicBezTo>
                    <a:cubicBezTo>
                      <a:pt x="11449" y="1520"/>
                      <a:pt x="11380" y="1503"/>
                      <a:pt x="11306" y="1503"/>
                    </a:cubicBezTo>
                    <a:cubicBezTo>
                      <a:pt x="11174" y="1503"/>
                      <a:pt x="11025" y="1559"/>
                      <a:pt x="10875" y="1602"/>
                    </a:cubicBezTo>
                    <a:cubicBezTo>
                      <a:pt x="10341" y="1835"/>
                      <a:pt x="9841" y="2069"/>
                      <a:pt x="9307" y="2269"/>
                    </a:cubicBezTo>
                    <a:cubicBezTo>
                      <a:pt x="9808" y="1868"/>
                      <a:pt x="10275" y="1435"/>
                      <a:pt x="10675" y="934"/>
                    </a:cubicBezTo>
                    <a:cubicBezTo>
                      <a:pt x="10808" y="768"/>
                      <a:pt x="10975" y="601"/>
                      <a:pt x="10942" y="401"/>
                    </a:cubicBezTo>
                    <a:cubicBezTo>
                      <a:pt x="10875" y="167"/>
                      <a:pt x="10642" y="0"/>
                      <a:pt x="10375" y="0"/>
                    </a:cubicBezTo>
                    <a:close/>
                  </a:path>
                </a:pathLst>
              </a:custGeom>
              <a:solidFill>
                <a:srgbClr val="FF98A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42"/>
              <p:cNvSpPr/>
              <p:nvPr/>
            </p:nvSpPr>
            <p:spPr>
              <a:xfrm>
                <a:off x="1675082" y="3188561"/>
                <a:ext cx="597960" cy="336401"/>
              </a:xfrm>
              <a:custGeom>
                <a:avLst/>
                <a:gdLst/>
                <a:ahLst/>
                <a:cxnLst/>
                <a:rect l="l" t="t" r="r" b="b"/>
                <a:pathLst>
                  <a:path w="28755" h="16177" extrusionOk="0">
                    <a:moveTo>
                      <a:pt x="22409" y="1"/>
                    </a:moveTo>
                    <a:cubicBezTo>
                      <a:pt x="22255" y="1"/>
                      <a:pt x="22101" y="3"/>
                      <a:pt x="21949" y="8"/>
                    </a:cubicBezTo>
                    <a:cubicBezTo>
                      <a:pt x="18080" y="41"/>
                      <a:pt x="14177" y="708"/>
                      <a:pt x="10574" y="2009"/>
                    </a:cubicBezTo>
                    <a:lnTo>
                      <a:pt x="0" y="6045"/>
                    </a:lnTo>
                    <a:cubicBezTo>
                      <a:pt x="0" y="9548"/>
                      <a:pt x="1635" y="13184"/>
                      <a:pt x="4737" y="14952"/>
                    </a:cubicBezTo>
                    <a:cubicBezTo>
                      <a:pt x="6350" y="15871"/>
                      <a:pt x="8200" y="16177"/>
                      <a:pt x="10090" y="16177"/>
                    </a:cubicBezTo>
                    <a:cubicBezTo>
                      <a:pt x="11287" y="16177"/>
                      <a:pt x="12499" y="16054"/>
                      <a:pt x="13677" y="15886"/>
                    </a:cubicBezTo>
                    <a:cubicBezTo>
                      <a:pt x="16912" y="15452"/>
                      <a:pt x="20115" y="14718"/>
                      <a:pt x="23183" y="13718"/>
                    </a:cubicBezTo>
                    <a:cubicBezTo>
                      <a:pt x="24985" y="13150"/>
                      <a:pt x="26953" y="12350"/>
                      <a:pt x="27820" y="10682"/>
                    </a:cubicBezTo>
                    <a:cubicBezTo>
                      <a:pt x="28754" y="8981"/>
                      <a:pt x="28320" y="6946"/>
                      <a:pt x="27820" y="5045"/>
                    </a:cubicBezTo>
                    <a:cubicBezTo>
                      <a:pt x="27420" y="3444"/>
                      <a:pt x="26853" y="1642"/>
                      <a:pt x="25452" y="708"/>
                    </a:cubicBezTo>
                    <a:cubicBezTo>
                      <a:pt x="24578" y="126"/>
                      <a:pt x="23475" y="1"/>
                      <a:pt x="224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42"/>
              <p:cNvSpPr/>
              <p:nvPr/>
            </p:nvSpPr>
            <p:spPr>
              <a:xfrm>
                <a:off x="1704903" y="3188020"/>
                <a:ext cx="566747" cy="342681"/>
              </a:xfrm>
              <a:custGeom>
                <a:avLst/>
                <a:gdLst/>
                <a:ahLst/>
                <a:cxnLst/>
                <a:rect l="l" t="t" r="r" b="b"/>
                <a:pathLst>
                  <a:path w="27254" h="16479" fill="none" extrusionOk="0">
                    <a:moveTo>
                      <a:pt x="1" y="11642"/>
                    </a:moveTo>
                    <a:cubicBezTo>
                      <a:pt x="801" y="13010"/>
                      <a:pt x="1869" y="14177"/>
                      <a:pt x="3236" y="14978"/>
                    </a:cubicBezTo>
                    <a:cubicBezTo>
                      <a:pt x="5905" y="16479"/>
                      <a:pt x="9174" y="16345"/>
                      <a:pt x="12209" y="15912"/>
                    </a:cubicBezTo>
                    <a:cubicBezTo>
                      <a:pt x="15412" y="15478"/>
                      <a:pt x="18647" y="14744"/>
                      <a:pt x="21716" y="13744"/>
                    </a:cubicBezTo>
                    <a:cubicBezTo>
                      <a:pt x="23517" y="13176"/>
                      <a:pt x="25485" y="12376"/>
                      <a:pt x="26353" y="10708"/>
                    </a:cubicBezTo>
                    <a:cubicBezTo>
                      <a:pt x="27253" y="9007"/>
                      <a:pt x="26853" y="6972"/>
                      <a:pt x="26353" y="5071"/>
                    </a:cubicBezTo>
                    <a:cubicBezTo>
                      <a:pt x="25919" y="3470"/>
                      <a:pt x="25385" y="1668"/>
                      <a:pt x="23984" y="734"/>
                    </a:cubicBezTo>
                    <a:cubicBezTo>
                      <a:pt x="22984" y="67"/>
                      <a:pt x="21683" y="0"/>
                      <a:pt x="20482" y="34"/>
                    </a:cubicBezTo>
                    <a:cubicBezTo>
                      <a:pt x="16579" y="67"/>
                      <a:pt x="12710" y="734"/>
                      <a:pt x="9074" y="203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42"/>
              <p:cNvSpPr/>
              <p:nvPr/>
            </p:nvSpPr>
            <p:spPr>
              <a:xfrm>
                <a:off x="2336846" y="2534550"/>
                <a:ext cx="117263" cy="106200"/>
              </a:xfrm>
              <a:custGeom>
                <a:avLst/>
                <a:gdLst/>
                <a:ahLst/>
                <a:cxnLst/>
                <a:rect l="l" t="t" r="r" b="b"/>
                <a:pathLst>
                  <a:path w="5639" h="5107" extrusionOk="0">
                    <a:moveTo>
                      <a:pt x="101" y="1"/>
                    </a:moveTo>
                    <a:cubicBezTo>
                      <a:pt x="101" y="1469"/>
                      <a:pt x="1" y="2970"/>
                      <a:pt x="168" y="4738"/>
                    </a:cubicBezTo>
                    <a:cubicBezTo>
                      <a:pt x="1072" y="4991"/>
                      <a:pt x="2015" y="5107"/>
                      <a:pt x="2981" y="5107"/>
                    </a:cubicBezTo>
                    <a:cubicBezTo>
                      <a:pt x="3798" y="5107"/>
                      <a:pt x="4631" y="5024"/>
                      <a:pt x="5472" y="4871"/>
                    </a:cubicBezTo>
                    <a:lnTo>
                      <a:pt x="5638" y="101"/>
                    </a:lnTo>
                    <a:cubicBezTo>
                      <a:pt x="3303" y="68"/>
                      <a:pt x="1702" y="68"/>
                      <a:pt x="101" y="1"/>
                    </a:cubicBezTo>
                    <a:close/>
                  </a:path>
                </a:pathLst>
              </a:custGeom>
              <a:solidFill>
                <a:srgbClr val="FF98A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42"/>
              <p:cNvSpPr/>
              <p:nvPr/>
            </p:nvSpPr>
            <p:spPr>
              <a:xfrm>
                <a:off x="2337553" y="2535257"/>
                <a:ext cx="116556" cy="5284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2541" extrusionOk="0">
                    <a:moveTo>
                      <a:pt x="34" y="0"/>
                    </a:moveTo>
                    <a:lnTo>
                      <a:pt x="34" y="0"/>
                    </a:lnTo>
                    <a:cubicBezTo>
                      <a:pt x="67" y="701"/>
                      <a:pt x="0" y="1435"/>
                      <a:pt x="0" y="2202"/>
                    </a:cubicBezTo>
                    <a:cubicBezTo>
                      <a:pt x="779" y="2377"/>
                      <a:pt x="1830" y="2541"/>
                      <a:pt x="2975" y="2541"/>
                    </a:cubicBezTo>
                    <a:cubicBezTo>
                      <a:pt x="3792" y="2541"/>
                      <a:pt x="4657" y="2457"/>
                      <a:pt x="5504" y="2235"/>
                    </a:cubicBezTo>
                    <a:lnTo>
                      <a:pt x="5604" y="67"/>
                    </a:lnTo>
                    <a:cubicBezTo>
                      <a:pt x="3269" y="34"/>
                      <a:pt x="1668" y="34"/>
                      <a:pt x="34" y="0"/>
                    </a:cubicBezTo>
                    <a:close/>
                  </a:path>
                </a:pathLst>
              </a:custGeom>
              <a:solidFill>
                <a:srgbClr val="EA7F93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42"/>
              <p:cNvSpPr/>
              <p:nvPr/>
            </p:nvSpPr>
            <p:spPr>
              <a:xfrm>
                <a:off x="1996252" y="2102203"/>
                <a:ext cx="180376" cy="217453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10457" extrusionOk="0">
                    <a:moveTo>
                      <a:pt x="5544" y="0"/>
                    </a:moveTo>
                    <a:cubicBezTo>
                      <a:pt x="3854" y="0"/>
                      <a:pt x="2235" y="781"/>
                      <a:pt x="1301" y="2144"/>
                    </a:cubicBezTo>
                    <a:cubicBezTo>
                      <a:pt x="1" y="4012"/>
                      <a:pt x="67" y="6714"/>
                      <a:pt x="1502" y="8515"/>
                    </a:cubicBezTo>
                    <a:cubicBezTo>
                      <a:pt x="2522" y="9768"/>
                      <a:pt x="4124" y="10456"/>
                      <a:pt x="5700" y="10456"/>
                    </a:cubicBezTo>
                    <a:cubicBezTo>
                      <a:pt x="6391" y="10456"/>
                      <a:pt x="7076" y="10324"/>
                      <a:pt x="7706" y="10050"/>
                    </a:cubicBezTo>
                    <a:cubicBezTo>
                      <a:pt x="8673" y="6514"/>
                      <a:pt x="8573" y="3312"/>
                      <a:pt x="7539" y="376"/>
                    </a:cubicBezTo>
                    <a:cubicBezTo>
                      <a:pt x="6888" y="122"/>
                      <a:pt x="6211" y="0"/>
                      <a:pt x="5544" y="0"/>
                    </a:cubicBezTo>
                    <a:close/>
                  </a:path>
                </a:pathLst>
              </a:custGeom>
              <a:solidFill>
                <a:srgbClr val="FF98A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42"/>
              <p:cNvSpPr/>
              <p:nvPr/>
            </p:nvSpPr>
            <p:spPr>
              <a:xfrm>
                <a:off x="2604612" y="2136058"/>
                <a:ext cx="183849" cy="217329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10451" extrusionOk="0">
                    <a:moveTo>
                      <a:pt x="3123" y="1"/>
                    </a:moveTo>
                    <a:cubicBezTo>
                      <a:pt x="2630" y="1"/>
                      <a:pt x="2130" y="70"/>
                      <a:pt x="1635" y="216"/>
                    </a:cubicBezTo>
                    <a:cubicBezTo>
                      <a:pt x="401" y="3018"/>
                      <a:pt x="1" y="6220"/>
                      <a:pt x="635" y="9856"/>
                    </a:cubicBezTo>
                    <a:cubicBezTo>
                      <a:pt x="1385" y="10256"/>
                      <a:pt x="2233" y="10450"/>
                      <a:pt x="3085" y="10450"/>
                    </a:cubicBezTo>
                    <a:cubicBezTo>
                      <a:pt x="4507" y="10450"/>
                      <a:pt x="5938" y="9911"/>
                      <a:pt x="6939" y="8889"/>
                    </a:cubicBezTo>
                    <a:cubicBezTo>
                      <a:pt x="8507" y="7254"/>
                      <a:pt x="8840" y="4519"/>
                      <a:pt x="7673" y="2551"/>
                    </a:cubicBezTo>
                    <a:cubicBezTo>
                      <a:pt x="6749" y="994"/>
                      <a:pt x="4990" y="1"/>
                      <a:pt x="3123" y="1"/>
                    </a:cubicBezTo>
                    <a:close/>
                  </a:path>
                </a:pathLst>
              </a:custGeom>
              <a:solidFill>
                <a:srgbClr val="FF98A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42"/>
              <p:cNvSpPr/>
              <p:nvPr/>
            </p:nvSpPr>
            <p:spPr>
              <a:xfrm>
                <a:off x="2260546" y="1683373"/>
                <a:ext cx="253907" cy="233611"/>
              </a:xfrm>
              <a:custGeom>
                <a:avLst/>
                <a:gdLst/>
                <a:ahLst/>
                <a:cxnLst/>
                <a:rect l="l" t="t" r="r" b="b"/>
                <a:pathLst>
                  <a:path w="12210" h="11234" extrusionOk="0">
                    <a:moveTo>
                      <a:pt x="6208" y="0"/>
                    </a:moveTo>
                    <a:cubicBezTo>
                      <a:pt x="4390" y="0"/>
                      <a:pt x="2501" y="544"/>
                      <a:pt x="1335" y="1936"/>
                    </a:cubicBezTo>
                    <a:cubicBezTo>
                      <a:pt x="301" y="3170"/>
                      <a:pt x="1" y="4872"/>
                      <a:pt x="301" y="6473"/>
                    </a:cubicBezTo>
                    <a:cubicBezTo>
                      <a:pt x="568" y="8041"/>
                      <a:pt x="1368" y="9508"/>
                      <a:pt x="2703" y="11043"/>
                    </a:cubicBezTo>
                    <a:cubicBezTo>
                      <a:pt x="4070" y="11176"/>
                      <a:pt x="5438" y="11233"/>
                      <a:pt x="6911" y="11233"/>
                    </a:cubicBezTo>
                    <a:cubicBezTo>
                      <a:pt x="8024" y="11233"/>
                      <a:pt x="9197" y="11200"/>
                      <a:pt x="10475" y="11143"/>
                    </a:cubicBezTo>
                    <a:cubicBezTo>
                      <a:pt x="11142" y="9642"/>
                      <a:pt x="11776" y="8141"/>
                      <a:pt x="12009" y="6506"/>
                    </a:cubicBezTo>
                    <a:cubicBezTo>
                      <a:pt x="12209" y="4872"/>
                      <a:pt x="11943" y="3137"/>
                      <a:pt x="10875" y="1870"/>
                    </a:cubicBezTo>
                    <a:cubicBezTo>
                      <a:pt x="9808" y="635"/>
                      <a:pt x="8040" y="102"/>
                      <a:pt x="6372" y="2"/>
                    </a:cubicBezTo>
                    <a:cubicBezTo>
                      <a:pt x="6317" y="1"/>
                      <a:pt x="6263" y="0"/>
                      <a:pt x="62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42"/>
              <p:cNvSpPr/>
              <p:nvPr/>
            </p:nvSpPr>
            <p:spPr>
              <a:xfrm>
                <a:off x="2285522" y="1845727"/>
                <a:ext cx="211589" cy="71306"/>
              </a:xfrm>
              <a:custGeom>
                <a:avLst/>
                <a:gdLst/>
                <a:ahLst/>
                <a:cxnLst/>
                <a:rect l="l" t="t" r="r" b="b"/>
                <a:pathLst>
                  <a:path w="10175" h="3429" extrusionOk="0">
                    <a:moveTo>
                      <a:pt x="5386" y="0"/>
                    </a:moveTo>
                    <a:cubicBezTo>
                      <a:pt x="3527" y="0"/>
                      <a:pt x="1661" y="436"/>
                      <a:pt x="1" y="1301"/>
                    </a:cubicBezTo>
                    <a:cubicBezTo>
                      <a:pt x="401" y="1968"/>
                      <a:pt x="868" y="2569"/>
                      <a:pt x="1468" y="3269"/>
                    </a:cubicBezTo>
                    <a:cubicBezTo>
                      <a:pt x="2809" y="3379"/>
                      <a:pt x="4139" y="3429"/>
                      <a:pt x="5560" y="3429"/>
                    </a:cubicBezTo>
                    <a:cubicBezTo>
                      <a:pt x="6720" y="3429"/>
                      <a:pt x="7939" y="3396"/>
                      <a:pt x="9274" y="3336"/>
                    </a:cubicBezTo>
                    <a:cubicBezTo>
                      <a:pt x="9607" y="2569"/>
                      <a:pt x="9941" y="1835"/>
                      <a:pt x="10174" y="1034"/>
                    </a:cubicBezTo>
                    <a:cubicBezTo>
                      <a:pt x="8684" y="344"/>
                      <a:pt x="7038" y="0"/>
                      <a:pt x="53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42"/>
              <p:cNvSpPr/>
              <p:nvPr/>
            </p:nvSpPr>
            <p:spPr>
              <a:xfrm>
                <a:off x="2123897" y="1887339"/>
                <a:ext cx="543145" cy="672365"/>
              </a:xfrm>
              <a:custGeom>
                <a:avLst/>
                <a:gdLst/>
                <a:ahLst/>
                <a:cxnLst/>
                <a:rect l="l" t="t" r="r" b="b"/>
                <a:pathLst>
                  <a:path w="26119" h="32333" extrusionOk="0">
                    <a:moveTo>
                      <a:pt x="13395" y="0"/>
                    </a:moveTo>
                    <a:cubicBezTo>
                      <a:pt x="11228" y="0"/>
                      <a:pt x="8998" y="28"/>
                      <a:pt x="6905" y="634"/>
                    </a:cubicBezTo>
                    <a:cubicBezTo>
                      <a:pt x="4604" y="1302"/>
                      <a:pt x="2402" y="2703"/>
                      <a:pt x="1401" y="4871"/>
                    </a:cubicBezTo>
                    <a:cubicBezTo>
                      <a:pt x="0" y="7906"/>
                      <a:pt x="1101" y="11409"/>
                      <a:pt x="1201" y="14744"/>
                    </a:cubicBezTo>
                    <a:cubicBezTo>
                      <a:pt x="1235" y="16979"/>
                      <a:pt x="834" y="19148"/>
                      <a:pt x="701" y="21349"/>
                    </a:cubicBezTo>
                    <a:cubicBezTo>
                      <a:pt x="567" y="23551"/>
                      <a:pt x="768" y="25852"/>
                      <a:pt x="2002" y="27720"/>
                    </a:cubicBezTo>
                    <a:cubicBezTo>
                      <a:pt x="3236" y="29588"/>
                      <a:pt x="5371" y="30723"/>
                      <a:pt x="7506" y="31423"/>
                    </a:cubicBezTo>
                    <a:cubicBezTo>
                      <a:pt x="9255" y="32000"/>
                      <a:pt x="11103" y="32333"/>
                      <a:pt x="12937" y="32333"/>
                    </a:cubicBezTo>
                    <a:cubicBezTo>
                      <a:pt x="14285" y="32333"/>
                      <a:pt x="15626" y="32152"/>
                      <a:pt x="16912" y="31757"/>
                    </a:cubicBezTo>
                    <a:cubicBezTo>
                      <a:pt x="19948" y="30856"/>
                      <a:pt x="22717" y="28721"/>
                      <a:pt x="23951" y="25752"/>
                    </a:cubicBezTo>
                    <a:cubicBezTo>
                      <a:pt x="25719" y="21683"/>
                      <a:pt x="24384" y="16979"/>
                      <a:pt x="24951" y="12810"/>
                    </a:cubicBezTo>
                    <a:cubicBezTo>
                      <a:pt x="26119" y="9808"/>
                      <a:pt x="25585" y="6172"/>
                      <a:pt x="23550" y="3703"/>
                    </a:cubicBezTo>
                    <a:cubicBezTo>
                      <a:pt x="21516" y="1201"/>
                      <a:pt x="18047" y="1"/>
                      <a:pt x="14044" y="1"/>
                    </a:cubicBezTo>
                    <a:cubicBezTo>
                      <a:pt x="13828" y="1"/>
                      <a:pt x="13612" y="0"/>
                      <a:pt x="133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42"/>
              <p:cNvSpPr/>
              <p:nvPr/>
            </p:nvSpPr>
            <p:spPr>
              <a:xfrm>
                <a:off x="2350030" y="2321600"/>
                <a:ext cx="65920" cy="10418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501" fill="none" extrusionOk="0">
                    <a:moveTo>
                      <a:pt x="1" y="467"/>
                    </a:moveTo>
                    <a:cubicBezTo>
                      <a:pt x="1068" y="501"/>
                      <a:pt x="2169" y="334"/>
                      <a:pt x="317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42"/>
              <p:cNvSpPr/>
              <p:nvPr/>
            </p:nvSpPr>
            <p:spPr>
              <a:xfrm>
                <a:off x="2218226" y="1857518"/>
                <a:ext cx="77711" cy="40945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1969" fill="none" extrusionOk="0">
                    <a:moveTo>
                      <a:pt x="1" y="0"/>
                    </a:moveTo>
                    <a:cubicBezTo>
                      <a:pt x="1469" y="134"/>
                      <a:pt x="2836" y="901"/>
                      <a:pt x="3737" y="1968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42"/>
              <p:cNvSpPr/>
              <p:nvPr/>
            </p:nvSpPr>
            <p:spPr>
              <a:xfrm>
                <a:off x="2486700" y="1825596"/>
                <a:ext cx="105451" cy="83970"/>
              </a:xfrm>
              <a:custGeom>
                <a:avLst/>
                <a:gdLst/>
                <a:ahLst/>
                <a:cxnLst/>
                <a:rect l="l" t="t" r="r" b="b"/>
                <a:pathLst>
                  <a:path w="5071" h="4038" fill="none" extrusionOk="0">
                    <a:moveTo>
                      <a:pt x="0" y="4037"/>
                    </a:moveTo>
                    <a:cubicBezTo>
                      <a:pt x="801" y="1936"/>
                      <a:pt x="2802" y="301"/>
                      <a:pt x="5070" y="1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42"/>
              <p:cNvSpPr/>
              <p:nvPr/>
            </p:nvSpPr>
            <p:spPr>
              <a:xfrm>
                <a:off x="2506123" y="1880414"/>
                <a:ext cx="73531" cy="32607"/>
              </a:xfrm>
              <a:custGeom>
                <a:avLst/>
                <a:gdLst/>
                <a:ahLst/>
                <a:cxnLst/>
                <a:rect l="l" t="t" r="r" b="b"/>
                <a:pathLst>
                  <a:path w="3536" h="1568" fill="none" extrusionOk="0">
                    <a:moveTo>
                      <a:pt x="0" y="1568"/>
                    </a:moveTo>
                    <a:cubicBezTo>
                      <a:pt x="901" y="634"/>
                      <a:pt x="2202" y="33"/>
                      <a:pt x="3536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42"/>
              <p:cNvSpPr/>
              <p:nvPr/>
            </p:nvSpPr>
            <p:spPr>
              <a:xfrm>
                <a:off x="2180773" y="2073255"/>
                <a:ext cx="433555" cy="247481"/>
              </a:xfrm>
              <a:custGeom>
                <a:avLst/>
                <a:gdLst/>
                <a:ahLst/>
                <a:cxnLst/>
                <a:rect l="l" t="t" r="r" b="b"/>
                <a:pathLst>
                  <a:path w="20849" h="11901" extrusionOk="0">
                    <a:moveTo>
                      <a:pt x="14544" y="0"/>
                    </a:moveTo>
                    <a:cubicBezTo>
                      <a:pt x="13129" y="652"/>
                      <a:pt x="11620" y="1013"/>
                      <a:pt x="10175" y="1013"/>
                    </a:cubicBezTo>
                    <a:cubicBezTo>
                      <a:pt x="9031" y="1013"/>
                      <a:pt x="7926" y="787"/>
                      <a:pt x="6939" y="301"/>
                    </a:cubicBezTo>
                    <a:cubicBezTo>
                      <a:pt x="5760" y="2238"/>
                      <a:pt x="3518" y="3395"/>
                      <a:pt x="1266" y="3395"/>
                    </a:cubicBezTo>
                    <a:cubicBezTo>
                      <a:pt x="842" y="3395"/>
                      <a:pt x="418" y="3354"/>
                      <a:pt x="1" y="3269"/>
                    </a:cubicBezTo>
                    <a:lnTo>
                      <a:pt x="1" y="3269"/>
                    </a:lnTo>
                    <a:cubicBezTo>
                      <a:pt x="501" y="3836"/>
                      <a:pt x="701" y="4637"/>
                      <a:pt x="634" y="5337"/>
                    </a:cubicBezTo>
                    <a:cubicBezTo>
                      <a:pt x="534" y="6071"/>
                      <a:pt x="301" y="6672"/>
                      <a:pt x="167" y="7406"/>
                    </a:cubicBezTo>
                    <a:cubicBezTo>
                      <a:pt x="101" y="8073"/>
                      <a:pt x="134" y="8840"/>
                      <a:pt x="534" y="9741"/>
                    </a:cubicBezTo>
                    <a:cubicBezTo>
                      <a:pt x="1167" y="9932"/>
                      <a:pt x="1811" y="10007"/>
                      <a:pt x="2462" y="10007"/>
                    </a:cubicBezTo>
                    <a:cubicBezTo>
                      <a:pt x="4686" y="10007"/>
                      <a:pt x="6995" y="9141"/>
                      <a:pt x="9239" y="9141"/>
                    </a:cubicBezTo>
                    <a:cubicBezTo>
                      <a:pt x="9766" y="9141"/>
                      <a:pt x="10290" y="9189"/>
                      <a:pt x="10808" y="9307"/>
                    </a:cubicBezTo>
                    <a:cubicBezTo>
                      <a:pt x="12143" y="9607"/>
                      <a:pt x="13343" y="10408"/>
                      <a:pt x="14611" y="11042"/>
                    </a:cubicBezTo>
                    <a:cubicBezTo>
                      <a:pt x="15554" y="11500"/>
                      <a:pt x="16613" y="11900"/>
                      <a:pt x="17804" y="11900"/>
                    </a:cubicBezTo>
                    <a:cubicBezTo>
                      <a:pt x="18173" y="11900"/>
                      <a:pt x="18553" y="11862"/>
                      <a:pt x="18947" y="11775"/>
                    </a:cubicBezTo>
                    <a:cubicBezTo>
                      <a:pt x="20048" y="9574"/>
                      <a:pt x="20682" y="7139"/>
                      <a:pt x="20849" y="4704"/>
                    </a:cubicBezTo>
                    <a:cubicBezTo>
                      <a:pt x="20115" y="4103"/>
                      <a:pt x="18614" y="3803"/>
                      <a:pt x="17346" y="3169"/>
                    </a:cubicBezTo>
                    <a:cubicBezTo>
                      <a:pt x="16112" y="2469"/>
                      <a:pt x="15111" y="1335"/>
                      <a:pt x="14544" y="0"/>
                    </a:cubicBezTo>
                    <a:close/>
                  </a:path>
                </a:pathLst>
              </a:custGeom>
              <a:solidFill>
                <a:srgbClr val="FF98A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42"/>
              <p:cNvSpPr/>
              <p:nvPr/>
            </p:nvSpPr>
            <p:spPr>
              <a:xfrm>
                <a:off x="2365294" y="2082966"/>
                <a:ext cx="111004" cy="57581"/>
              </a:xfrm>
              <a:custGeom>
                <a:avLst/>
                <a:gdLst/>
                <a:ahLst/>
                <a:cxnLst/>
                <a:rect l="l" t="t" r="r" b="b"/>
                <a:pathLst>
                  <a:path w="5338" h="2769" fill="none" extrusionOk="0">
                    <a:moveTo>
                      <a:pt x="3303" y="2769"/>
                    </a:moveTo>
                    <a:cubicBezTo>
                      <a:pt x="1668" y="2702"/>
                      <a:pt x="134" y="1601"/>
                      <a:pt x="1" y="0"/>
                    </a:cubicBezTo>
                    <a:cubicBezTo>
                      <a:pt x="601" y="834"/>
                      <a:pt x="1435" y="1468"/>
                      <a:pt x="2402" y="1768"/>
                    </a:cubicBezTo>
                    <a:cubicBezTo>
                      <a:pt x="3336" y="2035"/>
                      <a:pt x="4404" y="2035"/>
                      <a:pt x="5338" y="1668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42"/>
              <p:cNvSpPr/>
              <p:nvPr/>
            </p:nvSpPr>
            <p:spPr>
              <a:xfrm>
                <a:off x="2245989" y="2196720"/>
                <a:ext cx="81163" cy="18071"/>
              </a:xfrm>
              <a:custGeom>
                <a:avLst/>
                <a:gdLst/>
                <a:ahLst/>
                <a:cxnLst/>
                <a:rect l="l" t="t" r="r" b="b"/>
                <a:pathLst>
                  <a:path w="3903" h="869" fill="none" extrusionOk="0">
                    <a:moveTo>
                      <a:pt x="0" y="1"/>
                    </a:moveTo>
                    <a:cubicBezTo>
                      <a:pt x="501" y="501"/>
                      <a:pt x="1201" y="835"/>
                      <a:pt x="1902" y="835"/>
                    </a:cubicBezTo>
                    <a:cubicBezTo>
                      <a:pt x="2635" y="868"/>
                      <a:pt x="3369" y="635"/>
                      <a:pt x="3903" y="168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42"/>
              <p:cNvSpPr/>
              <p:nvPr/>
            </p:nvSpPr>
            <p:spPr>
              <a:xfrm>
                <a:off x="2462411" y="2210612"/>
                <a:ext cx="88108" cy="21523"/>
              </a:xfrm>
              <a:custGeom>
                <a:avLst/>
                <a:gdLst/>
                <a:ahLst/>
                <a:cxnLst/>
                <a:rect l="l" t="t" r="r" b="b"/>
                <a:pathLst>
                  <a:path w="4237" h="1035" fill="none" extrusionOk="0">
                    <a:moveTo>
                      <a:pt x="1" y="0"/>
                    </a:moveTo>
                    <a:cubicBezTo>
                      <a:pt x="1168" y="867"/>
                      <a:pt x="2903" y="1034"/>
                      <a:pt x="4237" y="434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42"/>
              <p:cNvSpPr/>
              <p:nvPr/>
            </p:nvSpPr>
            <p:spPr>
              <a:xfrm>
                <a:off x="2354189" y="2196720"/>
                <a:ext cx="38866" cy="51364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2470" fill="none" extrusionOk="0">
                    <a:moveTo>
                      <a:pt x="1869" y="1"/>
                    </a:moveTo>
                    <a:cubicBezTo>
                      <a:pt x="1268" y="801"/>
                      <a:pt x="635" y="1535"/>
                      <a:pt x="1" y="2336"/>
                    </a:cubicBezTo>
                    <a:lnTo>
                      <a:pt x="1769" y="2469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08908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42"/>
          <p:cNvSpPr txBox="1">
            <a:spLocks noGrp="1"/>
          </p:cNvSpPr>
          <p:nvPr>
            <p:ph type="title"/>
          </p:nvPr>
        </p:nvSpPr>
        <p:spPr>
          <a:xfrm>
            <a:off x="4572000" y="445025"/>
            <a:ext cx="388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2000" dirty="0"/>
              <a:t>Hva har vi kommet på til nå?</a:t>
            </a:r>
          </a:p>
        </p:txBody>
      </p:sp>
      <p:sp>
        <p:nvSpPr>
          <p:cNvPr id="951" name="Google Shape;951;p42"/>
          <p:cNvSpPr txBox="1">
            <a:spLocks noGrp="1"/>
          </p:cNvSpPr>
          <p:nvPr>
            <p:ph type="subTitle" idx="1"/>
          </p:nvPr>
        </p:nvSpPr>
        <p:spPr>
          <a:xfrm>
            <a:off x="4572000" y="1352100"/>
            <a:ext cx="3570600" cy="24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Arial"/>
              <a:buNone/>
            </a:pPr>
            <a:r>
              <a:rPr lang="en" dirty="0" err="1">
                <a:latin typeface="Calibri" panose="020F0502020204030204" pitchFamily="34" charset="0"/>
                <a:cs typeface="Calibri" panose="020F0502020204030204" pitchFamily="34" charset="0"/>
              </a:rPr>
              <a:t>Problemstilling</a:t>
            </a: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" dirty="0" err="1">
                <a:latin typeface="Calibri" panose="020F0502020204030204" pitchFamily="34" charset="0"/>
                <a:cs typeface="Calibri" panose="020F0502020204030204" pitchFamily="34" charset="0"/>
              </a:rPr>
              <a:t>Singel</a:t>
            </a: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-liv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Arial"/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330200">
              <a:buFont typeface="Manjari"/>
              <a:buChar char="●"/>
            </a:pP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Hvorfor?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Manjari"/>
              <a:buChar char="●"/>
            </a:pP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Planlagt</a:t>
            </a: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målgruppe: 27-32 år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Manjari"/>
              <a:buChar char="●"/>
            </a:pP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Hvordan</a:t>
            </a:r>
            <a:r>
              <a:rPr lang="nb-NO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endParaRPr dirty="0"/>
          </a:p>
        </p:txBody>
      </p:sp>
      <p:grpSp>
        <p:nvGrpSpPr>
          <p:cNvPr id="952" name="Google Shape;952;p42"/>
          <p:cNvGrpSpPr/>
          <p:nvPr/>
        </p:nvGrpSpPr>
        <p:grpSpPr>
          <a:xfrm>
            <a:off x="789425" y="1027950"/>
            <a:ext cx="3232883" cy="3087607"/>
            <a:chOff x="6105705" y="1684931"/>
            <a:chExt cx="2565576" cy="2450287"/>
          </a:xfrm>
        </p:grpSpPr>
        <p:sp>
          <p:nvSpPr>
            <p:cNvPr id="953" name="Google Shape;953;p42"/>
            <p:cNvSpPr/>
            <p:nvPr/>
          </p:nvSpPr>
          <p:spPr>
            <a:xfrm>
              <a:off x="6106562" y="1972760"/>
              <a:ext cx="2564719" cy="2162458"/>
            </a:xfrm>
            <a:custGeom>
              <a:avLst/>
              <a:gdLst/>
              <a:ahLst/>
              <a:cxnLst/>
              <a:rect l="l" t="t" r="r" b="b"/>
              <a:pathLst>
                <a:path w="89699" h="65534" extrusionOk="0">
                  <a:moveTo>
                    <a:pt x="1" y="1"/>
                  </a:moveTo>
                  <a:lnTo>
                    <a:pt x="1" y="64591"/>
                  </a:lnTo>
                  <a:cubicBezTo>
                    <a:pt x="1" y="65138"/>
                    <a:pt x="426" y="65534"/>
                    <a:pt x="943" y="65534"/>
                  </a:cubicBezTo>
                  <a:lnTo>
                    <a:pt x="88756" y="65534"/>
                  </a:lnTo>
                  <a:cubicBezTo>
                    <a:pt x="89273" y="65534"/>
                    <a:pt x="89699" y="65138"/>
                    <a:pt x="89699" y="64591"/>
                  </a:cubicBezTo>
                  <a:lnTo>
                    <a:pt x="89699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2"/>
            <p:cNvSpPr/>
            <p:nvPr/>
          </p:nvSpPr>
          <p:spPr>
            <a:xfrm>
              <a:off x="6106562" y="1972760"/>
              <a:ext cx="2564719" cy="2162458"/>
            </a:xfrm>
            <a:custGeom>
              <a:avLst/>
              <a:gdLst/>
              <a:ahLst/>
              <a:cxnLst/>
              <a:rect l="l" t="t" r="r" b="b"/>
              <a:pathLst>
                <a:path w="89699" h="65534" fill="none" extrusionOk="0">
                  <a:moveTo>
                    <a:pt x="88756" y="65534"/>
                  </a:moveTo>
                  <a:lnTo>
                    <a:pt x="943" y="65534"/>
                  </a:lnTo>
                  <a:cubicBezTo>
                    <a:pt x="426" y="65534"/>
                    <a:pt x="1" y="65138"/>
                    <a:pt x="1" y="64591"/>
                  </a:cubicBezTo>
                  <a:lnTo>
                    <a:pt x="1" y="1"/>
                  </a:lnTo>
                  <a:lnTo>
                    <a:pt x="89699" y="1"/>
                  </a:lnTo>
                  <a:lnTo>
                    <a:pt x="89699" y="64591"/>
                  </a:lnTo>
                  <a:cubicBezTo>
                    <a:pt x="89699" y="65138"/>
                    <a:pt x="89273" y="65534"/>
                    <a:pt x="88756" y="6553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2"/>
            <p:cNvSpPr/>
            <p:nvPr/>
          </p:nvSpPr>
          <p:spPr>
            <a:xfrm>
              <a:off x="6311671" y="2167335"/>
              <a:ext cx="2163018" cy="1730158"/>
            </a:xfrm>
            <a:custGeom>
              <a:avLst/>
              <a:gdLst/>
              <a:ahLst/>
              <a:cxnLst/>
              <a:rect l="l" t="t" r="r" b="b"/>
              <a:pathLst>
                <a:path w="66203" h="52433" extrusionOk="0">
                  <a:moveTo>
                    <a:pt x="0" y="0"/>
                  </a:moveTo>
                  <a:lnTo>
                    <a:pt x="0" y="52433"/>
                  </a:lnTo>
                  <a:lnTo>
                    <a:pt x="66202" y="52433"/>
                  </a:lnTo>
                  <a:lnTo>
                    <a:pt x="66202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2"/>
            <p:cNvSpPr/>
            <p:nvPr/>
          </p:nvSpPr>
          <p:spPr>
            <a:xfrm>
              <a:off x="6105705" y="1684931"/>
              <a:ext cx="2565576" cy="287870"/>
            </a:xfrm>
            <a:custGeom>
              <a:avLst/>
              <a:gdLst/>
              <a:ahLst/>
              <a:cxnLst/>
              <a:rect l="l" t="t" r="r" b="b"/>
              <a:pathLst>
                <a:path w="89729" h="8724" extrusionOk="0">
                  <a:moveTo>
                    <a:pt x="2067" y="0"/>
                  </a:moveTo>
                  <a:cubicBezTo>
                    <a:pt x="912" y="0"/>
                    <a:pt x="0" y="942"/>
                    <a:pt x="0" y="2067"/>
                  </a:cubicBezTo>
                  <a:lnTo>
                    <a:pt x="0" y="8724"/>
                  </a:lnTo>
                  <a:lnTo>
                    <a:pt x="89729" y="8724"/>
                  </a:lnTo>
                  <a:lnTo>
                    <a:pt x="89729" y="2067"/>
                  </a:lnTo>
                  <a:cubicBezTo>
                    <a:pt x="89729" y="912"/>
                    <a:pt x="88786" y="0"/>
                    <a:pt x="8763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2"/>
            <p:cNvSpPr/>
            <p:nvPr/>
          </p:nvSpPr>
          <p:spPr>
            <a:xfrm>
              <a:off x="8395271" y="1735047"/>
              <a:ext cx="177560" cy="177560"/>
            </a:xfrm>
            <a:custGeom>
              <a:avLst/>
              <a:gdLst/>
              <a:ahLst/>
              <a:cxnLst/>
              <a:rect l="l" t="t" r="r" b="b"/>
              <a:pathLst>
                <a:path w="5381" h="5381" extrusionOk="0">
                  <a:moveTo>
                    <a:pt x="1" y="1"/>
                  </a:moveTo>
                  <a:lnTo>
                    <a:pt x="1" y="5381"/>
                  </a:lnTo>
                  <a:lnTo>
                    <a:pt x="5381" y="5381"/>
                  </a:lnTo>
                  <a:lnTo>
                    <a:pt x="5381" y="1"/>
                  </a:lnTo>
                  <a:close/>
                </a:path>
              </a:pathLst>
            </a:custGeom>
            <a:solidFill>
              <a:schemeClr val="accent6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2"/>
            <p:cNvSpPr/>
            <p:nvPr/>
          </p:nvSpPr>
          <p:spPr>
            <a:xfrm>
              <a:off x="8444437" y="1785203"/>
              <a:ext cx="81273" cy="78270"/>
            </a:xfrm>
            <a:custGeom>
              <a:avLst/>
              <a:gdLst/>
              <a:ahLst/>
              <a:cxnLst/>
              <a:rect l="l" t="t" r="r" b="b"/>
              <a:pathLst>
                <a:path w="2463" h="2372" extrusionOk="0">
                  <a:moveTo>
                    <a:pt x="0" y="1"/>
                  </a:moveTo>
                  <a:lnTo>
                    <a:pt x="2462" y="2372"/>
                  </a:lnTo>
                </a:path>
              </a:pathLst>
            </a:custGeom>
            <a:solidFill>
              <a:srgbClr val="FFEEE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2"/>
            <p:cNvSpPr/>
            <p:nvPr/>
          </p:nvSpPr>
          <p:spPr>
            <a:xfrm>
              <a:off x="8444437" y="1785203"/>
              <a:ext cx="81273" cy="78270"/>
            </a:xfrm>
            <a:custGeom>
              <a:avLst/>
              <a:gdLst/>
              <a:ahLst/>
              <a:cxnLst/>
              <a:rect l="l" t="t" r="r" b="b"/>
              <a:pathLst>
                <a:path w="2463" h="2372" fill="none" extrusionOk="0">
                  <a:moveTo>
                    <a:pt x="0" y="1"/>
                  </a:moveTo>
                  <a:lnTo>
                    <a:pt x="2462" y="237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2"/>
            <p:cNvSpPr/>
            <p:nvPr/>
          </p:nvSpPr>
          <p:spPr>
            <a:xfrm>
              <a:off x="8444437" y="1785203"/>
              <a:ext cx="81273" cy="78270"/>
            </a:xfrm>
            <a:custGeom>
              <a:avLst/>
              <a:gdLst/>
              <a:ahLst/>
              <a:cxnLst/>
              <a:rect l="l" t="t" r="r" b="b"/>
              <a:pathLst>
                <a:path w="2463" h="2372" extrusionOk="0">
                  <a:moveTo>
                    <a:pt x="2462" y="1"/>
                  </a:moveTo>
                  <a:lnTo>
                    <a:pt x="0" y="2372"/>
                  </a:lnTo>
                </a:path>
              </a:pathLst>
            </a:custGeom>
            <a:solidFill>
              <a:srgbClr val="FFEEE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2"/>
            <p:cNvSpPr/>
            <p:nvPr/>
          </p:nvSpPr>
          <p:spPr>
            <a:xfrm>
              <a:off x="8444437" y="1785203"/>
              <a:ext cx="81273" cy="78270"/>
            </a:xfrm>
            <a:custGeom>
              <a:avLst/>
              <a:gdLst/>
              <a:ahLst/>
              <a:cxnLst/>
              <a:rect l="l" t="t" r="r" b="b"/>
              <a:pathLst>
                <a:path w="2463" h="2372" fill="none" extrusionOk="0">
                  <a:moveTo>
                    <a:pt x="2462" y="1"/>
                  </a:moveTo>
                  <a:lnTo>
                    <a:pt x="0" y="237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2"/>
            <p:cNvSpPr/>
            <p:nvPr/>
          </p:nvSpPr>
          <p:spPr>
            <a:xfrm>
              <a:off x="7914870" y="1735047"/>
              <a:ext cx="178549" cy="177560"/>
            </a:xfrm>
            <a:custGeom>
              <a:avLst/>
              <a:gdLst/>
              <a:ahLst/>
              <a:cxnLst/>
              <a:rect l="l" t="t" r="r" b="b"/>
              <a:pathLst>
                <a:path w="5411" h="5381" extrusionOk="0">
                  <a:moveTo>
                    <a:pt x="0" y="1"/>
                  </a:moveTo>
                  <a:lnTo>
                    <a:pt x="0" y="5381"/>
                  </a:lnTo>
                  <a:lnTo>
                    <a:pt x="5411" y="5381"/>
                  </a:lnTo>
                  <a:lnTo>
                    <a:pt x="5411" y="1"/>
                  </a:lnTo>
                  <a:close/>
                </a:path>
              </a:pathLst>
            </a:custGeom>
            <a:solidFill>
              <a:schemeClr val="accent6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2"/>
            <p:cNvSpPr/>
            <p:nvPr/>
          </p:nvSpPr>
          <p:spPr>
            <a:xfrm>
              <a:off x="7948956" y="1871456"/>
              <a:ext cx="110377" cy="33"/>
            </a:xfrm>
            <a:custGeom>
              <a:avLst/>
              <a:gdLst/>
              <a:ahLst/>
              <a:cxnLst/>
              <a:rect l="l" t="t" r="r" b="b"/>
              <a:pathLst>
                <a:path w="3345" h="1" fill="none" extrusionOk="0">
                  <a:moveTo>
                    <a:pt x="1" y="1"/>
                  </a:moveTo>
                  <a:lnTo>
                    <a:pt x="3344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2"/>
            <p:cNvSpPr/>
            <p:nvPr/>
          </p:nvSpPr>
          <p:spPr>
            <a:xfrm>
              <a:off x="8155582" y="1735047"/>
              <a:ext cx="178549" cy="177560"/>
            </a:xfrm>
            <a:custGeom>
              <a:avLst/>
              <a:gdLst/>
              <a:ahLst/>
              <a:cxnLst/>
              <a:rect l="l" t="t" r="r" b="b"/>
              <a:pathLst>
                <a:path w="5411" h="5381" extrusionOk="0">
                  <a:moveTo>
                    <a:pt x="0" y="1"/>
                  </a:moveTo>
                  <a:lnTo>
                    <a:pt x="0" y="5381"/>
                  </a:lnTo>
                  <a:lnTo>
                    <a:pt x="5411" y="5381"/>
                  </a:lnTo>
                  <a:lnTo>
                    <a:pt x="5411" y="1"/>
                  </a:lnTo>
                  <a:close/>
                </a:path>
              </a:pathLst>
            </a:custGeom>
            <a:solidFill>
              <a:schemeClr val="accent6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2"/>
            <p:cNvSpPr/>
            <p:nvPr/>
          </p:nvSpPr>
          <p:spPr>
            <a:xfrm>
              <a:off x="8194683" y="1779197"/>
              <a:ext cx="101335" cy="90281"/>
            </a:xfrm>
            <a:custGeom>
              <a:avLst/>
              <a:gdLst/>
              <a:ahLst/>
              <a:cxnLst/>
              <a:rect l="l" t="t" r="r" b="b"/>
              <a:pathLst>
                <a:path w="3071" h="2736" fill="none" extrusionOk="0">
                  <a:moveTo>
                    <a:pt x="1" y="0"/>
                  </a:moveTo>
                  <a:lnTo>
                    <a:pt x="3071" y="0"/>
                  </a:lnTo>
                  <a:lnTo>
                    <a:pt x="3071" y="2736"/>
                  </a:lnTo>
                  <a:lnTo>
                    <a:pt x="1" y="2736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2"/>
            <p:cNvSpPr/>
            <p:nvPr/>
          </p:nvSpPr>
          <p:spPr>
            <a:xfrm>
              <a:off x="8195706" y="1781210"/>
              <a:ext cx="98300" cy="14057"/>
            </a:xfrm>
            <a:custGeom>
              <a:avLst/>
              <a:gdLst/>
              <a:ahLst/>
              <a:cxnLst/>
              <a:rect l="l" t="t" r="r" b="b"/>
              <a:pathLst>
                <a:path w="2979" h="426" extrusionOk="0">
                  <a:moveTo>
                    <a:pt x="0" y="0"/>
                  </a:moveTo>
                  <a:lnTo>
                    <a:pt x="0" y="426"/>
                  </a:lnTo>
                  <a:lnTo>
                    <a:pt x="2979" y="426"/>
                  </a:lnTo>
                  <a:lnTo>
                    <a:pt x="297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7" name="Google Shape;967;p42"/>
          <p:cNvGrpSpPr/>
          <p:nvPr/>
        </p:nvGrpSpPr>
        <p:grpSpPr>
          <a:xfrm>
            <a:off x="1343675" y="1738732"/>
            <a:ext cx="2072160" cy="2011384"/>
            <a:chOff x="1343675" y="1814932"/>
            <a:chExt cx="2072160" cy="2011384"/>
          </a:xfrm>
        </p:grpSpPr>
        <p:sp>
          <p:nvSpPr>
            <p:cNvPr id="968" name="Google Shape;968;p42"/>
            <p:cNvSpPr/>
            <p:nvPr/>
          </p:nvSpPr>
          <p:spPr>
            <a:xfrm>
              <a:off x="1343675" y="1982700"/>
              <a:ext cx="2072160" cy="1843614"/>
            </a:xfrm>
            <a:custGeom>
              <a:avLst/>
              <a:gdLst/>
              <a:ahLst/>
              <a:cxnLst/>
              <a:rect l="l" t="t" r="r" b="b"/>
              <a:pathLst>
                <a:path w="89298" h="79449" extrusionOk="0">
                  <a:moveTo>
                    <a:pt x="67419" y="0"/>
                  </a:moveTo>
                  <a:cubicBezTo>
                    <a:pt x="65991" y="0"/>
                    <a:pt x="64565" y="189"/>
                    <a:pt x="63179" y="588"/>
                  </a:cubicBezTo>
                  <a:cubicBezTo>
                    <a:pt x="60577" y="1355"/>
                    <a:pt x="58242" y="2723"/>
                    <a:pt x="55707" y="3623"/>
                  </a:cubicBezTo>
                  <a:cubicBezTo>
                    <a:pt x="53172" y="4557"/>
                    <a:pt x="50303" y="4958"/>
                    <a:pt x="46400" y="5125"/>
                  </a:cubicBezTo>
                  <a:cubicBezTo>
                    <a:pt x="44772" y="5108"/>
                    <a:pt x="43135" y="5090"/>
                    <a:pt x="41495" y="5090"/>
                  </a:cubicBezTo>
                  <a:cubicBezTo>
                    <a:pt x="36485" y="5090"/>
                    <a:pt x="31445" y="5262"/>
                    <a:pt x="26520" y="6192"/>
                  </a:cubicBezTo>
                  <a:cubicBezTo>
                    <a:pt x="19982" y="7426"/>
                    <a:pt x="13544" y="10095"/>
                    <a:pt x="8840" y="14798"/>
                  </a:cubicBezTo>
                  <a:cubicBezTo>
                    <a:pt x="4137" y="19535"/>
                    <a:pt x="1368" y="26073"/>
                    <a:pt x="701" y="32778"/>
                  </a:cubicBezTo>
                  <a:cubicBezTo>
                    <a:pt x="1" y="39449"/>
                    <a:pt x="1268" y="46287"/>
                    <a:pt x="3703" y="52559"/>
                  </a:cubicBezTo>
                  <a:cubicBezTo>
                    <a:pt x="6772" y="60397"/>
                    <a:pt x="11842" y="67603"/>
                    <a:pt x="18814" y="72139"/>
                  </a:cubicBezTo>
                  <a:cubicBezTo>
                    <a:pt x="24685" y="75975"/>
                    <a:pt x="31657" y="77743"/>
                    <a:pt x="38528" y="78744"/>
                  </a:cubicBezTo>
                  <a:cubicBezTo>
                    <a:pt x="41650" y="79171"/>
                    <a:pt x="44831" y="79448"/>
                    <a:pt x="47996" y="79448"/>
                  </a:cubicBezTo>
                  <a:cubicBezTo>
                    <a:pt x="52744" y="79448"/>
                    <a:pt x="57455" y="78824"/>
                    <a:pt x="61878" y="77143"/>
                  </a:cubicBezTo>
                  <a:cubicBezTo>
                    <a:pt x="69517" y="74241"/>
                    <a:pt x="75822" y="68336"/>
                    <a:pt x="80091" y="61331"/>
                  </a:cubicBezTo>
                  <a:cubicBezTo>
                    <a:pt x="84394" y="54326"/>
                    <a:pt x="86829" y="46254"/>
                    <a:pt x="88097" y="38081"/>
                  </a:cubicBezTo>
                  <a:cubicBezTo>
                    <a:pt x="89031" y="32144"/>
                    <a:pt x="89298" y="26040"/>
                    <a:pt x="88164" y="20135"/>
                  </a:cubicBezTo>
                  <a:cubicBezTo>
                    <a:pt x="86996" y="14264"/>
                    <a:pt x="84194" y="8594"/>
                    <a:pt x="79691" y="4724"/>
                  </a:cubicBezTo>
                  <a:cubicBezTo>
                    <a:pt x="76288" y="1800"/>
                    <a:pt x="71838" y="0"/>
                    <a:pt x="674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9" name="Google Shape;969;p42"/>
            <p:cNvGrpSpPr/>
            <p:nvPr/>
          </p:nvGrpSpPr>
          <p:grpSpPr>
            <a:xfrm>
              <a:off x="1690945" y="1814932"/>
              <a:ext cx="1296367" cy="2011384"/>
              <a:chOff x="1674375" y="1683373"/>
              <a:chExt cx="1377648" cy="2137496"/>
            </a:xfrm>
          </p:grpSpPr>
          <p:sp>
            <p:nvSpPr>
              <p:cNvPr id="970" name="Google Shape;970;p42"/>
              <p:cNvSpPr/>
              <p:nvPr/>
            </p:nvSpPr>
            <p:spPr>
              <a:xfrm>
                <a:off x="1674375" y="2598372"/>
                <a:ext cx="1377648" cy="1222496"/>
              </a:xfrm>
              <a:custGeom>
                <a:avLst/>
                <a:gdLst/>
                <a:ahLst/>
                <a:cxnLst/>
                <a:rect l="l" t="t" r="r" b="b"/>
                <a:pathLst>
                  <a:path w="66249" h="58788" extrusionOk="0">
                    <a:moveTo>
                      <a:pt x="35888" y="258"/>
                    </a:moveTo>
                    <a:cubicBezTo>
                      <a:pt x="35545" y="258"/>
                      <a:pt x="35202" y="261"/>
                      <a:pt x="34859" y="268"/>
                    </a:cubicBezTo>
                    <a:cubicBezTo>
                      <a:pt x="30056" y="401"/>
                      <a:pt x="24785" y="1"/>
                      <a:pt x="20515" y="2169"/>
                    </a:cubicBezTo>
                    <a:cubicBezTo>
                      <a:pt x="17847" y="3537"/>
                      <a:pt x="15712" y="5838"/>
                      <a:pt x="13977" y="8273"/>
                    </a:cubicBezTo>
                    <a:cubicBezTo>
                      <a:pt x="12210" y="10742"/>
                      <a:pt x="10809" y="13410"/>
                      <a:pt x="9174" y="15945"/>
                    </a:cubicBezTo>
                    <a:cubicBezTo>
                      <a:pt x="7273" y="18881"/>
                      <a:pt x="5004" y="21616"/>
                      <a:pt x="3203" y="24618"/>
                    </a:cubicBezTo>
                    <a:cubicBezTo>
                      <a:pt x="1435" y="27620"/>
                      <a:pt x="1" y="31023"/>
                      <a:pt x="34" y="34525"/>
                    </a:cubicBezTo>
                    <a:lnTo>
                      <a:pt x="16613" y="35359"/>
                    </a:lnTo>
                    <a:cubicBezTo>
                      <a:pt x="15779" y="41464"/>
                      <a:pt x="15112" y="47601"/>
                      <a:pt x="14545" y="53806"/>
                    </a:cubicBezTo>
                    <a:cubicBezTo>
                      <a:pt x="21745" y="57021"/>
                      <a:pt x="29534" y="58788"/>
                      <a:pt x="37353" y="58788"/>
                    </a:cubicBezTo>
                    <a:cubicBezTo>
                      <a:pt x="39024" y="58788"/>
                      <a:pt x="40696" y="58707"/>
                      <a:pt x="42364" y="58543"/>
                    </a:cubicBezTo>
                    <a:cubicBezTo>
                      <a:pt x="45967" y="58142"/>
                      <a:pt x="49503" y="57408"/>
                      <a:pt x="52905" y="56274"/>
                    </a:cubicBezTo>
                    <a:cubicBezTo>
                      <a:pt x="53005" y="50070"/>
                      <a:pt x="52805" y="43865"/>
                      <a:pt x="52338" y="37661"/>
                    </a:cubicBezTo>
                    <a:lnTo>
                      <a:pt x="65748" y="37261"/>
                    </a:lnTo>
                    <a:cubicBezTo>
                      <a:pt x="66248" y="33725"/>
                      <a:pt x="65381" y="30089"/>
                      <a:pt x="64080" y="26820"/>
                    </a:cubicBezTo>
                    <a:cubicBezTo>
                      <a:pt x="62712" y="23351"/>
                      <a:pt x="60978" y="20215"/>
                      <a:pt x="59510" y="16980"/>
                    </a:cubicBezTo>
                    <a:cubicBezTo>
                      <a:pt x="58076" y="13711"/>
                      <a:pt x="56908" y="10308"/>
                      <a:pt x="54740" y="7539"/>
                    </a:cubicBezTo>
                    <a:cubicBezTo>
                      <a:pt x="52505" y="4671"/>
                      <a:pt x="49203" y="2703"/>
                      <a:pt x="45700" y="1569"/>
                    </a:cubicBezTo>
                    <a:cubicBezTo>
                      <a:pt x="42525" y="571"/>
                      <a:pt x="39213" y="258"/>
                      <a:pt x="35888" y="258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42"/>
              <p:cNvSpPr/>
              <p:nvPr/>
            </p:nvSpPr>
            <p:spPr>
              <a:xfrm>
                <a:off x="1978222" y="2932043"/>
                <a:ext cx="106138" cy="768604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36961" fill="none" extrusionOk="0">
                    <a:moveTo>
                      <a:pt x="0" y="36960"/>
                    </a:moveTo>
                    <a:cubicBezTo>
                      <a:pt x="501" y="30989"/>
                      <a:pt x="1168" y="25119"/>
                      <a:pt x="2002" y="19214"/>
                    </a:cubicBezTo>
                    <a:cubicBezTo>
                      <a:pt x="2869" y="12776"/>
                      <a:pt x="3936" y="6372"/>
                      <a:pt x="5104" y="1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42"/>
              <p:cNvSpPr/>
              <p:nvPr/>
            </p:nvSpPr>
            <p:spPr>
              <a:xfrm>
                <a:off x="2714913" y="2982681"/>
                <a:ext cx="61075" cy="767918"/>
              </a:xfrm>
              <a:custGeom>
                <a:avLst/>
                <a:gdLst/>
                <a:ahLst/>
                <a:cxnLst/>
                <a:rect l="l" t="t" r="r" b="b"/>
                <a:pathLst>
                  <a:path w="2937" h="36928" fill="none" extrusionOk="0">
                    <a:moveTo>
                      <a:pt x="2869" y="36927"/>
                    </a:moveTo>
                    <a:cubicBezTo>
                      <a:pt x="2936" y="30956"/>
                      <a:pt x="2703" y="25052"/>
                      <a:pt x="2302" y="19081"/>
                    </a:cubicBezTo>
                    <a:cubicBezTo>
                      <a:pt x="1802" y="12710"/>
                      <a:pt x="1035" y="6305"/>
                      <a:pt x="1" y="1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42"/>
              <p:cNvSpPr/>
              <p:nvPr/>
            </p:nvSpPr>
            <p:spPr>
              <a:xfrm>
                <a:off x="2260546" y="2603114"/>
                <a:ext cx="279568" cy="268588"/>
              </a:xfrm>
              <a:custGeom>
                <a:avLst/>
                <a:gdLst/>
                <a:ahLst/>
                <a:cxnLst/>
                <a:rect l="l" t="t" r="r" b="b"/>
                <a:pathLst>
                  <a:path w="13444" h="12916" extrusionOk="0">
                    <a:moveTo>
                      <a:pt x="7485" y="0"/>
                    </a:moveTo>
                    <a:cubicBezTo>
                      <a:pt x="7214" y="0"/>
                      <a:pt x="6943" y="2"/>
                      <a:pt x="6672" y="6"/>
                    </a:cubicBezTo>
                    <a:cubicBezTo>
                      <a:pt x="4504" y="73"/>
                      <a:pt x="2202" y="6"/>
                      <a:pt x="1" y="140"/>
                    </a:cubicBezTo>
                    <a:cubicBezTo>
                      <a:pt x="2502" y="4343"/>
                      <a:pt x="5004" y="8579"/>
                      <a:pt x="7673" y="12915"/>
                    </a:cubicBezTo>
                    <a:cubicBezTo>
                      <a:pt x="9774" y="8813"/>
                      <a:pt x="11676" y="4643"/>
                      <a:pt x="13444" y="407"/>
                    </a:cubicBezTo>
                    <a:cubicBezTo>
                      <a:pt x="11447" y="113"/>
                      <a:pt x="9476" y="0"/>
                      <a:pt x="74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42"/>
              <p:cNvSpPr/>
              <p:nvPr/>
            </p:nvSpPr>
            <p:spPr>
              <a:xfrm>
                <a:off x="2283442" y="2603010"/>
                <a:ext cx="227539" cy="59890"/>
              </a:xfrm>
              <a:custGeom>
                <a:avLst/>
                <a:gdLst/>
                <a:ahLst/>
                <a:cxnLst/>
                <a:rect l="l" t="t" r="r" b="b"/>
                <a:pathLst>
                  <a:path w="10942" h="2880" extrusionOk="0">
                    <a:moveTo>
                      <a:pt x="6690" y="0"/>
                    </a:moveTo>
                    <a:cubicBezTo>
                      <a:pt x="6317" y="0"/>
                      <a:pt x="5944" y="4"/>
                      <a:pt x="5571" y="11"/>
                    </a:cubicBezTo>
                    <a:cubicBezTo>
                      <a:pt x="3736" y="78"/>
                      <a:pt x="1868" y="11"/>
                      <a:pt x="0" y="111"/>
                    </a:cubicBezTo>
                    <a:cubicBezTo>
                      <a:pt x="1268" y="1846"/>
                      <a:pt x="3403" y="2880"/>
                      <a:pt x="5571" y="2880"/>
                    </a:cubicBezTo>
                    <a:cubicBezTo>
                      <a:pt x="7673" y="2847"/>
                      <a:pt x="9707" y="1846"/>
                      <a:pt x="10942" y="245"/>
                    </a:cubicBezTo>
                    <a:cubicBezTo>
                      <a:pt x="9540" y="60"/>
                      <a:pt x="8117" y="0"/>
                      <a:pt x="6690" y="0"/>
                    </a:cubicBezTo>
                    <a:close/>
                  </a:path>
                </a:pathLst>
              </a:custGeom>
              <a:solidFill>
                <a:srgbClr val="FF98A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42"/>
              <p:cNvSpPr/>
              <p:nvPr/>
            </p:nvSpPr>
            <p:spPr>
              <a:xfrm>
                <a:off x="2200196" y="3012502"/>
                <a:ext cx="21523" cy="37493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1803" fill="none" extrusionOk="0">
                    <a:moveTo>
                      <a:pt x="1035" y="1"/>
                    </a:moveTo>
                    <a:cubicBezTo>
                      <a:pt x="701" y="601"/>
                      <a:pt x="368" y="1235"/>
                      <a:pt x="1" y="1802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42"/>
              <p:cNvSpPr/>
              <p:nvPr/>
            </p:nvSpPr>
            <p:spPr>
              <a:xfrm>
                <a:off x="2187719" y="2605318"/>
                <a:ext cx="93661" cy="415276"/>
              </a:xfrm>
              <a:custGeom>
                <a:avLst/>
                <a:gdLst/>
                <a:ahLst/>
                <a:cxnLst/>
                <a:rect l="l" t="t" r="r" b="b"/>
                <a:pathLst>
                  <a:path w="4504" h="19970" extrusionOk="0">
                    <a:moveTo>
                      <a:pt x="4337" y="0"/>
                    </a:moveTo>
                    <a:cubicBezTo>
                      <a:pt x="3803" y="0"/>
                      <a:pt x="3303" y="34"/>
                      <a:pt x="2769" y="67"/>
                    </a:cubicBezTo>
                    <a:lnTo>
                      <a:pt x="2702" y="234"/>
                    </a:lnTo>
                    <a:cubicBezTo>
                      <a:pt x="3269" y="1401"/>
                      <a:pt x="2869" y="2802"/>
                      <a:pt x="2335" y="3903"/>
                    </a:cubicBezTo>
                    <a:cubicBezTo>
                      <a:pt x="1768" y="5037"/>
                      <a:pt x="968" y="6138"/>
                      <a:pt x="601" y="7339"/>
                    </a:cubicBezTo>
                    <a:cubicBezTo>
                      <a:pt x="0" y="9307"/>
                      <a:pt x="534" y="11408"/>
                      <a:pt x="1001" y="13410"/>
                    </a:cubicBezTo>
                    <a:cubicBezTo>
                      <a:pt x="1435" y="15211"/>
                      <a:pt x="1668" y="17179"/>
                      <a:pt x="1034" y="18914"/>
                    </a:cubicBezTo>
                    <a:cubicBezTo>
                      <a:pt x="934" y="19314"/>
                      <a:pt x="1034" y="19714"/>
                      <a:pt x="1435" y="19881"/>
                    </a:cubicBezTo>
                    <a:cubicBezTo>
                      <a:pt x="1551" y="19939"/>
                      <a:pt x="1675" y="19969"/>
                      <a:pt x="1796" y="19969"/>
                    </a:cubicBezTo>
                    <a:cubicBezTo>
                      <a:pt x="2023" y="19969"/>
                      <a:pt x="2238" y="19865"/>
                      <a:pt x="2369" y="19648"/>
                    </a:cubicBezTo>
                    <a:cubicBezTo>
                      <a:pt x="3002" y="18680"/>
                      <a:pt x="3202" y="17379"/>
                      <a:pt x="3102" y="16212"/>
                    </a:cubicBezTo>
                    <a:cubicBezTo>
                      <a:pt x="2969" y="14844"/>
                      <a:pt x="2502" y="13510"/>
                      <a:pt x="2168" y="12176"/>
                    </a:cubicBezTo>
                    <a:cubicBezTo>
                      <a:pt x="1835" y="10841"/>
                      <a:pt x="1635" y="9374"/>
                      <a:pt x="1968" y="8039"/>
                    </a:cubicBezTo>
                    <a:cubicBezTo>
                      <a:pt x="2302" y="6805"/>
                      <a:pt x="3102" y="5704"/>
                      <a:pt x="3636" y="4537"/>
                    </a:cubicBezTo>
                    <a:cubicBezTo>
                      <a:pt x="4270" y="3136"/>
                      <a:pt x="4503" y="1535"/>
                      <a:pt x="43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42"/>
              <p:cNvSpPr/>
              <p:nvPr/>
            </p:nvSpPr>
            <p:spPr>
              <a:xfrm>
                <a:off x="2596980" y="2963258"/>
                <a:ext cx="13205" cy="4165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2003" fill="none" extrusionOk="0">
                    <a:moveTo>
                      <a:pt x="635" y="1"/>
                    </a:moveTo>
                    <a:lnTo>
                      <a:pt x="1" y="2002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42"/>
              <p:cNvSpPr/>
              <p:nvPr/>
            </p:nvSpPr>
            <p:spPr>
              <a:xfrm>
                <a:off x="2519287" y="2610164"/>
                <a:ext cx="129054" cy="361646"/>
              </a:xfrm>
              <a:custGeom>
                <a:avLst/>
                <a:gdLst/>
                <a:ahLst/>
                <a:cxnLst/>
                <a:rect l="l" t="t" r="r" b="b"/>
                <a:pathLst>
                  <a:path w="6206" h="17391" extrusionOk="0">
                    <a:moveTo>
                      <a:pt x="1035" y="1"/>
                    </a:moveTo>
                    <a:cubicBezTo>
                      <a:pt x="368" y="2369"/>
                      <a:pt x="1" y="4971"/>
                      <a:pt x="1035" y="7206"/>
                    </a:cubicBezTo>
                    <a:cubicBezTo>
                      <a:pt x="1569" y="8574"/>
                      <a:pt x="2569" y="9608"/>
                      <a:pt x="3203" y="10909"/>
                    </a:cubicBezTo>
                    <a:cubicBezTo>
                      <a:pt x="4037" y="12510"/>
                      <a:pt x="4237" y="14478"/>
                      <a:pt x="3737" y="16279"/>
                    </a:cubicBezTo>
                    <a:cubicBezTo>
                      <a:pt x="3603" y="16679"/>
                      <a:pt x="3837" y="17146"/>
                      <a:pt x="4237" y="17313"/>
                    </a:cubicBezTo>
                    <a:cubicBezTo>
                      <a:pt x="4359" y="17366"/>
                      <a:pt x="4486" y="17390"/>
                      <a:pt x="4610" y="17390"/>
                    </a:cubicBezTo>
                    <a:cubicBezTo>
                      <a:pt x="4960" y="17390"/>
                      <a:pt x="5290" y="17191"/>
                      <a:pt x="5438" y="16846"/>
                    </a:cubicBezTo>
                    <a:cubicBezTo>
                      <a:pt x="6205" y="14811"/>
                      <a:pt x="6072" y="12476"/>
                      <a:pt x="5004" y="10542"/>
                    </a:cubicBezTo>
                    <a:cubicBezTo>
                      <a:pt x="4237" y="9207"/>
                      <a:pt x="3070" y="8140"/>
                      <a:pt x="2503" y="6706"/>
                    </a:cubicBezTo>
                    <a:cubicBezTo>
                      <a:pt x="1702" y="4838"/>
                      <a:pt x="2069" y="2769"/>
                      <a:pt x="2770" y="334"/>
                    </a:cubicBezTo>
                    <a:cubicBezTo>
                      <a:pt x="2202" y="201"/>
                      <a:pt x="1602" y="101"/>
                      <a:pt x="10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42"/>
              <p:cNvSpPr/>
              <p:nvPr/>
            </p:nvSpPr>
            <p:spPr>
              <a:xfrm>
                <a:off x="2556054" y="3164437"/>
                <a:ext cx="484898" cy="404276"/>
              </a:xfrm>
              <a:custGeom>
                <a:avLst/>
                <a:gdLst/>
                <a:ahLst/>
                <a:cxnLst/>
                <a:rect l="l" t="t" r="r" b="b"/>
                <a:pathLst>
                  <a:path w="23318" h="19441" extrusionOk="0">
                    <a:moveTo>
                      <a:pt x="4504" y="0"/>
                    </a:moveTo>
                    <a:lnTo>
                      <a:pt x="1" y="6105"/>
                    </a:lnTo>
                    <a:cubicBezTo>
                      <a:pt x="1002" y="10107"/>
                      <a:pt x="2903" y="14010"/>
                      <a:pt x="6072" y="16645"/>
                    </a:cubicBezTo>
                    <a:cubicBezTo>
                      <a:pt x="8163" y="18384"/>
                      <a:pt x="10907" y="19440"/>
                      <a:pt x="13596" y="19440"/>
                    </a:cubicBezTo>
                    <a:cubicBezTo>
                      <a:pt x="14982" y="19440"/>
                      <a:pt x="16354" y="19160"/>
                      <a:pt x="17613" y="18547"/>
                    </a:cubicBezTo>
                    <a:cubicBezTo>
                      <a:pt x="20816" y="16979"/>
                      <a:pt x="22817" y="13510"/>
                      <a:pt x="23318" y="9974"/>
                    </a:cubicBezTo>
                    <a:lnTo>
                      <a:pt x="18447" y="9640"/>
                    </a:lnTo>
                    <a:cubicBezTo>
                      <a:pt x="15812" y="4337"/>
                      <a:pt x="10408" y="567"/>
                      <a:pt x="45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42"/>
              <p:cNvSpPr/>
              <p:nvPr/>
            </p:nvSpPr>
            <p:spPr>
              <a:xfrm>
                <a:off x="2556054" y="3291376"/>
                <a:ext cx="457844" cy="296225"/>
              </a:xfrm>
              <a:custGeom>
                <a:avLst/>
                <a:gdLst/>
                <a:ahLst/>
                <a:cxnLst/>
                <a:rect l="l" t="t" r="r" b="b"/>
                <a:pathLst>
                  <a:path w="22017" h="14245" fill="none" extrusionOk="0">
                    <a:moveTo>
                      <a:pt x="22017" y="7940"/>
                    </a:moveTo>
                    <a:cubicBezTo>
                      <a:pt x="21016" y="9874"/>
                      <a:pt x="19515" y="11509"/>
                      <a:pt x="17613" y="12443"/>
                    </a:cubicBezTo>
                    <a:cubicBezTo>
                      <a:pt x="13877" y="14244"/>
                      <a:pt x="9207" y="13177"/>
                      <a:pt x="6038" y="10541"/>
                    </a:cubicBezTo>
                    <a:cubicBezTo>
                      <a:pt x="2870" y="7906"/>
                      <a:pt x="1002" y="4003"/>
                      <a:pt x="1" y="1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42"/>
              <p:cNvSpPr/>
              <p:nvPr/>
            </p:nvSpPr>
            <p:spPr>
              <a:xfrm>
                <a:off x="2557447" y="3164437"/>
                <a:ext cx="382919" cy="200485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9641" fill="none" extrusionOk="0">
                    <a:moveTo>
                      <a:pt x="1" y="6105"/>
                    </a:moveTo>
                    <a:lnTo>
                      <a:pt x="4504" y="0"/>
                    </a:lnTo>
                    <a:cubicBezTo>
                      <a:pt x="10375" y="567"/>
                      <a:pt x="15779" y="4337"/>
                      <a:pt x="18414" y="964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42"/>
              <p:cNvSpPr/>
              <p:nvPr/>
            </p:nvSpPr>
            <p:spPr>
              <a:xfrm>
                <a:off x="2477675" y="3077718"/>
                <a:ext cx="192167" cy="219554"/>
              </a:xfrm>
              <a:custGeom>
                <a:avLst/>
                <a:gdLst/>
                <a:ahLst/>
                <a:cxnLst/>
                <a:rect l="l" t="t" r="r" b="b"/>
                <a:pathLst>
                  <a:path w="9241" h="10558" extrusionOk="0">
                    <a:moveTo>
                      <a:pt x="2302" y="1"/>
                    </a:moveTo>
                    <a:cubicBezTo>
                      <a:pt x="1101" y="2269"/>
                      <a:pt x="334" y="4771"/>
                      <a:pt x="0" y="7206"/>
                    </a:cubicBezTo>
                    <a:cubicBezTo>
                      <a:pt x="734" y="8173"/>
                      <a:pt x="1535" y="9174"/>
                      <a:pt x="2569" y="9841"/>
                    </a:cubicBezTo>
                    <a:cubicBezTo>
                      <a:pt x="3247" y="10278"/>
                      <a:pt x="4082" y="10558"/>
                      <a:pt x="4887" y="10558"/>
                    </a:cubicBezTo>
                    <a:cubicBezTo>
                      <a:pt x="5310" y="10558"/>
                      <a:pt x="5725" y="10480"/>
                      <a:pt x="6105" y="10308"/>
                    </a:cubicBezTo>
                    <a:cubicBezTo>
                      <a:pt x="7272" y="9774"/>
                      <a:pt x="7939" y="8473"/>
                      <a:pt x="8473" y="7306"/>
                    </a:cubicBezTo>
                    <a:cubicBezTo>
                      <a:pt x="8873" y="6505"/>
                      <a:pt x="9240" y="5638"/>
                      <a:pt x="8940" y="4804"/>
                    </a:cubicBezTo>
                    <a:cubicBezTo>
                      <a:pt x="8773" y="4270"/>
                      <a:pt x="8306" y="3837"/>
                      <a:pt x="7873" y="3436"/>
                    </a:cubicBezTo>
                    <a:cubicBezTo>
                      <a:pt x="6205" y="1969"/>
                      <a:pt x="4304" y="768"/>
                      <a:pt x="2302" y="1"/>
                    </a:cubicBezTo>
                    <a:close/>
                  </a:path>
                </a:pathLst>
              </a:custGeom>
              <a:solidFill>
                <a:srgbClr val="FF98A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42"/>
              <p:cNvSpPr/>
              <p:nvPr/>
            </p:nvSpPr>
            <p:spPr>
              <a:xfrm>
                <a:off x="2311891" y="2933478"/>
                <a:ext cx="223380" cy="365327"/>
              </a:xfrm>
              <a:custGeom>
                <a:avLst/>
                <a:gdLst/>
                <a:ahLst/>
                <a:cxnLst/>
                <a:rect l="l" t="t" r="r" b="b"/>
                <a:pathLst>
                  <a:path w="10742" h="17568" extrusionOk="0">
                    <a:moveTo>
                      <a:pt x="5056" y="0"/>
                    </a:moveTo>
                    <a:cubicBezTo>
                      <a:pt x="3985" y="0"/>
                      <a:pt x="2953" y="43"/>
                      <a:pt x="1935" y="132"/>
                    </a:cubicBezTo>
                    <a:cubicBezTo>
                      <a:pt x="1234" y="232"/>
                      <a:pt x="701" y="765"/>
                      <a:pt x="601" y="1466"/>
                    </a:cubicBezTo>
                    <a:cubicBezTo>
                      <a:pt x="134" y="6136"/>
                      <a:pt x="0" y="10939"/>
                      <a:pt x="334" y="15910"/>
                    </a:cubicBezTo>
                    <a:cubicBezTo>
                      <a:pt x="367" y="16610"/>
                      <a:pt x="901" y="17211"/>
                      <a:pt x="1635" y="17277"/>
                    </a:cubicBezTo>
                    <a:cubicBezTo>
                      <a:pt x="2944" y="17476"/>
                      <a:pt x="4266" y="17568"/>
                      <a:pt x="5627" y="17568"/>
                    </a:cubicBezTo>
                    <a:cubicBezTo>
                      <a:pt x="6554" y="17568"/>
                      <a:pt x="7500" y="17525"/>
                      <a:pt x="8473" y="17444"/>
                    </a:cubicBezTo>
                    <a:cubicBezTo>
                      <a:pt x="9173" y="17377"/>
                      <a:pt x="9740" y="16877"/>
                      <a:pt x="9840" y="16143"/>
                    </a:cubicBezTo>
                    <a:cubicBezTo>
                      <a:pt x="10474" y="11373"/>
                      <a:pt x="10741" y="6536"/>
                      <a:pt x="10708" y="1699"/>
                    </a:cubicBezTo>
                    <a:cubicBezTo>
                      <a:pt x="10674" y="932"/>
                      <a:pt x="10074" y="298"/>
                      <a:pt x="9340" y="198"/>
                    </a:cubicBezTo>
                    <a:cubicBezTo>
                      <a:pt x="7815" y="68"/>
                      <a:pt x="6405" y="0"/>
                      <a:pt x="50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42"/>
              <p:cNvSpPr/>
              <p:nvPr/>
            </p:nvSpPr>
            <p:spPr>
              <a:xfrm>
                <a:off x="2311891" y="2932043"/>
                <a:ext cx="223380" cy="368363"/>
              </a:xfrm>
              <a:custGeom>
                <a:avLst/>
                <a:gdLst/>
                <a:ahLst/>
                <a:cxnLst/>
                <a:rect l="l" t="t" r="r" b="b"/>
                <a:pathLst>
                  <a:path w="10742" h="17714" fill="none" extrusionOk="0">
                    <a:moveTo>
                      <a:pt x="10708" y="1768"/>
                    </a:moveTo>
                    <a:cubicBezTo>
                      <a:pt x="10741" y="6605"/>
                      <a:pt x="10474" y="11442"/>
                      <a:pt x="9840" y="16212"/>
                    </a:cubicBezTo>
                    <a:cubicBezTo>
                      <a:pt x="9740" y="16946"/>
                      <a:pt x="9173" y="17446"/>
                      <a:pt x="8473" y="17513"/>
                    </a:cubicBezTo>
                    <a:cubicBezTo>
                      <a:pt x="6071" y="17713"/>
                      <a:pt x="3836" y="17680"/>
                      <a:pt x="1635" y="17346"/>
                    </a:cubicBezTo>
                    <a:cubicBezTo>
                      <a:pt x="901" y="17280"/>
                      <a:pt x="367" y="16679"/>
                      <a:pt x="334" y="15979"/>
                    </a:cubicBezTo>
                    <a:cubicBezTo>
                      <a:pt x="0" y="11008"/>
                      <a:pt x="134" y="6205"/>
                      <a:pt x="601" y="1535"/>
                    </a:cubicBezTo>
                    <a:cubicBezTo>
                      <a:pt x="701" y="834"/>
                      <a:pt x="1234" y="301"/>
                      <a:pt x="1935" y="201"/>
                    </a:cubicBezTo>
                    <a:cubicBezTo>
                      <a:pt x="4236" y="1"/>
                      <a:pt x="6605" y="34"/>
                      <a:pt x="9340" y="267"/>
                    </a:cubicBezTo>
                    <a:cubicBezTo>
                      <a:pt x="10074" y="367"/>
                      <a:pt x="10674" y="1001"/>
                      <a:pt x="10708" y="1768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42"/>
              <p:cNvSpPr/>
              <p:nvPr/>
            </p:nvSpPr>
            <p:spPr>
              <a:xfrm>
                <a:off x="2202276" y="3114486"/>
                <a:ext cx="248355" cy="237936"/>
              </a:xfrm>
              <a:custGeom>
                <a:avLst/>
                <a:gdLst/>
                <a:ahLst/>
                <a:cxnLst/>
                <a:rect l="l" t="t" r="r" b="b"/>
                <a:pathLst>
                  <a:path w="11943" h="11442" extrusionOk="0">
                    <a:moveTo>
                      <a:pt x="10375" y="0"/>
                    </a:moveTo>
                    <a:cubicBezTo>
                      <a:pt x="10141" y="0"/>
                      <a:pt x="9874" y="101"/>
                      <a:pt x="9674" y="201"/>
                    </a:cubicBezTo>
                    <a:cubicBezTo>
                      <a:pt x="8140" y="1001"/>
                      <a:pt x="6539" y="1768"/>
                      <a:pt x="5004" y="2536"/>
                    </a:cubicBezTo>
                    <a:lnTo>
                      <a:pt x="3737" y="1735"/>
                    </a:lnTo>
                    <a:cubicBezTo>
                      <a:pt x="2502" y="2569"/>
                      <a:pt x="1268" y="3403"/>
                      <a:pt x="1" y="4203"/>
                    </a:cubicBezTo>
                    <a:lnTo>
                      <a:pt x="2069" y="11442"/>
                    </a:lnTo>
                    <a:cubicBezTo>
                      <a:pt x="3937" y="11042"/>
                      <a:pt x="5738" y="10241"/>
                      <a:pt x="7273" y="9107"/>
                    </a:cubicBezTo>
                    <a:cubicBezTo>
                      <a:pt x="8607" y="8840"/>
                      <a:pt x="9808" y="8273"/>
                      <a:pt x="10808" y="7439"/>
                    </a:cubicBezTo>
                    <a:cubicBezTo>
                      <a:pt x="11009" y="7272"/>
                      <a:pt x="11242" y="7039"/>
                      <a:pt x="11109" y="6839"/>
                    </a:cubicBezTo>
                    <a:cubicBezTo>
                      <a:pt x="11022" y="6687"/>
                      <a:pt x="10878" y="6634"/>
                      <a:pt x="10733" y="6634"/>
                    </a:cubicBezTo>
                    <a:cubicBezTo>
                      <a:pt x="10656" y="6634"/>
                      <a:pt x="10578" y="6649"/>
                      <a:pt x="10508" y="6672"/>
                    </a:cubicBezTo>
                    <a:cubicBezTo>
                      <a:pt x="9641" y="6739"/>
                      <a:pt x="8807" y="6872"/>
                      <a:pt x="7940" y="6939"/>
                    </a:cubicBezTo>
                    <a:cubicBezTo>
                      <a:pt x="9307" y="6105"/>
                      <a:pt x="10608" y="5171"/>
                      <a:pt x="11642" y="4037"/>
                    </a:cubicBezTo>
                    <a:cubicBezTo>
                      <a:pt x="11776" y="3870"/>
                      <a:pt x="11943" y="3703"/>
                      <a:pt x="11842" y="3503"/>
                    </a:cubicBezTo>
                    <a:cubicBezTo>
                      <a:pt x="11809" y="3370"/>
                      <a:pt x="11642" y="3269"/>
                      <a:pt x="11509" y="3269"/>
                    </a:cubicBezTo>
                    <a:cubicBezTo>
                      <a:pt x="11375" y="3269"/>
                      <a:pt x="11242" y="3336"/>
                      <a:pt x="11109" y="3370"/>
                    </a:cubicBezTo>
                    <a:lnTo>
                      <a:pt x="9708" y="3870"/>
                    </a:lnTo>
                    <a:cubicBezTo>
                      <a:pt x="10275" y="3436"/>
                      <a:pt x="10808" y="2969"/>
                      <a:pt x="11309" y="2536"/>
                    </a:cubicBezTo>
                    <a:cubicBezTo>
                      <a:pt x="11442" y="2402"/>
                      <a:pt x="11542" y="2269"/>
                      <a:pt x="11642" y="2069"/>
                    </a:cubicBezTo>
                    <a:cubicBezTo>
                      <a:pt x="11676" y="1902"/>
                      <a:pt x="11676" y="1702"/>
                      <a:pt x="11509" y="1568"/>
                    </a:cubicBezTo>
                    <a:cubicBezTo>
                      <a:pt x="11449" y="1520"/>
                      <a:pt x="11380" y="1503"/>
                      <a:pt x="11306" y="1503"/>
                    </a:cubicBezTo>
                    <a:cubicBezTo>
                      <a:pt x="11174" y="1503"/>
                      <a:pt x="11025" y="1559"/>
                      <a:pt x="10875" y="1602"/>
                    </a:cubicBezTo>
                    <a:cubicBezTo>
                      <a:pt x="10341" y="1835"/>
                      <a:pt x="9841" y="2069"/>
                      <a:pt x="9307" y="2269"/>
                    </a:cubicBezTo>
                    <a:cubicBezTo>
                      <a:pt x="9808" y="1868"/>
                      <a:pt x="10275" y="1435"/>
                      <a:pt x="10675" y="934"/>
                    </a:cubicBezTo>
                    <a:cubicBezTo>
                      <a:pt x="10808" y="768"/>
                      <a:pt x="10975" y="601"/>
                      <a:pt x="10942" y="401"/>
                    </a:cubicBezTo>
                    <a:cubicBezTo>
                      <a:pt x="10875" y="167"/>
                      <a:pt x="10642" y="0"/>
                      <a:pt x="10375" y="0"/>
                    </a:cubicBezTo>
                    <a:close/>
                  </a:path>
                </a:pathLst>
              </a:custGeom>
              <a:solidFill>
                <a:srgbClr val="FF98A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42"/>
              <p:cNvSpPr/>
              <p:nvPr/>
            </p:nvSpPr>
            <p:spPr>
              <a:xfrm>
                <a:off x="1675082" y="3188561"/>
                <a:ext cx="597960" cy="336401"/>
              </a:xfrm>
              <a:custGeom>
                <a:avLst/>
                <a:gdLst/>
                <a:ahLst/>
                <a:cxnLst/>
                <a:rect l="l" t="t" r="r" b="b"/>
                <a:pathLst>
                  <a:path w="28755" h="16177" extrusionOk="0">
                    <a:moveTo>
                      <a:pt x="22409" y="1"/>
                    </a:moveTo>
                    <a:cubicBezTo>
                      <a:pt x="22255" y="1"/>
                      <a:pt x="22101" y="3"/>
                      <a:pt x="21949" y="8"/>
                    </a:cubicBezTo>
                    <a:cubicBezTo>
                      <a:pt x="18080" y="41"/>
                      <a:pt x="14177" y="708"/>
                      <a:pt x="10574" y="2009"/>
                    </a:cubicBezTo>
                    <a:lnTo>
                      <a:pt x="0" y="6045"/>
                    </a:lnTo>
                    <a:cubicBezTo>
                      <a:pt x="0" y="9548"/>
                      <a:pt x="1635" y="13184"/>
                      <a:pt x="4737" y="14952"/>
                    </a:cubicBezTo>
                    <a:cubicBezTo>
                      <a:pt x="6350" y="15871"/>
                      <a:pt x="8200" y="16177"/>
                      <a:pt x="10090" y="16177"/>
                    </a:cubicBezTo>
                    <a:cubicBezTo>
                      <a:pt x="11287" y="16177"/>
                      <a:pt x="12499" y="16054"/>
                      <a:pt x="13677" y="15886"/>
                    </a:cubicBezTo>
                    <a:cubicBezTo>
                      <a:pt x="16912" y="15452"/>
                      <a:pt x="20115" y="14718"/>
                      <a:pt x="23183" y="13718"/>
                    </a:cubicBezTo>
                    <a:cubicBezTo>
                      <a:pt x="24985" y="13150"/>
                      <a:pt x="26953" y="12350"/>
                      <a:pt x="27820" y="10682"/>
                    </a:cubicBezTo>
                    <a:cubicBezTo>
                      <a:pt x="28754" y="8981"/>
                      <a:pt x="28320" y="6946"/>
                      <a:pt x="27820" y="5045"/>
                    </a:cubicBezTo>
                    <a:cubicBezTo>
                      <a:pt x="27420" y="3444"/>
                      <a:pt x="26853" y="1642"/>
                      <a:pt x="25452" y="708"/>
                    </a:cubicBezTo>
                    <a:cubicBezTo>
                      <a:pt x="24578" y="126"/>
                      <a:pt x="23475" y="1"/>
                      <a:pt x="224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42"/>
              <p:cNvSpPr/>
              <p:nvPr/>
            </p:nvSpPr>
            <p:spPr>
              <a:xfrm>
                <a:off x="1704903" y="3188020"/>
                <a:ext cx="566747" cy="342681"/>
              </a:xfrm>
              <a:custGeom>
                <a:avLst/>
                <a:gdLst/>
                <a:ahLst/>
                <a:cxnLst/>
                <a:rect l="l" t="t" r="r" b="b"/>
                <a:pathLst>
                  <a:path w="27254" h="16479" fill="none" extrusionOk="0">
                    <a:moveTo>
                      <a:pt x="1" y="11642"/>
                    </a:moveTo>
                    <a:cubicBezTo>
                      <a:pt x="801" y="13010"/>
                      <a:pt x="1869" y="14177"/>
                      <a:pt x="3236" y="14978"/>
                    </a:cubicBezTo>
                    <a:cubicBezTo>
                      <a:pt x="5905" y="16479"/>
                      <a:pt x="9174" y="16345"/>
                      <a:pt x="12209" y="15912"/>
                    </a:cubicBezTo>
                    <a:cubicBezTo>
                      <a:pt x="15412" y="15478"/>
                      <a:pt x="18647" y="14744"/>
                      <a:pt x="21716" y="13744"/>
                    </a:cubicBezTo>
                    <a:cubicBezTo>
                      <a:pt x="23517" y="13176"/>
                      <a:pt x="25485" y="12376"/>
                      <a:pt x="26353" y="10708"/>
                    </a:cubicBezTo>
                    <a:cubicBezTo>
                      <a:pt x="27253" y="9007"/>
                      <a:pt x="26853" y="6972"/>
                      <a:pt x="26353" y="5071"/>
                    </a:cubicBezTo>
                    <a:cubicBezTo>
                      <a:pt x="25919" y="3470"/>
                      <a:pt x="25385" y="1668"/>
                      <a:pt x="23984" y="734"/>
                    </a:cubicBezTo>
                    <a:cubicBezTo>
                      <a:pt x="22984" y="67"/>
                      <a:pt x="21683" y="0"/>
                      <a:pt x="20482" y="34"/>
                    </a:cubicBezTo>
                    <a:cubicBezTo>
                      <a:pt x="16579" y="67"/>
                      <a:pt x="12710" y="734"/>
                      <a:pt x="9074" y="203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42"/>
              <p:cNvSpPr/>
              <p:nvPr/>
            </p:nvSpPr>
            <p:spPr>
              <a:xfrm>
                <a:off x="2336846" y="2534550"/>
                <a:ext cx="117263" cy="106200"/>
              </a:xfrm>
              <a:custGeom>
                <a:avLst/>
                <a:gdLst/>
                <a:ahLst/>
                <a:cxnLst/>
                <a:rect l="l" t="t" r="r" b="b"/>
                <a:pathLst>
                  <a:path w="5639" h="5107" extrusionOk="0">
                    <a:moveTo>
                      <a:pt x="101" y="1"/>
                    </a:moveTo>
                    <a:cubicBezTo>
                      <a:pt x="101" y="1469"/>
                      <a:pt x="1" y="2970"/>
                      <a:pt x="168" y="4738"/>
                    </a:cubicBezTo>
                    <a:cubicBezTo>
                      <a:pt x="1072" y="4991"/>
                      <a:pt x="2015" y="5107"/>
                      <a:pt x="2981" y="5107"/>
                    </a:cubicBezTo>
                    <a:cubicBezTo>
                      <a:pt x="3798" y="5107"/>
                      <a:pt x="4631" y="5024"/>
                      <a:pt x="5472" y="4871"/>
                    </a:cubicBezTo>
                    <a:lnTo>
                      <a:pt x="5638" y="101"/>
                    </a:lnTo>
                    <a:cubicBezTo>
                      <a:pt x="3303" y="68"/>
                      <a:pt x="1702" y="68"/>
                      <a:pt x="101" y="1"/>
                    </a:cubicBezTo>
                    <a:close/>
                  </a:path>
                </a:pathLst>
              </a:custGeom>
              <a:solidFill>
                <a:srgbClr val="FF98A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42"/>
              <p:cNvSpPr/>
              <p:nvPr/>
            </p:nvSpPr>
            <p:spPr>
              <a:xfrm>
                <a:off x="2337553" y="2535257"/>
                <a:ext cx="116556" cy="5284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2541" extrusionOk="0">
                    <a:moveTo>
                      <a:pt x="34" y="0"/>
                    </a:moveTo>
                    <a:lnTo>
                      <a:pt x="34" y="0"/>
                    </a:lnTo>
                    <a:cubicBezTo>
                      <a:pt x="67" y="701"/>
                      <a:pt x="0" y="1435"/>
                      <a:pt x="0" y="2202"/>
                    </a:cubicBezTo>
                    <a:cubicBezTo>
                      <a:pt x="779" y="2377"/>
                      <a:pt x="1830" y="2541"/>
                      <a:pt x="2975" y="2541"/>
                    </a:cubicBezTo>
                    <a:cubicBezTo>
                      <a:pt x="3792" y="2541"/>
                      <a:pt x="4657" y="2457"/>
                      <a:pt x="5504" y="2235"/>
                    </a:cubicBezTo>
                    <a:lnTo>
                      <a:pt x="5604" y="67"/>
                    </a:lnTo>
                    <a:cubicBezTo>
                      <a:pt x="3269" y="34"/>
                      <a:pt x="1668" y="34"/>
                      <a:pt x="34" y="0"/>
                    </a:cubicBezTo>
                    <a:close/>
                  </a:path>
                </a:pathLst>
              </a:custGeom>
              <a:solidFill>
                <a:srgbClr val="EA7F93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42"/>
              <p:cNvSpPr/>
              <p:nvPr/>
            </p:nvSpPr>
            <p:spPr>
              <a:xfrm>
                <a:off x="1996252" y="2102203"/>
                <a:ext cx="180376" cy="217453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10457" extrusionOk="0">
                    <a:moveTo>
                      <a:pt x="5544" y="0"/>
                    </a:moveTo>
                    <a:cubicBezTo>
                      <a:pt x="3854" y="0"/>
                      <a:pt x="2235" y="781"/>
                      <a:pt x="1301" y="2144"/>
                    </a:cubicBezTo>
                    <a:cubicBezTo>
                      <a:pt x="1" y="4012"/>
                      <a:pt x="67" y="6714"/>
                      <a:pt x="1502" y="8515"/>
                    </a:cubicBezTo>
                    <a:cubicBezTo>
                      <a:pt x="2522" y="9768"/>
                      <a:pt x="4124" y="10456"/>
                      <a:pt x="5700" y="10456"/>
                    </a:cubicBezTo>
                    <a:cubicBezTo>
                      <a:pt x="6391" y="10456"/>
                      <a:pt x="7076" y="10324"/>
                      <a:pt x="7706" y="10050"/>
                    </a:cubicBezTo>
                    <a:cubicBezTo>
                      <a:pt x="8673" y="6514"/>
                      <a:pt x="8573" y="3312"/>
                      <a:pt x="7539" y="376"/>
                    </a:cubicBezTo>
                    <a:cubicBezTo>
                      <a:pt x="6888" y="122"/>
                      <a:pt x="6211" y="0"/>
                      <a:pt x="5544" y="0"/>
                    </a:cubicBezTo>
                    <a:close/>
                  </a:path>
                </a:pathLst>
              </a:custGeom>
              <a:solidFill>
                <a:srgbClr val="FF98A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42"/>
              <p:cNvSpPr/>
              <p:nvPr/>
            </p:nvSpPr>
            <p:spPr>
              <a:xfrm>
                <a:off x="2604612" y="2136058"/>
                <a:ext cx="183849" cy="217329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10451" extrusionOk="0">
                    <a:moveTo>
                      <a:pt x="3123" y="1"/>
                    </a:moveTo>
                    <a:cubicBezTo>
                      <a:pt x="2630" y="1"/>
                      <a:pt x="2130" y="70"/>
                      <a:pt x="1635" y="216"/>
                    </a:cubicBezTo>
                    <a:cubicBezTo>
                      <a:pt x="401" y="3018"/>
                      <a:pt x="1" y="6220"/>
                      <a:pt x="635" y="9856"/>
                    </a:cubicBezTo>
                    <a:cubicBezTo>
                      <a:pt x="1385" y="10256"/>
                      <a:pt x="2233" y="10450"/>
                      <a:pt x="3085" y="10450"/>
                    </a:cubicBezTo>
                    <a:cubicBezTo>
                      <a:pt x="4507" y="10450"/>
                      <a:pt x="5938" y="9911"/>
                      <a:pt x="6939" y="8889"/>
                    </a:cubicBezTo>
                    <a:cubicBezTo>
                      <a:pt x="8507" y="7254"/>
                      <a:pt x="8840" y="4519"/>
                      <a:pt x="7673" y="2551"/>
                    </a:cubicBezTo>
                    <a:cubicBezTo>
                      <a:pt x="6749" y="994"/>
                      <a:pt x="4990" y="1"/>
                      <a:pt x="3123" y="1"/>
                    </a:cubicBezTo>
                    <a:close/>
                  </a:path>
                </a:pathLst>
              </a:custGeom>
              <a:solidFill>
                <a:srgbClr val="FF98A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42"/>
              <p:cNvSpPr/>
              <p:nvPr/>
            </p:nvSpPr>
            <p:spPr>
              <a:xfrm>
                <a:off x="2260546" y="1683373"/>
                <a:ext cx="253907" cy="233611"/>
              </a:xfrm>
              <a:custGeom>
                <a:avLst/>
                <a:gdLst/>
                <a:ahLst/>
                <a:cxnLst/>
                <a:rect l="l" t="t" r="r" b="b"/>
                <a:pathLst>
                  <a:path w="12210" h="11234" extrusionOk="0">
                    <a:moveTo>
                      <a:pt x="6208" y="0"/>
                    </a:moveTo>
                    <a:cubicBezTo>
                      <a:pt x="4390" y="0"/>
                      <a:pt x="2501" y="544"/>
                      <a:pt x="1335" y="1936"/>
                    </a:cubicBezTo>
                    <a:cubicBezTo>
                      <a:pt x="301" y="3170"/>
                      <a:pt x="1" y="4872"/>
                      <a:pt x="301" y="6473"/>
                    </a:cubicBezTo>
                    <a:cubicBezTo>
                      <a:pt x="568" y="8041"/>
                      <a:pt x="1368" y="9508"/>
                      <a:pt x="2703" y="11043"/>
                    </a:cubicBezTo>
                    <a:cubicBezTo>
                      <a:pt x="4070" y="11176"/>
                      <a:pt x="5438" y="11233"/>
                      <a:pt x="6911" y="11233"/>
                    </a:cubicBezTo>
                    <a:cubicBezTo>
                      <a:pt x="8024" y="11233"/>
                      <a:pt x="9197" y="11200"/>
                      <a:pt x="10475" y="11143"/>
                    </a:cubicBezTo>
                    <a:cubicBezTo>
                      <a:pt x="11142" y="9642"/>
                      <a:pt x="11776" y="8141"/>
                      <a:pt x="12009" y="6506"/>
                    </a:cubicBezTo>
                    <a:cubicBezTo>
                      <a:pt x="12209" y="4872"/>
                      <a:pt x="11943" y="3137"/>
                      <a:pt x="10875" y="1870"/>
                    </a:cubicBezTo>
                    <a:cubicBezTo>
                      <a:pt x="9808" y="635"/>
                      <a:pt x="8040" y="102"/>
                      <a:pt x="6372" y="2"/>
                    </a:cubicBezTo>
                    <a:cubicBezTo>
                      <a:pt x="6317" y="1"/>
                      <a:pt x="6263" y="0"/>
                      <a:pt x="62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42"/>
              <p:cNvSpPr/>
              <p:nvPr/>
            </p:nvSpPr>
            <p:spPr>
              <a:xfrm>
                <a:off x="2285522" y="1845727"/>
                <a:ext cx="211589" cy="71306"/>
              </a:xfrm>
              <a:custGeom>
                <a:avLst/>
                <a:gdLst/>
                <a:ahLst/>
                <a:cxnLst/>
                <a:rect l="l" t="t" r="r" b="b"/>
                <a:pathLst>
                  <a:path w="10175" h="3429" extrusionOk="0">
                    <a:moveTo>
                      <a:pt x="5386" y="0"/>
                    </a:moveTo>
                    <a:cubicBezTo>
                      <a:pt x="3527" y="0"/>
                      <a:pt x="1661" y="436"/>
                      <a:pt x="1" y="1301"/>
                    </a:cubicBezTo>
                    <a:cubicBezTo>
                      <a:pt x="401" y="1968"/>
                      <a:pt x="868" y="2569"/>
                      <a:pt x="1468" y="3269"/>
                    </a:cubicBezTo>
                    <a:cubicBezTo>
                      <a:pt x="2809" y="3379"/>
                      <a:pt x="4139" y="3429"/>
                      <a:pt x="5560" y="3429"/>
                    </a:cubicBezTo>
                    <a:cubicBezTo>
                      <a:pt x="6720" y="3429"/>
                      <a:pt x="7939" y="3396"/>
                      <a:pt x="9274" y="3336"/>
                    </a:cubicBezTo>
                    <a:cubicBezTo>
                      <a:pt x="9607" y="2569"/>
                      <a:pt x="9941" y="1835"/>
                      <a:pt x="10174" y="1034"/>
                    </a:cubicBezTo>
                    <a:cubicBezTo>
                      <a:pt x="8684" y="344"/>
                      <a:pt x="7038" y="0"/>
                      <a:pt x="53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42"/>
              <p:cNvSpPr/>
              <p:nvPr/>
            </p:nvSpPr>
            <p:spPr>
              <a:xfrm>
                <a:off x="2123897" y="1887339"/>
                <a:ext cx="543145" cy="672365"/>
              </a:xfrm>
              <a:custGeom>
                <a:avLst/>
                <a:gdLst/>
                <a:ahLst/>
                <a:cxnLst/>
                <a:rect l="l" t="t" r="r" b="b"/>
                <a:pathLst>
                  <a:path w="26119" h="32333" extrusionOk="0">
                    <a:moveTo>
                      <a:pt x="13395" y="0"/>
                    </a:moveTo>
                    <a:cubicBezTo>
                      <a:pt x="11228" y="0"/>
                      <a:pt x="8998" y="28"/>
                      <a:pt x="6905" y="634"/>
                    </a:cubicBezTo>
                    <a:cubicBezTo>
                      <a:pt x="4604" y="1302"/>
                      <a:pt x="2402" y="2703"/>
                      <a:pt x="1401" y="4871"/>
                    </a:cubicBezTo>
                    <a:cubicBezTo>
                      <a:pt x="0" y="7906"/>
                      <a:pt x="1101" y="11409"/>
                      <a:pt x="1201" y="14744"/>
                    </a:cubicBezTo>
                    <a:cubicBezTo>
                      <a:pt x="1235" y="16979"/>
                      <a:pt x="834" y="19148"/>
                      <a:pt x="701" y="21349"/>
                    </a:cubicBezTo>
                    <a:cubicBezTo>
                      <a:pt x="567" y="23551"/>
                      <a:pt x="768" y="25852"/>
                      <a:pt x="2002" y="27720"/>
                    </a:cubicBezTo>
                    <a:cubicBezTo>
                      <a:pt x="3236" y="29588"/>
                      <a:pt x="5371" y="30723"/>
                      <a:pt x="7506" y="31423"/>
                    </a:cubicBezTo>
                    <a:cubicBezTo>
                      <a:pt x="9255" y="32000"/>
                      <a:pt x="11103" y="32333"/>
                      <a:pt x="12937" y="32333"/>
                    </a:cubicBezTo>
                    <a:cubicBezTo>
                      <a:pt x="14285" y="32333"/>
                      <a:pt x="15626" y="32152"/>
                      <a:pt x="16912" y="31757"/>
                    </a:cubicBezTo>
                    <a:cubicBezTo>
                      <a:pt x="19948" y="30856"/>
                      <a:pt x="22717" y="28721"/>
                      <a:pt x="23951" y="25752"/>
                    </a:cubicBezTo>
                    <a:cubicBezTo>
                      <a:pt x="25719" y="21683"/>
                      <a:pt x="24384" y="16979"/>
                      <a:pt x="24951" y="12810"/>
                    </a:cubicBezTo>
                    <a:cubicBezTo>
                      <a:pt x="26119" y="9808"/>
                      <a:pt x="25585" y="6172"/>
                      <a:pt x="23550" y="3703"/>
                    </a:cubicBezTo>
                    <a:cubicBezTo>
                      <a:pt x="21516" y="1201"/>
                      <a:pt x="18047" y="1"/>
                      <a:pt x="14044" y="1"/>
                    </a:cubicBezTo>
                    <a:cubicBezTo>
                      <a:pt x="13828" y="1"/>
                      <a:pt x="13612" y="0"/>
                      <a:pt x="133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42"/>
              <p:cNvSpPr/>
              <p:nvPr/>
            </p:nvSpPr>
            <p:spPr>
              <a:xfrm>
                <a:off x="2350030" y="2321600"/>
                <a:ext cx="65920" cy="10418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501" fill="none" extrusionOk="0">
                    <a:moveTo>
                      <a:pt x="1" y="467"/>
                    </a:moveTo>
                    <a:cubicBezTo>
                      <a:pt x="1068" y="501"/>
                      <a:pt x="2169" y="334"/>
                      <a:pt x="317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42"/>
              <p:cNvSpPr/>
              <p:nvPr/>
            </p:nvSpPr>
            <p:spPr>
              <a:xfrm>
                <a:off x="2218226" y="1857518"/>
                <a:ext cx="77711" cy="40945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1969" fill="none" extrusionOk="0">
                    <a:moveTo>
                      <a:pt x="1" y="0"/>
                    </a:moveTo>
                    <a:cubicBezTo>
                      <a:pt x="1469" y="134"/>
                      <a:pt x="2836" y="901"/>
                      <a:pt x="3737" y="1968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42"/>
              <p:cNvSpPr/>
              <p:nvPr/>
            </p:nvSpPr>
            <p:spPr>
              <a:xfrm>
                <a:off x="2486700" y="1825596"/>
                <a:ext cx="105451" cy="83970"/>
              </a:xfrm>
              <a:custGeom>
                <a:avLst/>
                <a:gdLst/>
                <a:ahLst/>
                <a:cxnLst/>
                <a:rect l="l" t="t" r="r" b="b"/>
                <a:pathLst>
                  <a:path w="5071" h="4038" fill="none" extrusionOk="0">
                    <a:moveTo>
                      <a:pt x="0" y="4037"/>
                    </a:moveTo>
                    <a:cubicBezTo>
                      <a:pt x="801" y="1936"/>
                      <a:pt x="2802" y="301"/>
                      <a:pt x="5070" y="1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42"/>
              <p:cNvSpPr/>
              <p:nvPr/>
            </p:nvSpPr>
            <p:spPr>
              <a:xfrm>
                <a:off x="2506123" y="1880414"/>
                <a:ext cx="73531" cy="32607"/>
              </a:xfrm>
              <a:custGeom>
                <a:avLst/>
                <a:gdLst/>
                <a:ahLst/>
                <a:cxnLst/>
                <a:rect l="l" t="t" r="r" b="b"/>
                <a:pathLst>
                  <a:path w="3536" h="1568" fill="none" extrusionOk="0">
                    <a:moveTo>
                      <a:pt x="0" y="1568"/>
                    </a:moveTo>
                    <a:cubicBezTo>
                      <a:pt x="901" y="634"/>
                      <a:pt x="2202" y="33"/>
                      <a:pt x="3536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42"/>
              <p:cNvSpPr/>
              <p:nvPr/>
            </p:nvSpPr>
            <p:spPr>
              <a:xfrm>
                <a:off x="2180773" y="2073255"/>
                <a:ext cx="433555" cy="247481"/>
              </a:xfrm>
              <a:custGeom>
                <a:avLst/>
                <a:gdLst/>
                <a:ahLst/>
                <a:cxnLst/>
                <a:rect l="l" t="t" r="r" b="b"/>
                <a:pathLst>
                  <a:path w="20849" h="11901" extrusionOk="0">
                    <a:moveTo>
                      <a:pt x="14544" y="0"/>
                    </a:moveTo>
                    <a:cubicBezTo>
                      <a:pt x="13129" y="652"/>
                      <a:pt x="11620" y="1013"/>
                      <a:pt x="10175" y="1013"/>
                    </a:cubicBezTo>
                    <a:cubicBezTo>
                      <a:pt x="9031" y="1013"/>
                      <a:pt x="7926" y="787"/>
                      <a:pt x="6939" y="301"/>
                    </a:cubicBezTo>
                    <a:cubicBezTo>
                      <a:pt x="5760" y="2238"/>
                      <a:pt x="3518" y="3395"/>
                      <a:pt x="1266" y="3395"/>
                    </a:cubicBezTo>
                    <a:cubicBezTo>
                      <a:pt x="842" y="3395"/>
                      <a:pt x="418" y="3354"/>
                      <a:pt x="1" y="3269"/>
                    </a:cubicBezTo>
                    <a:lnTo>
                      <a:pt x="1" y="3269"/>
                    </a:lnTo>
                    <a:cubicBezTo>
                      <a:pt x="501" y="3836"/>
                      <a:pt x="701" y="4637"/>
                      <a:pt x="634" y="5337"/>
                    </a:cubicBezTo>
                    <a:cubicBezTo>
                      <a:pt x="534" y="6071"/>
                      <a:pt x="301" y="6672"/>
                      <a:pt x="167" y="7406"/>
                    </a:cubicBezTo>
                    <a:cubicBezTo>
                      <a:pt x="101" y="8073"/>
                      <a:pt x="134" y="8840"/>
                      <a:pt x="534" y="9741"/>
                    </a:cubicBezTo>
                    <a:cubicBezTo>
                      <a:pt x="1167" y="9932"/>
                      <a:pt x="1811" y="10007"/>
                      <a:pt x="2462" y="10007"/>
                    </a:cubicBezTo>
                    <a:cubicBezTo>
                      <a:pt x="4686" y="10007"/>
                      <a:pt x="6995" y="9141"/>
                      <a:pt x="9239" y="9141"/>
                    </a:cubicBezTo>
                    <a:cubicBezTo>
                      <a:pt x="9766" y="9141"/>
                      <a:pt x="10290" y="9189"/>
                      <a:pt x="10808" y="9307"/>
                    </a:cubicBezTo>
                    <a:cubicBezTo>
                      <a:pt x="12143" y="9607"/>
                      <a:pt x="13343" y="10408"/>
                      <a:pt x="14611" y="11042"/>
                    </a:cubicBezTo>
                    <a:cubicBezTo>
                      <a:pt x="15554" y="11500"/>
                      <a:pt x="16613" y="11900"/>
                      <a:pt x="17804" y="11900"/>
                    </a:cubicBezTo>
                    <a:cubicBezTo>
                      <a:pt x="18173" y="11900"/>
                      <a:pt x="18553" y="11862"/>
                      <a:pt x="18947" y="11775"/>
                    </a:cubicBezTo>
                    <a:cubicBezTo>
                      <a:pt x="20048" y="9574"/>
                      <a:pt x="20682" y="7139"/>
                      <a:pt x="20849" y="4704"/>
                    </a:cubicBezTo>
                    <a:cubicBezTo>
                      <a:pt x="20115" y="4103"/>
                      <a:pt x="18614" y="3803"/>
                      <a:pt x="17346" y="3169"/>
                    </a:cubicBezTo>
                    <a:cubicBezTo>
                      <a:pt x="16112" y="2469"/>
                      <a:pt x="15111" y="1335"/>
                      <a:pt x="14544" y="0"/>
                    </a:cubicBezTo>
                    <a:close/>
                  </a:path>
                </a:pathLst>
              </a:custGeom>
              <a:solidFill>
                <a:srgbClr val="FF98A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42"/>
              <p:cNvSpPr/>
              <p:nvPr/>
            </p:nvSpPr>
            <p:spPr>
              <a:xfrm>
                <a:off x="2365294" y="2082966"/>
                <a:ext cx="111004" cy="57581"/>
              </a:xfrm>
              <a:custGeom>
                <a:avLst/>
                <a:gdLst/>
                <a:ahLst/>
                <a:cxnLst/>
                <a:rect l="l" t="t" r="r" b="b"/>
                <a:pathLst>
                  <a:path w="5338" h="2769" fill="none" extrusionOk="0">
                    <a:moveTo>
                      <a:pt x="3303" y="2769"/>
                    </a:moveTo>
                    <a:cubicBezTo>
                      <a:pt x="1668" y="2702"/>
                      <a:pt x="134" y="1601"/>
                      <a:pt x="1" y="0"/>
                    </a:cubicBezTo>
                    <a:cubicBezTo>
                      <a:pt x="601" y="834"/>
                      <a:pt x="1435" y="1468"/>
                      <a:pt x="2402" y="1768"/>
                    </a:cubicBezTo>
                    <a:cubicBezTo>
                      <a:pt x="3336" y="2035"/>
                      <a:pt x="4404" y="2035"/>
                      <a:pt x="5338" y="1668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42"/>
              <p:cNvSpPr/>
              <p:nvPr/>
            </p:nvSpPr>
            <p:spPr>
              <a:xfrm>
                <a:off x="2245989" y="2196720"/>
                <a:ext cx="81163" cy="18071"/>
              </a:xfrm>
              <a:custGeom>
                <a:avLst/>
                <a:gdLst/>
                <a:ahLst/>
                <a:cxnLst/>
                <a:rect l="l" t="t" r="r" b="b"/>
                <a:pathLst>
                  <a:path w="3903" h="869" fill="none" extrusionOk="0">
                    <a:moveTo>
                      <a:pt x="0" y="1"/>
                    </a:moveTo>
                    <a:cubicBezTo>
                      <a:pt x="501" y="501"/>
                      <a:pt x="1201" y="835"/>
                      <a:pt x="1902" y="835"/>
                    </a:cubicBezTo>
                    <a:cubicBezTo>
                      <a:pt x="2635" y="868"/>
                      <a:pt x="3369" y="635"/>
                      <a:pt x="3903" y="168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42"/>
              <p:cNvSpPr/>
              <p:nvPr/>
            </p:nvSpPr>
            <p:spPr>
              <a:xfrm>
                <a:off x="2462411" y="2210612"/>
                <a:ext cx="88108" cy="21523"/>
              </a:xfrm>
              <a:custGeom>
                <a:avLst/>
                <a:gdLst/>
                <a:ahLst/>
                <a:cxnLst/>
                <a:rect l="l" t="t" r="r" b="b"/>
                <a:pathLst>
                  <a:path w="4237" h="1035" fill="none" extrusionOk="0">
                    <a:moveTo>
                      <a:pt x="1" y="0"/>
                    </a:moveTo>
                    <a:cubicBezTo>
                      <a:pt x="1168" y="867"/>
                      <a:pt x="2903" y="1034"/>
                      <a:pt x="4237" y="434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42"/>
              <p:cNvSpPr/>
              <p:nvPr/>
            </p:nvSpPr>
            <p:spPr>
              <a:xfrm>
                <a:off x="2354189" y="2196720"/>
                <a:ext cx="38866" cy="51364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2470" fill="none" extrusionOk="0">
                    <a:moveTo>
                      <a:pt x="1869" y="1"/>
                    </a:moveTo>
                    <a:cubicBezTo>
                      <a:pt x="1268" y="801"/>
                      <a:pt x="635" y="1535"/>
                      <a:pt x="1" y="2336"/>
                    </a:cubicBezTo>
                    <a:lnTo>
                      <a:pt x="1769" y="2469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7" name="Google Shape;1107;p44"/>
          <p:cNvGrpSpPr/>
          <p:nvPr/>
        </p:nvGrpSpPr>
        <p:grpSpPr>
          <a:xfrm>
            <a:off x="3096163" y="1305500"/>
            <a:ext cx="2951627" cy="3087607"/>
            <a:chOff x="6328723" y="1684931"/>
            <a:chExt cx="2342376" cy="2450287"/>
          </a:xfrm>
        </p:grpSpPr>
        <p:sp>
          <p:nvSpPr>
            <p:cNvPr id="1108" name="Google Shape;1108;p44"/>
            <p:cNvSpPr/>
            <p:nvPr/>
          </p:nvSpPr>
          <p:spPr>
            <a:xfrm>
              <a:off x="6329506" y="1972760"/>
              <a:ext cx="2341592" cy="2162458"/>
            </a:xfrm>
            <a:custGeom>
              <a:avLst/>
              <a:gdLst/>
              <a:ahLst/>
              <a:cxnLst/>
              <a:rect l="l" t="t" r="r" b="b"/>
              <a:pathLst>
                <a:path w="89699" h="65534" extrusionOk="0">
                  <a:moveTo>
                    <a:pt x="1" y="1"/>
                  </a:moveTo>
                  <a:lnTo>
                    <a:pt x="1" y="64591"/>
                  </a:lnTo>
                  <a:cubicBezTo>
                    <a:pt x="1" y="65138"/>
                    <a:pt x="426" y="65534"/>
                    <a:pt x="943" y="65534"/>
                  </a:cubicBezTo>
                  <a:lnTo>
                    <a:pt x="88756" y="65534"/>
                  </a:lnTo>
                  <a:cubicBezTo>
                    <a:pt x="89273" y="65534"/>
                    <a:pt x="89699" y="65138"/>
                    <a:pt x="89699" y="64591"/>
                  </a:cubicBezTo>
                  <a:lnTo>
                    <a:pt x="89699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4"/>
            <p:cNvSpPr/>
            <p:nvPr/>
          </p:nvSpPr>
          <p:spPr>
            <a:xfrm>
              <a:off x="6329506" y="1972760"/>
              <a:ext cx="2341592" cy="2162458"/>
            </a:xfrm>
            <a:custGeom>
              <a:avLst/>
              <a:gdLst/>
              <a:ahLst/>
              <a:cxnLst/>
              <a:rect l="l" t="t" r="r" b="b"/>
              <a:pathLst>
                <a:path w="89699" h="65534" fill="none" extrusionOk="0">
                  <a:moveTo>
                    <a:pt x="88756" y="65534"/>
                  </a:moveTo>
                  <a:lnTo>
                    <a:pt x="943" y="65534"/>
                  </a:lnTo>
                  <a:cubicBezTo>
                    <a:pt x="426" y="65534"/>
                    <a:pt x="1" y="65138"/>
                    <a:pt x="1" y="64591"/>
                  </a:cubicBezTo>
                  <a:lnTo>
                    <a:pt x="1" y="1"/>
                  </a:lnTo>
                  <a:lnTo>
                    <a:pt x="89699" y="1"/>
                  </a:lnTo>
                  <a:lnTo>
                    <a:pt x="89699" y="64591"/>
                  </a:lnTo>
                  <a:cubicBezTo>
                    <a:pt x="89699" y="65138"/>
                    <a:pt x="89273" y="65534"/>
                    <a:pt x="88756" y="6553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4"/>
            <p:cNvSpPr/>
            <p:nvPr/>
          </p:nvSpPr>
          <p:spPr>
            <a:xfrm>
              <a:off x="6516783" y="2167335"/>
              <a:ext cx="1975001" cy="1730158"/>
            </a:xfrm>
            <a:custGeom>
              <a:avLst/>
              <a:gdLst/>
              <a:ahLst/>
              <a:cxnLst/>
              <a:rect l="l" t="t" r="r" b="b"/>
              <a:pathLst>
                <a:path w="66203" h="52433" extrusionOk="0">
                  <a:moveTo>
                    <a:pt x="0" y="0"/>
                  </a:moveTo>
                  <a:lnTo>
                    <a:pt x="0" y="52433"/>
                  </a:lnTo>
                  <a:lnTo>
                    <a:pt x="66202" y="52433"/>
                  </a:lnTo>
                  <a:lnTo>
                    <a:pt x="66202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4"/>
            <p:cNvSpPr/>
            <p:nvPr/>
          </p:nvSpPr>
          <p:spPr>
            <a:xfrm>
              <a:off x="6328723" y="1684931"/>
              <a:ext cx="2342376" cy="287870"/>
            </a:xfrm>
            <a:custGeom>
              <a:avLst/>
              <a:gdLst/>
              <a:ahLst/>
              <a:cxnLst/>
              <a:rect l="l" t="t" r="r" b="b"/>
              <a:pathLst>
                <a:path w="89729" h="8724" extrusionOk="0">
                  <a:moveTo>
                    <a:pt x="2067" y="0"/>
                  </a:moveTo>
                  <a:cubicBezTo>
                    <a:pt x="912" y="0"/>
                    <a:pt x="0" y="942"/>
                    <a:pt x="0" y="2067"/>
                  </a:cubicBezTo>
                  <a:lnTo>
                    <a:pt x="0" y="8724"/>
                  </a:lnTo>
                  <a:lnTo>
                    <a:pt x="89729" y="8724"/>
                  </a:lnTo>
                  <a:lnTo>
                    <a:pt x="89729" y="2067"/>
                  </a:lnTo>
                  <a:cubicBezTo>
                    <a:pt x="89729" y="912"/>
                    <a:pt x="88786" y="0"/>
                    <a:pt x="8763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4"/>
            <p:cNvSpPr/>
            <p:nvPr/>
          </p:nvSpPr>
          <p:spPr>
            <a:xfrm>
              <a:off x="8395271" y="1735047"/>
              <a:ext cx="177560" cy="177560"/>
            </a:xfrm>
            <a:custGeom>
              <a:avLst/>
              <a:gdLst/>
              <a:ahLst/>
              <a:cxnLst/>
              <a:rect l="l" t="t" r="r" b="b"/>
              <a:pathLst>
                <a:path w="5381" h="5381" extrusionOk="0">
                  <a:moveTo>
                    <a:pt x="1" y="1"/>
                  </a:moveTo>
                  <a:lnTo>
                    <a:pt x="1" y="5381"/>
                  </a:lnTo>
                  <a:lnTo>
                    <a:pt x="5381" y="5381"/>
                  </a:lnTo>
                  <a:lnTo>
                    <a:pt x="5381" y="1"/>
                  </a:lnTo>
                  <a:close/>
                </a:path>
              </a:pathLst>
            </a:custGeom>
            <a:solidFill>
              <a:schemeClr val="accent6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4"/>
            <p:cNvSpPr/>
            <p:nvPr/>
          </p:nvSpPr>
          <p:spPr>
            <a:xfrm>
              <a:off x="8444437" y="1785203"/>
              <a:ext cx="81273" cy="78270"/>
            </a:xfrm>
            <a:custGeom>
              <a:avLst/>
              <a:gdLst/>
              <a:ahLst/>
              <a:cxnLst/>
              <a:rect l="l" t="t" r="r" b="b"/>
              <a:pathLst>
                <a:path w="2463" h="2372" extrusionOk="0">
                  <a:moveTo>
                    <a:pt x="0" y="1"/>
                  </a:moveTo>
                  <a:lnTo>
                    <a:pt x="2462" y="2372"/>
                  </a:lnTo>
                </a:path>
              </a:pathLst>
            </a:custGeom>
            <a:solidFill>
              <a:srgbClr val="FFEEE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4"/>
            <p:cNvSpPr/>
            <p:nvPr/>
          </p:nvSpPr>
          <p:spPr>
            <a:xfrm>
              <a:off x="8444437" y="1785203"/>
              <a:ext cx="81273" cy="78270"/>
            </a:xfrm>
            <a:custGeom>
              <a:avLst/>
              <a:gdLst/>
              <a:ahLst/>
              <a:cxnLst/>
              <a:rect l="l" t="t" r="r" b="b"/>
              <a:pathLst>
                <a:path w="2463" h="2372" fill="none" extrusionOk="0">
                  <a:moveTo>
                    <a:pt x="0" y="1"/>
                  </a:moveTo>
                  <a:lnTo>
                    <a:pt x="2462" y="237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4"/>
            <p:cNvSpPr/>
            <p:nvPr/>
          </p:nvSpPr>
          <p:spPr>
            <a:xfrm>
              <a:off x="8444437" y="1785203"/>
              <a:ext cx="81273" cy="78270"/>
            </a:xfrm>
            <a:custGeom>
              <a:avLst/>
              <a:gdLst/>
              <a:ahLst/>
              <a:cxnLst/>
              <a:rect l="l" t="t" r="r" b="b"/>
              <a:pathLst>
                <a:path w="2463" h="2372" extrusionOk="0">
                  <a:moveTo>
                    <a:pt x="2462" y="1"/>
                  </a:moveTo>
                  <a:lnTo>
                    <a:pt x="0" y="2372"/>
                  </a:lnTo>
                </a:path>
              </a:pathLst>
            </a:custGeom>
            <a:solidFill>
              <a:srgbClr val="FFEEE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4"/>
            <p:cNvSpPr/>
            <p:nvPr/>
          </p:nvSpPr>
          <p:spPr>
            <a:xfrm>
              <a:off x="8444437" y="1785203"/>
              <a:ext cx="81273" cy="78270"/>
            </a:xfrm>
            <a:custGeom>
              <a:avLst/>
              <a:gdLst/>
              <a:ahLst/>
              <a:cxnLst/>
              <a:rect l="l" t="t" r="r" b="b"/>
              <a:pathLst>
                <a:path w="2463" h="2372" fill="none" extrusionOk="0">
                  <a:moveTo>
                    <a:pt x="2462" y="1"/>
                  </a:moveTo>
                  <a:lnTo>
                    <a:pt x="0" y="237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4"/>
            <p:cNvSpPr/>
            <p:nvPr/>
          </p:nvSpPr>
          <p:spPr>
            <a:xfrm>
              <a:off x="7914870" y="1735047"/>
              <a:ext cx="178549" cy="177560"/>
            </a:xfrm>
            <a:custGeom>
              <a:avLst/>
              <a:gdLst/>
              <a:ahLst/>
              <a:cxnLst/>
              <a:rect l="l" t="t" r="r" b="b"/>
              <a:pathLst>
                <a:path w="5411" h="5381" extrusionOk="0">
                  <a:moveTo>
                    <a:pt x="0" y="1"/>
                  </a:moveTo>
                  <a:lnTo>
                    <a:pt x="0" y="5381"/>
                  </a:lnTo>
                  <a:lnTo>
                    <a:pt x="5411" y="5381"/>
                  </a:lnTo>
                  <a:lnTo>
                    <a:pt x="5411" y="1"/>
                  </a:lnTo>
                  <a:close/>
                </a:path>
              </a:pathLst>
            </a:custGeom>
            <a:solidFill>
              <a:schemeClr val="accent6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4"/>
            <p:cNvSpPr/>
            <p:nvPr/>
          </p:nvSpPr>
          <p:spPr>
            <a:xfrm>
              <a:off x="7948956" y="1871456"/>
              <a:ext cx="110377" cy="33"/>
            </a:xfrm>
            <a:custGeom>
              <a:avLst/>
              <a:gdLst/>
              <a:ahLst/>
              <a:cxnLst/>
              <a:rect l="l" t="t" r="r" b="b"/>
              <a:pathLst>
                <a:path w="3345" h="1" fill="none" extrusionOk="0">
                  <a:moveTo>
                    <a:pt x="1" y="1"/>
                  </a:moveTo>
                  <a:lnTo>
                    <a:pt x="3344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4"/>
            <p:cNvSpPr/>
            <p:nvPr/>
          </p:nvSpPr>
          <p:spPr>
            <a:xfrm>
              <a:off x="8155582" y="1735047"/>
              <a:ext cx="178549" cy="177560"/>
            </a:xfrm>
            <a:custGeom>
              <a:avLst/>
              <a:gdLst/>
              <a:ahLst/>
              <a:cxnLst/>
              <a:rect l="l" t="t" r="r" b="b"/>
              <a:pathLst>
                <a:path w="5411" h="5381" extrusionOk="0">
                  <a:moveTo>
                    <a:pt x="0" y="1"/>
                  </a:moveTo>
                  <a:lnTo>
                    <a:pt x="0" y="5381"/>
                  </a:lnTo>
                  <a:lnTo>
                    <a:pt x="5411" y="5381"/>
                  </a:lnTo>
                  <a:lnTo>
                    <a:pt x="5411" y="1"/>
                  </a:lnTo>
                  <a:close/>
                </a:path>
              </a:pathLst>
            </a:custGeom>
            <a:solidFill>
              <a:schemeClr val="accent6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4"/>
            <p:cNvSpPr/>
            <p:nvPr/>
          </p:nvSpPr>
          <p:spPr>
            <a:xfrm>
              <a:off x="8194683" y="1779197"/>
              <a:ext cx="101335" cy="90281"/>
            </a:xfrm>
            <a:custGeom>
              <a:avLst/>
              <a:gdLst/>
              <a:ahLst/>
              <a:cxnLst/>
              <a:rect l="l" t="t" r="r" b="b"/>
              <a:pathLst>
                <a:path w="3071" h="2736" fill="none" extrusionOk="0">
                  <a:moveTo>
                    <a:pt x="1" y="0"/>
                  </a:moveTo>
                  <a:lnTo>
                    <a:pt x="3071" y="0"/>
                  </a:lnTo>
                  <a:lnTo>
                    <a:pt x="3071" y="2736"/>
                  </a:lnTo>
                  <a:lnTo>
                    <a:pt x="1" y="2736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4"/>
            <p:cNvSpPr/>
            <p:nvPr/>
          </p:nvSpPr>
          <p:spPr>
            <a:xfrm>
              <a:off x="8195706" y="1781210"/>
              <a:ext cx="98300" cy="14057"/>
            </a:xfrm>
            <a:custGeom>
              <a:avLst/>
              <a:gdLst/>
              <a:ahLst/>
              <a:cxnLst/>
              <a:rect l="l" t="t" r="r" b="b"/>
              <a:pathLst>
                <a:path w="2979" h="426" extrusionOk="0">
                  <a:moveTo>
                    <a:pt x="0" y="0"/>
                  </a:moveTo>
                  <a:lnTo>
                    <a:pt x="0" y="426"/>
                  </a:lnTo>
                  <a:lnTo>
                    <a:pt x="2979" y="426"/>
                  </a:lnTo>
                  <a:lnTo>
                    <a:pt x="297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2" name="Google Shape;1122;p4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/>
              <a:t>Datainnsamlingsmetoder</a:t>
            </a:r>
            <a:endParaRPr dirty="0"/>
          </a:p>
        </p:txBody>
      </p:sp>
      <p:sp>
        <p:nvSpPr>
          <p:cNvPr id="1123" name="Google Shape;1123;p44"/>
          <p:cNvSpPr txBox="1"/>
          <p:nvPr/>
        </p:nvSpPr>
        <p:spPr>
          <a:xfrm>
            <a:off x="562313" y="1574278"/>
            <a:ext cx="17898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 err="1">
                <a:solidFill>
                  <a:schemeClr val="dk1"/>
                </a:solidFill>
                <a:latin typeface="Sigmar One"/>
                <a:ea typeface="Sigmar One"/>
                <a:cs typeface="Sigmar One"/>
                <a:sym typeface="Sigmar One"/>
              </a:rPr>
              <a:t>Intervju</a:t>
            </a:r>
            <a:r>
              <a:rPr lang="en" sz="2200" dirty="0">
                <a:solidFill>
                  <a:schemeClr val="dk1"/>
                </a:solidFill>
                <a:latin typeface="Sigmar One"/>
                <a:ea typeface="Sigmar One"/>
                <a:cs typeface="Sigmar One"/>
                <a:sym typeface="Sigmar One"/>
              </a:rPr>
              <a:t> </a:t>
            </a:r>
            <a:endParaRPr sz="2200" dirty="0">
              <a:solidFill>
                <a:schemeClr val="dk1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1124" name="Google Shape;1124;p44"/>
          <p:cNvSpPr txBox="1"/>
          <p:nvPr/>
        </p:nvSpPr>
        <p:spPr>
          <a:xfrm>
            <a:off x="473327" y="1695137"/>
            <a:ext cx="2180700" cy="80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1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1600" dirty="0" err="1">
                <a:solidFill>
                  <a:schemeClr val="dk1"/>
                </a:solidFill>
                <a:latin typeface="Calibri" panose="020F0502020204030204" pitchFamily="34" charset="0"/>
                <a:ea typeface="Manjari"/>
                <a:cs typeface="Calibri" panose="020F0502020204030204" pitchFamily="34" charset="0"/>
                <a:sym typeface="Manjari"/>
              </a:rPr>
              <a:t>Semistrukturert</a:t>
            </a:r>
            <a:r>
              <a:rPr lang="nb-NO" sz="1600" dirty="0">
                <a:solidFill>
                  <a:schemeClr val="dk1"/>
                </a:solidFill>
                <a:latin typeface="Calibri" panose="020F0502020204030204" pitchFamily="34" charset="0"/>
                <a:ea typeface="Manjari"/>
                <a:cs typeface="Calibri" panose="020F0502020204030204" pitchFamily="34" charset="0"/>
                <a:sym typeface="Manjari"/>
              </a:rPr>
              <a:t>- intervju</a:t>
            </a:r>
          </a:p>
          <a:p>
            <a:pPr marL="285750" lvl="0" indent="-285750" algn="l" rtl="0">
              <a:spcBef>
                <a:spcPts val="1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chemeClr val="dk1"/>
                </a:solidFill>
                <a:latin typeface="Calibri" panose="020F0502020204030204" pitchFamily="34" charset="0"/>
                <a:ea typeface="Manjari"/>
                <a:cs typeface="Calibri" panose="020F0502020204030204" pitchFamily="34" charset="0"/>
                <a:sym typeface="Manjari"/>
              </a:rPr>
              <a:t>Ulike spørsmålstyper</a:t>
            </a:r>
          </a:p>
          <a:p>
            <a:pPr marL="285750" lvl="0" indent="-285750" algn="l" rtl="0">
              <a:spcBef>
                <a:spcPts val="1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chemeClr val="dk1"/>
                </a:solidFill>
                <a:latin typeface="Calibri" panose="020F0502020204030204" pitchFamily="34" charset="0"/>
                <a:ea typeface="Manjari"/>
                <a:cs typeface="Calibri" panose="020F0502020204030204" pitchFamily="34" charset="0"/>
                <a:sym typeface="Manjari"/>
              </a:rPr>
              <a:t>Få innsikt, dybdekunnskap, egen opplevelse osv.</a:t>
            </a:r>
          </a:p>
          <a:p>
            <a:pPr lvl="0" algn="l" rtl="0">
              <a:spcBef>
                <a:spcPts val="1600"/>
              </a:spcBef>
              <a:spcAft>
                <a:spcPts val="1200"/>
              </a:spcAft>
            </a:pPr>
            <a:endParaRPr lang="nb-NO" sz="1600" dirty="0">
              <a:solidFill>
                <a:schemeClr val="dk1"/>
              </a:solidFill>
              <a:latin typeface="Manjari"/>
              <a:ea typeface="Manjari"/>
              <a:cs typeface="Manjari"/>
              <a:sym typeface="Manjari"/>
            </a:endParaRPr>
          </a:p>
          <a:p>
            <a:pPr lvl="0" algn="l" rtl="0">
              <a:spcBef>
                <a:spcPts val="1600"/>
              </a:spcBef>
              <a:spcAft>
                <a:spcPts val="1200"/>
              </a:spcAft>
            </a:pPr>
            <a:endParaRPr lang="nb-NO" sz="1600" dirty="0">
              <a:solidFill>
                <a:schemeClr val="dk1"/>
              </a:solidFill>
              <a:latin typeface="Manjari"/>
              <a:ea typeface="Manjari"/>
              <a:cs typeface="Manjari"/>
              <a:sym typeface="Manjari"/>
            </a:endParaRPr>
          </a:p>
          <a:p>
            <a:pPr marL="285750" lvl="0" indent="-285750" algn="l" rtl="0">
              <a:spcBef>
                <a:spcPts val="1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nb-NO" sz="1600" dirty="0">
              <a:solidFill>
                <a:schemeClr val="dk1"/>
              </a:solidFill>
              <a:latin typeface="Manjari"/>
              <a:ea typeface="Manjari"/>
              <a:cs typeface="Manjari"/>
              <a:sym typeface="Manjari"/>
            </a:endParaRPr>
          </a:p>
          <a:p>
            <a:pPr marL="285750" lvl="0" indent="-285750" algn="l" rtl="0">
              <a:spcBef>
                <a:spcPts val="1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nb-NO" sz="1600" dirty="0">
              <a:solidFill>
                <a:schemeClr val="dk1"/>
              </a:solidFill>
              <a:latin typeface="Manjari"/>
              <a:ea typeface="Manjari"/>
              <a:cs typeface="Manjari"/>
              <a:sym typeface="Manjari"/>
            </a:endParaRPr>
          </a:p>
          <a:p>
            <a:pPr marL="285750" lvl="0" indent="-285750" algn="l" rtl="0">
              <a:spcBef>
                <a:spcPts val="1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nb-NO" sz="1600" dirty="0">
              <a:solidFill>
                <a:schemeClr val="dk1"/>
              </a:solidFill>
              <a:latin typeface="Manjari"/>
              <a:ea typeface="Manjari"/>
              <a:cs typeface="Manjari"/>
              <a:sym typeface="Manjari"/>
            </a:endParaRPr>
          </a:p>
          <a:p>
            <a:pPr marL="285750" lvl="0" indent="-285750" algn="l" rtl="0">
              <a:spcBef>
                <a:spcPts val="1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sz="1600" dirty="0">
              <a:solidFill>
                <a:schemeClr val="dk1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  <p:sp>
        <p:nvSpPr>
          <p:cNvPr id="1127" name="Google Shape;1127;p44"/>
          <p:cNvSpPr txBox="1"/>
          <p:nvPr/>
        </p:nvSpPr>
        <p:spPr>
          <a:xfrm>
            <a:off x="6279290" y="1564657"/>
            <a:ext cx="2382961" cy="572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 err="1">
                <a:solidFill>
                  <a:schemeClr val="dk1"/>
                </a:solidFill>
                <a:latin typeface="Sigmar One"/>
                <a:ea typeface="Sigmar One"/>
                <a:cs typeface="Sigmar One"/>
                <a:sym typeface="Sigmar One"/>
              </a:rPr>
              <a:t>Observasjon</a:t>
            </a:r>
            <a:r>
              <a:rPr lang="en" sz="2200" dirty="0">
                <a:solidFill>
                  <a:schemeClr val="dk1"/>
                </a:solidFill>
                <a:latin typeface="Sigmar One"/>
                <a:ea typeface="Sigmar One"/>
                <a:cs typeface="Sigmar One"/>
                <a:sym typeface="Sigmar One"/>
              </a:rPr>
              <a:t> </a:t>
            </a:r>
            <a:endParaRPr sz="2200" dirty="0">
              <a:solidFill>
                <a:schemeClr val="dk1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1128" name="Google Shape;1128;p44"/>
          <p:cNvSpPr txBox="1"/>
          <p:nvPr/>
        </p:nvSpPr>
        <p:spPr>
          <a:xfrm>
            <a:off x="6404807" y="2164305"/>
            <a:ext cx="2180700" cy="2228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chemeClr val="dk1"/>
                </a:solidFill>
                <a:latin typeface="Calibri" panose="020F0502020204030204" pitchFamily="34" charset="0"/>
                <a:ea typeface="Manjari"/>
                <a:cs typeface="Calibri" panose="020F0502020204030204" pitchFamily="34" charset="0"/>
                <a:sym typeface="Manjari"/>
              </a:rPr>
              <a:t>Interaktiv prosess</a:t>
            </a:r>
          </a:p>
          <a:p>
            <a:pPr marL="285750" lvl="0" indent="-285750" algn="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chemeClr val="dk1"/>
                </a:solidFill>
                <a:latin typeface="Calibri" panose="020F0502020204030204" pitchFamily="34" charset="0"/>
                <a:ea typeface="Manjari"/>
                <a:cs typeface="Calibri" panose="020F0502020204030204" pitchFamily="34" charset="0"/>
                <a:sym typeface="Manjari"/>
              </a:rPr>
              <a:t>Direkte eller indirekte</a:t>
            </a:r>
          </a:p>
          <a:p>
            <a:pPr marL="285750" lvl="0" indent="-285750" algn="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chemeClr val="dk1"/>
                </a:solidFill>
                <a:latin typeface="Calibri" panose="020F0502020204030204" pitchFamily="34" charset="0"/>
                <a:ea typeface="Manjari"/>
                <a:cs typeface="Calibri" panose="020F0502020204030204" pitchFamily="34" charset="0"/>
                <a:sym typeface="Manjari"/>
              </a:rPr>
              <a:t>Observere adferd, se etter problemer </a:t>
            </a:r>
            <a:endParaRPr sz="1600" dirty="0">
              <a:solidFill>
                <a:schemeClr val="dk1"/>
              </a:solidFill>
              <a:latin typeface="Calibri" panose="020F0502020204030204" pitchFamily="34" charset="0"/>
              <a:ea typeface="Manjari"/>
              <a:cs typeface="Calibri" panose="020F0502020204030204" pitchFamily="34" charset="0"/>
              <a:sym typeface="Manjari"/>
            </a:endParaRPr>
          </a:p>
        </p:txBody>
      </p:sp>
      <p:grpSp>
        <p:nvGrpSpPr>
          <p:cNvPr id="1131" name="Google Shape;1131;p44"/>
          <p:cNvGrpSpPr/>
          <p:nvPr/>
        </p:nvGrpSpPr>
        <p:grpSpPr>
          <a:xfrm>
            <a:off x="3481560" y="2094975"/>
            <a:ext cx="2180876" cy="1843615"/>
            <a:chOff x="3481560" y="2094975"/>
            <a:chExt cx="2180876" cy="1843615"/>
          </a:xfrm>
        </p:grpSpPr>
        <p:sp>
          <p:nvSpPr>
            <p:cNvPr id="1132" name="Google Shape;1132;p44"/>
            <p:cNvSpPr/>
            <p:nvPr/>
          </p:nvSpPr>
          <p:spPr>
            <a:xfrm flipH="1">
              <a:off x="3590275" y="2094975"/>
              <a:ext cx="2072160" cy="1843614"/>
            </a:xfrm>
            <a:custGeom>
              <a:avLst/>
              <a:gdLst/>
              <a:ahLst/>
              <a:cxnLst/>
              <a:rect l="l" t="t" r="r" b="b"/>
              <a:pathLst>
                <a:path w="89298" h="79449" extrusionOk="0">
                  <a:moveTo>
                    <a:pt x="67419" y="0"/>
                  </a:moveTo>
                  <a:cubicBezTo>
                    <a:pt x="65991" y="0"/>
                    <a:pt x="64565" y="189"/>
                    <a:pt x="63179" y="588"/>
                  </a:cubicBezTo>
                  <a:cubicBezTo>
                    <a:pt x="60577" y="1355"/>
                    <a:pt x="58242" y="2723"/>
                    <a:pt x="55707" y="3623"/>
                  </a:cubicBezTo>
                  <a:cubicBezTo>
                    <a:pt x="53172" y="4557"/>
                    <a:pt x="50303" y="4958"/>
                    <a:pt x="46400" y="5125"/>
                  </a:cubicBezTo>
                  <a:cubicBezTo>
                    <a:pt x="44772" y="5108"/>
                    <a:pt x="43135" y="5090"/>
                    <a:pt x="41495" y="5090"/>
                  </a:cubicBezTo>
                  <a:cubicBezTo>
                    <a:pt x="36485" y="5090"/>
                    <a:pt x="31445" y="5262"/>
                    <a:pt x="26520" y="6192"/>
                  </a:cubicBezTo>
                  <a:cubicBezTo>
                    <a:pt x="19982" y="7426"/>
                    <a:pt x="13544" y="10095"/>
                    <a:pt x="8840" y="14798"/>
                  </a:cubicBezTo>
                  <a:cubicBezTo>
                    <a:pt x="4137" y="19535"/>
                    <a:pt x="1368" y="26073"/>
                    <a:pt x="701" y="32778"/>
                  </a:cubicBezTo>
                  <a:cubicBezTo>
                    <a:pt x="1" y="39449"/>
                    <a:pt x="1268" y="46287"/>
                    <a:pt x="3703" y="52559"/>
                  </a:cubicBezTo>
                  <a:cubicBezTo>
                    <a:pt x="6772" y="60397"/>
                    <a:pt x="11842" y="67603"/>
                    <a:pt x="18814" y="72139"/>
                  </a:cubicBezTo>
                  <a:cubicBezTo>
                    <a:pt x="24685" y="75975"/>
                    <a:pt x="31657" y="77743"/>
                    <a:pt x="38528" y="78744"/>
                  </a:cubicBezTo>
                  <a:cubicBezTo>
                    <a:pt x="41650" y="79171"/>
                    <a:pt x="44831" y="79448"/>
                    <a:pt x="47996" y="79448"/>
                  </a:cubicBezTo>
                  <a:cubicBezTo>
                    <a:pt x="52744" y="79448"/>
                    <a:pt x="57455" y="78824"/>
                    <a:pt x="61878" y="77143"/>
                  </a:cubicBezTo>
                  <a:cubicBezTo>
                    <a:pt x="69517" y="74241"/>
                    <a:pt x="75822" y="68336"/>
                    <a:pt x="80091" y="61331"/>
                  </a:cubicBezTo>
                  <a:cubicBezTo>
                    <a:pt x="84394" y="54326"/>
                    <a:pt x="86829" y="46254"/>
                    <a:pt x="88097" y="38081"/>
                  </a:cubicBezTo>
                  <a:cubicBezTo>
                    <a:pt x="89031" y="32144"/>
                    <a:pt x="89298" y="26040"/>
                    <a:pt x="88164" y="20135"/>
                  </a:cubicBezTo>
                  <a:cubicBezTo>
                    <a:pt x="86996" y="14264"/>
                    <a:pt x="84194" y="8594"/>
                    <a:pt x="79691" y="4724"/>
                  </a:cubicBezTo>
                  <a:cubicBezTo>
                    <a:pt x="76288" y="1800"/>
                    <a:pt x="71838" y="0"/>
                    <a:pt x="674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3" name="Google Shape;1133;p44"/>
            <p:cNvGrpSpPr/>
            <p:nvPr/>
          </p:nvGrpSpPr>
          <p:grpSpPr>
            <a:xfrm>
              <a:off x="3481560" y="2303110"/>
              <a:ext cx="2180869" cy="1635479"/>
              <a:chOff x="3481560" y="2303110"/>
              <a:chExt cx="2180869" cy="1635479"/>
            </a:xfrm>
          </p:grpSpPr>
          <p:grpSp>
            <p:nvGrpSpPr>
              <p:cNvPr id="1134" name="Google Shape;1134;p44"/>
              <p:cNvGrpSpPr/>
              <p:nvPr/>
            </p:nvGrpSpPr>
            <p:grpSpPr>
              <a:xfrm>
                <a:off x="3481560" y="2303110"/>
                <a:ext cx="2180869" cy="1635479"/>
                <a:chOff x="2138375" y="1686325"/>
                <a:chExt cx="3723525" cy="2792350"/>
              </a:xfrm>
            </p:grpSpPr>
            <p:sp>
              <p:nvSpPr>
                <p:cNvPr id="1135" name="Google Shape;1135;p44"/>
                <p:cNvSpPr/>
                <p:nvPr/>
              </p:nvSpPr>
              <p:spPr>
                <a:xfrm>
                  <a:off x="2141700" y="2881675"/>
                  <a:ext cx="1322650" cy="105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6" h="42298" extrusionOk="0">
                      <a:moveTo>
                        <a:pt x="40563" y="0"/>
                      </a:moveTo>
                      <a:cubicBezTo>
                        <a:pt x="27821" y="6438"/>
                        <a:pt x="16379" y="15545"/>
                        <a:pt x="7406" y="26686"/>
                      </a:cubicBezTo>
                      <a:cubicBezTo>
                        <a:pt x="4838" y="29855"/>
                        <a:pt x="2469" y="33291"/>
                        <a:pt x="1102" y="37127"/>
                      </a:cubicBezTo>
                      <a:cubicBezTo>
                        <a:pt x="501" y="38728"/>
                        <a:pt x="134" y="40529"/>
                        <a:pt x="1" y="42297"/>
                      </a:cubicBezTo>
                      <a:cubicBezTo>
                        <a:pt x="1" y="42297"/>
                        <a:pt x="12443" y="41197"/>
                        <a:pt x="21683" y="39362"/>
                      </a:cubicBezTo>
                      <a:cubicBezTo>
                        <a:pt x="30990" y="37494"/>
                        <a:pt x="34859" y="36527"/>
                        <a:pt x="34859" y="36527"/>
                      </a:cubicBezTo>
                      <a:cubicBezTo>
                        <a:pt x="39996" y="31056"/>
                        <a:pt x="46167" y="26553"/>
                        <a:pt x="52905" y="23350"/>
                      </a:cubicBezTo>
                      <a:cubicBezTo>
                        <a:pt x="52905" y="23350"/>
                        <a:pt x="51571" y="15345"/>
                        <a:pt x="48903" y="10475"/>
                      </a:cubicBezTo>
                      <a:cubicBezTo>
                        <a:pt x="46267" y="5538"/>
                        <a:pt x="40563" y="0"/>
                        <a:pt x="4056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6" name="Google Shape;1136;p44"/>
                <p:cNvSpPr/>
                <p:nvPr/>
              </p:nvSpPr>
              <p:spPr>
                <a:xfrm>
                  <a:off x="3158275" y="2633825"/>
                  <a:ext cx="1755450" cy="177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18" h="71092" extrusionOk="0">
                      <a:moveTo>
                        <a:pt x="38068" y="1"/>
                      </a:moveTo>
                      <a:cubicBezTo>
                        <a:pt x="34957" y="1"/>
                        <a:pt x="31923" y="123"/>
                        <a:pt x="29121" y="374"/>
                      </a:cubicBezTo>
                      <a:cubicBezTo>
                        <a:pt x="19014" y="2009"/>
                        <a:pt x="9174" y="5244"/>
                        <a:pt x="0" y="9881"/>
                      </a:cubicBezTo>
                      <a:cubicBezTo>
                        <a:pt x="6171" y="29262"/>
                        <a:pt x="8673" y="49810"/>
                        <a:pt x="7606" y="70558"/>
                      </a:cubicBezTo>
                      <a:cubicBezTo>
                        <a:pt x="15556" y="70900"/>
                        <a:pt x="23506" y="71092"/>
                        <a:pt x="31458" y="71092"/>
                      </a:cubicBezTo>
                      <a:cubicBezTo>
                        <a:pt x="43659" y="71092"/>
                        <a:pt x="55864" y="70641"/>
                        <a:pt x="68082" y="69590"/>
                      </a:cubicBezTo>
                      <a:cubicBezTo>
                        <a:pt x="70217" y="57982"/>
                        <a:pt x="68182" y="46074"/>
                        <a:pt x="65614" y="34599"/>
                      </a:cubicBezTo>
                      <a:cubicBezTo>
                        <a:pt x="64947" y="31597"/>
                        <a:pt x="64246" y="28561"/>
                        <a:pt x="63579" y="25526"/>
                      </a:cubicBezTo>
                      <a:lnTo>
                        <a:pt x="56908" y="1508"/>
                      </a:lnTo>
                      <a:cubicBezTo>
                        <a:pt x="51204" y="520"/>
                        <a:pt x="44473" y="1"/>
                        <a:pt x="380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7" name="Google Shape;1137;p44"/>
                <p:cNvSpPr/>
                <p:nvPr/>
              </p:nvSpPr>
              <p:spPr>
                <a:xfrm>
                  <a:off x="4525925" y="2672350"/>
                  <a:ext cx="1320950" cy="105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38" h="42398" extrusionOk="0">
                      <a:moveTo>
                        <a:pt x="2135" y="1"/>
                      </a:moveTo>
                      <a:lnTo>
                        <a:pt x="2135" y="1"/>
                      </a:lnTo>
                      <a:cubicBezTo>
                        <a:pt x="0" y="8240"/>
                        <a:pt x="901" y="17246"/>
                        <a:pt x="4670" y="24885"/>
                      </a:cubicBezTo>
                      <a:cubicBezTo>
                        <a:pt x="8473" y="32691"/>
                        <a:pt x="15178" y="39029"/>
                        <a:pt x="23150" y="42398"/>
                      </a:cubicBezTo>
                      <a:lnTo>
                        <a:pt x="52838" y="41597"/>
                      </a:lnTo>
                      <a:cubicBezTo>
                        <a:pt x="52171" y="36527"/>
                        <a:pt x="49936" y="31723"/>
                        <a:pt x="47101" y="27420"/>
                      </a:cubicBezTo>
                      <a:cubicBezTo>
                        <a:pt x="39829" y="16312"/>
                        <a:pt x="28421" y="8140"/>
                        <a:pt x="15878" y="3570"/>
                      </a:cubicBezTo>
                      <a:cubicBezTo>
                        <a:pt x="11408" y="1969"/>
                        <a:pt x="6838" y="801"/>
                        <a:pt x="213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8" name="Google Shape;1138;p44"/>
                <p:cNvSpPr/>
                <p:nvPr/>
              </p:nvSpPr>
              <p:spPr>
                <a:xfrm>
                  <a:off x="2849725" y="2279150"/>
                  <a:ext cx="288550" cy="47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42" h="19121" extrusionOk="0">
                      <a:moveTo>
                        <a:pt x="8512" y="1"/>
                      </a:moveTo>
                      <a:cubicBezTo>
                        <a:pt x="6799" y="1"/>
                        <a:pt x="5063" y="413"/>
                        <a:pt x="3536" y="1218"/>
                      </a:cubicBezTo>
                      <a:cubicBezTo>
                        <a:pt x="2535" y="1752"/>
                        <a:pt x="1568" y="2419"/>
                        <a:pt x="1001" y="3420"/>
                      </a:cubicBezTo>
                      <a:cubicBezTo>
                        <a:pt x="501" y="4254"/>
                        <a:pt x="300" y="5255"/>
                        <a:pt x="200" y="6255"/>
                      </a:cubicBezTo>
                      <a:cubicBezTo>
                        <a:pt x="0" y="8390"/>
                        <a:pt x="134" y="10558"/>
                        <a:pt x="634" y="12626"/>
                      </a:cubicBezTo>
                      <a:cubicBezTo>
                        <a:pt x="901" y="13794"/>
                        <a:pt x="1334" y="14961"/>
                        <a:pt x="2002" y="15962"/>
                      </a:cubicBezTo>
                      <a:cubicBezTo>
                        <a:pt x="3345" y="17977"/>
                        <a:pt x="5769" y="19120"/>
                        <a:pt x="8167" y="19120"/>
                      </a:cubicBezTo>
                      <a:cubicBezTo>
                        <a:pt x="9342" y="19120"/>
                        <a:pt x="10510" y="18845"/>
                        <a:pt x="11542" y="18264"/>
                      </a:cubicBezTo>
                      <a:lnTo>
                        <a:pt x="9540" y="51"/>
                      </a:lnTo>
                      <a:cubicBezTo>
                        <a:pt x="9200" y="17"/>
                        <a:pt x="8856" y="1"/>
                        <a:pt x="85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9" name="Google Shape;1139;p44"/>
                <p:cNvSpPr/>
                <p:nvPr/>
              </p:nvSpPr>
              <p:spPr>
                <a:xfrm>
                  <a:off x="3061525" y="1686325"/>
                  <a:ext cx="1294300" cy="174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72" h="69831" extrusionOk="0">
                      <a:moveTo>
                        <a:pt x="17537" y="1"/>
                      </a:moveTo>
                      <a:cubicBezTo>
                        <a:pt x="17043" y="1"/>
                        <a:pt x="16546" y="25"/>
                        <a:pt x="16046" y="80"/>
                      </a:cubicBezTo>
                      <a:cubicBezTo>
                        <a:pt x="10842" y="647"/>
                        <a:pt x="7540" y="6418"/>
                        <a:pt x="4604" y="10788"/>
                      </a:cubicBezTo>
                      <a:cubicBezTo>
                        <a:pt x="3070" y="13090"/>
                        <a:pt x="1836" y="15625"/>
                        <a:pt x="1168" y="18327"/>
                      </a:cubicBezTo>
                      <a:cubicBezTo>
                        <a:pt x="435" y="21295"/>
                        <a:pt x="501" y="24364"/>
                        <a:pt x="435" y="27433"/>
                      </a:cubicBezTo>
                      <a:cubicBezTo>
                        <a:pt x="368" y="33638"/>
                        <a:pt x="1" y="40309"/>
                        <a:pt x="3437" y="45446"/>
                      </a:cubicBezTo>
                      <a:cubicBezTo>
                        <a:pt x="5438" y="48448"/>
                        <a:pt x="8540" y="50516"/>
                        <a:pt x="11743" y="52184"/>
                      </a:cubicBezTo>
                      <a:cubicBezTo>
                        <a:pt x="14945" y="53852"/>
                        <a:pt x="18347" y="55186"/>
                        <a:pt x="21383" y="57054"/>
                      </a:cubicBezTo>
                      <a:cubicBezTo>
                        <a:pt x="26787" y="60323"/>
                        <a:pt x="30956" y="65093"/>
                        <a:pt x="35927" y="69830"/>
                      </a:cubicBezTo>
                      <a:cubicBezTo>
                        <a:pt x="39796" y="63092"/>
                        <a:pt x="43732" y="56187"/>
                        <a:pt x="45634" y="48648"/>
                      </a:cubicBezTo>
                      <a:cubicBezTo>
                        <a:pt x="46201" y="46480"/>
                        <a:pt x="46568" y="44278"/>
                        <a:pt x="47435" y="42210"/>
                      </a:cubicBezTo>
                      <a:cubicBezTo>
                        <a:pt x="48069" y="40676"/>
                        <a:pt x="48969" y="39208"/>
                        <a:pt x="49870" y="37874"/>
                      </a:cubicBezTo>
                      <a:cubicBezTo>
                        <a:pt x="50304" y="37207"/>
                        <a:pt x="50604" y="36440"/>
                        <a:pt x="50737" y="35639"/>
                      </a:cubicBezTo>
                      <a:cubicBezTo>
                        <a:pt x="51771" y="28534"/>
                        <a:pt x="49403" y="21295"/>
                        <a:pt x="46434" y="14657"/>
                      </a:cubicBezTo>
                      <a:cubicBezTo>
                        <a:pt x="45133" y="11689"/>
                        <a:pt x="43699" y="8753"/>
                        <a:pt x="41264" y="6585"/>
                      </a:cubicBezTo>
                      <a:cubicBezTo>
                        <a:pt x="38028" y="3649"/>
                        <a:pt x="33558" y="2615"/>
                        <a:pt x="29222" y="2115"/>
                      </a:cubicBezTo>
                      <a:cubicBezTo>
                        <a:pt x="25360" y="1640"/>
                        <a:pt x="21552" y="1"/>
                        <a:pt x="1753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0" name="Google Shape;1140;p44"/>
                <p:cNvSpPr/>
                <p:nvPr/>
              </p:nvSpPr>
              <p:spPr>
                <a:xfrm>
                  <a:off x="3122400" y="2019400"/>
                  <a:ext cx="1045775" cy="131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31" h="52471" extrusionOk="0">
                      <a:moveTo>
                        <a:pt x="15946" y="0"/>
                      </a:moveTo>
                      <a:cubicBezTo>
                        <a:pt x="7973" y="1668"/>
                        <a:pt x="1502" y="8906"/>
                        <a:pt x="768" y="16979"/>
                      </a:cubicBezTo>
                      <a:cubicBezTo>
                        <a:pt x="1" y="25085"/>
                        <a:pt x="5071" y="33357"/>
                        <a:pt x="12543" y="36459"/>
                      </a:cubicBezTo>
                      <a:cubicBezTo>
                        <a:pt x="20682" y="39795"/>
                        <a:pt x="27821" y="45499"/>
                        <a:pt x="32658" y="52471"/>
                      </a:cubicBezTo>
                      <a:cubicBezTo>
                        <a:pt x="36394" y="43865"/>
                        <a:pt x="40196" y="35159"/>
                        <a:pt x="41397" y="25919"/>
                      </a:cubicBezTo>
                      <a:cubicBezTo>
                        <a:pt x="41664" y="23917"/>
                        <a:pt x="41831" y="21816"/>
                        <a:pt x="41397" y="19848"/>
                      </a:cubicBezTo>
                      <a:cubicBezTo>
                        <a:pt x="40864" y="17279"/>
                        <a:pt x="39396" y="14977"/>
                        <a:pt x="37861" y="12809"/>
                      </a:cubicBezTo>
                      <a:cubicBezTo>
                        <a:pt x="36527" y="10975"/>
                        <a:pt x="35126" y="9140"/>
                        <a:pt x="33325" y="7739"/>
                      </a:cubicBezTo>
                      <a:cubicBezTo>
                        <a:pt x="29489" y="4637"/>
                        <a:pt x="24452" y="3603"/>
                        <a:pt x="1594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1" name="Google Shape;1141;p44"/>
                <p:cNvSpPr/>
                <p:nvPr/>
              </p:nvSpPr>
              <p:spPr>
                <a:xfrm>
                  <a:off x="3802075" y="2543925"/>
                  <a:ext cx="364450" cy="47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8" h="19153" extrusionOk="0">
                      <a:moveTo>
                        <a:pt x="14410" y="1"/>
                      </a:moveTo>
                      <a:lnTo>
                        <a:pt x="0" y="10875"/>
                      </a:lnTo>
                      <a:cubicBezTo>
                        <a:pt x="1134" y="13344"/>
                        <a:pt x="1334" y="16379"/>
                        <a:pt x="3403" y="18114"/>
                      </a:cubicBezTo>
                      <a:cubicBezTo>
                        <a:pt x="4279" y="18833"/>
                        <a:pt x="5354" y="19152"/>
                        <a:pt x="6463" y="19152"/>
                      </a:cubicBezTo>
                      <a:cubicBezTo>
                        <a:pt x="8184" y="19152"/>
                        <a:pt x="9984" y="18384"/>
                        <a:pt x="11241" y="17146"/>
                      </a:cubicBezTo>
                      <a:lnTo>
                        <a:pt x="11308" y="17046"/>
                      </a:lnTo>
                      <a:cubicBezTo>
                        <a:pt x="12642" y="13110"/>
                        <a:pt x="13677" y="9107"/>
                        <a:pt x="14244" y="4938"/>
                      </a:cubicBezTo>
                      <a:cubicBezTo>
                        <a:pt x="14444" y="3303"/>
                        <a:pt x="14577" y="1635"/>
                        <a:pt x="14410" y="1"/>
                      </a:cubicBezTo>
                      <a:close/>
                    </a:path>
                  </a:pathLst>
                </a:custGeom>
                <a:solidFill>
                  <a:srgbClr val="EA7F93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2" name="Google Shape;1142;p44"/>
                <p:cNvSpPr/>
                <p:nvPr/>
              </p:nvSpPr>
              <p:spPr>
                <a:xfrm>
                  <a:off x="3183300" y="2077775"/>
                  <a:ext cx="981550" cy="76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62" h="30715" extrusionOk="0">
                      <a:moveTo>
                        <a:pt x="19347" y="0"/>
                      </a:moveTo>
                      <a:cubicBezTo>
                        <a:pt x="16879" y="267"/>
                        <a:pt x="14477" y="934"/>
                        <a:pt x="12175" y="1835"/>
                      </a:cubicBezTo>
                      <a:cubicBezTo>
                        <a:pt x="8206" y="3436"/>
                        <a:pt x="4570" y="5671"/>
                        <a:pt x="1001" y="7939"/>
                      </a:cubicBezTo>
                      <a:cubicBezTo>
                        <a:pt x="0" y="18480"/>
                        <a:pt x="7172" y="27953"/>
                        <a:pt x="16579" y="30188"/>
                      </a:cubicBezTo>
                      <a:cubicBezTo>
                        <a:pt x="18084" y="30544"/>
                        <a:pt x="19616" y="30714"/>
                        <a:pt x="21146" y="30714"/>
                      </a:cubicBezTo>
                      <a:cubicBezTo>
                        <a:pt x="28227" y="30714"/>
                        <a:pt x="35250" y="27064"/>
                        <a:pt x="39228" y="21249"/>
                      </a:cubicBezTo>
                      <a:cubicBezTo>
                        <a:pt x="39262" y="19981"/>
                        <a:pt x="39228" y="18780"/>
                        <a:pt x="38961" y="17513"/>
                      </a:cubicBezTo>
                      <a:cubicBezTo>
                        <a:pt x="38428" y="14944"/>
                        <a:pt x="36960" y="12642"/>
                        <a:pt x="35425" y="10474"/>
                      </a:cubicBezTo>
                      <a:cubicBezTo>
                        <a:pt x="34091" y="8640"/>
                        <a:pt x="32690" y="6805"/>
                        <a:pt x="30889" y="5404"/>
                      </a:cubicBezTo>
                      <a:cubicBezTo>
                        <a:pt x="28020" y="3102"/>
                        <a:pt x="24484" y="1935"/>
                        <a:pt x="19347" y="0"/>
                      </a:cubicBezTo>
                      <a:close/>
                    </a:path>
                  </a:pathLst>
                </a:custGeom>
                <a:solidFill>
                  <a:srgbClr val="EA7F93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3" name="Google Shape;1143;p44"/>
                <p:cNvSpPr/>
                <p:nvPr/>
              </p:nvSpPr>
              <p:spPr>
                <a:xfrm>
                  <a:off x="3287525" y="2458875"/>
                  <a:ext cx="155150" cy="4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6" h="1902" fill="none" extrusionOk="0">
                      <a:moveTo>
                        <a:pt x="1" y="1902"/>
                      </a:moveTo>
                      <a:cubicBezTo>
                        <a:pt x="701" y="934"/>
                        <a:pt x="1735" y="334"/>
                        <a:pt x="2903" y="167"/>
                      </a:cubicBezTo>
                      <a:cubicBezTo>
                        <a:pt x="4070" y="0"/>
                        <a:pt x="5305" y="334"/>
                        <a:pt x="6205" y="1034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4" name="Google Shape;1144;p44"/>
                <p:cNvSpPr/>
                <p:nvPr/>
              </p:nvSpPr>
              <p:spPr>
                <a:xfrm>
                  <a:off x="3517700" y="2447200"/>
                  <a:ext cx="53400" cy="6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2402" fill="none" extrusionOk="0">
                      <a:moveTo>
                        <a:pt x="868" y="0"/>
                      </a:moveTo>
                      <a:cubicBezTo>
                        <a:pt x="601" y="834"/>
                        <a:pt x="301" y="1635"/>
                        <a:pt x="0" y="2335"/>
                      </a:cubicBezTo>
                      <a:cubicBezTo>
                        <a:pt x="701" y="2402"/>
                        <a:pt x="1468" y="2335"/>
                        <a:pt x="2135" y="2068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5" name="Google Shape;1145;p44"/>
                <p:cNvSpPr/>
                <p:nvPr/>
              </p:nvSpPr>
              <p:spPr>
                <a:xfrm>
                  <a:off x="3764550" y="2380475"/>
                  <a:ext cx="160950" cy="4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8" h="1836" fill="none" extrusionOk="0">
                      <a:moveTo>
                        <a:pt x="0" y="1835"/>
                      </a:moveTo>
                      <a:cubicBezTo>
                        <a:pt x="767" y="868"/>
                        <a:pt x="1901" y="234"/>
                        <a:pt x="3102" y="134"/>
                      </a:cubicBezTo>
                      <a:cubicBezTo>
                        <a:pt x="4303" y="1"/>
                        <a:pt x="5537" y="468"/>
                        <a:pt x="6438" y="1235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6" name="Google Shape;1146;p44"/>
                <p:cNvSpPr/>
                <p:nvPr/>
              </p:nvSpPr>
              <p:spPr>
                <a:xfrm>
                  <a:off x="3103225" y="2017875"/>
                  <a:ext cx="924025" cy="35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61" h="14191" extrusionOk="0">
                      <a:moveTo>
                        <a:pt x="18216" y="1"/>
                      </a:moveTo>
                      <a:cubicBezTo>
                        <a:pt x="17492" y="1"/>
                        <a:pt x="16758" y="40"/>
                        <a:pt x="16012" y="128"/>
                      </a:cubicBezTo>
                      <a:cubicBezTo>
                        <a:pt x="9541" y="862"/>
                        <a:pt x="5338" y="3997"/>
                        <a:pt x="1402" y="7900"/>
                      </a:cubicBezTo>
                      <a:cubicBezTo>
                        <a:pt x="701" y="8600"/>
                        <a:pt x="1" y="9501"/>
                        <a:pt x="34" y="10502"/>
                      </a:cubicBezTo>
                      <a:cubicBezTo>
                        <a:pt x="101" y="11703"/>
                        <a:pt x="1335" y="12537"/>
                        <a:pt x="2503" y="12837"/>
                      </a:cubicBezTo>
                      <a:cubicBezTo>
                        <a:pt x="2862" y="12911"/>
                        <a:pt x="3233" y="12948"/>
                        <a:pt x="3605" y="12948"/>
                      </a:cubicBezTo>
                      <a:cubicBezTo>
                        <a:pt x="5235" y="12948"/>
                        <a:pt x="6908" y="12251"/>
                        <a:pt x="7940" y="11002"/>
                      </a:cubicBezTo>
                      <a:lnTo>
                        <a:pt x="7940" y="11002"/>
                      </a:lnTo>
                      <a:cubicBezTo>
                        <a:pt x="7373" y="12070"/>
                        <a:pt x="8073" y="13504"/>
                        <a:pt x="9207" y="14004"/>
                      </a:cubicBezTo>
                      <a:cubicBezTo>
                        <a:pt x="9531" y="14132"/>
                        <a:pt x="9875" y="14190"/>
                        <a:pt x="10225" y="14190"/>
                      </a:cubicBezTo>
                      <a:cubicBezTo>
                        <a:pt x="11062" y="14190"/>
                        <a:pt x="11927" y="13855"/>
                        <a:pt x="12610" y="13337"/>
                      </a:cubicBezTo>
                      <a:cubicBezTo>
                        <a:pt x="13577" y="12570"/>
                        <a:pt x="14211" y="11503"/>
                        <a:pt x="15245" y="10569"/>
                      </a:cubicBezTo>
                      <a:cubicBezTo>
                        <a:pt x="15301" y="11242"/>
                        <a:pt x="15972" y="11798"/>
                        <a:pt x="16620" y="11798"/>
                      </a:cubicBezTo>
                      <a:cubicBezTo>
                        <a:pt x="16742" y="11798"/>
                        <a:pt x="16863" y="11778"/>
                        <a:pt x="16980" y="11736"/>
                      </a:cubicBezTo>
                      <a:cubicBezTo>
                        <a:pt x="17747" y="11503"/>
                        <a:pt x="18114" y="10468"/>
                        <a:pt x="18047" y="9868"/>
                      </a:cubicBezTo>
                      <a:lnTo>
                        <a:pt x="18047" y="9868"/>
                      </a:lnTo>
                      <a:cubicBezTo>
                        <a:pt x="18820" y="11130"/>
                        <a:pt x="20309" y="11915"/>
                        <a:pt x="21792" y="11915"/>
                      </a:cubicBezTo>
                      <a:cubicBezTo>
                        <a:pt x="22229" y="11915"/>
                        <a:pt x="22666" y="11847"/>
                        <a:pt x="23084" y="11703"/>
                      </a:cubicBezTo>
                      <a:cubicBezTo>
                        <a:pt x="24919" y="11069"/>
                        <a:pt x="26220" y="9168"/>
                        <a:pt x="26353" y="6899"/>
                      </a:cubicBezTo>
                      <a:cubicBezTo>
                        <a:pt x="27920" y="8188"/>
                        <a:pt x="29947" y="8884"/>
                        <a:pt x="31969" y="8884"/>
                      </a:cubicBezTo>
                      <a:cubicBezTo>
                        <a:pt x="32615" y="8884"/>
                        <a:pt x="33261" y="8813"/>
                        <a:pt x="33892" y="8667"/>
                      </a:cubicBezTo>
                      <a:cubicBezTo>
                        <a:pt x="34692" y="8434"/>
                        <a:pt x="35459" y="8167"/>
                        <a:pt x="36060" y="7566"/>
                      </a:cubicBezTo>
                      <a:cubicBezTo>
                        <a:pt x="36627" y="6999"/>
                        <a:pt x="36961" y="6165"/>
                        <a:pt x="36760" y="5365"/>
                      </a:cubicBezTo>
                      <a:cubicBezTo>
                        <a:pt x="36427" y="4031"/>
                        <a:pt x="34859" y="3530"/>
                        <a:pt x="33458" y="3263"/>
                      </a:cubicBezTo>
                      <a:cubicBezTo>
                        <a:pt x="28403" y="2176"/>
                        <a:pt x="23581" y="1"/>
                        <a:pt x="1821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7" name="Google Shape;1147;p44"/>
                <p:cNvSpPr/>
                <p:nvPr/>
              </p:nvSpPr>
              <p:spPr>
                <a:xfrm>
                  <a:off x="4102275" y="3073475"/>
                  <a:ext cx="181825" cy="78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73" h="31272" extrusionOk="0">
                      <a:moveTo>
                        <a:pt x="501" y="1"/>
                      </a:moveTo>
                      <a:lnTo>
                        <a:pt x="1" y="3169"/>
                      </a:lnTo>
                      <a:cubicBezTo>
                        <a:pt x="2836" y="6372"/>
                        <a:pt x="4137" y="10775"/>
                        <a:pt x="4104" y="15045"/>
                      </a:cubicBezTo>
                      <a:cubicBezTo>
                        <a:pt x="4104" y="19348"/>
                        <a:pt x="2903" y="23551"/>
                        <a:pt x="1268" y="27487"/>
                      </a:cubicBezTo>
                      <a:cubicBezTo>
                        <a:pt x="935" y="28287"/>
                        <a:pt x="601" y="29121"/>
                        <a:pt x="735" y="29955"/>
                      </a:cubicBezTo>
                      <a:cubicBezTo>
                        <a:pt x="873" y="30648"/>
                        <a:pt x="1495" y="31272"/>
                        <a:pt x="2123" y="31272"/>
                      </a:cubicBezTo>
                      <a:cubicBezTo>
                        <a:pt x="2250" y="31272"/>
                        <a:pt x="2378" y="31246"/>
                        <a:pt x="2503" y="31190"/>
                      </a:cubicBezTo>
                      <a:cubicBezTo>
                        <a:pt x="2970" y="30989"/>
                        <a:pt x="3236" y="30489"/>
                        <a:pt x="3470" y="30022"/>
                      </a:cubicBezTo>
                      <a:cubicBezTo>
                        <a:pt x="5438" y="25719"/>
                        <a:pt x="6639" y="21116"/>
                        <a:pt x="7006" y="16379"/>
                      </a:cubicBezTo>
                      <a:cubicBezTo>
                        <a:pt x="7273" y="13477"/>
                        <a:pt x="7173" y="10475"/>
                        <a:pt x="6105" y="7773"/>
                      </a:cubicBezTo>
                      <a:cubicBezTo>
                        <a:pt x="5638" y="6705"/>
                        <a:pt x="5071" y="5705"/>
                        <a:pt x="4471" y="4704"/>
                      </a:cubicBezTo>
                      <a:cubicBezTo>
                        <a:pt x="3403" y="2969"/>
                        <a:pt x="2236" y="1201"/>
                        <a:pt x="60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8" name="Google Shape;1148;p44"/>
                <p:cNvSpPr/>
                <p:nvPr/>
              </p:nvSpPr>
              <p:spPr>
                <a:xfrm>
                  <a:off x="4108950" y="3811850"/>
                  <a:ext cx="55075" cy="9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3" h="3823" extrusionOk="0">
                      <a:moveTo>
                        <a:pt x="1657" y="0"/>
                      </a:moveTo>
                      <a:cubicBezTo>
                        <a:pt x="1424" y="0"/>
                        <a:pt x="1221" y="107"/>
                        <a:pt x="1168" y="320"/>
                      </a:cubicBezTo>
                      <a:lnTo>
                        <a:pt x="67" y="3122"/>
                      </a:lnTo>
                      <a:cubicBezTo>
                        <a:pt x="1" y="3422"/>
                        <a:pt x="134" y="3689"/>
                        <a:pt x="367" y="3789"/>
                      </a:cubicBezTo>
                      <a:cubicBezTo>
                        <a:pt x="401" y="3823"/>
                        <a:pt x="501" y="3823"/>
                        <a:pt x="534" y="3823"/>
                      </a:cubicBezTo>
                      <a:cubicBezTo>
                        <a:pt x="701" y="3823"/>
                        <a:pt x="901" y="3689"/>
                        <a:pt x="1035" y="3489"/>
                      </a:cubicBezTo>
                      <a:lnTo>
                        <a:pt x="2135" y="687"/>
                      </a:lnTo>
                      <a:cubicBezTo>
                        <a:pt x="2202" y="387"/>
                        <a:pt x="2069" y="120"/>
                        <a:pt x="1835" y="20"/>
                      </a:cubicBezTo>
                      <a:cubicBezTo>
                        <a:pt x="1775" y="7"/>
                        <a:pt x="1715" y="0"/>
                        <a:pt x="1657" y="0"/>
                      </a:cubicBezTo>
                      <a:close/>
                    </a:path>
                  </a:pathLst>
                </a:custGeom>
                <a:solidFill>
                  <a:srgbClr val="84CBBD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9" name="Google Shape;1149;p44"/>
                <p:cNvSpPr/>
                <p:nvPr/>
              </p:nvSpPr>
              <p:spPr>
                <a:xfrm>
                  <a:off x="3651125" y="3906250"/>
                  <a:ext cx="41725" cy="9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9" h="3983" extrusionOk="0">
                      <a:moveTo>
                        <a:pt x="1107" y="0"/>
                      </a:moveTo>
                      <a:cubicBezTo>
                        <a:pt x="893" y="0"/>
                        <a:pt x="663" y="182"/>
                        <a:pt x="634" y="414"/>
                      </a:cubicBezTo>
                      <a:lnTo>
                        <a:pt x="34" y="3382"/>
                      </a:lnTo>
                      <a:cubicBezTo>
                        <a:pt x="0" y="3649"/>
                        <a:pt x="167" y="3916"/>
                        <a:pt x="467" y="3983"/>
                      </a:cubicBezTo>
                      <a:lnTo>
                        <a:pt x="534" y="3983"/>
                      </a:lnTo>
                      <a:cubicBezTo>
                        <a:pt x="801" y="3983"/>
                        <a:pt x="1001" y="3816"/>
                        <a:pt x="1035" y="3549"/>
                      </a:cubicBezTo>
                      <a:lnTo>
                        <a:pt x="1635" y="580"/>
                      </a:lnTo>
                      <a:cubicBezTo>
                        <a:pt x="1668" y="347"/>
                        <a:pt x="1502" y="47"/>
                        <a:pt x="1201" y="13"/>
                      </a:cubicBezTo>
                      <a:cubicBezTo>
                        <a:pt x="1171" y="5"/>
                        <a:pt x="1139" y="0"/>
                        <a:pt x="1107" y="0"/>
                      </a:cubicBezTo>
                      <a:close/>
                    </a:path>
                  </a:pathLst>
                </a:custGeom>
                <a:solidFill>
                  <a:srgbClr val="84CBBD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0" name="Google Shape;1150;p44"/>
                <p:cNvSpPr/>
                <p:nvPr/>
              </p:nvSpPr>
              <p:spPr>
                <a:xfrm>
                  <a:off x="3646950" y="3197725"/>
                  <a:ext cx="171825" cy="74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3" h="29950" extrusionOk="0">
                      <a:moveTo>
                        <a:pt x="4104" y="1"/>
                      </a:moveTo>
                      <a:cubicBezTo>
                        <a:pt x="2269" y="1635"/>
                        <a:pt x="1335" y="4070"/>
                        <a:pt x="1101" y="6539"/>
                      </a:cubicBezTo>
                      <a:cubicBezTo>
                        <a:pt x="801" y="9041"/>
                        <a:pt x="1168" y="11542"/>
                        <a:pt x="1468" y="14044"/>
                      </a:cubicBezTo>
                      <a:cubicBezTo>
                        <a:pt x="1769" y="16546"/>
                        <a:pt x="1969" y="19081"/>
                        <a:pt x="1468" y="21550"/>
                      </a:cubicBezTo>
                      <a:cubicBezTo>
                        <a:pt x="1035" y="23584"/>
                        <a:pt x="101" y="25552"/>
                        <a:pt x="1" y="27654"/>
                      </a:cubicBezTo>
                      <a:cubicBezTo>
                        <a:pt x="1" y="28254"/>
                        <a:pt x="34" y="28888"/>
                        <a:pt x="434" y="29388"/>
                      </a:cubicBezTo>
                      <a:cubicBezTo>
                        <a:pt x="678" y="29720"/>
                        <a:pt x="1082" y="29949"/>
                        <a:pt x="1473" y="29949"/>
                      </a:cubicBezTo>
                      <a:cubicBezTo>
                        <a:pt x="1672" y="29949"/>
                        <a:pt x="1867" y="29890"/>
                        <a:pt x="2035" y="29755"/>
                      </a:cubicBezTo>
                      <a:cubicBezTo>
                        <a:pt x="2336" y="29555"/>
                        <a:pt x="2469" y="29222"/>
                        <a:pt x="2603" y="28888"/>
                      </a:cubicBezTo>
                      <a:cubicBezTo>
                        <a:pt x="3570" y="26153"/>
                        <a:pt x="4137" y="23251"/>
                        <a:pt x="4471" y="20382"/>
                      </a:cubicBezTo>
                      <a:cubicBezTo>
                        <a:pt x="4771" y="17814"/>
                        <a:pt x="4871" y="15178"/>
                        <a:pt x="4370" y="12576"/>
                      </a:cubicBezTo>
                      <a:cubicBezTo>
                        <a:pt x="4204" y="11809"/>
                        <a:pt x="4004" y="11042"/>
                        <a:pt x="3937" y="10241"/>
                      </a:cubicBezTo>
                      <a:cubicBezTo>
                        <a:pt x="3537" y="7206"/>
                        <a:pt x="4837" y="4070"/>
                        <a:pt x="6872" y="1835"/>
                      </a:cubicBezTo>
                      <a:lnTo>
                        <a:pt x="4104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1" name="Google Shape;1151;p44"/>
                <p:cNvSpPr/>
                <p:nvPr/>
              </p:nvSpPr>
              <p:spPr>
                <a:xfrm>
                  <a:off x="4016375" y="2480550"/>
                  <a:ext cx="356125" cy="44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45" h="17881" fill="none" extrusionOk="0">
                      <a:moveTo>
                        <a:pt x="14178" y="1"/>
                      </a:moveTo>
                      <a:cubicBezTo>
                        <a:pt x="14244" y="3703"/>
                        <a:pt x="14211" y="7473"/>
                        <a:pt x="13544" y="11209"/>
                      </a:cubicBezTo>
                      <a:cubicBezTo>
                        <a:pt x="13177" y="13343"/>
                        <a:pt x="11676" y="15045"/>
                        <a:pt x="9574" y="15645"/>
                      </a:cubicBezTo>
                      <a:cubicBezTo>
                        <a:pt x="6406" y="16512"/>
                        <a:pt x="2603" y="17313"/>
                        <a:pt x="1" y="1788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2" name="Google Shape;1152;p44"/>
                <p:cNvSpPr/>
                <p:nvPr/>
              </p:nvSpPr>
              <p:spPr>
                <a:xfrm>
                  <a:off x="3934650" y="2878150"/>
                  <a:ext cx="203525" cy="9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41" h="3981" extrusionOk="0">
                      <a:moveTo>
                        <a:pt x="6906" y="0"/>
                      </a:moveTo>
                      <a:cubicBezTo>
                        <a:pt x="6862" y="0"/>
                        <a:pt x="6817" y="3"/>
                        <a:pt x="6772" y="8"/>
                      </a:cubicBezTo>
                      <a:cubicBezTo>
                        <a:pt x="4638" y="208"/>
                        <a:pt x="2703" y="675"/>
                        <a:pt x="835" y="1276"/>
                      </a:cubicBezTo>
                      <a:cubicBezTo>
                        <a:pt x="334" y="1442"/>
                        <a:pt x="1" y="1976"/>
                        <a:pt x="134" y="2510"/>
                      </a:cubicBezTo>
                      <a:cubicBezTo>
                        <a:pt x="168" y="2810"/>
                        <a:pt x="268" y="3043"/>
                        <a:pt x="368" y="3344"/>
                      </a:cubicBezTo>
                      <a:cubicBezTo>
                        <a:pt x="587" y="3750"/>
                        <a:pt x="981" y="3981"/>
                        <a:pt x="1414" y="3981"/>
                      </a:cubicBezTo>
                      <a:cubicBezTo>
                        <a:pt x="1443" y="3981"/>
                        <a:pt x="1473" y="3980"/>
                        <a:pt x="1502" y="3977"/>
                      </a:cubicBezTo>
                      <a:cubicBezTo>
                        <a:pt x="3503" y="3744"/>
                        <a:pt x="5505" y="3310"/>
                        <a:pt x="7306" y="2843"/>
                      </a:cubicBezTo>
                      <a:cubicBezTo>
                        <a:pt x="7806" y="2710"/>
                        <a:pt x="8140" y="2210"/>
                        <a:pt x="8107" y="1709"/>
                      </a:cubicBezTo>
                      <a:cubicBezTo>
                        <a:pt x="8107" y="1442"/>
                        <a:pt x="8040" y="1109"/>
                        <a:pt x="7973" y="809"/>
                      </a:cubicBezTo>
                      <a:cubicBezTo>
                        <a:pt x="7850" y="348"/>
                        <a:pt x="7416" y="0"/>
                        <a:pt x="690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3" name="Google Shape;1153;p44"/>
                <p:cNvSpPr/>
                <p:nvPr/>
              </p:nvSpPr>
              <p:spPr>
                <a:xfrm>
                  <a:off x="3019850" y="1702300"/>
                  <a:ext cx="1290925" cy="61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37" h="24528" extrusionOk="0">
                      <a:moveTo>
                        <a:pt x="28846" y="0"/>
                      </a:moveTo>
                      <a:cubicBezTo>
                        <a:pt x="27994" y="0"/>
                        <a:pt x="27140" y="17"/>
                        <a:pt x="26286" y="42"/>
                      </a:cubicBezTo>
                      <a:cubicBezTo>
                        <a:pt x="22249" y="175"/>
                        <a:pt x="18113" y="609"/>
                        <a:pt x="14277" y="1943"/>
                      </a:cubicBezTo>
                      <a:cubicBezTo>
                        <a:pt x="10441" y="3277"/>
                        <a:pt x="6838" y="5512"/>
                        <a:pt x="4503" y="8848"/>
                      </a:cubicBezTo>
                      <a:cubicBezTo>
                        <a:pt x="1401" y="13218"/>
                        <a:pt x="0" y="18955"/>
                        <a:pt x="200" y="24326"/>
                      </a:cubicBezTo>
                      <a:cubicBezTo>
                        <a:pt x="382" y="24507"/>
                        <a:pt x="1169" y="24527"/>
                        <a:pt x="1761" y="24527"/>
                      </a:cubicBezTo>
                      <a:cubicBezTo>
                        <a:pt x="1930" y="24527"/>
                        <a:pt x="2083" y="24526"/>
                        <a:pt x="2202" y="24526"/>
                      </a:cubicBezTo>
                      <a:cubicBezTo>
                        <a:pt x="2502" y="19822"/>
                        <a:pt x="3603" y="15519"/>
                        <a:pt x="6171" y="12184"/>
                      </a:cubicBezTo>
                      <a:cubicBezTo>
                        <a:pt x="10007" y="7180"/>
                        <a:pt x="16545" y="5012"/>
                        <a:pt x="22783" y="4378"/>
                      </a:cubicBezTo>
                      <a:cubicBezTo>
                        <a:pt x="24005" y="4269"/>
                        <a:pt x="25227" y="4206"/>
                        <a:pt x="26444" y="4206"/>
                      </a:cubicBezTo>
                      <a:cubicBezTo>
                        <a:pt x="28948" y="4206"/>
                        <a:pt x="31433" y="4472"/>
                        <a:pt x="33858" y="5145"/>
                      </a:cubicBezTo>
                      <a:cubicBezTo>
                        <a:pt x="37427" y="6146"/>
                        <a:pt x="40796" y="8114"/>
                        <a:pt x="43131" y="10983"/>
                      </a:cubicBezTo>
                      <a:cubicBezTo>
                        <a:pt x="44465" y="12617"/>
                        <a:pt x="45433" y="14519"/>
                        <a:pt x="46467" y="16353"/>
                      </a:cubicBezTo>
                      <a:lnTo>
                        <a:pt x="51637" y="14218"/>
                      </a:lnTo>
                      <a:cubicBezTo>
                        <a:pt x="50069" y="11016"/>
                        <a:pt x="48401" y="7714"/>
                        <a:pt x="45766" y="5279"/>
                      </a:cubicBezTo>
                      <a:cubicBezTo>
                        <a:pt x="43264" y="2944"/>
                        <a:pt x="39962" y="1476"/>
                        <a:pt x="36593" y="709"/>
                      </a:cubicBezTo>
                      <a:cubicBezTo>
                        <a:pt x="34053" y="156"/>
                        <a:pt x="31457" y="0"/>
                        <a:pt x="2884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4" name="Google Shape;1154;p44"/>
                <p:cNvSpPr/>
                <p:nvPr/>
              </p:nvSpPr>
              <p:spPr>
                <a:xfrm>
                  <a:off x="4126475" y="1999700"/>
                  <a:ext cx="416975" cy="50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79" h="20324" extrusionOk="0">
                      <a:moveTo>
                        <a:pt x="8953" y="1"/>
                      </a:moveTo>
                      <a:cubicBezTo>
                        <a:pt x="7765" y="1"/>
                        <a:pt x="6547" y="267"/>
                        <a:pt x="5371" y="588"/>
                      </a:cubicBezTo>
                      <a:cubicBezTo>
                        <a:pt x="4503" y="821"/>
                        <a:pt x="3636" y="1088"/>
                        <a:pt x="2802" y="1455"/>
                      </a:cubicBezTo>
                      <a:cubicBezTo>
                        <a:pt x="967" y="2322"/>
                        <a:pt x="0" y="4424"/>
                        <a:pt x="367" y="6425"/>
                      </a:cubicBezTo>
                      <a:cubicBezTo>
                        <a:pt x="734" y="8393"/>
                        <a:pt x="1168" y="10295"/>
                        <a:pt x="1801" y="12230"/>
                      </a:cubicBezTo>
                      <a:cubicBezTo>
                        <a:pt x="2635" y="14798"/>
                        <a:pt x="3002" y="18267"/>
                        <a:pt x="5371" y="19768"/>
                      </a:cubicBezTo>
                      <a:cubicBezTo>
                        <a:pt x="6009" y="20146"/>
                        <a:pt x="6714" y="20324"/>
                        <a:pt x="7415" y="20324"/>
                      </a:cubicBezTo>
                      <a:cubicBezTo>
                        <a:pt x="7703" y="20324"/>
                        <a:pt x="7991" y="20294"/>
                        <a:pt x="8273" y="20235"/>
                      </a:cubicBezTo>
                      <a:cubicBezTo>
                        <a:pt x="10074" y="19868"/>
                        <a:pt x="12075" y="19635"/>
                        <a:pt x="13677" y="18567"/>
                      </a:cubicBezTo>
                      <a:cubicBezTo>
                        <a:pt x="15144" y="17533"/>
                        <a:pt x="16012" y="15799"/>
                        <a:pt x="16345" y="14064"/>
                      </a:cubicBezTo>
                      <a:cubicBezTo>
                        <a:pt x="16679" y="12296"/>
                        <a:pt x="16512" y="10462"/>
                        <a:pt x="16212" y="8727"/>
                      </a:cubicBezTo>
                      <a:cubicBezTo>
                        <a:pt x="15911" y="7026"/>
                        <a:pt x="15545" y="5258"/>
                        <a:pt x="14711" y="3723"/>
                      </a:cubicBezTo>
                      <a:cubicBezTo>
                        <a:pt x="13877" y="2189"/>
                        <a:pt x="12576" y="821"/>
                        <a:pt x="10908" y="288"/>
                      </a:cubicBezTo>
                      <a:cubicBezTo>
                        <a:pt x="10274" y="84"/>
                        <a:pt x="9618" y="1"/>
                        <a:pt x="895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5" name="Google Shape;1155;p44"/>
                <p:cNvSpPr/>
                <p:nvPr/>
              </p:nvSpPr>
              <p:spPr>
                <a:xfrm>
                  <a:off x="3454325" y="3638875"/>
                  <a:ext cx="207675" cy="16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7" h="6439" extrusionOk="0">
                      <a:moveTo>
                        <a:pt x="8306" y="1"/>
                      </a:moveTo>
                      <a:cubicBezTo>
                        <a:pt x="4670" y="101"/>
                        <a:pt x="1234" y="2536"/>
                        <a:pt x="0" y="5905"/>
                      </a:cubicBezTo>
                      <a:lnTo>
                        <a:pt x="667" y="6439"/>
                      </a:lnTo>
                      <a:lnTo>
                        <a:pt x="8306" y="4737"/>
                      </a:lnTo>
                      <a:lnTo>
                        <a:pt x="8306" y="1"/>
                      </a:lnTo>
                      <a:close/>
                    </a:path>
                  </a:pathLst>
                </a:custGeom>
                <a:solidFill>
                  <a:srgbClr val="EA7F93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6" name="Google Shape;1156;p44"/>
                <p:cNvSpPr/>
                <p:nvPr/>
              </p:nvSpPr>
              <p:spPr>
                <a:xfrm>
                  <a:off x="3596925" y="3513050"/>
                  <a:ext cx="166800" cy="7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2" h="28151" extrusionOk="0">
                      <a:moveTo>
                        <a:pt x="3361" y="1"/>
                      </a:moveTo>
                      <a:cubicBezTo>
                        <a:pt x="2917" y="1"/>
                        <a:pt x="2476" y="34"/>
                        <a:pt x="2035" y="97"/>
                      </a:cubicBezTo>
                      <a:cubicBezTo>
                        <a:pt x="1168" y="230"/>
                        <a:pt x="501" y="964"/>
                        <a:pt x="467" y="1831"/>
                      </a:cubicBezTo>
                      <a:cubicBezTo>
                        <a:pt x="100" y="10638"/>
                        <a:pt x="0" y="19411"/>
                        <a:pt x="100" y="28150"/>
                      </a:cubicBezTo>
                      <a:lnTo>
                        <a:pt x="5638" y="27783"/>
                      </a:lnTo>
                      <a:cubicBezTo>
                        <a:pt x="6438" y="19144"/>
                        <a:pt x="6672" y="10538"/>
                        <a:pt x="6371" y="1898"/>
                      </a:cubicBezTo>
                      <a:cubicBezTo>
                        <a:pt x="6338" y="1031"/>
                        <a:pt x="5704" y="297"/>
                        <a:pt x="4870" y="130"/>
                      </a:cubicBezTo>
                      <a:cubicBezTo>
                        <a:pt x="4360" y="42"/>
                        <a:pt x="3858" y="1"/>
                        <a:pt x="336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7" name="Google Shape;1157;p44"/>
                <p:cNvSpPr/>
                <p:nvPr/>
              </p:nvSpPr>
              <p:spPr>
                <a:xfrm>
                  <a:off x="3503525" y="4193450"/>
                  <a:ext cx="344425" cy="7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77" h="2836" extrusionOk="0">
                      <a:moveTo>
                        <a:pt x="1335" y="0"/>
                      </a:moveTo>
                      <a:cubicBezTo>
                        <a:pt x="567" y="0"/>
                        <a:pt x="0" y="567"/>
                        <a:pt x="34" y="1335"/>
                      </a:cubicBezTo>
                      <a:lnTo>
                        <a:pt x="34" y="2836"/>
                      </a:lnTo>
                      <a:lnTo>
                        <a:pt x="13777" y="2836"/>
                      </a:lnTo>
                      <a:lnTo>
                        <a:pt x="13777" y="1335"/>
                      </a:lnTo>
                      <a:cubicBezTo>
                        <a:pt x="13777" y="567"/>
                        <a:pt x="13210" y="0"/>
                        <a:pt x="1244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8" name="Google Shape;1158;p44"/>
                <p:cNvSpPr/>
                <p:nvPr/>
              </p:nvSpPr>
              <p:spPr>
                <a:xfrm>
                  <a:off x="3401775" y="4251825"/>
                  <a:ext cx="1296800" cy="7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72" h="3170" extrusionOk="0">
                      <a:moveTo>
                        <a:pt x="1635" y="0"/>
                      </a:moveTo>
                      <a:cubicBezTo>
                        <a:pt x="768" y="0"/>
                        <a:pt x="1" y="701"/>
                        <a:pt x="34" y="1568"/>
                      </a:cubicBezTo>
                      <a:cubicBezTo>
                        <a:pt x="34" y="2435"/>
                        <a:pt x="768" y="3169"/>
                        <a:pt x="1635" y="3169"/>
                      </a:cubicBezTo>
                      <a:lnTo>
                        <a:pt x="50303" y="3169"/>
                      </a:lnTo>
                      <a:cubicBezTo>
                        <a:pt x="51171" y="3169"/>
                        <a:pt x="51871" y="2435"/>
                        <a:pt x="51871" y="1568"/>
                      </a:cubicBezTo>
                      <a:cubicBezTo>
                        <a:pt x="51871" y="701"/>
                        <a:pt x="51171" y="0"/>
                        <a:pt x="5030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9" name="Google Shape;1159;p44"/>
                <p:cNvSpPr/>
                <p:nvPr/>
              </p:nvSpPr>
              <p:spPr>
                <a:xfrm>
                  <a:off x="3401775" y="4251825"/>
                  <a:ext cx="1296800" cy="7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72" h="3170" fill="none" extrusionOk="0">
                      <a:moveTo>
                        <a:pt x="1635" y="0"/>
                      </a:moveTo>
                      <a:lnTo>
                        <a:pt x="50303" y="0"/>
                      </a:lnTo>
                      <a:cubicBezTo>
                        <a:pt x="51171" y="0"/>
                        <a:pt x="51871" y="701"/>
                        <a:pt x="51871" y="1568"/>
                      </a:cubicBezTo>
                      <a:lnTo>
                        <a:pt x="51871" y="1568"/>
                      </a:lnTo>
                      <a:cubicBezTo>
                        <a:pt x="51871" y="2435"/>
                        <a:pt x="51171" y="3169"/>
                        <a:pt x="50303" y="3169"/>
                      </a:cubicBezTo>
                      <a:lnTo>
                        <a:pt x="1635" y="3169"/>
                      </a:lnTo>
                      <a:cubicBezTo>
                        <a:pt x="768" y="3169"/>
                        <a:pt x="34" y="2435"/>
                        <a:pt x="34" y="1568"/>
                      </a:cubicBezTo>
                      <a:lnTo>
                        <a:pt x="34" y="1568"/>
                      </a:lnTo>
                      <a:cubicBezTo>
                        <a:pt x="1" y="701"/>
                        <a:pt x="768" y="0"/>
                        <a:pt x="1635" y="0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0" name="Google Shape;1160;p44"/>
                <p:cNvSpPr/>
                <p:nvPr/>
              </p:nvSpPr>
              <p:spPr>
                <a:xfrm>
                  <a:off x="3466000" y="3630925"/>
                  <a:ext cx="410300" cy="39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2" h="15791" extrusionOk="0">
                      <a:moveTo>
                        <a:pt x="13672" y="1"/>
                      </a:moveTo>
                      <a:cubicBezTo>
                        <a:pt x="13299" y="1"/>
                        <a:pt x="12921" y="65"/>
                        <a:pt x="12542" y="119"/>
                      </a:cubicBezTo>
                      <a:cubicBezTo>
                        <a:pt x="9507" y="686"/>
                        <a:pt x="6538" y="1520"/>
                        <a:pt x="3703" y="2620"/>
                      </a:cubicBezTo>
                      <a:lnTo>
                        <a:pt x="0" y="5756"/>
                      </a:lnTo>
                      <a:lnTo>
                        <a:pt x="1501" y="15163"/>
                      </a:lnTo>
                      <a:cubicBezTo>
                        <a:pt x="2295" y="15661"/>
                        <a:pt x="3212" y="15790"/>
                        <a:pt x="4168" y="15790"/>
                      </a:cubicBezTo>
                      <a:cubicBezTo>
                        <a:pt x="4619" y="15790"/>
                        <a:pt x="5078" y="15762"/>
                        <a:pt x="5537" y="15730"/>
                      </a:cubicBezTo>
                      <a:cubicBezTo>
                        <a:pt x="7606" y="15563"/>
                        <a:pt x="9841" y="15396"/>
                        <a:pt x="11508" y="14162"/>
                      </a:cubicBezTo>
                      <a:cubicBezTo>
                        <a:pt x="12876" y="13161"/>
                        <a:pt x="13710" y="11593"/>
                        <a:pt x="14444" y="10059"/>
                      </a:cubicBezTo>
                      <a:cubicBezTo>
                        <a:pt x="15511" y="7857"/>
                        <a:pt x="16412" y="5422"/>
                        <a:pt x="16212" y="3021"/>
                      </a:cubicBezTo>
                      <a:cubicBezTo>
                        <a:pt x="16112" y="1887"/>
                        <a:pt x="15678" y="652"/>
                        <a:pt x="14611" y="185"/>
                      </a:cubicBezTo>
                      <a:cubicBezTo>
                        <a:pt x="14304" y="47"/>
                        <a:pt x="13990" y="1"/>
                        <a:pt x="13672" y="1"/>
                      </a:cubicBezTo>
                      <a:close/>
                    </a:path>
                  </a:pathLst>
                </a:custGeom>
                <a:solidFill>
                  <a:srgbClr val="EA7F93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1" name="Google Shape;1161;p44"/>
                <p:cNvSpPr/>
                <p:nvPr/>
              </p:nvSpPr>
              <p:spPr>
                <a:xfrm>
                  <a:off x="3335075" y="3746850"/>
                  <a:ext cx="199325" cy="31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3" h="12584" extrusionOk="0">
                      <a:moveTo>
                        <a:pt x="4653" y="0"/>
                      </a:moveTo>
                      <a:cubicBezTo>
                        <a:pt x="4559" y="0"/>
                        <a:pt x="4465" y="6"/>
                        <a:pt x="4370" y="18"/>
                      </a:cubicBezTo>
                      <a:cubicBezTo>
                        <a:pt x="2835" y="185"/>
                        <a:pt x="1334" y="685"/>
                        <a:pt x="0" y="1453"/>
                      </a:cubicBezTo>
                      <a:lnTo>
                        <a:pt x="3069" y="12527"/>
                      </a:lnTo>
                      <a:cubicBezTo>
                        <a:pt x="3419" y="12565"/>
                        <a:pt x="3769" y="12583"/>
                        <a:pt x="4118" y="12583"/>
                      </a:cubicBezTo>
                      <a:cubicBezTo>
                        <a:pt x="4699" y="12583"/>
                        <a:pt x="5275" y="12531"/>
                        <a:pt x="5838" y="12427"/>
                      </a:cubicBezTo>
                      <a:cubicBezTo>
                        <a:pt x="6805" y="12260"/>
                        <a:pt x="7472" y="11460"/>
                        <a:pt x="7606" y="10526"/>
                      </a:cubicBezTo>
                      <a:cubicBezTo>
                        <a:pt x="7972" y="7290"/>
                        <a:pt x="7639" y="4288"/>
                        <a:pt x="6738" y="1519"/>
                      </a:cubicBezTo>
                      <a:cubicBezTo>
                        <a:pt x="6465" y="608"/>
                        <a:pt x="5610" y="0"/>
                        <a:pt x="465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2" name="Google Shape;1162;p44"/>
                <p:cNvSpPr/>
                <p:nvPr/>
              </p:nvSpPr>
              <p:spPr>
                <a:xfrm>
                  <a:off x="2138375" y="3747900"/>
                  <a:ext cx="1311800" cy="62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72" h="25106" extrusionOk="0">
                      <a:moveTo>
                        <a:pt x="39057" y="0"/>
                      </a:moveTo>
                      <a:cubicBezTo>
                        <a:pt x="30970" y="0"/>
                        <a:pt x="22879" y="1154"/>
                        <a:pt x="15111" y="3345"/>
                      </a:cubicBezTo>
                      <a:lnTo>
                        <a:pt x="167" y="7648"/>
                      </a:lnTo>
                      <a:cubicBezTo>
                        <a:pt x="0" y="9917"/>
                        <a:pt x="334" y="12252"/>
                        <a:pt x="1268" y="14386"/>
                      </a:cubicBezTo>
                      <a:cubicBezTo>
                        <a:pt x="2802" y="17922"/>
                        <a:pt x="5938" y="20558"/>
                        <a:pt x="9407" y="22192"/>
                      </a:cubicBezTo>
                      <a:cubicBezTo>
                        <a:pt x="12843" y="23827"/>
                        <a:pt x="16679" y="24494"/>
                        <a:pt x="20515" y="24827"/>
                      </a:cubicBezTo>
                      <a:cubicBezTo>
                        <a:pt x="22663" y="25013"/>
                        <a:pt x="24815" y="25105"/>
                        <a:pt x="26965" y="25105"/>
                      </a:cubicBezTo>
                      <a:cubicBezTo>
                        <a:pt x="31391" y="25105"/>
                        <a:pt x="35807" y="24712"/>
                        <a:pt x="40163" y="23927"/>
                      </a:cubicBezTo>
                      <a:cubicBezTo>
                        <a:pt x="43765" y="23259"/>
                        <a:pt x="47601" y="22192"/>
                        <a:pt x="49836" y="19323"/>
                      </a:cubicBezTo>
                      <a:cubicBezTo>
                        <a:pt x="51971" y="16588"/>
                        <a:pt x="52171" y="12885"/>
                        <a:pt x="52338" y="9416"/>
                      </a:cubicBezTo>
                      <a:cubicBezTo>
                        <a:pt x="52438" y="7048"/>
                        <a:pt x="52471" y="4479"/>
                        <a:pt x="50970" y="2645"/>
                      </a:cubicBezTo>
                      <a:cubicBezTo>
                        <a:pt x="49336" y="677"/>
                        <a:pt x="46500" y="243"/>
                        <a:pt x="43965" y="143"/>
                      </a:cubicBezTo>
                      <a:cubicBezTo>
                        <a:pt x="42331" y="47"/>
                        <a:pt x="40694" y="0"/>
                        <a:pt x="3905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3" name="Google Shape;1163;p44"/>
                <p:cNvSpPr/>
                <p:nvPr/>
              </p:nvSpPr>
              <p:spPr>
                <a:xfrm>
                  <a:off x="2170075" y="3737275"/>
                  <a:ext cx="1280100" cy="64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204" h="25820" fill="none" extrusionOk="0">
                      <a:moveTo>
                        <a:pt x="13843" y="3770"/>
                      </a:moveTo>
                      <a:cubicBezTo>
                        <a:pt x="23183" y="1135"/>
                        <a:pt x="32990" y="1"/>
                        <a:pt x="42697" y="568"/>
                      </a:cubicBezTo>
                      <a:cubicBezTo>
                        <a:pt x="45232" y="668"/>
                        <a:pt x="48068" y="1102"/>
                        <a:pt x="49702" y="3070"/>
                      </a:cubicBezTo>
                      <a:cubicBezTo>
                        <a:pt x="51203" y="4904"/>
                        <a:pt x="51170" y="7473"/>
                        <a:pt x="51070" y="9841"/>
                      </a:cubicBezTo>
                      <a:cubicBezTo>
                        <a:pt x="50903" y="13310"/>
                        <a:pt x="50703" y="17013"/>
                        <a:pt x="48568" y="19748"/>
                      </a:cubicBezTo>
                      <a:cubicBezTo>
                        <a:pt x="46333" y="22617"/>
                        <a:pt x="42497" y="23684"/>
                        <a:pt x="38895" y="24352"/>
                      </a:cubicBezTo>
                      <a:cubicBezTo>
                        <a:pt x="32423" y="25519"/>
                        <a:pt x="25819" y="25819"/>
                        <a:pt x="19247" y="25252"/>
                      </a:cubicBezTo>
                      <a:cubicBezTo>
                        <a:pt x="15411" y="24919"/>
                        <a:pt x="11575" y="24252"/>
                        <a:pt x="8139" y="22617"/>
                      </a:cubicBezTo>
                      <a:cubicBezTo>
                        <a:pt x="4670" y="20983"/>
                        <a:pt x="1534" y="18347"/>
                        <a:pt x="0" y="14811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4" name="Google Shape;1164;p44"/>
                <p:cNvSpPr/>
                <p:nvPr/>
              </p:nvSpPr>
              <p:spPr>
                <a:xfrm>
                  <a:off x="4063075" y="3805675"/>
                  <a:ext cx="578775" cy="44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51" h="17617" extrusionOk="0">
                      <a:moveTo>
                        <a:pt x="23151" y="0"/>
                      </a:moveTo>
                      <a:lnTo>
                        <a:pt x="23151" y="0"/>
                      </a:lnTo>
                      <a:cubicBezTo>
                        <a:pt x="19315" y="400"/>
                        <a:pt x="15412" y="334"/>
                        <a:pt x="11676" y="1068"/>
                      </a:cubicBezTo>
                      <a:cubicBezTo>
                        <a:pt x="7907" y="1868"/>
                        <a:pt x="4171" y="3703"/>
                        <a:pt x="2169" y="6938"/>
                      </a:cubicBezTo>
                      <a:cubicBezTo>
                        <a:pt x="668" y="9407"/>
                        <a:pt x="368" y="12376"/>
                        <a:pt x="68" y="15244"/>
                      </a:cubicBezTo>
                      <a:cubicBezTo>
                        <a:pt x="34" y="15745"/>
                        <a:pt x="1" y="16245"/>
                        <a:pt x="134" y="16712"/>
                      </a:cubicBezTo>
                      <a:cubicBezTo>
                        <a:pt x="268" y="17179"/>
                        <a:pt x="668" y="17579"/>
                        <a:pt x="1168" y="17613"/>
                      </a:cubicBezTo>
                      <a:cubicBezTo>
                        <a:pt x="1196" y="17615"/>
                        <a:pt x="1223" y="17617"/>
                        <a:pt x="1250" y="17617"/>
                      </a:cubicBezTo>
                      <a:cubicBezTo>
                        <a:pt x="1905" y="17617"/>
                        <a:pt x="2348" y="16853"/>
                        <a:pt x="2636" y="16212"/>
                      </a:cubicBezTo>
                      <a:cubicBezTo>
                        <a:pt x="3537" y="14077"/>
                        <a:pt x="4371" y="11909"/>
                        <a:pt x="4838" y="10041"/>
                      </a:cubicBezTo>
                      <a:cubicBezTo>
                        <a:pt x="5738" y="11742"/>
                        <a:pt x="7173" y="13176"/>
                        <a:pt x="8874" y="13943"/>
                      </a:cubicBezTo>
                      <a:cubicBezTo>
                        <a:pt x="9911" y="14413"/>
                        <a:pt x="11039" y="14664"/>
                        <a:pt x="12158" y="14664"/>
                      </a:cubicBezTo>
                      <a:cubicBezTo>
                        <a:pt x="12948" y="14664"/>
                        <a:pt x="13733" y="14539"/>
                        <a:pt x="14478" y="14277"/>
                      </a:cubicBezTo>
                      <a:cubicBezTo>
                        <a:pt x="15979" y="13777"/>
                        <a:pt x="17213" y="12776"/>
                        <a:pt x="18548" y="11942"/>
                      </a:cubicBezTo>
                      <a:cubicBezTo>
                        <a:pt x="19748" y="11192"/>
                        <a:pt x="21110" y="10550"/>
                        <a:pt x="22513" y="10550"/>
                      </a:cubicBezTo>
                      <a:cubicBezTo>
                        <a:pt x="22669" y="10550"/>
                        <a:pt x="22827" y="10558"/>
                        <a:pt x="22984" y="10574"/>
                      </a:cubicBezTo>
                      <a:lnTo>
                        <a:pt x="23151" y="0"/>
                      </a:lnTo>
                      <a:close/>
                    </a:path>
                  </a:pathLst>
                </a:custGeom>
                <a:solidFill>
                  <a:srgbClr val="EA7F93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5" name="Google Shape;1165;p44"/>
                <p:cNvSpPr/>
                <p:nvPr/>
              </p:nvSpPr>
              <p:spPr>
                <a:xfrm>
                  <a:off x="4599300" y="3775875"/>
                  <a:ext cx="201850" cy="34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74" h="13702" extrusionOk="0">
                      <a:moveTo>
                        <a:pt x="4273" y="1"/>
                      </a:moveTo>
                      <a:cubicBezTo>
                        <a:pt x="3842" y="1"/>
                        <a:pt x="3428" y="44"/>
                        <a:pt x="3036" y="125"/>
                      </a:cubicBezTo>
                      <a:cubicBezTo>
                        <a:pt x="2035" y="325"/>
                        <a:pt x="1035" y="925"/>
                        <a:pt x="534" y="1826"/>
                      </a:cubicBezTo>
                      <a:cubicBezTo>
                        <a:pt x="101" y="2560"/>
                        <a:pt x="67" y="3394"/>
                        <a:pt x="67" y="4228"/>
                      </a:cubicBezTo>
                      <a:cubicBezTo>
                        <a:pt x="1" y="6196"/>
                        <a:pt x="101" y="8130"/>
                        <a:pt x="267" y="10099"/>
                      </a:cubicBezTo>
                      <a:cubicBezTo>
                        <a:pt x="334" y="10966"/>
                        <a:pt x="434" y="11933"/>
                        <a:pt x="1035" y="12634"/>
                      </a:cubicBezTo>
                      <a:cubicBezTo>
                        <a:pt x="1602" y="13401"/>
                        <a:pt x="2602" y="13701"/>
                        <a:pt x="3570" y="13701"/>
                      </a:cubicBezTo>
                      <a:cubicBezTo>
                        <a:pt x="4537" y="13701"/>
                        <a:pt x="6405" y="13267"/>
                        <a:pt x="7306" y="12967"/>
                      </a:cubicBezTo>
                      <a:cubicBezTo>
                        <a:pt x="8073" y="8864"/>
                        <a:pt x="7106" y="4561"/>
                        <a:pt x="6272" y="292"/>
                      </a:cubicBezTo>
                      <a:cubicBezTo>
                        <a:pt x="5577" y="93"/>
                        <a:pt x="4906" y="1"/>
                        <a:pt x="427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6" name="Google Shape;1166;p44"/>
                <p:cNvSpPr/>
                <p:nvPr/>
              </p:nvSpPr>
              <p:spPr>
                <a:xfrm>
                  <a:off x="4652675" y="3628750"/>
                  <a:ext cx="1209225" cy="65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69" h="26066" extrusionOk="0">
                      <a:moveTo>
                        <a:pt x="22818" y="1"/>
                      </a:moveTo>
                      <a:cubicBezTo>
                        <a:pt x="18567" y="1"/>
                        <a:pt x="14321" y="701"/>
                        <a:pt x="10308" y="2107"/>
                      </a:cubicBezTo>
                      <a:cubicBezTo>
                        <a:pt x="7106" y="3174"/>
                        <a:pt x="3903" y="4909"/>
                        <a:pt x="2302" y="7844"/>
                      </a:cubicBezTo>
                      <a:cubicBezTo>
                        <a:pt x="0" y="12114"/>
                        <a:pt x="1969" y="17651"/>
                        <a:pt x="5638" y="20754"/>
                      </a:cubicBezTo>
                      <a:cubicBezTo>
                        <a:pt x="9307" y="23856"/>
                        <a:pt x="14244" y="24990"/>
                        <a:pt x="18981" y="25624"/>
                      </a:cubicBezTo>
                      <a:cubicBezTo>
                        <a:pt x="21166" y="25891"/>
                        <a:pt x="23376" y="26066"/>
                        <a:pt x="25581" y="26066"/>
                      </a:cubicBezTo>
                      <a:cubicBezTo>
                        <a:pt x="27787" y="26066"/>
                        <a:pt x="29989" y="25891"/>
                        <a:pt x="32157" y="25457"/>
                      </a:cubicBezTo>
                      <a:cubicBezTo>
                        <a:pt x="36460" y="24590"/>
                        <a:pt x="40663" y="22522"/>
                        <a:pt x="43532" y="19186"/>
                      </a:cubicBezTo>
                      <a:cubicBezTo>
                        <a:pt x="47101" y="15150"/>
                        <a:pt x="48368" y="9446"/>
                        <a:pt x="47835" y="4108"/>
                      </a:cubicBezTo>
                      <a:cubicBezTo>
                        <a:pt x="47801" y="3842"/>
                        <a:pt x="47801" y="3608"/>
                        <a:pt x="47768" y="3341"/>
                      </a:cubicBezTo>
                      <a:lnTo>
                        <a:pt x="34992" y="1974"/>
                      </a:lnTo>
                      <a:cubicBezTo>
                        <a:pt x="31067" y="660"/>
                        <a:pt x="26940" y="1"/>
                        <a:pt x="2281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7" name="Google Shape;1167;p44"/>
                <p:cNvSpPr/>
                <p:nvPr/>
              </p:nvSpPr>
              <p:spPr>
                <a:xfrm>
                  <a:off x="4652675" y="3610525"/>
                  <a:ext cx="1209225" cy="67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69" h="27020" fill="none" extrusionOk="0">
                      <a:moveTo>
                        <a:pt x="47835" y="4804"/>
                      </a:moveTo>
                      <a:cubicBezTo>
                        <a:pt x="48368" y="10141"/>
                        <a:pt x="47101" y="15845"/>
                        <a:pt x="43532" y="19881"/>
                      </a:cubicBezTo>
                      <a:cubicBezTo>
                        <a:pt x="40663" y="23217"/>
                        <a:pt x="36460" y="25252"/>
                        <a:pt x="32157" y="26153"/>
                      </a:cubicBezTo>
                      <a:cubicBezTo>
                        <a:pt x="27820" y="27020"/>
                        <a:pt x="23351" y="26853"/>
                        <a:pt x="18981" y="26319"/>
                      </a:cubicBezTo>
                      <a:cubicBezTo>
                        <a:pt x="14244" y="25686"/>
                        <a:pt x="9307" y="24551"/>
                        <a:pt x="5638" y="21416"/>
                      </a:cubicBezTo>
                      <a:cubicBezTo>
                        <a:pt x="1969" y="18347"/>
                        <a:pt x="0" y="12810"/>
                        <a:pt x="2302" y="8540"/>
                      </a:cubicBezTo>
                      <a:cubicBezTo>
                        <a:pt x="3903" y="5571"/>
                        <a:pt x="7106" y="3870"/>
                        <a:pt x="10308" y="2803"/>
                      </a:cubicBezTo>
                      <a:cubicBezTo>
                        <a:pt x="18214" y="34"/>
                        <a:pt x="27020" y="1"/>
                        <a:pt x="34992" y="2669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8" name="Google Shape;1168;p44"/>
                <p:cNvSpPr/>
                <p:nvPr/>
              </p:nvSpPr>
              <p:spPr>
                <a:xfrm>
                  <a:off x="2486950" y="4331050"/>
                  <a:ext cx="3128100" cy="14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24" h="5905" extrusionOk="0">
                      <a:moveTo>
                        <a:pt x="2970" y="0"/>
                      </a:moveTo>
                      <a:cubicBezTo>
                        <a:pt x="1335" y="0"/>
                        <a:pt x="1" y="1334"/>
                        <a:pt x="1" y="2936"/>
                      </a:cubicBezTo>
                      <a:cubicBezTo>
                        <a:pt x="1" y="4570"/>
                        <a:pt x="1335" y="5904"/>
                        <a:pt x="2970" y="5904"/>
                      </a:cubicBezTo>
                      <a:lnTo>
                        <a:pt x="122155" y="5904"/>
                      </a:lnTo>
                      <a:cubicBezTo>
                        <a:pt x="123823" y="5904"/>
                        <a:pt x="125124" y="4603"/>
                        <a:pt x="125124" y="2936"/>
                      </a:cubicBezTo>
                      <a:cubicBezTo>
                        <a:pt x="125124" y="1301"/>
                        <a:pt x="123789" y="0"/>
                        <a:pt x="12215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9" name="Google Shape;1169;p44"/>
                <p:cNvSpPr/>
                <p:nvPr/>
              </p:nvSpPr>
              <p:spPr>
                <a:xfrm>
                  <a:off x="2486950" y="4331050"/>
                  <a:ext cx="3128100" cy="14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24" h="5905" fill="none" extrusionOk="0">
                      <a:moveTo>
                        <a:pt x="122155" y="5904"/>
                      </a:moveTo>
                      <a:lnTo>
                        <a:pt x="2970" y="5904"/>
                      </a:lnTo>
                      <a:cubicBezTo>
                        <a:pt x="1335" y="5904"/>
                        <a:pt x="1" y="4570"/>
                        <a:pt x="1" y="2936"/>
                      </a:cubicBezTo>
                      <a:lnTo>
                        <a:pt x="1" y="2936"/>
                      </a:lnTo>
                      <a:cubicBezTo>
                        <a:pt x="1" y="1334"/>
                        <a:pt x="1335" y="0"/>
                        <a:pt x="2970" y="0"/>
                      </a:cubicBezTo>
                      <a:lnTo>
                        <a:pt x="122155" y="0"/>
                      </a:lnTo>
                      <a:cubicBezTo>
                        <a:pt x="123789" y="0"/>
                        <a:pt x="125124" y="1301"/>
                        <a:pt x="125124" y="2936"/>
                      </a:cubicBezTo>
                      <a:lnTo>
                        <a:pt x="125124" y="2936"/>
                      </a:lnTo>
                      <a:cubicBezTo>
                        <a:pt x="125124" y="4603"/>
                        <a:pt x="123823" y="5904"/>
                        <a:pt x="122155" y="5904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70" name="Google Shape;1170;p44"/>
              <p:cNvSpPr/>
              <p:nvPr/>
            </p:nvSpPr>
            <p:spPr>
              <a:xfrm>
                <a:off x="4358612" y="2857198"/>
                <a:ext cx="137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501" y="1"/>
                    </a:moveTo>
                    <a:cubicBezTo>
                      <a:pt x="201" y="1"/>
                      <a:pt x="0" y="234"/>
                      <a:pt x="0" y="501"/>
                    </a:cubicBezTo>
                    <a:cubicBezTo>
                      <a:pt x="0" y="801"/>
                      <a:pt x="201" y="1001"/>
                      <a:pt x="501" y="1001"/>
                    </a:cubicBezTo>
                    <a:cubicBezTo>
                      <a:pt x="768" y="1001"/>
                      <a:pt x="1001" y="801"/>
                      <a:pt x="1001" y="501"/>
                    </a:cubicBezTo>
                    <a:cubicBezTo>
                      <a:pt x="1001" y="234"/>
                      <a:pt x="768" y="1"/>
                      <a:pt x="5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44"/>
              <p:cNvSpPr/>
              <p:nvPr/>
            </p:nvSpPr>
            <p:spPr>
              <a:xfrm>
                <a:off x="4178559" y="2797656"/>
                <a:ext cx="41599" cy="25601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1869" fill="none" extrusionOk="0">
                    <a:moveTo>
                      <a:pt x="1" y="568"/>
                    </a:moveTo>
                    <a:cubicBezTo>
                      <a:pt x="1" y="568"/>
                      <a:pt x="1869" y="1002"/>
                      <a:pt x="3036" y="1"/>
                    </a:cubicBezTo>
                    <a:cubicBezTo>
                      <a:pt x="3036" y="1"/>
                      <a:pt x="2403" y="1435"/>
                      <a:pt x="568" y="1869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44"/>
              <p:cNvSpPr/>
              <p:nvPr/>
            </p:nvSpPr>
            <p:spPr>
              <a:xfrm>
                <a:off x="4471858" y="2751732"/>
                <a:ext cx="39764" cy="21943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1602" fill="none" extrusionOk="0">
                    <a:moveTo>
                      <a:pt x="2902" y="167"/>
                    </a:moveTo>
                    <a:cubicBezTo>
                      <a:pt x="2902" y="167"/>
                      <a:pt x="1401" y="701"/>
                      <a:pt x="0" y="1"/>
                    </a:cubicBezTo>
                    <a:cubicBezTo>
                      <a:pt x="0" y="1"/>
                      <a:pt x="968" y="1402"/>
                      <a:pt x="2702" y="1602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cxnSp>
        <p:nvCxnSpPr>
          <p:cNvPr id="1173" name="Google Shape;1173;p44"/>
          <p:cNvCxnSpPr>
            <a:stCxn id="1123" idx="3"/>
          </p:cNvCxnSpPr>
          <p:nvPr/>
        </p:nvCxnSpPr>
        <p:spPr>
          <a:xfrm>
            <a:off x="2352113" y="1801528"/>
            <a:ext cx="1882200" cy="808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175" name="Google Shape;1175;p44"/>
          <p:cNvCxnSpPr>
            <a:cxnSpLocks/>
            <a:stCxn id="1127" idx="1"/>
          </p:cNvCxnSpPr>
          <p:nvPr/>
        </p:nvCxnSpPr>
        <p:spPr>
          <a:xfrm rot="10800000" flipV="1">
            <a:off x="4220158" y="1851007"/>
            <a:ext cx="2059133" cy="1411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grpSp>
        <p:nvGrpSpPr>
          <p:cNvPr id="1177" name="Google Shape;1177;p44"/>
          <p:cNvGrpSpPr/>
          <p:nvPr/>
        </p:nvGrpSpPr>
        <p:grpSpPr>
          <a:xfrm>
            <a:off x="408413" y="1142881"/>
            <a:ext cx="1877104" cy="418973"/>
            <a:chOff x="2240950" y="3018425"/>
            <a:chExt cx="231850" cy="51750"/>
          </a:xfrm>
        </p:grpSpPr>
        <p:sp>
          <p:nvSpPr>
            <p:cNvPr id="1178" name="Google Shape;1178;p44"/>
            <p:cNvSpPr/>
            <p:nvPr/>
          </p:nvSpPr>
          <p:spPr>
            <a:xfrm>
              <a:off x="2240950" y="3018425"/>
              <a:ext cx="52550" cy="51750"/>
            </a:xfrm>
            <a:custGeom>
              <a:avLst/>
              <a:gdLst/>
              <a:ahLst/>
              <a:cxnLst/>
              <a:rect l="l" t="t" r="r" b="b"/>
              <a:pathLst>
                <a:path w="2102" h="2070" fill="none" extrusionOk="0">
                  <a:moveTo>
                    <a:pt x="2102" y="1035"/>
                  </a:moveTo>
                  <a:cubicBezTo>
                    <a:pt x="2102" y="1602"/>
                    <a:pt x="1635" y="2069"/>
                    <a:pt x="1034" y="2069"/>
                  </a:cubicBezTo>
                  <a:cubicBezTo>
                    <a:pt x="467" y="2069"/>
                    <a:pt x="0" y="1602"/>
                    <a:pt x="0" y="1035"/>
                  </a:cubicBezTo>
                  <a:cubicBezTo>
                    <a:pt x="0" y="468"/>
                    <a:pt x="467" y="1"/>
                    <a:pt x="1034" y="1"/>
                  </a:cubicBezTo>
                  <a:cubicBezTo>
                    <a:pt x="1635" y="1"/>
                    <a:pt x="2102" y="468"/>
                    <a:pt x="2102" y="10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4"/>
            <p:cNvSpPr/>
            <p:nvPr/>
          </p:nvSpPr>
          <p:spPr>
            <a:xfrm>
              <a:off x="2329325" y="3018425"/>
              <a:ext cx="52575" cy="51750"/>
            </a:xfrm>
            <a:custGeom>
              <a:avLst/>
              <a:gdLst/>
              <a:ahLst/>
              <a:cxnLst/>
              <a:rect l="l" t="t" r="r" b="b"/>
              <a:pathLst>
                <a:path w="2103" h="2070" fill="none" extrusionOk="0">
                  <a:moveTo>
                    <a:pt x="2102" y="1035"/>
                  </a:moveTo>
                  <a:cubicBezTo>
                    <a:pt x="2102" y="1602"/>
                    <a:pt x="1635" y="2069"/>
                    <a:pt x="1068" y="2069"/>
                  </a:cubicBezTo>
                  <a:cubicBezTo>
                    <a:pt x="468" y="2069"/>
                    <a:pt x="1" y="1602"/>
                    <a:pt x="1" y="1035"/>
                  </a:cubicBezTo>
                  <a:cubicBezTo>
                    <a:pt x="1" y="468"/>
                    <a:pt x="468" y="1"/>
                    <a:pt x="1068" y="1"/>
                  </a:cubicBezTo>
                  <a:cubicBezTo>
                    <a:pt x="1635" y="1"/>
                    <a:pt x="2102" y="468"/>
                    <a:pt x="2102" y="10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4"/>
            <p:cNvSpPr/>
            <p:nvPr/>
          </p:nvSpPr>
          <p:spPr>
            <a:xfrm>
              <a:off x="2420225" y="3018425"/>
              <a:ext cx="52575" cy="51750"/>
            </a:xfrm>
            <a:custGeom>
              <a:avLst/>
              <a:gdLst/>
              <a:ahLst/>
              <a:cxnLst/>
              <a:rect l="l" t="t" r="r" b="b"/>
              <a:pathLst>
                <a:path w="2103" h="2070" fill="none" extrusionOk="0">
                  <a:moveTo>
                    <a:pt x="2102" y="1035"/>
                  </a:moveTo>
                  <a:cubicBezTo>
                    <a:pt x="2102" y="1602"/>
                    <a:pt x="1635" y="2069"/>
                    <a:pt x="1035" y="2069"/>
                  </a:cubicBezTo>
                  <a:cubicBezTo>
                    <a:pt x="468" y="2069"/>
                    <a:pt x="1" y="1602"/>
                    <a:pt x="1" y="1035"/>
                  </a:cubicBezTo>
                  <a:cubicBezTo>
                    <a:pt x="1" y="468"/>
                    <a:pt x="468" y="1"/>
                    <a:pt x="1035" y="1"/>
                  </a:cubicBezTo>
                  <a:cubicBezTo>
                    <a:pt x="1635" y="1"/>
                    <a:pt x="2102" y="468"/>
                    <a:pt x="2102" y="10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" name="Google Shape;7443;p78">
            <a:extLst>
              <a:ext uri="{FF2B5EF4-FFF2-40B4-BE49-F238E27FC236}">
                <a16:creationId xmlns:a16="http://schemas.microsoft.com/office/drawing/2014/main" id="{45B3A248-1A39-2D4B-A218-3C86FF8553FF}"/>
              </a:ext>
            </a:extLst>
          </p:cNvPr>
          <p:cNvGrpSpPr/>
          <p:nvPr/>
        </p:nvGrpSpPr>
        <p:grpSpPr>
          <a:xfrm>
            <a:off x="4860977" y="1328538"/>
            <a:ext cx="355663" cy="308725"/>
            <a:chOff x="-28462125" y="3199700"/>
            <a:chExt cx="298550" cy="259150"/>
          </a:xfrm>
        </p:grpSpPr>
        <p:sp>
          <p:nvSpPr>
            <p:cNvPr id="79" name="Google Shape;7444;p78">
              <a:extLst>
                <a:ext uri="{FF2B5EF4-FFF2-40B4-BE49-F238E27FC236}">
                  <a16:creationId xmlns:a16="http://schemas.microsoft.com/office/drawing/2014/main" id="{99DB1C93-5867-A649-B73D-6CB232F1CB83}"/>
                </a:ext>
              </a:extLst>
            </p:cNvPr>
            <p:cNvSpPr/>
            <p:nvPr/>
          </p:nvSpPr>
          <p:spPr>
            <a:xfrm>
              <a:off x="-28459750" y="3284775"/>
              <a:ext cx="296175" cy="104775"/>
            </a:xfrm>
            <a:custGeom>
              <a:avLst/>
              <a:gdLst/>
              <a:ahLst/>
              <a:cxnLst/>
              <a:rect l="l" t="t" r="r" b="b"/>
              <a:pathLst>
                <a:path w="11847" h="4191" extrusionOk="0">
                  <a:moveTo>
                    <a:pt x="5230" y="0"/>
                  </a:moveTo>
                  <a:cubicBezTo>
                    <a:pt x="5073" y="0"/>
                    <a:pt x="4947" y="63"/>
                    <a:pt x="4915" y="189"/>
                  </a:cubicBezTo>
                  <a:lnTo>
                    <a:pt x="4096" y="2080"/>
                  </a:lnTo>
                  <a:lnTo>
                    <a:pt x="347" y="2080"/>
                  </a:lnTo>
                  <a:cubicBezTo>
                    <a:pt x="158" y="2080"/>
                    <a:pt x="0" y="2237"/>
                    <a:pt x="0" y="2426"/>
                  </a:cubicBezTo>
                  <a:cubicBezTo>
                    <a:pt x="0" y="2615"/>
                    <a:pt x="158" y="2773"/>
                    <a:pt x="347" y="2773"/>
                  </a:cubicBezTo>
                  <a:lnTo>
                    <a:pt x="4316" y="2773"/>
                  </a:lnTo>
                  <a:cubicBezTo>
                    <a:pt x="4411" y="2773"/>
                    <a:pt x="4505" y="2710"/>
                    <a:pt x="4600" y="2584"/>
                  </a:cubicBezTo>
                  <a:lnTo>
                    <a:pt x="5199" y="1292"/>
                  </a:lnTo>
                  <a:lnTo>
                    <a:pt x="6238" y="3970"/>
                  </a:lnTo>
                  <a:cubicBezTo>
                    <a:pt x="6301" y="4096"/>
                    <a:pt x="6396" y="4159"/>
                    <a:pt x="6522" y="4191"/>
                  </a:cubicBezTo>
                  <a:lnTo>
                    <a:pt x="6553" y="4191"/>
                  </a:lnTo>
                  <a:cubicBezTo>
                    <a:pt x="6679" y="4191"/>
                    <a:pt x="6805" y="4127"/>
                    <a:pt x="6868" y="4033"/>
                  </a:cubicBezTo>
                  <a:lnTo>
                    <a:pt x="7624" y="2836"/>
                  </a:lnTo>
                  <a:lnTo>
                    <a:pt x="11500" y="2836"/>
                  </a:lnTo>
                  <a:cubicBezTo>
                    <a:pt x="11689" y="2836"/>
                    <a:pt x="11846" y="2678"/>
                    <a:pt x="11846" y="2458"/>
                  </a:cubicBezTo>
                  <a:cubicBezTo>
                    <a:pt x="11846" y="2269"/>
                    <a:pt x="11689" y="2111"/>
                    <a:pt x="11500" y="2111"/>
                  </a:cubicBezTo>
                  <a:lnTo>
                    <a:pt x="7435" y="2111"/>
                  </a:lnTo>
                  <a:cubicBezTo>
                    <a:pt x="7309" y="2111"/>
                    <a:pt x="7183" y="2206"/>
                    <a:pt x="7120" y="2269"/>
                  </a:cubicBezTo>
                  <a:lnTo>
                    <a:pt x="6648" y="3056"/>
                  </a:lnTo>
                  <a:lnTo>
                    <a:pt x="5545" y="221"/>
                  </a:lnTo>
                  <a:cubicBezTo>
                    <a:pt x="5514" y="95"/>
                    <a:pt x="5388" y="0"/>
                    <a:pt x="52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7445;p78">
              <a:extLst>
                <a:ext uri="{FF2B5EF4-FFF2-40B4-BE49-F238E27FC236}">
                  <a16:creationId xmlns:a16="http://schemas.microsoft.com/office/drawing/2014/main" id="{D24A910B-1A99-D44F-A837-840D73E80273}"/>
                </a:ext>
              </a:extLst>
            </p:cNvPr>
            <p:cNvSpPr/>
            <p:nvPr/>
          </p:nvSpPr>
          <p:spPr>
            <a:xfrm>
              <a:off x="-28462125" y="3199700"/>
              <a:ext cx="295400" cy="125275"/>
            </a:xfrm>
            <a:custGeom>
              <a:avLst/>
              <a:gdLst/>
              <a:ahLst/>
              <a:cxnLst/>
              <a:rect l="l" t="t" r="r" b="b"/>
              <a:pathLst>
                <a:path w="11816" h="5011" extrusionOk="0">
                  <a:moveTo>
                    <a:pt x="3151" y="1"/>
                  </a:moveTo>
                  <a:cubicBezTo>
                    <a:pt x="1387" y="1"/>
                    <a:pt x="1" y="1419"/>
                    <a:pt x="1" y="3277"/>
                  </a:cubicBezTo>
                  <a:cubicBezTo>
                    <a:pt x="1" y="3876"/>
                    <a:pt x="158" y="4349"/>
                    <a:pt x="442" y="4821"/>
                  </a:cubicBezTo>
                  <a:lnTo>
                    <a:pt x="3655" y="4821"/>
                  </a:lnTo>
                  <a:lnTo>
                    <a:pt x="4285" y="3340"/>
                  </a:lnTo>
                  <a:cubicBezTo>
                    <a:pt x="4443" y="2994"/>
                    <a:pt x="4821" y="2773"/>
                    <a:pt x="5199" y="2710"/>
                  </a:cubicBezTo>
                  <a:cubicBezTo>
                    <a:pt x="5672" y="2710"/>
                    <a:pt x="6018" y="2994"/>
                    <a:pt x="6176" y="3403"/>
                  </a:cubicBezTo>
                  <a:lnTo>
                    <a:pt x="6806" y="5010"/>
                  </a:lnTo>
                  <a:cubicBezTo>
                    <a:pt x="6963" y="4884"/>
                    <a:pt x="7215" y="4821"/>
                    <a:pt x="7404" y="4821"/>
                  </a:cubicBezTo>
                  <a:lnTo>
                    <a:pt x="11374" y="4821"/>
                  </a:lnTo>
                  <a:cubicBezTo>
                    <a:pt x="11626" y="4349"/>
                    <a:pt x="11815" y="3813"/>
                    <a:pt x="11815" y="3277"/>
                  </a:cubicBezTo>
                  <a:cubicBezTo>
                    <a:pt x="11815" y="1419"/>
                    <a:pt x="10429" y="1"/>
                    <a:pt x="8665" y="1"/>
                  </a:cubicBezTo>
                  <a:cubicBezTo>
                    <a:pt x="7247" y="1"/>
                    <a:pt x="6396" y="977"/>
                    <a:pt x="5924" y="1860"/>
                  </a:cubicBezTo>
                  <a:cubicBezTo>
                    <a:pt x="5451" y="977"/>
                    <a:pt x="4537" y="1"/>
                    <a:pt x="31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7446;p78">
              <a:extLst>
                <a:ext uri="{FF2B5EF4-FFF2-40B4-BE49-F238E27FC236}">
                  <a16:creationId xmlns:a16="http://schemas.microsoft.com/office/drawing/2014/main" id="{A1553C16-DA8E-F649-8130-6E414FDEC351}"/>
                </a:ext>
              </a:extLst>
            </p:cNvPr>
            <p:cNvSpPr/>
            <p:nvPr/>
          </p:nvSpPr>
          <p:spPr>
            <a:xfrm>
              <a:off x="-28405400" y="3360375"/>
              <a:ext cx="186675" cy="98475"/>
            </a:xfrm>
            <a:custGeom>
              <a:avLst/>
              <a:gdLst/>
              <a:ahLst/>
              <a:cxnLst/>
              <a:rect l="l" t="t" r="r" b="b"/>
              <a:pathLst>
                <a:path w="7467" h="3939" extrusionOk="0">
                  <a:moveTo>
                    <a:pt x="2962" y="1"/>
                  </a:moveTo>
                  <a:cubicBezTo>
                    <a:pt x="2773" y="284"/>
                    <a:pt x="2458" y="442"/>
                    <a:pt x="2111" y="442"/>
                  </a:cubicBezTo>
                  <a:lnTo>
                    <a:pt x="0" y="442"/>
                  </a:lnTo>
                  <a:cubicBezTo>
                    <a:pt x="158" y="599"/>
                    <a:pt x="347" y="757"/>
                    <a:pt x="536" y="914"/>
                  </a:cubicBezTo>
                  <a:cubicBezTo>
                    <a:pt x="1449" y="1734"/>
                    <a:pt x="2426" y="2647"/>
                    <a:pt x="3434" y="3813"/>
                  </a:cubicBezTo>
                  <a:cubicBezTo>
                    <a:pt x="3529" y="3907"/>
                    <a:pt x="3592" y="3939"/>
                    <a:pt x="3718" y="3939"/>
                  </a:cubicBezTo>
                  <a:cubicBezTo>
                    <a:pt x="3844" y="3939"/>
                    <a:pt x="3907" y="3907"/>
                    <a:pt x="4001" y="3813"/>
                  </a:cubicBezTo>
                  <a:cubicBezTo>
                    <a:pt x="4978" y="2584"/>
                    <a:pt x="6018" y="1734"/>
                    <a:pt x="6900" y="914"/>
                  </a:cubicBezTo>
                  <a:cubicBezTo>
                    <a:pt x="7120" y="757"/>
                    <a:pt x="7278" y="599"/>
                    <a:pt x="7467" y="442"/>
                  </a:cubicBezTo>
                  <a:lnTo>
                    <a:pt x="5860" y="442"/>
                  </a:lnTo>
                  <a:lnTo>
                    <a:pt x="5293" y="1324"/>
                  </a:lnTo>
                  <a:cubicBezTo>
                    <a:pt x="5104" y="1639"/>
                    <a:pt x="4789" y="1860"/>
                    <a:pt x="4379" y="1860"/>
                  </a:cubicBezTo>
                  <a:lnTo>
                    <a:pt x="4316" y="1860"/>
                  </a:lnTo>
                  <a:cubicBezTo>
                    <a:pt x="3907" y="1797"/>
                    <a:pt x="3592" y="1576"/>
                    <a:pt x="3434" y="1167"/>
                  </a:cubicBezTo>
                  <a:lnTo>
                    <a:pt x="296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5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Foreløpige</a:t>
            </a:r>
            <a:r>
              <a:rPr lang="en" dirty="0"/>
              <a:t> </a:t>
            </a:r>
            <a:r>
              <a:rPr lang="en" dirty="0" err="1"/>
              <a:t>ideer</a:t>
            </a:r>
            <a:endParaRPr lang="en" dirty="0"/>
          </a:p>
        </p:txBody>
      </p:sp>
      <p:sp>
        <p:nvSpPr>
          <p:cNvPr id="1395" name="Google Shape;1395;p50"/>
          <p:cNvSpPr txBox="1">
            <a:spLocks noGrp="1"/>
          </p:cNvSpPr>
          <p:nvPr>
            <p:ph type="subTitle" idx="1"/>
          </p:nvPr>
        </p:nvSpPr>
        <p:spPr>
          <a:xfrm>
            <a:off x="1061634" y="1274715"/>
            <a:ext cx="2119800" cy="4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03" name="Google Shape;1403;p50"/>
          <p:cNvGrpSpPr/>
          <p:nvPr/>
        </p:nvGrpSpPr>
        <p:grpSpPr>
          <a:xfrm>
            <a:off x="5585875" y="1027950"/>
            <a:ext cx="2921382" cy="3087606"/>
            <a:chOff x="6352947" y="1684931"/>
            <a:chExt cx="2318373" cy="2450286"/>
          </a:xfrm>
        </p:grpSpPr>
        <p:sp>
          <p:nvSpPr>
            <p:cNvPr id="1404" name="Google Shape;1404;p50"/>
            <p:cNvSpPr/>
            <p:nvPr/>
          </p:nvSpPr>
          <p:spPr>
            <a:xfrm>
              <a:off x="6353722" y="1972759"/>
              <a:ext cx="2317598" cy="2162458"/>
            </a:xfrm>
            <a:custGeom>
              <a:avLst/>
              <a:gdLst/>
              <a:ahLst/>
              <a:cxnLst/>
              <a:rect l="l" t="t" r="r" b="b"/>
              <a:pathLst>
                <a:path w="89699" h="65534" extrusionOk="0">
                  <a:moveTo>
                    <a:pt x="1" y="1"/>
                  </a:moveTo>
                  <a:lnTo>
                    <a:pt x="1" y="64591"/>
                  </a:lnTo>
                  <a:cubicBezTo>
                    <a:pt x="1" y="65138"/>
                    <a:pt x="426" y="65534"/>
                    <a:pt x="943" y="65534"/>
                  </a:cubicBezTo>
                  <a:lnTo>
                    <a:pt x="88756" y="65534"/>
                  </a:lnTo>
                  <a:cubicBezTo>
                    <a:pt x="89273" y="65534"/>
                    <a:pt x="89699" y="65138"/>
                    <a:pt x="89699" y="64591"/>
                  </a:cubicBezTo>
                  <a:lnTo>
                    <a:pt x="89699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50"/>
            <p:cNvSpPr/>
            <p:nvPr/>
          </p:nvSpPr>
          <p:spPr>
            <a:xfrm>
              <a:off x="6353722" y="1972759"/>
              <a:ext cx="2317598" cy="2162458"/>
            </a:xfrm>
            <a:custGeom>
              <a:avLst/>
              <a:gdLst/>
              <a:ahLst/>
              <a:cxnLst/>
              <a:rect l="l" t="t" r="r" b="b"/>
              <a:pathLst>
                <a:path w="89699" h="65534" fill="none" extrusionOk="0">
                  <a:moveTo>
                    <a:pt x="88756" y="65534"/>
                  </a:moveTo>
                  <a:lnTo>
                    <a:pt x="943" y="65534"/>
                  </a:lnTo>
                  <a:cubicBezTo>
                    <a:pt x="426" y="65534"/>
                    <a:pt x="1" y="65138"/>
                    <a:pt x="1" y="64591"/>
                  </a:cubicBezTo>
                  <a:lnTo>
                    <a:pt x="1" y="1"/>
                  </a:lnTo>
                  <a:lnTo>
                    <a:pt x="89699" y="1"/>
                  </a:lnTo>
                  <a:lnTo>
                    <a:pt x="89699" y="64591"/>
                  </a:lnTo>
                  <a:cubicBezTo>
                    <a:pt x="89699" y="65138"/>
                    <a:pt x="89273" y="65534"/>
                    <a:pt x="88756" y="6553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50"/>
            <p:cNvSpPr/>
            <p:nvPr/>
          </p:nvSpPr>
          <p:spPr>
            <a:xfrm>
              <a:off x="6539064" y="2167332"/>
              <a:ext cx="1954644" cy="1730158"/>
            </a:xfrm>
            <a:custGeom>
              <a:avLst/>
              <a:gdLst/>
              <a:ahLst/>
              <a:cxnLst/>
              <a:rect l="l" t="t" r="r" b="b"/>
              <a:pathLst>
                <a:path w="66203" h="52433" extrusionOk="0">
                  <a:moveTo>
                    <a:pt x="0" y="0"/>
                  </a:moveTo>
                  <a:lnTo>
                    <a:pt x="0" y="52433"/>
                  </a:lnTo>
                  <a:lnTo>
                    <a:pt x="66202" y="52433"/>
                  </a:lnTo>
                  <a:lnTo>
                    <a:pt x="66202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50"/>
            <p:cNvSpPr/>
            <p:nvPr/>
          </p:nvSpPr>
          <p:spPr>
            <a:xfrm>
              <a:off x="6352947" y="1684931"/>
              <a:ext cx="2318373" cy="287870"/>
            </a:xfrm>
            <a:custGeom>
              <a:avLst/>
              <a:gdLst/>
              <a:ahLst/>
              <a:cxnLst/>
              <a:rect l="l" t="t" r="r" b="b"/>
              <a:pathLst>
                <a:path w="89729" h="8724" extrusionOk="0">
                  <a:moveTo>
                    <a:pt x="2067" y="0"/>
                  </a:moveTo>
                  <a:cubicBezTo>
                    <a:pt x="912" y="0"/>
                    <a:pt x="0" y="942"/>
                    <a:pt x="0" y="2067"/>
                  </a:cubicBezTo>
                  <a:lnTo>
                    <a:pt x="0" y="8724"/>
                  </a:lnTo>
                  <a:lnTo>
                    <a:pt x="89729" y="8724"/>
                  </a:lnTo>
                  <a:lnTo>
                    <a:pt x="89729" y="2067"/>
                  </a:lnTo>
                  <a:cubicBezTo>
                    <a:pt x="89729" y="912"/>
                    <a:pt x="88786" y="0"/>
                    <a:pt x="8763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50"/>
            <p:cNvSpPr/>
            <p:nvPr/>
          </p:nvSpPr>
          <p:spPr>
            <a:xfrm>
              <a:off x="8395271" y="1735047"/>
              <a:ext cx="177560" cy="177560"/>
            </a:xfrm>
            <a:custGeom>
              <a:avLst/>
              <a:gdLst/>
              <a:ahLst/>
              <a:cxnLst/>
              <a:rect l="l" t="t" r="r" b="b"/>
              <a:pathLst>
                <a:path w="5381" h="5381" extrusionOk="0">
                  <a:moveTo>
                    <a:pt x="1" y="1"/>
                  </a:moveTo>
                  <a:lnTo>
                    <a:pt x="1" y="5381"/>
                  </a:lnTo>
                  <a:lnTo>
                    <a:pt x="5381" y="5381"/>
                  </a:lnTo>
                  <a:lnTo>
                    <a:pt x="5381" y="1"/>
                  </a:lnTo>
                  <a:close/>
                </a:path>
              </a:pathLst>
            </a:custGeom>
            <a:solidFill>
              <a:schemeClr val="accent6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50"/>
            <p:cNvSpPr/>
            <p:nvPr/>
          </p:nvSpPr>
          <p:spPr>
            <a:xfrm>
              <a:off x="8444437" y="1785203"/>
              <a:ext cx="81273" cy="78270"/>
            </a:xfrm>
            <a:custGeom>
              <a:avLst/>
              <a:gdLst/>
              <a:ahLst/>
              <a:cxnLst/>
              <a:rect l="l" t="t" r="r" b="b"/>
              <a:pathLst>
                <a:path w="2463" h="2372" extrusionOk="0">
                  <a:moveTo>
                    <a:pt x="0" y="1"/>
                  </a:moveTo>
                  <a:lnTo>
                    <a:pt x="2462" y="2372"/>
                  </a:lnTo>
                </a:path>
              </a:pathLst>
            </a:custGeom>
            <a:solidFill>
              <a:srgbClr val="FFEEE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50"/>
            <p:cNvSpPr/>
            <p:nvPr/>
          </p:nvSpPr>
          <p:spPr>
            <a:xfrm>
              <a:off x="8444437" y="1785203"/>
              <a:ext cx="81273" cy="78270"/>
            </a:xfrm>
            <a:custGeom>
              <a:avLst/>
              <a:gdLst/>
              <a:ahLst/>
              <a:cxnLst/>
              <a:rect l="l" t="t" r="r" b="b"/>
              <a:pathLst>
                <a:path w="2463" h="2372" fill="none" extrusionOk="0">
                  <a:moveTo>
                    <a:pt x="0" y="1"/>
                  </a:moveTo>
                  <a:lnTo>
                    <a:pt x="2462" y="237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50"/>
            <p:cNvSpPr/>
            <p:nvPr/>
          </p:nvSpPr>
          <p:spPr>
            <a:xfrm>
              <a:off x="8444437" y="1785203"/>
              <a:ext cx="81273" cy="78270"/>
            </a:xfrm>
            <a:custGeom>
              <a:avLst/>
              <a:gdLst/>
              <a:ahLst/>
              <a:cxnLst/>
              <a:rect l="l" t="t" r="r" b="b"/>
              <a:pathLst>
                <a:path w="2463" h="2372" extrusionOk="0">
                  <a:moveTo>
                    <a:pt x="2462" y="1"/>
                  </a:moveTo>
                  <a:lnTo>
                    <a:pt x="0" y="2372"/>
                  </a:lnTo>
                </a:path>
              </a:pathLst>
            </a:custGeom>
            <a:solidFill>
              <a:srgbClr val="FFEEE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50"/>
            <p:cNvSpPr/>
            <p:nvPr/>
          </p:nvSpPr>
          <p:spPr>
            <a:xfrm>
              <a:off x="8444437" y="1785203"/>
              <a:ext cx="81273" cy="78270"/>
            </a:xfrm>
            <a:custGeom>
              <a:avLst/>
              <a:gdLst/>
              <a:ahLst/>
              <a:cxnLst/>
              <a:rect l="l" t="t" r="r" b="b"/>
              <a:pathLst>
                <a:path w="2463" h="2372" fill="none" extrusionOk="0">
                  <a:moveTo>
                    <a:pt x="2462" y="1"/>
                  </a:moveTo>
                  <a:lnTo>
                    <a:pt x="0" y="237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50"/>
            <p:cNvSpPr/>
            <p:nvPr/>
          </p:nvSpPr>
          <p:spPr>
            <a:xfrm>
              <a:off x="7914870" y="1735047"/>
              <a:ext cx="178549" cy="177560"/>
            </a:xfrm>
            <a:custGeom>
              <a:avLst/>
              <a:gdLst/>
              <a:ahLst/>
              <a:cxnLst/>
              <a:rect l="l" t="t" r="r" b="b"/>
              <a:pathLst>
                <a:path w="5411" h="5381" extrusionOk="0">
                  <a:moveTo>
                    <a:pt x="0" y="1"/>
                  </a:moveTo>
                  <a:lnTo>
                    <a:pt x="0" y="5381"/>
                  </a:lnTo>
                  <a:lnTo>
                    <a:pt x="5411" y="5381"/>
                  </a:lnTo>
                  <a:lnTo>
                    <a:pt x="5411" y="1"/>
                  </a:lnTo>
                  <a:close/>
                </a:path>
              </a:pathLst>
            </a:custGeom>
            <a:solidFill>
              <a:schemeClr val="accent6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50"/>
            <p:cNvSpPr/>
            <p:nvPr/>
          </p:nvSpPr>
          <p:spPr>
            <a:xfrm>
              <a:off x="7948956" y="1871456"/>
              <a:ext cx="110377" cy="33"/>
            </a:xfrm>
            <a:custGeom>
              <a:avLst/>
              <a:gdLst/>
              <a:ahLst/>
              <a:cxnLst/>
              <a:rect l="l" t="t" r="r" b="b"/>
              <a:pathLst>
                <a:path w="3345" h="1" fill="none" extrusionOk="0">
                  <a:moveTo>
                    <a:pt x="1" y="1"/>
                  </a:moveTo>
                  <a:lnTo>
                    <a:pt x="3344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50"/>
            <p:cNvSpPr/>
            <p:nvPr/>
          </p:nvSpPr>
          <p:spPr>
            <a:xfrm>
              <a:off x="8155582" y="1735047"/>
              <a:ext cx="178549" cy="177560"/>
            </a:xfrm>
            <a:custGeom>
              <a:avLst/>
              <a:gdLst/>
              <a:ahLst/>
              <a:cxnLst/>
              <a:rect l="l" t="t" r="r" b="b"/>
              <a:pathLst>
                <a:path w="5411" h="5381" extrusionOk="0">
                  <a:moveTo>
                    <a:pt x="0" y="1"/>
                  </a:moveTo>
                  <a:lnTo>
                    <a:pt x="0" y="5381"/>
                  </a:lnTo>
                  <a:lnTo>
                    <a:pt x="5411" y="5381"/>
                  </a:lnTo>
                  <a:lnTo>
                    <a:pt x="5411" y="1"/>
                  </a:lnTo>
                  <a:close/>
                </a:path>
              </a:pathLst>
            </a:custGeom>
            <a:solidFill>
              <a:schemeClr val="accent6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50"/>
            <p:cNvSpPr/>
            <p:nvPr/>
          </p:nvSpPr>
          <p:spPr>
            <a:xfrm>
              <a:off x="8194683" y="1779197"/>
              <a:ext cx="101335" cy="90281"/>
            </a:xfrm>
            <a:custGeom>
              <a:avLst/>
              <a:gdLst/>
              <a:ahLst/>
              <a:cxnLst/>
              <a:rect l="l" t="t" r="r" b="b"/>
              <a:pathLst>
                <a:path w="3071" h="2736" fill="none" extrusionOk="0">
                  <a:moveTo>
                    <a:pt x="1" y="0"/>
                  </a:moveTo>
                  <a:lnTo>
                    <a:pt x="3071" y="0"/>
                  </a:lnTo>
                  <a:lnTo>
                    <a:pt x="3071" y="2736"/>
                  </a:lnTo>
                  <a:lnTo>
                    <a:pt x="1" y="2736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50"/>
            <p:cNvSpPr/>
            <p:nvPr/>
          </p:nvSpPr>
          <p:spPr>
            <a:xfrm>
              <a:off x="8195706" y="1781210"/>
              <a:ext cx="98300" cy="14057"/>
            </a:xfrm>
            <a:custGeom>
              <a:avLst/>
              <a:gdLst/>
              <a:ahLst/>
              <a:cxnLst/>
              <a:rect l="l" t="t" r="r" b="b"/>
              <a:pathLst>
                <a:path w="2979" h="426" extrusionOk="0">
                  <a:moveTo>
                    <a:pt x="0" y="0"/>
                  </a:moveTo>
                  <a:lnTo>
                    <a:pt x="0" y="426"/>
                  </a:lnTo>
                  <a:lnTo>
                    <a:pt x="2979" y="426"/>
                  </a:lnTo>
                  <a:lnTo>
                    <a:pt x="297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8" name="Google Shape;1418;p50"/>
          <p:cNvGrpSpPr/>
          <p:nvPr/>
        </p:nvGrpSpPr>
        <p:grpSpPr>
          <a:xfrm flipH="1">
            <a:off x="4476948" y="-15925"/>
            <a:ext cx="1108933" cy="1110852"/>
            <a:chOff x="1882350" y="2901675"/>
            <a:chExt cx="491200" cy="492050"/>
          </a:xfrm>
        </p:grpSpPr>
        <p:sp>
          <p:nvSpPr>
            <p:cNvPr id="1419" name="Google Shape;1419;p50"/>
            <p:cNvSpPr/>
            <p:nvPr/>
          </p:nvSpPr>
          <p:spPr>
            <a:xfrm>
              <a:off x="2128350" y="2901675"/>
              <a:ext cx="245200" cy="245200"/>
            </a:xfrm>
            <a:custGeom>
              <a:avLst/>
              <a:gdLst/>
              <a:ahLst/>
              <a:cxnLst/>
              <a:rect l="l" t="t" r="r" b="b"/>
              <a:pathLst>
                <a:path w="9808" h="9808" extrusionOk="0">
                  <a:moveTo>
                    <a:pt x="1" y="1"/>
                  </a:moveTo>
                  <a:lnTo>
                    <a:pt x="1" y="9808"/>
                  </a:lnTo>
                  <a:lnTo>
                    <a:pt x="9808" y="9808"/>
                  </a:lnTo>
                  <a:lnTo>
                    <a:pt x="98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50"/>
            <p:cNvSpPr/>
            <p:nvPr/>
          </p:nvSpPr>
          <p:spPr>
            <a:xfrm>
              <a:off x="1882350" y="3148525"/>
              <a:ext cx="245200" cy="245200"/>
            </a:xfrm>
            <a:custGeom>
              <a:avLst/>
              <a:gdLst/>
              <a:ahLst/>
              <a:cxnLst/>
              <a:rect l="l" t="t" r="r" b="b"/>
              <a:pathLst>
                <a:path w="9808" h="9808" extrusionOk="0">
                  <a:moveTo>
                    <a:pt x="0" y="1"/>
                  </a:moveTo>
                  <a:lnTo>
                    <a:pt x="0" y="9808"/>
                  </a:lnTo>
                  <a:lnTo>
                    <a:pt x="9807" y="9808"/>
                  </a:lnTo>
                  <a:lnTo>
                    <a:pt x="98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1" name="Google Shape;1421;p50"/>
          <p:cNvGrpSpPr/>
          <p:nvPr/>
        </p:nvGrpSpPr>
        <p:grpSpPr>
          <a:xfrm>
            <a:off x="4785533" y="2595636"/>
            <a:ext cx="1098915" cy="572698"/>
            <a:chOff x="4213175" y="3536300"/>
            <a:chExt cx="913175" cy="475900"/>
          </a:xfrm>
        </p:grpSpPr>
        <p:sp>
          <p:nvSpPr>
            <p:cNvPr id="1422" name="Google Shape;1422;p50"/>
            <p:cNvSpPr/>
            <p:nvPr/>
          </p:nvSpPr>
          <p:spPr>
            <a:xfrm>
              <a:off x="4916175" y="3549650"/>
              <a:ext cx="208525" cy="186000"/>
            </a:xfrm>
            <a:custGeom>
              <a:avLst/>
              <a:gdLst/>
              <a:ahLst/>
              <a:cxnLst/>
              <a:rect l="l" t="t" r="r" b="b"/>
              <a:pathLst>
                <a:path w="8341" h="7440" extrusionOk="0">
                  <a:moveTo>
                    <a:pt x="7439" y="67"/>
                  </a:moveTo>
                  <a:cubicBezTo>
                    <a:pt x="7430" y="76"/>
                    <a:pt x="7424" y="80"/>
                    <a:pt x="7419" y="80"/>
                  </a:cubicBezTo>
                  <a:cubicBezTo>
                    <a:pt x="7418" y="80"/>
                    <a:pt x="7416" y="80"/>
                    <a:pt x="7415" y="79"/>
                  </a:cubicBezTo>
                  <a:lnTo>
                    <a:pt x="7415" y="79"/>
                  </a:lnTo>
                  <a:lnTo>
                    <a:pt x="7439" y="67"/>
                  </a:lnTo>
                  <a:close/>
                  <a:moveTo>
                    <a:pt x="7381" y="96"/>
                  </a:moveTo>
                  <a:lnTo>
                    <a:pt x="7381" y="96"/>
                  </a:lnTo>
                  <a:cubicBezTo>
                    <a:pt x="7376" y="104"/>
                    <a:pt x="7374" y="110"/>
                    <a:pt x="7373" y="110"/>
                  </a:cubicBezTo>
                  <a:cubicBezTo>
                    <a:pt x="7373" y="110"/>
                    <a:pt x="7373" y="107"/>
                    <a:pt x="7373" y="101"/>
                  </a:cubicBezTo>
                  <a:lnTo>
                    <a:pt x="7381" y="96"/>
                  </a:lnTo>
                  <a:close/>
                  <a:moveTo>
                    <a:pt x="1902" y="4237"/>
                  </a:moveTo>
                  <a:cubicBezTo>
                    <a:pt x="1897" y="4237"/>
                    <a:pt x="1895" y="4239"/>
                    <a:pt x="1894" y="4242"/>
                  </a:cubicBezTo>
                  <a:lnTo>
                    <a:pt x="1894" y="4242"/>
                  </a:lnTo>
                  <a:cubicBezTo>
                    <a:pt x="1897" y="4240"/>
                    <a:pt x="1899" y="4238"/>
                    <a:pt x="1902" y="4237"/>
                  </a:cubicBezTo>
                  <a:close/>
                  <a:moveTo>
                    <a:pt x="735" y="5238"/>
                  </a:moveTo>
                  <a:cubicBezTo>
                    <a:pt x="713" y="5238"/>
                    <a:pt x="706" y="5251"/>
                    <a:pt x="711" y="5261"/>
                  </a:cubicBezTo>
                  <a:lnTo>
                    <a:pt x="711" y="5261"/>
                  </a:lnTo>
                  <a:lnTo>
                    <a:pt x="735" y="5238"/>
                  </a:lnTo>
                  <a:close/>
                  <a:moveTo>
                    <a:pt x="7406" y="0"/>
                  </a:moveTo>
                  <a:cubicBezTo>
                    <a:pt x="7373" y="0"/>
                    <a:pt x="7373" y="0"/>
                    <a:pt x="7306" y="67"/>
                  </a:cubicBezTo>
                  <a:lnTo>
                    <a:pt x="7373" y="67"/>
                  </a:lnTo>
                  <a:cubicBezTo>
                    <a:pt x="7306" y="101"/>
                    <a:pt x="7306" y="134"/>
                    <a:pt x="7273" y="134"/>
                  </a:cubicBezTo>
                  <a:cubicBezTo>
                    <a:pt x="7266" y="141"/>
                    <a:pt x="7260" y="144"/>
                    <a:pt x="7255" y="144"/>
                  </a:cubicBezTo>
                  <a:cubicBezTo>
                    <a:pt x="7242" y="144"/>
                    <a:pt x="7236" y="124"/>
                    <a:pt x="7223" y="124"/>
                  </a:cubicBezTo>
                  <a:cubicBezTo>
                    <a:pt x="7219" y="124"/>
                    <a:pt x="7213" y="127"/>
                    <a:pt x="7206" y="134"/>
                  </a:cubicBezTo>
                  <a:cubicBezTo>
                    <a:pt x="6839" y="301"/>
                    <a:pt x="6505" y="501"/>
                    <a:pt x="6105" y="734"/>
                  </a:cubicBezTo>
                  <a:lnTo>
                    <a:pt x="6105" y="668"/>
                  </a:lnTo>
                  <a:cubicBezTo>
                    <a:pt x="6038" y="768"/>
                    <a:pt x="5905" y="801"/>
                    <a:pt x="5838" y="901"/>
                  </a:cubicBezTo>
                  <a:lnTo>
                    <a:pt x="5738" y="901"/>
                  </a:lnTo>
                  <a:cubicBezTo>
                    <a:pt x="5738" y="901"/>
                    <a:pt x="5605" y="968"/>
                    <a:pt x="5505" y="1101"/>
                  </a:cubicBezTo>
                  <a:cubicBezTo>
                    <a:pt x="5405" y="1135"/>
                    <a:pt x="5371" y="1168"/>
                    <a:pt x="5338" y="1235"/>
                  </a:cubicBezTo>
                  <a:cubicBezTo>
                    <a:pt x="5338" y="1268"/>
                    <a:pt x="5271" y="1268"/>
                    <a:pt x="5271" y="1268"/>
                  </a:cubicBezTo>
                  <a:lnTo>
                    <a:pt x="5338" y="1301"/>
                  </a:lnTo>
                  <a:cubicBezTo>
                    <a:pt x="5308" y="1331"/>
                    <a:pt x="5288" y="1340"/>
                    <a:pt x="5271" y="1340"/>
                  </a:cubicBezTo>
                  <a:cubicBezTo>
                    <a:pt x="5244" y="1340"/>
                    <a:pt x="5229" y="1315"/>
                    <a:pt x="5207" y="1315"/>
                  </a:cubicBezTo>
                  <a:cubicBezTo>
                    <a:pt x="5197" y="1315"/>
                    <a:pt x="5186" y="1320"/>
                    <a:pt x="5171" y="1335"/>
                  </a:cubicBezTo>
                  <a:cubicBezTo>
                    <a:pt x="5171" y="1435"/>
                    <a:pt x="5004" y="1435"/>
                    <a:pt x="5004" y="1502"/>
                  </a:cubicBezTo>
                  <a:cubicBezTo>
                    <a:pt x="5004" y="1502"/>
                    <a:pt x="4975" y="1531"/>
                    <a:pt x="4945" y="1531"/>
                  </a:cubicBezTo>
                  <a:cubicBezTo>
                    <a:pt x="4930" y="1531"/>
                    <a:pt x="4915" y="1524"/>
                    <a:pt x="4904" y="1502"/>
                  </a:cubicBezTo>
                  <a:cubicBezTo>
                    <a:pt x="4904" y="1568"/>
                    <a:pt x="4871" y="1568"/>
                    <a:pt x="4871" y="1602"/>
                  </a:cubicBezTo>
                  <a:lnTo>
                    <a:pt x="4904" y="1602"/>
                  </a:lnTo>
                  <a:lnTo>
                    <a:pt x="4871" y="1635"/>
                  </a:lnTo>
                  <a:cubicBezTo>
                    <a:pt x="4838" y="1635"/>
                    <a:pt x="4838" y="1635"/>
                    <a:pt x="4838" y="1602"/>
                  </a:cubicBezTo>
                  <a:cubicBezTo>
                    <a:pt x="4671" y="1668"/>
                    <a:pt x="3770" y="2269"/>
                    <a:pt x="3603" y="2436"/>
                  </a:cubicBezTo>
                  <a:cubicBezTo>
                    <a:pt x="3648" y="2436"/>
                    <a:pt x="3677" y="2406"/>
                    <a:pt x="3702" y="2406"/>
                  </a:cubicBezTo>
                  <a:cubicBezTo>
                    <a:pt x="3715" y="2406"/>
                    <a:pt x="3726" y="2413"/>
                    <a:pt x="3737" y="2436"/>
                  </a:cubicBezTo>
                  <a:cubicBezTo>
                    <a:pt x="3703" y="2502"/>
                    <a:pt x="3670" y="2469"/>
                    <a:pt x="3670" y="2502"/>
                  </a:cubicBezTo>
                  <a:cubicBezTo>
                    <a:pt x="3655" y="2497"/>
                    <a:pt x="3641" y="2495"/>
                    <a:pt x="3629" y="2495"/>
                  </a:cubicBezTo>
                  <a:cubicBezTo>
                    <a:pt x="3580" y="2495"/>
                    <a:pt x="3547" y="2526"/>
                    <a:pt x="3504" y="2526"/>
                  </a:cubicBezTo>
                  <a:cubicBezTo>
                    <a:pt x="3484" y="2526"/>
                    <a:pt x="3463" y="2520"/>
                    <a:pt x="3437" y="2502"/>
                  </a:cubicBezTo>
                  <a:lnTo>
                    <a:pt x="3437" y="2569"/>
                  </a:lnTo>
                  <a:lnTo>
                    <a:pt x="3403" y="2569"/>
                  </a:lnTo>
                  <a:cubicBezTo>
                    <a:pt x="3236" y="2769"/>
                    <a:pt x="3370" y="2602"/>
                    <a:pt x="3203" y="2769"/>
                  </a:cubicBezTo>
                  <a:cubicBezTo>
                    <a:pt x="3103" y="2836"/>
                    <a:pt x="3070" y="2936"/>
                    <a:pt x="3036" y="2969"/>
                  </a:cubicBezTo>
                  <a:cubicBezTo>
                    <a:pt x="3036" y="2969"/>
                    <a:pt x="3070" y="2969"/>
                    <a:pt x="3070" y="3003"/>
                  </a:cubicBezTo>
                  <a:cubicBezTo>
                    <a:pt x="3066" y="2999"/>
                    <a:pt x="3063" y="2997"/>
                    <a:pt x="3060" y="2997"/>
                  </a:cubicBezTo>
                  <a:cubicBezTo>
                    <a:pt x="3039" y="2997"/>
                    <a:pt x="3034" y="3075"/>
                    <a:pt x="3013" y="3075"/>
                  </a:cubicBezTo>
                  <a:cubicBezTo>
                    <a:pt x="3010" y="3075"/>
                    <a:pt x="3007" y="3073"/>
                    <a:pt x="3003" y="3069"/>
                  </a:cubicBezTo>
                  <a:cubicBezTo>
                    <a:pt x="2936" y="3103"/>
                    <a:pt x="2869" y="3136"/>
                    <a:pt x="2936" y="3169"/>
                  </a:cubicBezTo>
                  <a:cubicBezTo>
                    <a:pt x="2914" y="3169"/>
                    <a:pt x="2877" y="3199"/>
                    <a:pt x="2865" y="3199"/>
                  </a:cubicBezTo>
                  <a:cubicBezTo>
                    <a:pt x="2858" y="3199"/>
                    <a:pt x="2858" y="3192"/>
                    <a:pt x="2869" y="3169"/>
                  </a:cubicBezTo>
                  <a:cubicBezTo>
                    <a:pt x="2836" y="3169"/>
                    <a:pt x="2836" y="3236"/>
                    <a:pt x="2769" y="3236"/>
                  </a:cubicBezTo>
                  <a:lnTo>
                    <a:pt x="2836" y="3236"/>
                  </a:lnTo>
                  <a:cubicBezTo>
                    <a:pt x="2736" y="3303"/>
                    <a:pt x="2669" y="3303"/>
                    <a:pt x="2669" y="3403"/>
                  </a:cubicBezTo>
                  <a:lnTo>
                    <a:pt x="2703" y="3403"/>
                  </a:lnTo>
                  <a:cubicBezTo>
                    <a:pt x="2679" y="3427"/>
                    <a:pt x="2639" y="3450"/>
                    <a:pt x="2594" y="3450"/>
                  </a:cubicBezTo>
                  <a:cubicBezTo>
                    <a:pt x="2575" y="3450"/>
                    <a:pt x="2555" y="3446"/>
                    <a:pt x="2536" y="3436"/>
                  </a:cubicBezTo>
                  <a:lnTo>
                    <a:pt x="2569" y="3403"/>
                  </a:lnTo>
                  <a:lnTo>
                    <a:pt x="2569" y="3403"/>
                  </a:lnTo>
                  <a:cubicBezTo>
                    <a:pt x="2502" y="3470"/>
                    <a:pt x="2436" y="3503"/>
                    <a:pt x="2402" y="3603"/>
                  </a:cubicBezTo>
                  <a:lnTo>
                    <a:pt x="2436" y="3603"/>
                  </a:lnTo>
                  <a:cubicBezTo>
                    <a:pt x="2402" y="3737"/>
                    <a:pt x="1935" y="4137"/>
                    <a:pt x="1902" y="4270"/>
                  </a:cubicBezTo>
                  <a:lnTo>
                    <a:pt x="2002" y="4270"/>
                  </a:lnTo>
                  <a:lnTo>
                    <a:pt x="1935" y="4337"/>
                  </a:lnTo>
                  <a:cubicBezTo>
                    <a:pt x="1935" y="4337"/>
                    <a:pt x="1886" y="4263"/>
                    <a:pt x="1894" y="4242"/>
                  </a:cubicBezTo>
                  <a:lnTo>
                    <a:pt x="1894" y="4242"/>
                  </a:lnTo>
                  <a:cubicBezTo>
                    <a:pt x="1712" y="4361"/>
                    <a:pt x="999" y="5072"/>
                    <a:pt x="868" y="5171"/>
                  </a:cubicBezTo>
                  <a:cubicBezTo>
                    <a:pt x="843" y="5188"/>
                    <a:pt x="828" y="5194"/>
                    <a:pt x="820" y="5194"/>
                  </a:cubicBezTo>
                  <a:cubicBezTo>
                    <a:pt x="793" y="5194"/>
                    <a:pt x="818" y="5138"/>
                    <a:pt x="768" y="5138"/>
                  </a:cubicBezTo>
                  <a:cubicBezTo>
                    <a:pt x="735" y="5238"/>
                    <a:pt x="768" y="5238"/>
                    <a:pt x="735" y="5271"/>
                  </a:cubicBezTo>
                  <a:cubicBezTo>
                    <a:pt x="722" y="5271"/>
                    <a:pt x="715" y="5266"/>
                    <a:pt x="711" y="5261"/>
                  </a:cubicBezTo>
                  <a:lnTo>
                    <a:pt x="711" y="5261"/>
                  </a:lnTo>
                  <a:lnTo>
                    <a:pt x="701" y="5271"/>
                  </a:lnTo>
                  <a:cubicBezTo>
                    <a:pt x="735" y="5271"/>
                    <a:pt x="768" y="5304"/>
                    <a:pt x="835" y="5304"/>
                  </a:cubicBezTo>
                  <a:lnTo>
                    <a:pt x="735" y="5404"/>
                  </a:lnTo>
                  <a:lnTo>
                    <a:pt x="701" y="5338"/>
                  </a:lnTo>
                  <a:lnTo>
                    <a:pt x="701" y="5338"/>
                  </a:lnTo>
                  <a:cubicBezTo>
                    <a:pt x="701" y="5338"/>
                    <a:pt x="735" y="5471"/>
                    <a:pt x="668" y="5504"/>
                  </a:cubicBezTo>
                  <a:cubicBezTo>
                    <a:pt x="534" y="5605"/>
                    <a:pt x="401" y="5771"/>
                    <a:pt x="268" y="5838"/>
                  </a:cubicBezTo>
                  <a:lnTo>
                    <a:pt x="268" y="5771"/>
                  </a:lnTo>
                  <a:cubicBezTo>
                    <a:pt x="268" y="5771"/>
                    <a:pt x="234" y="5805"/>
                    <a:pt x="201" y="5805"/>
                  </a:cubicBezTo>
                  <a:cubicBezTo>
                    <a:pt x="220" y="5805"/>
                    <a:pt x="207" y="5837"/>
                    <a:pt x="198" y="5853"/>
                  </a:cubicBezTo>
                  <a:lnTo>
                    <a:pt x="198" y="5853"/>
                  </a:lnTo>
                  <a:cubicBezTo>
                    <a:pt x="199" y="5848"/>
                    <a:pt x="200" y="5843"/>
                    <a:pt x="201" y="5838"/>
                  </a:cubicBezTo>
                  <a:lnTo>
                    <a:pt x="201" y="5838"/>
                  </a:lnTo>
                  <a:cubicBezTo>
                    <a:pt x="193" y="5855"/>
                    <a:pt x="190" y="5861"/>
                    <a:pt x="192" y="5861"/>
                  </a:cubicBezTo>
                  <a:cubicBezTo>
                    <a:pt x="192" y="5861"/>
                    <a:pt x="195" y="5858"/>
                    <a:pt x="198" y="5853"/>
                  </a:cubicBezTo>
                  <a:lnTo>
                    <a:pt x="198" y="5853"/>
                  </a:lnTo>
                  <a:cubicBezTo>
                    <a:pt x="158" y="6009"/>
                    <a:pt x="1" y="6074"/>
                    <a:pt x="1" y="6172"/>
                  </a:cubicBezTo>
                  <a:cubicBezTo>
                    <a:pt x="34" y="6272"/>
                    <a:pt x="835" y="7339"/>
                    <a:pt x="868" y="7406"/>
                  </a:cubicBezTo>
                  <a:lnTo>
                    <a:pt x="835" y="7439"/>
                  </a:lnTo>
                  <a:cubicBezTo>
                    <a:pt x="868" y="7439"/>
                    <a:pt x="901" y="7406"/>
                    <a:pt x="901" y="7406"/>
                  </a:cubicBezTo>
                  <a:lnTo>
                    <a:pt x="868" y="7339"/>
                  </a:lnTo>
                  <a:cubicBezTo>
                    <a:pt x="880" y="7314"/>
                    <a:pt x="888" y="7308"/>
                    <a:pt x="895" y="7308"/>
                  </a:cubicBezTo>
                  <a:cubicBezTo>
                    <a:pt x="902" y="7308"/>
                    <a:pt x="908" y="7316"/>
                    <a:pt x="916" y="7316"/>
                  </a:cubicBezTo>
                  <a:cubicBezTo>
                    <a:pt x="921" y="7316"/>
                    <a:pt x="927" y="7313"/>
                    <a:pt x="935" y="7306"/>
                  </a:cubicBezTo>
                  <a:lnTo>
                    <a:pt x="935" y="7306"/>
                  </a:lnTo>
                  <a:cubicBezTo>
                    <a:pt x="1001" y="7339"/>
                    <a:pt x="935" y="7406"/>
                    <a:pt x="901" y="7439"/>
                  </a:cubicBezTo>
                  <a:cubicBezTo>
                    <a:pt x="935" y="7406"/>
                    <a:pt x="1001" y="7406"/>
                    <a:pt x="1001" y="7339"/>
                  </a:cubicBezTo>
                  <a:cubicBezTo>
                    <a:pt x="1007" y="7334"/>
                    <a:pt x="1011" y="7332"/>
                    <a:pt x="1015" y="7332"/>
                  </a:cubicBezTo>
                  <a:cubicBezTo>
                    <a:pt x="1029" y="7332"/>
                    <a:pt x="1036" y="7363"/>
                    <a:pt x="1048" y="7363"/>
                  </a:cubicBezTo>
                  <a:cubicBezTo>
                    <a:pt x="1053" y="7363"/>
                    <a:pt x="1059" y="7357"/>
                    <a:pt x="1068" y="7339"/>
                  </a:cubicBezTo>
                  <a:cubicBezTo>
                    <a:pt x="1102" y="7306"/>
                    <a:pt x="1102" y="7239"/>
                    <a:pt x="1168" y="7239"/>
                  </a:cubicBezTo>
                  <a:cubicBezTo>
                    <a:pt x="1268" y="7172"/>
                    <a:pt x="1235" y="7072"/>
                    <a:pt x="1368" y="7006"/>
                  </a:cubicBezTo>
                  <a:cubicBezTo>
                    <a:pt x="1402" y="7006"/>
                    <a:pt x="1435" y="6939"/>
                    <a:pt x="1535" y="6905"/>
                  </a:cubicBezTo>
                  <a:cubicBezTo>
                    <a:pt x="1535" y="6905"/>
                    <a:pt x="1502" y="6905"/>
                    <a:pt x="1502" y="6839"/>
                  </a:cubicBezTo>
                  <a:cubicBezTo>
                    <a:pt x="1569" y="6805"/>
                    <a:pt x="1569" y="6772"/>
                    <a:pt x="1669" y="6739"/>
                  </a:cubicBezTo>
                  <a:lnTo>
                    <a:pt x="1669" y="6639"/>
                  </a:lnTo>
                  <a:cubicBezTo>
                    <a:pt x="1869" y="6438"/>
                    <a:pt x="2669" y="5638"/>
                    <a:pt x="2903" y="5471"/>
                  </a:cubicBezTo>
                  <a:cubicBezTo>
                    <a:pt x="3236" y="5171"/>
                    <a:pt x="3904" y="4604"/>
                    <a:pt x="4237" y="4270"/>
                  </a:cubicBezTo>
                  <a:cubicBezTo>
                    <a:pt x="4337" y="4270"/>
                    <a:pt x="4404" y="4170"/>
                    <a:pt x="4437" y="4137"/>
                  </a:cubicBezTo>
                  <a:cubicBezTo>
                    <a:pt x="4404" y="4137"/>
                    <a:pt x="4404" y="4137"/>
                    <a:pt x="4404" y="4103"/>
                  </a:cubicBezTo>
                  <a:cubicBezTo>
                    <a:pt x="4571" y="3970"/>
                    <a:pt x="4404" y="4037"/>
                    <a:pt x="4571" y="3937"/>
                  </a:cubicBezTo>
                  <a:cubicBezTo>
                    <a:pt x="4737" y="3737"/>
                    <a:pt x="5571" y="3169"/>
                    <a:pt x="5772" y="3103"/>
                  </a:cubicBezTo>
                  <a:cubicBezTo>
                    <a:pt x="5872" y="2969"/>
                    <a:pt x="5972" y="2936"/>
                    <a:pt x="6072" y="2802"/>
                  </a:cubicBezTo>
                  <a:cubicBezTo>
                    <a:pt x="6138" y="2736"/>
                    <a:pt x="6806" y="2335"/>
                    <a:pt x="6939" y="2269"/>
                  </a:cubicBezTo>
                  <a:lnTo>
                    <a:pt x="6906" y="2269"/>
                  </a:lnTo>
                  <a:cubicBezTo>
                    <a:pt x="6972" y="2169"/>
                    <a:pt x="7039" y="2235"/>
                    <a:pt x="7106" y="2169"/>
                  </a:cubicBezTo>
                  <a:cubicBezTo>
                    <a:pt x="7072" y="2135"/>
                    <a:pt x="7173" y="2069"/>
                    <a:pt x="7173" y="2002"/>
                  </a:cubicBezTo>
                  <a:cubicBezTo>
                    <a:pt x="7206" y="1969"/>
                    <a:pt x="7273" y="1835"/>
                    <a:pt x="7406" y="1768"/>
                  </a:cubicBezTo>
                  <a:lnTo>
                    <a:pt x="7406" y="1802"/>
                  </a:lnTo>
                  <a:cubicBezTo>
                    <a:pt x="7439" y="1735"/>
                    <a:pt x="7606" y="1635"/>
                    <a:pt x="7673" y="1602"/>
                  </a:cubicBezTo>
                  <a:cubicBezTo>
                    <a:pt x="7773" y="1502"/>
                    <a:pt x="8040" y="1468"/>
                    <a:pt x="8173" y="1301"/>
                  </a:cubicBezTo>
                  <a:lnTo>
                    <a:pt x="8340" y="1335"/>
                  </a:lnTo>
                  <a:cubicBezTo>
                    <a:pt x="8340" y="1335"/>
                    <a:pt x="7873" y="134"/>
                    <a:pt x="7506" y="67"/>
                  </a:cubicBezTo>
                  <a:lnTo>
                    <a:pt x="7506" y="0"/>
                  </a:lnTo>
                  <a:lnTo>
                    <a:pt x="7439" y="67"/>
                  </a:lnTo>
                  <a:cubicBezTo>
                    <a:pt x="7428" y="67"/>
                    <a:pt x="7418" y="69"/>
                    <a:pt x="7411" y="72"/>
                  </a:cubicBezTo>
                  <a:lnTo>
                    <a:pt x="7411" y="72"/>
                  </a:lnTo>
                  <a:cubicBezTo>
                    <a:pt x="7406" y="60"/>
                    <a:pt x="7406" y="35"/>
                    <a:pt x="7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50"/>
            <p:cNvSpPr/>
            <p:nvPr/>
          </p:nvSpPr>
          <p:spPr>
            <a:xfrm>
              <a:off x="4213175" y="3536300"/>
              <a:ext cx="909000" cy="475900"/>
            </a:xfrm>
            <a:custGeom>
              <a:avLst/>
              <a:gdLst/>
              <a:ahLst/>
              <a:cxnLst/>
              <a:rect l="l" t="t" r="r" b="b"/>
              <a:pathLst>
                <a:path w="36360" h="19036" extrusionOk="0">
                  <a:moveTo>
                    <a:pt x="36193" y="1"/>
                  </a:moveTo>
                  <a:cubicBezTo>
                    <a:pt x="36160" y="34"/>
                    <a:pt x="36026" y="201"/>
                    <a:pt x="35893" y="368"/>
                  </a:cubicBezTo>
                  <a:cubicBezTo>
                    <a:pt x="35897" y="371"/>
                    <a:pt x="35902" y="377"/>
                    <a:pt x="35907" y="386"/>
                  </a:cubicBezTo>
                  <a:lnTo>
                    <a:pt x="35907" y="386"/>
                  </a:lnTo>
                  <a:cubicBezTo>
                    <a:pt x="36012" y="220"/>
                    <a:pt x="36168" y="26"/>
                    <a:pt x="36193" y="1"/>
                  </a:cubicBezTo>
                  <a:close/>
                  <a:moveTo>
                    <a:pt x="32970" y="4705"/>
                  </a:moveTo>
                  <a:cubicBezTo>
                    <a:pt x="32951" y="4726"/>
                    <a:pt x="32923" y="4762"/>
                    <a:pt x="32891" y="4804"/>
                  </a:cubicBezTo>
                  <a:cubicBezTo>
                    <a:pt x="32917" y="4772"/>
                    <a:pt x="32944" y="4739"/>
                    <a:pt x="32970" y="4705"/>
                  </a:cubicBezTo>
                  <a:close/>
                  <a:moveTo>
                    <a:pt x="22016" y="8107"/>
                  </a:moveTo>
                  <a:lnTo>
                    <a:pt x="22016" y="8107"/>
                  </a:lnTo>
                  <a:cubicBezTo>
                    <a:pt x="22006" y="8114"/>
                    <a:pt x="21995" y="8122"/>
                    <a:pt x="21984" y="8130"/>
                  </a:cubicBezTo>
                  <a:lnTo>
                    <a:pt x="21984" y="8130"/>
                  </a:lnTo>
                  <a:cubicBezTo>
                    <a:pt x="21996" y="8124"/>
                    <a:pt x="22006" y="8117"/>
                    <a:pt x="22016" y="8107"/>
                  </a:cubicBezTo>
                  <a:close/>
                  <a:moveTo>
                    <a:pt x="6779" y="8807"/>
                  </a:moveTo>
                  <a:lnTo>
                    <a:pt x="6779" y="8807"/>
                  </a:lnTo>
                  <a:cubicBezTo>
                    <a:pt x="6766" y="8819"/>
                    <a:pt x="6752" y="8831"/>
                    <a:pt x="6739" y="8843"/>
                  </a:cubicBezTo>
                  <a:lnTo>
                    <a:pt x="6739" y="8843"/>
                  </a:lnTo>
                  <a:cubicBezTo>
                    <a:pt x="6778" y="8811"/>
                    <a:pt x="6796" y="8807"/>
                    <a:pt x="6779" y="8807"/>
                  </a:cubicBezTo>
                  <a:close/>
                  <a:moveTo>
                    <a:pt x="6739" y="8843"/>
                  </a:moveTo>
                  <a:cubicBezTo>
                    <a:pt x="6729" y="8852"/>
                    <a:pt x="6718" y="8862"/>
                    <a:pt x="6705" y="8874"/>
                  </a:cubicBezTo>
                  <a:cubicBezTo>
                    <a:pt x="6716" y="8864"/>
                    <a:pt x="6728" y="8853"/>
                    <a:pt x="6739" y="8843"/>
                  </a:cubicBezTo>
                  <a:close/>
                  <a:moveTo>
                    <a:pt x="24952" y="9041"/>
                  </a:moveTo>
                  <a:cubicBezTo>
                    <a:pt x="24952" y="9047"/>
                    <a:pt x="24954" y="9054"/>
                    <a:pt x="24957" y="9060"/>
                  </a:cubicBezTo>
                  <a:lnTo>
                    <a:pt x="24957" y="9060"/>
                  </a:lnTo>
                  <a:cubicBezTo>
                    <a:pt x="24955" y="9054"/>
                    <a:pt x="24953" y="9047"/>
                    <a:pt x="24952" y="9041"/>
                  </a:cubicBezTo>
                  <a:close/>
                  <a:moveTo>
                    <a:pt x="20181" y="10211"/>
                  </a:moveTo>
                  <a:lnTo>
                    <a:pt x="20181" y="10211"/>
                  </a:lnTo>
                  <a:cubicBezTo>
                    <a:pt x="20148" y="10309"/>
                    <a:pt x="20114" y="10342"/>
                    <a:pt x="20048" y="10442"/>
                  </a:cubicBezTo>
                  <a:cubicBezTo>
                    <a:pt x="20095" y="10358"/>
                    <a:pt x="20139" y="10282"/>
                    <a:pt x="20181" y="10211"/>
                  </a:cubicBezTo>
                  <a:close/>
                  <a:moveTo>
                    <a:pt x="19214" y="12210"/>
                  </a:moveTo>
                  <a:lnTo>
                    <a:pt x="19214" y="12210"/>
                  </a:lnTo>
                  <a:cubicBezTo>
                    <a:pt x="19201" y="12238"/>
                    <a:pt x="19189" y="12266"/>
                    <a:pt x="19176" y="12293"/>
                  </a:cubicBezTo>
                  <a:lnTo>
                    <a:pt x="19176" y="12293"/>
                  </a:lnTo>
                  <a:cubicBezTo>
                    <a:pt x="19190" y="12269"/>
                    <a:pt x="19205" y="12238"/>
                    <a:pt x="19214" y="12210"/>
                  </a:cubicBezTo>
                  <a:close/>
                  <a:moveTo>
                    <a:pt x="16753" y="13377"/>
                  </a:moveTo>
                  <a:lnTo>
                    <a:pt x="16753" y="13377"/>
                  </a:lnTo>
                  <a:cubicBezTo>
                    <a:pt x="16741" y="13395"/>
                    <a:pt x="16728" y="13417"/>
                    <a:pt x="16713" y="13444"/>
                  </a:cubicBezTo>
                  <a:cubicBezTo>
                    <a:pt x="16726" y="13422"/>
                    <a:pt x="16740" y="13399"/>
                    <a:pt x="16753" y="13377"/>
                  </a:cubicBezTo>
                  <a:close/>
                  <a:moveTo>
                    <a:pt x="1968" y="15508"/>
                  </a:moveTo>
                  <a:cubicBezTo>
                    <a:pt x="1967" y="15508"/>
                    <a:pt x="1965" y="15514"/>
                    <a:pt x="1960" y="15526"/>
                  </a:cubicBezTo>
                  <a:lnTo>
                    <a:pt x="1960" y="15526"/>
                  </a:lnTo>
                  <a:cubicBezTo>
                    <a:pt x="1963" y="15521"/>
                    <a:pt x="1966" y="15517"/>
                    <a:pt x="1969" y="15512"/>
                  </a:cubicBezTo>
                  <a:cubicBezTo>
                    <a:pt x="1969" y="15509"/>
                    <a:pt x="1969" y="15508"/>
                    <a:pt x="1968" y="15508"/>
                  </a:cubicBezTo>
                  <a:close/>
                  <a:moveTo>
                    <a:pt x="1843" y="15919"/>
                  </a:moveTo>
                  <a:lnTo>
                    <a:pt x="1843" y="15919"/>
                  </a:lnTo>
                  <a:cubicBezTo>
                    <a:pt x="1826" y="15957"/>
                    <a:pt x="1811" y="15999"/>
                    <a:pt x="1802" y="16046"/>
                  </a:cubicBezTo>
                  <a:cubicBezTo>
                    <a:pt x="1812" y="16014"/>
                    <a:pt x="1830" y="15963"/>
                    <a:pt x="1843" y="15919"/>
                  </a:cubicBezTo>
                  <a:close/>
                  <a:moveTo>
                    <a:pt x="35893" y="368"/>
                  </a:moveTo>
                  <a:lnTo>
                    <a:pt x="35893" y="368"/>
                  </a:lnTo>
                  <a:cubicBezTo>
                    <a:pt x="35693" y="668"/>
                    <a:pt x="35493" y="968"/>
                    <a:pt x="35459" y="1102"/>
                  </a:cubicBezTo>
                  <a:cubicBezTo>
                    <a:pt x="35379" y="1193"/>
                    <a:pt x="35346" y="1214"/>
                    <a:pt x="35329" y="1214"/>
                  </a:cubicBezTo>
                  <a:cubicBezTo>
                    <a:pt x="35315" y="1214"/>
                    <a:pt x="35312" y="1200"/>
                    <a:pt x="35303" y="1200"/>
                  </a:cubicBezTo>
                  <a:cubicBezTo>
                    <a:pt x="35290" y="1200"/>
                    <a:pt x="35267" y="1224"/>
                    <a:pt x="35192" y="1335"/>
                  </a:cubicBezTo>
                  <a:cubicBezTo>
                    <a:pt x="35026" y="1602"/>
                    <a:pt x="34859" y="1935"/>
                    <a:pt x="34659" y="2169"/>
                  </a:cubicBezTo>
                  <a:cubicBezTo>
                    <a:pt x="34158" y="2836"/>
                    <a:pt x="34025" y="3270"/>
                    <a:pt x="33558" y="3837"/>
                  </a:cubicBezTo>
                  <a:lnTo>
                    <a:pt x="33625" y="3770"/>
                  </a:lnTo>
                  <a:lnTo>
                    <a:pt x="33625" y="3770"/>
                  </a:lnTo>
                  <a:cubicBezTo>
                    <a:pt x="33473" y="3953"/>
                    <a:pt x="33237" y="4357"/>
                    <a:pt x="32970" y="4705"/>
                  </a:cubicBezTo>
                  <a:lnTo>
                    <a:pt x="32970" y="4705"/>
                  </a:lnTo>
                  <a:cubicBezTo>
                    <a:pt x="32982" y="4691"/>
                    <a:pt x="32990" y="4683"/>
                    <a:pt x="32992" y="4683"/>
                  </a:cubicBezTo>
                  <a:lnTo>
                    <a:pt x="32992" y="4683"/>
                  </a:lnTo>
                  <a:cubicBezTo>
                    <a:pt x="32997" y="4683"/>
                    <a:pt x="32971" y="4726"/>
                    <a:pt x="32891" y="4838"/>
                  </a:cubicBezTo>
                  <a:cubicBezTo>
                    <a:pt x="32557" y="5271"/>
                    <a:pt x="32390" y="5605"/>
                    <a:pt x="32157" y="5938"/>
                  </a:cubicBezTo>
                  <a:lnTo>
                    <a:pt x="31990" y="6272"/>
                  </a:lnTo>
                  <a:cubicBezTo>
                    <a:pt x="31723" y="6639"/>
                    <a:pt x="31290" y="7339"/>
                    <a:pt x="30723" y="8173"/>
                  </a:cubicBezTo>
                  <a:cubicBezTo>
                    <a:pt x="30489" y="8607"/>
                    <a:pt x="30156" y="9041"/>
                    <a:pt x="29855" y="9508"/>
                  </a:cubicBezTo>
                  <a:cubicBezTo>
                    <a:pt x="29555" y="9975"/>
                    <a:pt x="29222" y="10508"/>
                    <a:pt x="28955" y="10842"/>
                  </a:cubicBezTo>
                  <a:cubicBezTo>
                    <a:pt x="28712" y="11111"/>
                    <a:pt x="28557" y="11228"/>
                    <a:pt x="28401" y="11228"/>
                  </a:cubicBezTo>
                  <a:cubicBezTo>
                    <a:pt x="28363" y="11228"/>
                    <a:pt x="28326" y="11222"/>
                    <a:pt x="28288" y="11209"/>
                  </a:cubicBezTo>
                  <a:cubicBezTo>
                    <a:pt x="28054" y="11209"/>
                    <a:pt x="27720" y="10975"/>
                    <a:pt x="27487" y="10675"/>
                  </a:cubicBezTo>
                  <a:cubicBezTo>
                    <a:pt x="27220" y="10375"/>
                    <a:pt x="27053" y="10041"/>
                    <a:pt x="26953" y="9774"/>
                  </a:cubicBezTo>
                  <a:cubicBezTo>
                    <a:pt x="26828" y="9461"/>
                    <a:pt x="26702" y="9177"/>
                    <a:pt x="26632" y="8922"/>
                  </a:cubicBezTo>
                  <a:lnTo>
                    <a:pt x="26632" y="8922"/>
                  </a:lnTo>
                  <a:cubicBezTo>
                    <a:pt x="26639" y="8940"/>
                    <a:pt x="26646" y="8957"/>
                    <a:pt x="26653" y="8974"/>
                  </a:cubicBezTo>
                  <a:lnTo>
                    <a:pt x="26620" y="8874"/>
                  </a:lnTo>
                  <a:lnTo>
                    <a:pt x="26620" y="8874"/>
                  </a:lnTo>
                  <a:cubicBezTo>
                    <a:pt x="26624" y="8890"/>
                    <a:pt x="26628" y="8906"/>
                    <a:pt x="26632" y="8922"/>
                  </a:cubicBezTo>
                  <a:lnTo>
                    <a:pt x="26632" y="8922"/>
                  </a:lnTo>
                  <a:cubicBezTo>
                    <a:pt x="26502" y="8596"/>
                    <a:pt x="26341" y="8181"/>
                    <a:pt x="26119" y="7706"/>
                  </a:cubicBezTo>
                  <a:cubicBezTo>
                    <a:pt x="25852" y="7273"/>
                    <a:pt x="25452" y="6706"/>
                    <a:pt x="24852" y="6339"/>
                  </a:cubicBezTo>
                  <a:cubicBezTo>
                    <a:pt x="24429" y="6065"/>
                    <a:pt x="23857" y="5921"/>
                    <a:pt x="23290" y="5921"/>
                  </a:cubicBezTo>
                  <a:cubicBezTo>
                    <a:pt x="23096" y="5921"/>
                    <a:pt x="22903" y="5938"/>
                    <a:pt x="22717" y="5972"/>
                  </a:cubicBezTo>
                  <a:cubicBezTo>
                    <a:pt x="22016" y="6105"/>
                    <a:pt x="21383" y="6439"/>
                    <a:pt x="20882" y="6806"/>
                  </a:cubicBezTo>
                  <a:cubicBezTo>
                    <a:pt x="20349" y="7173"/>
                    <a:pt x="19948" y="7640"/>
                    <a:pt x="19548" y="8140"/>
                  </a:cubicBezTo>
                  <a:cubicBezTo>
                    <a:pt x="19381" y="8373"/>
                    <a:pt x="19181" y="8640"/>
                    <a:pt x="19048" y="8874"/>
                  </a:cubicBezTo>
                  <a:cubicBezTo>
                    <a:pt x="18948" y="9141"/>
                    <a:pt x="18781" y="9374"/>
                    <a:pt x="18647" y="9608"/>
                  </a:cubicBezTo>
                  <a:cubicBezTo>
                    <a:pt x="18147" y="10542"/>
                    <a:pt x="17780" y="11376"/>
                    <a:pt x="17480" y="12043"/>
                  </a:cubicBezTo>
                  <a:cubicBezTo>
                    <a:pt x="17227" y="12423"/>
                    <a:pt x="17003" y="12953"/>
                    <a:pt x="16753" y="13377"/>
                  </a:cubicBezTo>
                  <a:lnTo>
                    <a:pt x="16753" y="13377"/>
                  </a:lnTo>
                  <a:cubicBezTo>
                    <a:pt x="16785" y="13327"/>
                    <a:pt x="16805" y="13306"/>
                    <a:pt x="16815" y="13306"/>
                  </a:cubicBezTo>
                  <a:cubicBezTo>
                    <a:pt x="16834" y="13306"/>
                    <a:pt x="16818" y="13380"/>
                    <a:pt x="16779" y="13477"/>
                  </a:cubicBezTo>
                  <a:cubicBezTo>
                    <a:pt x="16446" y="14111"/>
                    <a:pt x="16446" y="14111"/>
                    <a:pt x="16379" y="14144"/>
                  </a:cubicBezTo>
                  <a:cubicBezTo>
                    <a:pt x="16379" y="14178"/>
                    <a:pt x="16379" y="14178"/>
                    <a:pt x="16012" y="14811"/>
                  </a:cubicBezTo>
                  <a:cubicBezTo>
                    <a:pt x="15812" y="15145"/>
                    <a:pt x="15378" y="15679"/>
                    <a:pt x="14811" y="16179"/>
                  </a:cubicBezTo>
                  <a:cubicBezTo>
                    <a:pt x="14644" y="16312"/>
                    <a:pt x="14511" y="16446"/>
                    <a:pt x="14344" y="16546"/>
                  </a:cubicBezTo>
                  <a:cubicBezTo>
                    <a:pt x="14278" y="16613"/>
                    <a:pt x="14177" y="16679"/>
                    <a:pt x="14111" y="16713"/>
                  </a:cubicBezTo>
                  <a:cubicBezTo>
                    <a:pt x="14011" y="16779"/>
                    <a:pt x="13944" y="16813"/>
                    <a:pt x="13811" y="16846"/>
                  </a:cubicBezTo>
                  <a:cubicBezTo>
                    <a:pt x="13444" y="17046"/>
                    <a:pt x="13010" y="17180"/>
                    <a:pt x="12643" y="17213"/>
                  </a:cubicBezTo>
                  <a:cubicBezTo>
                    <a:pt x="12573" y="17222"/>
                    <a:pt x="12505" y="17227"/>
                    <a:pt x="12440" y="17227"/>
                  </a:cubicBezTo>
                  <a:cubicBezTo>
                    <a:pt x="11787" y="17227"/>
                    <a:pt x="11351" y="16788"/>
                    <a:pt x="11109" y="16212"/>
                  </a:cubicBezTo>
                  <a:cubicBezTo>
                    <a:pt x="10808" y="15612"/>
                    <a:pt x="10708" y="14978"/>
                    <a:pt x="10675" y="14611"/>
                  </a:cubicBezTo>
                  <a:cubicBezTo>
                    <a:pt x="10608" y="14211"/>
                    <a:pt x="10542" y="13811"/>
                    <a:pt x="10542" y="13344"/>
                  </a:cubicBezTo>
                  <a:cubicBezTo>
                    <a:pt x="10542" y="12877"/>
                    <a:pt x="10508" y="12443"/>
                    <a:pt x="10508" y="12043"/>
                  </a:cubicBezTo>
                  <a:lnTo>
                    <a:pt x="10508" y="12143"/>
                  </a:lnTo>
                  <a:cubicBezTo>
                    <a:pt x="10508" y="11943"/>
                    <a:pt x="10475" y="11476"/>
                    <a:pt x="10475" y="10875"/>
                  </a:cubicBezTo>
                  <a:cubicBezTo>
                    <a:pt x="10475" y="10608"/>
                    <a:pt x="10475" y="10275"/>
                    <a:pt x="10441" y="9941"/>
                  </a:cubicBezTo>
                  <a:cubicBezTo>
                    <a:pt x="10441" y="9608"/>
                    <a:pt x="10375" y="9174"/>
                    <a:pt x="10341" y="8774"/>
                  </a:cubicBezTo>
                  <a:cubicBezTo>
                    <a:pt x="10275" y="8340"/>
                    <a:pt x="10141" y="7873"/>
                    <a:pt x="9874" y="7473"/>
                  </a:cubicBezTo>
                  <a:cubicBezTo>
                    <a:pt x="9641" y="7039"/>
                    <a:pt x="9174" y="6672"/>
                    <a:pt x="8707" y="6539"/>
                  </a:cubicBezTo>
                  <a:cubicBezTo>
                    <a:pt x="8490" y="6461"/>
                    <a:pt x="8279" y="6434"/>
                    <a:pt x="8087" y="6434"/>
                  </a:cubicBezTo>
                  <a:cubicBezTo>
                    <a:pt x="7865" y="6434"/>
                    <a:pt x="7667" y="6470"/>
                    <a:pt x="7506" y="6505"/>
                  </a:cubicBezTo>
                  <a:cubicBezTo>
                    <a:pt x="7206" y="6606"/>
                    <a:pt x="6972" y="6672"/>
                    <a:pt x="6839" y="6772"/>
                  </a:cubicBezTo>
                  <a:lnTo>
                    <a:pt x="7006" y="6706"/>
                  </a:lnTo>
                  <a:lnTo>
                    <a:pt x="7006" y="6706"/>
                  </a:lnTo>
                  <a:cubicBezTo>
                    <a:pt x="6505" y="6972"/>
                    <a:pt x="6339" y="7106"/>
                    <a:pt x="6172" y="7173"/>
                  </a:cubicBezTo>
                  <a:cubicBezTo>
                    <a:pt x="6005" y="7273"/>
                    <a:pt x="5872" y="7339"/>
                    <a:pt x="5538" y="7606"/>
                  </a:cubicBezTo>
                  <a:cubicBezTo>
                    <a:pt x="5638" y="7606"/>
                    <a:pt x="5138" y="8140"/>
                    <a:pt x="4904" y="8340"/>
                  </a:cubicBezTo>
                  <a:cubicBezTo>
                    <a:pt x="4637" y="8674"/>
                    <a:pt x="3970" y="9441"/>
                    <a:pt x="3537" y="10008"/>
                  </a:cubicBezTo>
                  <a:lnTo>
                    <a:pt x="3537" y="9975"/>
                  </a:lnTo>
                  <a:cubicBezTo>
                    <a:pt x="3170" y="10475"/>
                    <a:pt x="2502" y="11376"/>
                    <a:pt x="2302" y="11776"/>
                  </a:cubicBezTo>
                  <a:cubicBezTo>
                    <a:pt x="1735" y="12610"/>
                    <a:pt x="901" y="13944"/>
                    <a:pt x="501" y="15178"/>
                  </a:cubicBezTo>
                  <a:cubicBezTo>
                    <a:pt x="368" y="15445"/>
                    <a:pt x="201" y="15679"/>
                    <a:pt x="67" y="15979"/>
                  </a:cubicBezTo>
                  <a:lnTo>
                    <a:pt x="1" y="16112"/>
                  </a:lnTo>
                  <a:cubicBezTo>
                    <a:pt x="1" y="16112"/>
                    <a:pt x="201" y="16513"/>
                    <a:pt x="501" y="16779"/>
                  </a:cubicBezTo>
                  <a:cubicBezTo>
                    <a:pt x="610" y="16852"/>
                    <a:pt x="732" y="16903"/>
                    <a:pt x="863" y="16903"/>
                  </a:cubicBezTo>
                  <a:cubicBezTo>
                    <a:pt x="1092" y="16903"/>
                    <a:pt x="1347" y="16747"/>
                    <a:pt x="1602" y="16279"/>
                  </a:cubicBezTo>
                  <a:lnTo>
                    <a:pt x="1635" y="16312"/>
                  </a:lnTo>
                  <a:lnTo>
                    <a:pt x="1769" y="16012"/>
                  </a:lnTo>
                  <a:cubicBezTo>
                    <a:pt x="1828" y="15881"/>
                    <a:pt x="1854" y="15835"/>
                    <a:pt x="1860" y="15835"/>
                  </a:cubicBezTo>
                  <a:cubicBezTo>
                    <a:pt x="1866" y="15835"/>
                    <a:pt x="1857" y="15873"/>
                    <a:pt x="1843" y="15919"/>
                  </a:cubicBezTo>
                  <a:lnTo>
                    <a:pt x="1843" y="15919"/>
                  </a:lnTo>
                  <a:cubicBezTo>
                    <a:pt x="1886" y="15820"/>
                    <a:pt x="1945" y="15741"/>
                    <a:pt x="1969" y="15645"/>
                  </a:cubicBezTo>
                  <a:cubicBezTo>
                    <a:pt x="1969" y="15619"/>
                    <a:pt x="1966" y="15609"/>
                    <a:pt x="1962" y="15609"/>
                  </a:cubicBezTo>
                  <a:cubicBezTo>
                    <a:pt x="1953" y="15609"/>
                    <a:pt x="1934" y="15649"/>
                    <a:pt x="1906" y="15681"/>
                  </a:cubicBezTo>
                  <a:lnTo>
                    <a:pt x="1906" y="15681"/>
                  </a:lnTo>
                  <a:cubicBezTo>
                    <a:pt x="1935" y="15603"/>
                    <a:pt x="1952" y="15552"/>
                    <a:pt x="1960" y="15526"/>
                  </a:cubicBezTo>
                  <a:lnTo>
                    <a:pt x="1960" y="15526"/>
                  </a:lnTo>
                  <a:cubicBezTo>
                    <a:pt x="1925" y="15587"/>
                    <a:pt x="1899" y="15647"/>
                    <a:pt x="1876" y="15708"/>
                  </a:cubicBezTo>
                  <a:lnTo>
                    <a:pt x="1876" y="15708"/>
                  </a:lnTo>
                  <a:cubicBezTo>
                    <a:pt x="1873" y="15709"/>
                    <a:pt x="1871" y="15711"/>
                    <a:pt x="1869" y="15712"/>
                  </a:cubicBezTo>
                  <a:cubicBezTo>
                    <a:pt x="1969" y="15512"/>
                    <a:pt x="2035" y="15212"/>
                    <a:pt x="2136" y="15012"/>
                  </a:cubicBezTo>
                  <a:cubicBezTo>
                    <a:pt x="2302" y="14645"/>
                    <a:pt x="2169" y="15012"/>
                    <a:pt x="2369" y="14611"/>
                  </a:cubicBezTo>
                  <a:cubicBezTo>
                    <a:pt x="2936" y="13510"/>
                    <a:pt x="3603" y="12476"/>
                    <a:pt x="4304" y="11509"/>
                  </a:cubicBezTo>
                  <a:cubicBezTo>
                    <a:pt x="4671" y="11009"/>
                    <a:pt x="5038" y="10542"/>
                    <a:pt x="5471" y="10108"/>
                  </a:cubicBezTo>
                  <a:cubicBezTo>
                    <a:pt x="5671" y="9875"/>
                    <a:pt x="5872" y="9641"/>
                    <a:pt x="6105" y="9441"/>
                  </a:cubicBezTo>
                  <a:cubicBezTo>
                    <a:pt x="6305" y="9207"/>
                    <a:pt x="6539" y="8974"/>
                    <a:pt x="6772" y="8807"/>
                  </a:cubicBezTo>
                  <a:cubicBezTo>
                    <a:pt x="6775" y="8807"/>
                    <a:pt x="6777" y="8807"/>
                    <a:pt x="6779" y="8807"/>
                  </a:cubicBezTo>
                  <a:lnTo>
                    <a:pt x="6779" y="8807"/>
                  </a:lnTo>
                  <a:cubicBezTo>
                    <a:pt x="7228" y="8413"/>
                    <a:pt x="7722" y="8173"/>
                    <a:pt x="8006" y="8173"/>
                  </a:cubicBezTo>
                  <a:cubicBezTo>
                    <a:pt x="8106" y="8173"/>
                    <a:pt x="8106" y="8207"/>
                    <a:pt x="8106" y="8273"/>
                  </a:cubicBezTo>
                  <a:cubicBezTo>
                    <a:pt x="8106" y="8273"/>
                    <a:pt x="8140" y="8273"/>
                    <a:pt x="8273" y="8307"/>
                  </a:cubicBezTo>
                  <a:cubicBezTo>
                    <a:pt x="8340" y="8340"/>
                    <a:pt x="8473" y="8507"/>
                    <a:pt x="8540" y="8874"/>
                  </a:cubicBezTo>
                  <a:cubicBezTo>
                    <a:pt x="8640" y="9274"/>
                    <a:pt x="8674" y="9674"/>
                    <a:pt x="8674" y="10108"/>
                  </a:cubicBezTo>
                  <a:cubicBezTo>
                    <a:pt x="8707" y="10475"/>
                    <a:pt x="8707" y="10708"/>
                    <a:pt x="8707" y="10775"/>
                  </a:cubicBezTo>
                  <a:lnTo>
                    <a:pt x="8807" y="10809"/>
                  </a:lnTo>
                  <a:cubicBezTo>
                    <a:pt x="8840" y="11542"/>
                    <a:pt x="8707" y="11009"/>
                    <a:pt x="8740" y="11776"/>
                  </a:cubicBezTo>
                  <a:cubicBezTo>
                    <a:pt x="8840" y="12043"/>
                    <a:pt x="8807" y="12943"/>
                    <a:pt x="8840" y="13177"/>
                  </a:cubicBezTo>
                  <a:cubicBezTo>
                    <a:pt x="8840" y="13177"/>
                    <a:pt x="8840" y="13510"/>
                    <a:pt x="8807" y="13510"/>
                  </a:cubicBezTo>
                  <a:cubicBezTo>
                    <a:pt x="8840" y="13644"/>
                    <a:pt x="8840" y="13877"/>
                    <a:pt x="8840" y="14144"/>
                  </a:cubicBezTo>
                  <a:cubicBezTo>
                    <a:pt x="8840" y="14155"/>
                    <a:pt x="8840" y="14160"/>
                    <a:pt x="8840" y="14160"/>
                  </a:cubicBezTo>
                  <a:cubicBezTo>
                    <a:pt x="8841" y="14160"/>
                    <a:pt x="8846" y="14039"/>
                    <a:pt x="8874" y="14011"/>
                  </a:cubicBezTo>
                  <a:cubicBezTo>
                    <a:pt x="8874" y="14178"/>
                    <a:pt x="8907" y="14378"/>
                    <a:pt x="8907" y="14545"/>
                  </a:cubicBezTo>
                  <a:cubicBezTo>
                    <a:pt x="8907" y="14678"/>
                    <a:pt x="8907" y="14757"/>
                    <a:pt x="8901" y="14757"/>
                  </a:cubicBezTo>
                  <a:cubicBezTo>
                    <a:pt x="8896" y="14757"/>
                    <a:pt x="8888" y="14712"/>
                    <a:pt x="8874" y="14611"/>
                  </a:cubicBezTo>
                  <a:lnTo>
                    <a:pt x="8874" y="14611"/>
                  </a:lnTo>
                  <a:cubicBezTo>
                    <a:pt x="8907" y="14978"/>
                    <a:pt x="8974" y="15645"/>
                    <a:pt x="9307" y="16546"/>
                  </a:cubicBezTo>
                  <a:cubicBezTo>
                    <a:pt x="9474" y="17013"/>
                    <a:pt x="9708" y="17513"/>
                    <a:pt x="10141" y="18014"/>
                  </a:cubicBezTo>
                  <a:cubicBezTo>
                    <a:pt x="10542" y="18514"/>
                    <a:pt x="11209" y="18848"/>
                    <a:pt x="11876" y="18981"/>
                  </a:cubicBezTo>
                  <a:cubicBezTo>
                    <a:pt x="12076" y="19019"/>
                    <a:pt x="12271" y="19035"/>
                    <a:pt x="12459" y="19035"/>
                  </a:cubicBezTo>
                  <a:cubicBezTo>
                    <a:pt x="12930" y="19035"/>
                    <a:pt x="13363" y="18933"/>
                    <a:pt x="13744" y="18814"/>
                  </a:cubicBezTo>
                  <a:cubicBezTo>
                    <a:pt x="14044" y="18714"/>
                    <a:pt x="14311" y="18614"/>
                    <a:pt x="14511" y="18481"/>
                  </a:cubicBezTo>
                  <a:cubicBezTo>
                    <a:pt x="14644" y="18447"/>
                    <a:pt x="14745" y="18347"/>
                    <a:pt x="14845" y="18314"/>
                  </a:cubicBezTo>
                  <a:cubicBezTo>
                    <a:pt x="14978" y="18214"/>
                    <a:pt x="15045" y="18180"/>
                    <a:pt x="15145" y="18114"/>
                  </a:cubicBezTo>
                  <a:cubicBezTo>
                    <a:pt x="15912" y="17547"/>
                    <a:pt x="16479" y="17013"/>
                    <a:pt x="16713" y="16679"/>
                  </a:cubicBezTo>
                  <a:lnTo>
                    <a:pt x="16713" y="16679"/>
                  </a:lnTo>
                  <a:cubicBezTo>
                    <a:pt x="16546" y="16813"/>
                    <a:pt x="16212" y="17180"/>
                    <a:pt x="16045" y="17280"/>
                  </a:cubicBezTo>
                  <a:cubicBezTo>
                    <a:pt x="16346" y="16946"/>
                    <a:pt x="16512" y="16846"/>
                    <a:pt x="16579" y="16679"/>
                  </a:cubicBezTo>
                  <a:cubicBezTo>
                    <a:pt x="16679" y="16646"/>
                    <a:pt x="16846" y="16479"/>
                    <a:pt x="17013" y="16312"/>
                  </a:cubicBezTo>
                  <a:cubicBezTo>
                    <a:pt x="17180" y="16112"/>
                    <a:pt x="17313" y="15879"/>
                    <a:pt x="17480" y="15812"/>
                  </a:cubicBezTo>
                  <a:lnTo>
                    <a:pt x="17480" y="15679"/>
                  </a:lnTo>
                  <a:lnTo>
                    <a:pt x="17613" y="15512"/>
                  </a:lnTo>
                  <a:cubicBezTo>
                    <a:pt x="18047" y="14778"/>
                    <a:pt x="18047" y="14645"/>
                    <a:pt x="18114" y="14611"/>
                  </a:cubicBezTo>
                  <a:cubicBezTo>
                    <a:pt x="18147" y="14511"/>
                    <a:pt x="18180" y="14511"/>
                    <a:pt x="18514" y="13811"/>
                  </a:cubicBezTo>
                  <a:cubicBezTo>
                    <a:pt x="18857" y="13062"/>
                    <a:pt x="18996" y="12693"/>
                    <a:pt x="19176" y="12293"/>
                  </a:cubicBezTo>
                  <a:lnTo>
                    <a:pt x="19176" y="12293"/>
                  </a:lnTo>
                  <a:cubicBezTo>
                    <a:pt x="19161" y="12320"/>
                    <a:pt x="19146" y="12339"/>
                    <a:pt x="19140" y="12339"/>
                  </a:cubicBezTo>
                  <a:cubicBezTo>
                    <a:pt x="19133" y="12339"/>
                    <a:pt x="19140" y="12305"/>
                    <a:pt x="19181" y="12210"/>
                  </a:cubicBezTo>
                  <a:cubicBezTo>
                    <a:pt x="19214" y="12210"/>
                    <a:pt x="19381" y="11676"/>
                    <a:pt x="19481" y="11609"/>
                  </a:cubicBezTo>
                  <a:cubicBezTo>
                    <a:pt x="19540" y="11405"/>
                    <a:pt x="19802" y="10945"/>
                    <a:pt x="19755" y="10945"/>
                  </a:cubicBezTo>
                  <a:cubicBezTo>
                    <a:pt x="19749" y="10945"/>
                    <a:pt x="19736" y="10954"/>
                    <a:pt x="19715" y="10975"/>
                  </a:cubicBezTo>
                  <a:cubicBezTo>
                    <a:pt x="19792" y="10899"/>
                    <a:pt x="19966" y="10567"/>
                    <a:pt x="19968" y="10567"/>
                  </a:cubicBezTo>
                  <a:lnTo>
                    <a:pt x="19968" y="10567"/>
                  </a:lnTo>
                  <a:cubicBezTo>
                    <a:pt x="19969" y="10567"/>
                    <a:pt x="19954" y="10597"/>
                    <a:pt x="19915" y="10675"/>
                  </a:cubicBezTo>
                  <a:cubicBezTo>
                    <a:pt x="20014" y="10509"/>
                    <a:pt x="20147" y="10343"/>
                    <a:pt x="20181" y="10210"/>
                  </a:cubicBezTo>
                  <a:lnTo>
                    <a:pt x="20181" y="10210"/>
                  </a:lnTo>
                  <a:cubicBezTo>
                    <a:pt x="20290" y="10027"/>
                    <a:pt x="20386" y="9876"/>
                    <a:pt x="20482" y="9708"/>
                  </a:cubicBezTo>
                  <a:cubicBezTo>
                    <a:pt x="20615" y="9541"/>
                    <a:pt x="20682" y="9374"/>
                    <a:pt x="20816" y="9207"/>
                  </a:cubicBezTo>
                  <a:lnTo>
                    <a:pt x="20816" y="9207"/>
                  </a:lnTo>
                  <a:lnTo>
                    <a:pt x="20649" y="9374"/>
                  </a:lnTo>
                  <a:cubicBezTo>
                    <a:pt x="20849" y="9107"/>
                    <a:pt x="21049" y="8840"/>
                    <a:pt x="21216" y="8807"/>
                  </a:cubicBezTo>
                  <a:lnTo>
                    <a:pt x="21216" y="8807"/>
                  </a:lnTo>
                  <a:cubicBezTo>
                    <a:pt x="21149" y="8874"/>
                    <a:pt x="21049" y="8974"/>
                    <a:pt x="20982" y="9107"/>
                  </a:cubicBezTo>
                  <a:cubicBezTo>
                    <a:pt x="21339" y="8654"/>
                    <a:pt x="21632" y="8389"/>
                    <a:pt x="21984" y="8130"/>
                  </a:cubicBezTo>
                  <a:lnTo>
                    <a:pt x="21984" y="8130"/>
                  </a:lnTo>
                  <a:cubicBezTo>
                    <a:pt x="21959" y="8143"/>
                    <a:pt x="21929" y="8150"/>
                    <a:pt x="21883" y="8173"/>
                  </a:cubicBezTo>
                  <a:cubicBezTo>
                    <a:pt x="22016" y="8107"/>
                    <a:pt x="22250" y="7873"/>
                    <a:pt x="22583" y="7773"/>
                  </a:cubicBezTo>
                  <a:cubicBezTo>
                    <a:pt x="22806" y="7684"/>
                    <a:pt x="23073" y="7610"/>
                    <a:pt x="23325" y="7610"/>
                  </a:cubicBezTo>
                  <a:cubicBezTo>
                    <a:pt x="23451" y="7610"/>
                    <a:pt x="23573" y="7628"/>
                    <a:pt x="23684" y="7673"/>
                  </a:cubicBezTo>
                  <a:cubicBezTo>
                    <a:pt x="24051" y="7773"/>
                    <a:pt x="24351" y="8040"/>
                    <a:pt x="24552" y="8340"/>
                  </a:cubicBezTo>
                  <a:cubicBezTo>
                    <a:pt x="24785" y="8640"/>
                    <a:pt x="24918" y="8974"/>
                    <a:pt x="25019" y="9107"/>
                  </a:cubicBezTo>
                  <a:lnTo>
                    <a:pt x="24952" y="8807"/>
                  </a:lnTo>
                  <a:lnTo>
                    <a:pt x="25173" y="9282"/>
                  </a:lnTo>
                  <a:lnTo>
                    <a:pt x="25173" y="9282"/>
                  </a:lnTo>
                  <a:cubicBezTo>
                    <a:pt x="25125" y="9200"/>
                    <a:pt x="24985" y="9120"/>
                    <a:pt x="24957" y="9060"/>
                  </a:cubicBezTo>
                  <a:lnTo>
                    <a:pt x="24957" y="9060"/>
                  </a:lnTo>
                  <a:cubicBezTo>
                    <a:pt x="24992" y="9194"/>
                    <a:pt x="25058" y="9389"/>
                    <a:pt x="25185" y="9674"/>
                  </a:cubicBezTo>
                  <a:cubicBezTo>
                    <a:pt x="25219" y="9808"/>
                    <a:pt x="25319" y="9975"/>
                    <a:pt x="25352" y="10141"/>
                  </a:cubicBezTo>
                  <a:cubicBezTo>
                    <a:pt x="25385" y="10208"/>
                    <a:pt x="25452" y="10308"/>
                    <a:pt x="25486" y="10442"/>
                  </a:cubicBezTo>
                  <a:cubicBezTo>
                    <a:pt x="25519" y="10508"/>
                    <a:pt x="25552" y="10642"/>
                    <a:pt x="25619" y="10775"/>
                  </a:cubicBezTo>
                  <a:cubicBezTo>
                    <a:pt x="25819" y="11175"/>
                    <a:pt x="26119" y="11642"/>
                    <a:pt x="26520" y="12009"/>
                  </a:cubicBezTo>
                  <a:cubicBezTo>
                    <a:pt x="26720" y="12210"/>
                    <a:pt x="26987" y="12376"/>
                    <a:pt x="27287" y="12543"/>
                  </a:cubicBezTo>
                  <a:cubicBezTo>
                    <a:pt x="27554" y="12710"/>
                    <a:pt x="27887" y="12810"/>
                    <a:pt x="28288" y="12810"/>
                  </a:cubicBezTo>
                  <a:cubicBezTo>
                    <a:pt x="28654" y="12810"/>
                    <a:pt x="29021" y="12710"/>
                    <a:pt x="29322" y="12543"/>
                  </a:cubicBezTo>
                  <a:cubicBezTo>
                    <a:pt x="29622" y="12376"/>
                    <a:pt x="29855" y="12176"/>
                    <a:pt x="30055" y="11976"/>
                  </a:cubicBezTo>
                  <a:cubicBezTo>
                    <a:pt x="30456" y="11542"/>
                    <a:pt x="30689" y="11175"/>
                    <a:pt x="30889" y="10842"/>
                  </a:cubicBezTo>
                  <a:cubicBezTo>
                    <a:pt x="31356" y="10175"/>
                    <a:pt x="31690" y="9641"/>
                    <a:pt x="31857" y="9441"/>
                  </a:cubicBezTo>
                  <a:cubicBezTo>
                    <a:pt x="31965" y="9296"/>
                    <a:pt x="32013" y="9247"/>
                    <a:pt x="32029" y="9247"/>
                  </a:cubicBezTo>
                  <a:cubicBezTo>
                    <a:pt x="32058" y="9247"/>
                    <a:pt x="31990" y="9398"/>
                    <a:pt x="31990" y="9441"/>
                  </a:cubicBezTo>
                  <a:cubicBezTo>
                    <a:pt x="32290" y="8941"/>
                    <a:pt x="32057" y="9174"/>
                    <a:pt x="32357" y="8807"/>
                  </a:cubicBezTo>
                  <a:cubicBezTo>
                    <a:pt x="32384" y="8772"/>
                    <a:pt x="32396" y="8757"/>
                    <a:pt x="32400" y="8757"/>
                  </a:cubicBezTo>
                  <a:lnTo>
                    <a:pt x="32400" y="8757"/>
                  </a:lnTo>
                  <a:cubicBezTo>
                    <a:pt x="32411" y="8757"/>
                    <a:pt x="32357" y="8867"/>
                    <a:pt x="32357" y="8941"/>
                  </a:cubicBezTo>
                  <a:cubicBezTo>
                    <a:pt x="32491" y="8774"/>
                    <a:pt x="32624" y="8607"/>
                    <a:pt x="32557" y="8540"/>
                  </a:cubicBezTo>
                  <a:lnTo>
                    <a:pt x="32557" y="8540"/>
                  </a:lnTo>
                  <a:cubicBezTo>
                    <a:pt x="32463" y="8672"/>
                    <a:pt x="32422" y="8687"/>
                    <a:pt x="32392" y="8687"/>
                  </a:cubicBezTo>
                  <a:cubicBezTo>
                    <a:pt x="32384" y="8687"/>
                    <a:pt x="32376" y="8686"/>
                    <a:pt x="32368" y="8686"/>
                  </a:cubicBezTo>
                  <a:cubicBezTo>
                    <a:pt x="32355" y="8686"/>
                    <a:pt x="32342" y="8689"/>
                    <a:pt x="32324" y="8707"/>
                  </a:cubicBezTo>
                  <a:lnTo>
                    <a:pt x="32657" y="8173"/>
                  </a:lnTo>
                  <a:lnTo>
                    <a:pt x="32657" y="8207"/>
                  </a:lnTo>
                  <a:cubicBezTo>
                    <a:pt x="32724" y="8107"/>
                    <a:pt x="32791" y="7873"/>
                    <a:pt x="33124" y="7339"/>
                  </a:cubicBezTo>
                  <a:cubicBezTo>
                    <a:pt x="33691" y="6472"/>
                    <a:pt x="34325" y="5538"/>
                    <a:pt x="34892" y="4671"/>
                  </a:cubicBezTo>
                  <a:lnTo>
                    <a:pt x="34892" y="4671"/>
                  </a:lnTo>
                  <a:cubicBezTo>
                    <a:pt x="34892" y="4704"/>
                    <a:pt x="34826" y="4871"/>
                    <a:pt x="34692" y="5104"/>
                  </a:cubicBezTo>
                  <a:cubicBezTo>
                    <a:pt x="34792" y="4971"/>
                    <a:pt x="34892" y="4804"/>
                    <a:pt x="34992" y="4671"/>
                  </a:cubicBezTo>
                  <a:lnTo>
                    <a:pt x="34992" y="4671"/>
                  </a:lnTo>
                  <a:cubicBezTo>
                    <a:pt x="34967" y="4702"/>
                    <a:pt x="34954" y="4714"/>
                    <a:pt x="34950" y="4714"/>
                  </a:cubicBezTo>
                  <a:cubicBezTo>
                    <a:pt x="34930" y="4714"/>
                    <a:pt x="35102" y="4440"/>
                    <a:pt x="35088" y="4440"/>
                  </a:cubicBezTo>
                  <a:lnTo>
                    <a:pt x="35088" y="4440"/>
                  </a:lnTo>
                  <a:cubicBezTo>
                    <a:pt x="35085" y="4440"/>
                    <a:pt x="35077" y="4449"/>
                    <a:pt x="35059" y="4471"/>
                  </a:cubicBezTo>
                  <a:cubicBezTo>
                    <a:pt x="35393" y="3770"/>
                    <a:pt x="36026" y="3003"/>
                    <a:pt x="36360" y="2369"/>
                  </a:cubicBezTo>
                  <a:cubicBezTo>
                    <a:pt x="36328" y="2305"/>
                    <a:pt x="36021" y="590"/>
                    <a:pt x="35907" y="386"/>
                  </a:cubicBezTo>
                  <a:lnTo>
                    <a:pt x="35907" y="386"/>
                  </a:lnTo>
                  <a:cubicBezTo>
                    <a:pt x="35872" y="441"/>
                    <a:pt x="35843" y="493"/>
                    <a:pt x="35826" y="534"/>
                  </a:cubicBezTo>
                  <a:lnTo>
                    <a:pt x="35860" y="601"/>
                  </a:lnTo>
                  <a:cubicBezTo>
                    <a:pt x="35626" y="1001"/>
                    <a:pt x="35793" y="668"/>
                    <a:pt x="35493" y="1102"/>
                  </a:cubicBezTo>
                  <a:cubicBezTo>
                    <a:pt x="35459" y="1102"/>
                    <a:pt x="35693" y="701"/>
                    <a:pt x="35893" y="3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50"/>
            <p:cNvSpPr/>
            <p:nvPr/>
          </p:nvSpPr>
          <p:spPr>
            <a:xfrm>
              <a:off x="5050450" y="3558850"/>
              <a:ext cx="75900" cy="227650"/>
            </a:xfrm>
            <a:custGeom>
              <a:avLst/>
              <a:gdLst/>
              <a:ahLst/>
              <a:cxnLst/>
              <a:rect l="l" t="t" r="r" b="b"/>
              <a:pathLst>
                <a:path w="3036" h="9106" extrusionOk="0">
                  <a:moveTo>
                    <a:pt x="234" y="6204"/>
                  </a:moveTo>
                  <a:cubicBezTo>
                    <a:pt x="229" y="6209"/>
                    <a:pt x="228" y="6214"/>
                    <a:pt x="231" y="6219"/>
                  </a:cubicBezTo>
                  <a:lnTo>
                    <a:pt x="231" y="6219"/>
                  </a:lnTo>
                  <a:cubicBezTo>
                    <a:pt x="232" y="6213"/>
                    <a:pt x="233" y="6208"/>
                    <a:pt x="234" y="6204"/>
                  </a:cubicBezTo>
                  <a:close/>
                  <a:moveTo>
                    <a:pt x="1711" y="0"/>
                  </a:moveTo>
                  <a:cubicBezTo>
                    <a:pt x="1640" y="0"/>
                    <a:pt x="1580" y="10"/>
                    <a:pt x="1535" y="33"/>
                  </a:cubicBezTo>
                  <a:lnTo>
                    <a:pt x="1501" y="33"/>
                  </a:lnTo>
                  <a:lnTo>
                    <a:pt x="1501" y="66"/>
                  </a:lnTo>
                  <a:cubicBezTo>
                    <a:pt x="1501" y="66"/>
                    <a:pt x="1501" y="66"/>
                    <a:pt x="1501" y="66"/>
                  </a:cubicBezTo>
                  <a:lnTo>
                    <a:pt x="1501" y="66"/>
                  </a:lnTo>
                  <a:cubicBezTo>
                    <a:pt x="1490" y="77"/>
                    <a:pt x="1483" y="81"/>
                    <a:pt x="1478" y="81"/>
                  </a:cubicBezTo>
                  <a:cubicBezTo>
                    <a:pt x="1468" y="81"/>
                    <a:pt x="1468" y="66"/>
                    <a:pt x="1468" y="66"/>
                  </a:cubicBezTo>
                  <a:cubicBezTo>
                    <a:pt x="1468" y="99"/>
                    <a:pt x="1468" y="99"/>
                    <a:pt x="1401" y="99"/>
                  </a:cubicBezTo>
                  <a:lnTo>
                    <a:pt x="1468" y="99"/>
                  </a:lnTo>
                  <a:cubicBezTo>
                    <a:pt x="1468" y="107"/>
                    <a:pt x="1470" y="116"/>
                    <a:pt x="1472" y="125"/>
                  </a:cubicBezTo>
                  <a:lnTo>
                    <a:pt x="1472" y="125"/>
                  </a:lnTo>
                  <a:lnTo>
                    <a:pt x="1485" y="98"/>
                  </a:lnTo>
                  <a:lnTo>
                    <a:pt x="1485" y="98"/>
                  </a:lnTo>
                  <a:cubicBezTo>
                    <a:pt x="1483" y="116"/>
                    <a:pt x="1489" y="130"/>
                    <a:pt x="1473" y="132"/>
                  </a:cubicBezTo>
                  <a:lnTo>
                    <a:pt x="1473" y="132"/>
                  </a:lnTo>
                  <a:cubicBezTo>
                    <a:pt x="1473" y="130"/>
                    <a:pt x="1472" y="128"/>
                    <a:pt x="1472" y="125"/>
                  </a:cubicBezTo>
                  <a:lnTo>
                    <a:pt x="1472" y="125"/>
                  </a:lnTo>
                  <a:lnTo>
                    <a:pt x="1468" y="133"/>
                  </a:lnTo>
                  <a:cubicBezTo>
                    <a:pt x="1470" y="133"/>
                    <a:pt x="1472" y="133"/>
                    <a:pt x="1473" y="132"/>
                  </a:cubicBezTo>
                  <a:lnTo>
                    <a:pt x="1473" y="132"/>
                  </a:lnTo>
                  <a:cubicBezTo>
                    <a:pt x="1481" y="166"/>
                    <a:pt x="1492" y="209"/>
                    <a:pt x="1468" y="233"/>
                  </a:cubicBezTo>
                  <a:cubicBezTo>
                    <a:pt x="1468" y="250"/>
                    <a:pt x="1451" y="250"/>
                    <a:pt x="1430" y="250"/>
                  </a:cubicBezTo>
                  <a:cubicBezTo>
                    <a:pt x="1410" y="250"/>
                    <a:pt x="1385" y="250"/>
                    <a:pt x="1368" y="266"/>
                  </a:cubicBezTo>
                  <a:cubicBezTo>
                    <a:pt x="1234" y="600"/>
                    <a:pt x="1134" y="933"/>
                    <a:pt x="1034" y="1300"/>
                  </a:cubicBezTo>
                  <a:cubicBezTo>
                    <a:pt x="1034" y="1434"/>
                    <a:pt x="1001" y="1534"/>
                    <a:pt x="1001" y="1601"/>
                  </a:cubicBezTo>
                  <a:cubicBezTo>
                    <a:pt x="968" y="1634"/>
                    <a:pt x="968" y="1634"/>
                    <a:pt x="901" y="1634"/>
                  </a:cubicBezTo>
                  <a:cubicBezTo>
                    <a:pt x="901" y="1634"/>
                    <a:pt x="901" y="1767"/>
                    <a:pt x="868" y="1934"/>
                  </a:cubicBezTo>
                  <a:cubicBezTo>
                    <a:pt x="868" y="2034"/>
                    <a:pt x="834" y="2068"/>
                    <a:pt x="834" y="2134"/>
                  </a:cubicBezTo>
                  <a:cubicBezTo>
                    <a:pt x="667" y="2134"/>
                    <a:pt x="667" y="2201"/>
                    <a:pt x="667" y="2201"/>
                  </a:cubicBezTo>
                  <a:lnTo>
                    <a:pt x="734" y="2234"/>
                  </a:lnTo>
                  <a:cubicBezTo>
                    <a:pt x="717" y="2301"/>
                    <a:pt x="701" y="2301"/>
                    <a:pt x="688" y="2301"/>
                  </a:cubicBezTo>
                  <a:cubicBezTo>
                    <a:pt x="676" y="2301"/>
                    <a:pt x="667" y="2301"/>
                    <a:pt x="667" y="2368"/>
                  </a:cubicBezTo>
                  <a:cubicBezTo>
                    <a:pt x="734" y="2401"/>
                    <a:pt x="601" y="2535"/>
                    <a:pt x="667" y="2568"/>
                  </a:cubicBezTo>
                  <a:lnTo>
                    <a:pt x="601" y="2601"/>
                  </a:lnTo>
                  <a:cubicBezTo>
                    <a:pt x="667" y="2635"/>
                    <a:pt x="601" y="2635"/>
                    <a:pt x="601" y="2701"/>
                  </a:cubicBezTo>
                  <a:lnTo>
                    <a:pt x="667" y="2701"/>
                  </a:lnTo>
                  <a:lnTo>
                    <a:pt x="667" y="2768"/>
                  </a:lnTo>
                  <a:cubicBezTo>
                    <a:pt x="634" y="2785"/>
                    <a:pt x="617" y="2793"/>
                    <a:pt x="609" y="2793"/>
                  </a:cubicBezTo>
                  <a:cubicBezTo>
                    <a:pt x="601" y="2793"/>
                    <a:pt x="601" y="2785"/>
                    <a:pt x="601" y="2768"/>
                  </a:cubicBezTo>
                  <a:cubicBezTo>
                    <a:pt x="567" y="2935"/>
                    <a:pt x="334" y="3802"/>
                    <a:pt x="334" y="4036"/>
                  </a:cubicBezTo>
                  <a:cubicBezTo>
                    <a:pt x="367" y="4036"/>
                    <a:pt x="367" y="3936"/>
                    <a:pt x="401" y="3936"/>
                  </a:cubicBezTo>
                  <a:cubicBezTo>
                    <a:pt x="467" y="3969"/>
                    <a:pt x="367" y="4036"/>
                    <a:pt x="401" y="4069"/>
                  </a:cubicBezTo>
                  <a:cubicBezTo>
                    <a:pt x="334" y="4069"/>
                    <a:pt x="367" y="4202"/>
                    <a:pt x="267" y="4202"/>
                  </a:cubicBezTo>
                  <a:lnTo>
                    <a:pt x="334" y="4236"/>
                  </a:lnTo>
                  <a:lnTo>
                    <a:pt x="267" y="4236"/>
                  </a:lnTo>
                  <a:cubicBezTo>
                    <a:pt x="267" y="4469"/>
                    <a:pt x="267" y="4269"/>
                    <a:pt x="234" y="4469"/>
                  </a:cubicBezTo>
                  <a:cubicBezTo>
                    <a:pt x="234" y="4603"/>
                    <a:pt x="267" y="4703"/>
                    <a:pt x="234" y="4736"/>
                  </a:cubicBezTo>
                  <a:cubicBezTo>
                    <a:pt x="234" y="4736"/>
                    <a:pt x="249" y="4721"/>
                    <a:pt x="258" y="4721"/>
                  </a:cubicBezTo>
                  <a:cubicBezTo>
                    <a:pt x="263" y="4721"/>
                    <a:pt x="267" y="4725"/>
                    <a:pt x="267" y="4736"/>
                  </a:cubicBezTo>
                  <a:cubicBezTo>
                    <a:pt x="234" y="4736"/>
                    <a:pt x="267" y="4803"/>
                    <a:pt x="234" y="4803"/>
                  </a:cubicBezTo>
                  <a:cubicBezTo>
                    <a:pt x="234" y="4870"/>
                    <a:pt x="200" y="4936"/>
                    <a:pt x="267" y="4936"/>
                  </a:cubicBezTo>
                  <a:cubicBezTo>
                    <a:pt x="242" y="4936"/>
                    <a:pt x="236" y="4993"/>
                    <a:pt x="220" y="4993"/>
                  </a:cubicBezTo>
                  <a:cubicBezTo>
                    <a:pt x="215" y="4993"/>
                    <a:pt x="209" y="4986"/>
                    <a:pt x="200" y="4970"/>
                  </a:cubicBezTo>
                  <a:lnTo>
                    <a:pt x="200" y="5070"/>
                  </a:lnTo>
                  <a:lnTo>
                    <a:pt x="234" y="5036"/>
                  </a:lnTo>
                  <a:lnTo>
                    <a:pt x="234" y="5036"/>
                  </a:lnTo>
                  <a:cubicBezTo>
                    <a:pt x="234" y="5103"/>
                    <a:pt x="167" y="5203"/>
                    <a:pt x="234" y="5237"/>
                  </a:cubicBezTo>
                  <a:lnTo>
                    <a:pt x="300" y="5203"/>
                  </a:lnTo>
                  <a:lnTo>
                    <a:pt x="300" y="5203"/>
                  </a:lnTo>
                  <a:cubicBezTo>
                    <a:pt x="300" y="5237"/>
                    <a:pt x="300" y="5303"/>
                    <a:pt x="200" y="5303"/>
                  </a:cubicBezTo>
                  <a:lnTo>
                    <a:pt x="200" y="5237"/>
                  </a:lnTo>
                  <a:cubicBezTo>
                    <a:pt x="200" y="5303"/>
                    <a:pt x="167" y="5403"/>
                    <a:pt x="200" y="5470"/>
                  </a:cubicBezTo>
                  <a:lnTo>
                    <a:pt x="200" y="5437"/>
                  </a:lnTo>
                  <a:cubicBezTo>
                    <a:pt x="234" y="5570"/>
                    <a:pt x="200" y="6104"/>
                    <a:pt x="300" y="6237"/>
                  </a:cubicBezTo>
                  <a:lnTo>
                    <a:pt x="334" y="6204"/>
                  </a:lnTo>
                  <a:lnTo>
                    <a:pt x="367" y="6271"/>
                  </a:lnTo>
                  <a:cubicBezTo>
                    <a:pt x="367" y="6271"/>
                    <a:pt x="247" y="6246"/>
                    <a:pt x="231" y="6219"/>
                  </a:cubicBezTo>
                  <a:lnTo>
                    <a:pt x="231" y="6219"/>
                  </a:lnTo>
                  <a:cubicBezTo>
                    <a:pt x="197" y="6420"/>
                    <a:pt x="132" y="7309"/>
                    <a:pt x="67" y="7471"/>
                  </a:cubicBezTo>
                  <a:cubicBezTo>
                    <a:pt x="56" y="7505"/>
                    <a:pt x="45" y="7516"/>
                    <a:pt x="35" y="7516"/>
                  </a:cubicBezTo>
                  <a:cubicBezTo>
                    <a:pt x="15" y="7516"/>
                    <a:pt x="0" y="7471"/>
                    <a:pt x="0" y="7471"/>
                  </a:cubicBezTo>
                  <a:lnTo>
                    <a:pt x="0" y="7471"/>
                  </a:lnTo>
                  <a:cubicBezTo>
                    <a:pt x="0" y="7572"/>
                    <a:pt x="34" y="7538"/>
                    <a:pt x="34" y="7605"/>
                  </a:cubicBezTo>
                  <a:lnTo>
                    <a:pt x="0" y="7605"/>
                  </a:lnTo>
                  <a:lnTo>
                    <a:pt x="0" y="7638"/>
                  </a:lnTo>
                  <a:cubicBezTo>
                    <a:pt x="17" y="7622"/>
                    <a:pt x="34" y="7622"/>
                    <a:pt x="54" y="7622"/>
                  </a:cubicBezTo>
                  <a:cubicBezTo>
                    <a:pt x="75" y="7622"/>
                    <a:pt x="100" y="7622"/>
                    <a:pt x="134" y="7605"/>
                  </a:cubicBezTo>
                  <a:lnTo>
                    <a:pt x="134" y="7705"/>
                  </a:lnTo>
                  <a:lnTo>
                    <a:pt x="67" y="7705"/>
                  </a:lnTo>
                  <a:cubicBezTo>
                    <a:pt x="67" y="7705"/>
                    <a:pt x="167" y="7738"/>
                    <a:pt x="167" y="7872"/>
                  </a:cubicBezTo>
                  <a:cubicBezTo>
                    <a:pt x="134" y="8039"/>
                    <a:pt x="134" y="8139"/>
                    <a:pt x="134" y="8305"/>
                  </a:cubicBezTo>
                  <a:cubicBezTo>
                    <a:pt x="67" y="8305"/>
                    <a:pt x="67" y="8272"/>
                    <a:pt x="67" y="8239"/>
                  </a:cubicBezTo>
                  <a:lnTo>
                    <a:pt x="67" y="8305"/>
                  </a:lnTo>
                  <a:cubicBezTo>
                    <a:pt x="75" y="8302"/>
                    <a:pt x="80" y="8300"/>
                    <a:pt x="85" y="8300"/>
                  </a:cubicBezTo>
                  <a:cubicBezTo>
                    <a:pt x="116" y="8300"/>
                    <a:pt x="85" y="8377"/>
                    <a:pt x="116" y="8377"/>
                  </a:cubicBezTo>
                  <a:cubicBezTo>
                    <a:pt x="120" y="8377"/>
                    <a:pt x="126" y="8376"/>
                    <a:pt x="134" y="8372"/>
                  </a:cubicBezTo>
                  <a:cubicBezTo>
                    <a:pt x="200" y="8472"/>
                    <a:pt x="134" y="8606"/>
                    <a:pt x="167" y="8706"/>
                  </a:cubicBezTo>
                  <a:cubicBezTo>
                    <a:pt x="234" y="8706"/>
                    <a:pt x="1535" y="9039"/>
                    <a:pt x="1635" y="9039"/>
                  </a:cubicBezTo>
                  <a:cubicBezTo>
                    <a:pt x="1635" y="8989"/>
                    <a:pt x="1643" y="8989"/>
                    <a:pt x="1651" y="8989"/>
                  </a:cubicBezTo>
                  <a:cubicBezTo>
                    <a:pt x="1660" y="8989"/>
                    <a:pt x="1668" y="8989"/>
                    <a:pt x="1668" y="8939"/>
                  </a:cubicBezTo>
                  <a:cubicBezTo>
                    <a:pt x="1701" y="8939"/>
                    <a:pt x="1701" y="9039"/>
                    <a:pt x="1701" y="9073"/>
                  </a:cubicBezTo>
                  <a:cubicBezTo>
                    <a:pt x="1701" y="9039"/>
                    <a:pt x="1735" y="8973"/>
                    <a:pt x="1701" y="8939"/>
                  </a:cubicBezTo>
                  <a:cubicBezTo>
                    <a:pt x="1718" y="8922"/>
                    <a:pt x="1727" y="8922"/>
                    <a:pt x="1739" y="8922"/>
                  </a:cubicBezTo>
                  <a:cubicBezTo>
                    <a:pt x="1752" y="8922"/>
                    <a:pt x="1768" y="8922"/>
                    <a:pt x="1802" y="8906"/>
                  </a:cubicBezTo>
                  <a:cubicBezTo>
                    <a:pt x="1802" y="8872"/>
                    <a:pt x="1735" y="8806"/>
                    <a:pt x="1802" y="8772"/>
                  </a:cubicBezTo>
                  <a:cubicBezTo>
                    <a:pt x="1835" y="8639"/>
                    <a:pt x="1735" y="8606"/>
                    <a:pt x="1802" y="8472"/>
                  </a:cubicBezTo>
                  <a:cubicBezTo>
                    <a:pt x="1835" y="8439"/>
                    <a:pt x="1802" y="8372"/>
                    <a:pt x="1835" y="8305"/>
                  </a:cubicBezTo>
                  <a:lnTo>
                    <a:pt x="1835" y="8305"/>
                  </a:lnTo>
                  <a:cubicBezTo>
                    <a:pt x="1835" y="8306"/>
                    <a:pt x="1820" y="8335"/>
                    <a:pt x="1810" y="8335"/>
                  </a:cubicBezTo>
                  <a:cubicBezTo>
                    <a:pt x="1805" y="8335"/>
                    <a:pt x="1802" y="8328"/>
                    <a:pt x="1802" y="8305"/>
                  </a:cubicBezTo>
                  <a:cubicBezTo>
                    <a:pt x="1835" y="8239"/>
                    <a:pt x="1802" y="8205"/>
                    <a:pt x="1835" y="8139"/>
                  </a:cubicBezTo>
                  <a:lnTo>
                    <a:pt x="1802" y="8105"/>
                  </a:lnTo>
                  <a:cubicBezTo>
                    <a:pt x="1835" y="7872"/>
                    <a:pt x="1902" y="6804"/>
                    <a:pt x="1902" y="6571"/>
                  </a:cubicBezTo>
                  <a:cubicBezTo>
                    <a:pt x="1968" y="6137"/>
                    <a:pt x="2068" y="5370"/>
                    <a:pt x="2068" y="4936"/>
                  </a:cubicBezTo>
                  <a:cubicBezTo>
                    <a:pt x="2135" y="4903"/>
                    <a:pt x="2135" y="4803"/>
                    <a:pt x="2168" y="4736"/>
                  </a:cubicBezTo>
                  <a:lnTo>
                    <a:pt x="2168" y="4736"/>
                  </a:lnTo>
                  <a:cubicBezTo>
                    <a:pt x="2157" y="4747"/>
                    <a:pt x="2150" y="4751"/>
                    <a:pt x="2145" y="4751"/>
                  </a:cubicBezTo>
                  <a:cubicBezTo>
                    <a:pt x="2135" y="4751"/>
                    <a:pt x="2135" y="4736"/>
                    <a:pt x="2135" y="4736"/>
                  </a:cubicBezTo>
                  <a:cubicBezTo>
                    <a:pt x="2152" y="4636"/>
                    <a:pt x="2135" y="4636"/>
                    <a:pt x="2123" y="4636"/>
                  </a:cubicBezTo>
                  <a:cubicBezTo>
                    <a:pt x="2110" y="4636"/>
                    <a:pt x="2102" y="4636"/>
                    <a:pt x="2135" y="4536"/>
                  </a:cubicBezTo>
                  <a:cubicBezTo>
                    <a:pt x="2135" y="4269"/>
                    <a:pt x="2335" y="3402"/>
                    <a:pt x="2402" y="3202"/>
                  </a:cubicBezTo>
                  <a:cubicBezTo>
                    <a:pt x="2369" y="3068"/>
                    <a:pt x="2469" y="2935"/>
                    <a:pt x="2469" y="2801"/>
                  </a:cubicBezTo>
                  <a:cubicBezTo>
                    <a:pt x="2469" y="2701"/>
                    <a:pt x="2669" y="2068"/>
                    <a:pt x="2669" y="1901"/>
                  </a:cubicBezTo>
                  <a:cubicBezTo>
                    <a:pt x="2669" y="1767"/>
                    <a:pt x="2702" y="1801"/>
                    <a:pt x="2736" y="1734"/>
                  </a:cubicBezTo>
                  <a:cubicBezTo>
                    <a:pt x="2669" y="1734"/>
                    <a:pt x="2669" y="1601"/>
                    <a:pt x="2669" y="1567"/>
                  </a:cubicBezTo>
                  <a:cubicBezTo>
                    <a:pt x="2669" y="1534"/>
                    <a:pt x="2635" y="1367"/>
                    <a:pt x="2669" y="1267"/>
                  </a:cubicBezTo>
                  <a:lnTo>
                    <a:pt x="2702" y="1267"/>
                  </a:lnTo>
                  <a:cubicBezTo>
                    <a:pt x="2702" y="1200"/>
                    <a:pt x="2736" y="1033"/>
                    <a:pt x="2736" y="967"/>
                  </a:cubicBezTo>
                  <a:cubicBezTo>
                    <a:pt x="2802" y="867"/>
                    <a:pt x="2902" y="700"/>
                    <a:pt x="2902" y="466"/>
                  </a:cubicBezTo>
                  <a:lnTo>
                    <a:pt x="3036" y="400"/>
                  </a:lnTo>
                  <a:cubicBezTo>
                    <a:pt x="3036" y="400"/>
                    <a:pt x="2162" y="0"/>
                    <a:pt x="1711" y="0"/>
                  </a:cubicBezTo>
                  <a:close/>
                  <a:moveTo>
                    <a:pt x="1635" y="9039"/>
                  </a:moveTo>
                  <a:lnTo>
                    <a:pt x="1635" y="9106"/>
                  </a:lnTo>
                  <a:cubicBezTo>
                    <a:pt x="1668" y="9106"/>
                    <a:pt x="1668" y="9073"/>
                    <a:pt x="1668" y="90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5" name="Google Shape;1425;p50"/>
          <p:cNvGrpSpPr/>
          <p:nvPr/>
        </p:nvGrpSpPr>
        <p:grpSpPr>
          <a:xfrm>
            <a:off x="6068302" y="1653397"/>
            <a:ext cx="2072160" cy="1904216"/>
            <a:chOff x="6010488" y="1798243"/>
            <a:chExt cx="2072160" cy="1904216"/>
          </a:xfrm>
        </p:grpSpPr>
        <p:sp>
          <p:nvSpPr>
            <p:cNvPr id="1426" name="Google Shape;1426;p50"/>
            <p:cNvSpPr/>
            <p:nvPr/>
          </p:nvSpPr>
          <p:spPr>
            <a:xfrm flipH="1">
              <a:off x="6010488" y="1798250"/>
              <a:ext cx="2072160" cy="1843614"/>
            </a:xfrm>
            <a:custGeom>
              <a:avLst/>
              <a:gdLst/>
              <a:ahLst/>
              <a:cxnLst/>
              <a:rect l="l" t="t" r="r" b="b"/>
              <a:pathLst>
                <a:path w="89298" h="79449" extrusionOk="0">
                  <a:moveTo>
                    <a:pt x="67419" y="0"/>
                  </a:moveTo>
                  <a:cubicBezTo>
                    <a:pt x="65991" y="0"/>
                    <a:pt x="64565" y="189"/>
                    <a:pt x="63179" y="588"/>
                  </a:cubicBezTo>
                  <a:cubicBezTo>
                    <a:pt x="60577" y="1355"/>
                    <a:pt x="58242" y="2723"/>
                    <a:pt x="55707" y="3623"/>
                  </a:cubicBezTo>
                  <a:cubicBezTo>
                    <a:pt x="53172" y="4557"/>
                    <a:pt x="50303" y="4958"/>
                    <a:pt x="46400" y="5125"/>
                  </a:cubicBezTo>
                  <a:cubicBezTo>
                    <a:pt x="44772" y="5108"/>
                    <a:pt x="43135" y="5090"/>
                    <a:pt x="41495" y="5090"/>
                  </a:cubicBezTo>
                  <a:cubicBezTo>
                    <a:pt x="36485" y="5090"/>
                    <a:pt x="31445" y="5262"/>
                    <a:pt x="26520" y="6192"/>
                  </a:cubicBezTo>
                  <a:cubicBezTo>
                    <a:pt x="19982" y="7426"/>
                    <a:pt x="13544" y="10095"/>
                    <a:pt x="8840" y="14798"/>
                  </a:cubicBezTo>
                  <a:cubicBezTo>
                    <a:pt x="4137" y="19535"/>
                    <a:pt x="1368" y="26073"/>
                    <a:pt x="701" y="32778"/>
                  </a:cubicBezTo>
                  <a:cubicBezTo>
                    <a:pt x="1" y="39449"/>
                    <a:pt x="1268" y="46287"/>
                    <a:pt x="3703" y="52559"/>
                  </a:cubicBezTo>
                  <a:cubicBezTo>
                    <a:pt x="6772" y="60397"/>
                    <a:pt x="11842" y="67603"/>
                    <a:pt x="18814" y="72139"/>
                  </a:cubicBezTo>
                  <a:cubicBezTo>
                    <a:pt x="24685" y="75975"/>
                    <a:pt x="31657" y="77743"/>
                    <a:pt x="38528" y="78744"/>
                  </a:cubicBezTo>
                  <a:cubicBezTo>
                    <a:pt x="41650" y="79171"/>
                    <a:pt x="44831" y="79448"/>
                    <a:pt x="47996" y="79448"/>
                  </a:cubicBezTo>
                  <a:cubicBezTo>
                    <a:pt x="52744" y="79448"/>
                    <a:pt x="57455" y="78824"/>
                    <a:pt x="61878" y="77143"/>
                  </a:cubicBezTo>
                  <a:cubicBezTo>
                    <a:pt x="69517" y="74241"/>
                    <a:pt x="75822" y="68336"/>
                    <a:pt x="80091" y="61331"/>
                  </a:cubicBezTo>
                  <a:cubicBezTo>
                    <a:pt x="84394" y="54326"/>
                    <a:pt x="86829" y="46254"/>
                    <a:pt x="88097" y="38081"/>
                  </a:cubicBezTo>
                  <a:cubicBezTo>
                    <a:pt x="89031" y="32144"/>
                    <a:pt x="89298" y="26040"/>
                    <a:pt x="88164" y="20135"/>
                  </a:cubicBezTo>
                  <a:cubicBezTo>
                    <a:pt x="86996" y="14264"/>
                    <a:pt x="84194" y="8594"/>
                    <a:pt x="79691" y="4724"/>
                  </a:cubicBezTo>
                  <a:cubicBezTo>
                    <a:pt x="76288" y="1800"/>
                    <a:pt x="71838" y="0"/>
                    <a:pt x="674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27" name="Google Shape;1427;p50"/>
            <p:cNvGrpSpPr/>
            <p:nvPr/>
          </p:nvGrpSpPr>
          <p:grpSpPr>
            <a:xfrm>
              <a:off x="6217010" y="1798243"/>
              <a:ext cx="1757297" cy="1904216"/>
              <a:chOff x="6217010" y="1798243"/>
              <a:chExt cx="1757297" cy="1904216"/>
            </a:xfrm>
          </p:grpSpPr>
          <p:grpSp>
            <p:nvGrpSpPr>
              <p:cNvPr id="1428" name="Google Shape;1428;p50"/>
              <p:cNvGrpSpPr/>
              <p:nvPr/>
            </p:nvGrpSpPr>
            <p:grpSpPr>
              <a:xfrm>
                <a:off x="6217010" y="1798243"/>
                <a:ext cx="1757297" cy="1904216"/>
                <a:chOff x="3117350" y="738825"/>
                <a:chExt cx="2845825" cy="3083750"/>
              </a:xfrm>
            </p:grpSpPr>
            <p:sp>
              <p:nvSpPr>
                <p:cNvPr id="1429" name="Google Shape;1429;p50"/>
                <p:cNvSpPr/>
                <p:nvPr/>
              </p:nvSpPr>
              <p:spPr>
                <a:xfrm>
                  <a:off x="4691850" y="858975"/>
                  <a:ext cx="832100" cy="104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84" h="41916" extrusionOk="0">
                      <a:moveTo>
                        <a:pt x="5593" y="0"/>
                      </a:moveTo>
                      <a:cubicBezTo>
                        <a:pt x="4620" y="730"/>
                        <a:pt x="4043" y="2067"/>
                        <a:pt x="3739" y="3192"/>
                      </a:cubicBezTo>
                      <a:cubicBezTo>
                        <a:pt x="0" y="16049"/>
                        <a:pt x="1794" y="30669"/>
                        <a:pt x="9058" y="41916"/>
                      </a:cubicBezTo>
                      <a:cubicBezTo>
                        <a:pt x="17295" y="39727"/>
                        <a:pt x="25350" y="36323"/>
                        <a:pt x="32888" y="32341"/>
                      </a:cubicBezTo>
                      <a:cubicBezTo>
                        <a:pt x="33253" y="30001"/>
                        <a:pt x="33284" y="27508"/>
                        <a:pt x="32463" y="25289"/>
                      </a:cubicBezTo>
                      <a:cubicBezTo>
                        <a:pt x="31612" y="23070"/>
                        <a:pt x="29727" y="21095"/>
                        <a:pt x="27356" y="20639"/>
                      </a:cubicBezTo>
                      <a:cubicBezTo>
                        <a:pt x="26080" y="20426"/>
                        <a:pt x="24560" y="20517"/>
                        <a:pt x="23678" y="19575"/>
                      </a:cubicBezTo>
                      <a:cubicBezTo>
                        <a:pt x="22888" y="18693"/>
                        <a:pt x="23040" y="17326"/>
                        <a:pt x="23071" y="16110"/>
                      </a:cubicBezTo>
                      <a:cubicBezTo>
                        <a:pt x="23162" y="14195"/>
                        <a:pt x="22706" y="12219"/>
                        <a:pt x="21551" y="10608"/>
                      </a:cubicBezTo>
                      <a:cubicBezTo>
                        <a:pt x="20457" y="9058"/>
                        <a:pt x="18602" y="7903"/>
                        <a:pt x="16657" y="7842"/>
                      </a:cubicBezTo>
                      <a:cubicBezTo>
                        <a:pt x="16605" y="7841"/>
                        <a:pt x="16552" y="7840"/>
                        <a:pt x="16499" y="7840"/>
                      </a:cubicBezTo>
                      <a:cubicBezTo>
                        <a:pt x="15818" y="7840"/>
                        <a:pt x="15111" y="7931"/>
                        <a:pt x="14430" y="7931"/>
                      </a:cubicBezTo>
                      <a:cubicBezTo>
                        <a:pt x="13788" y="7931"/>
                        <a:pt x="13168" y="7850"/>
                        <a:pt x="12614" y="7538"/>
                      </a:cubicBezTo>
                      <a:cubicBezTo>
                        <a:pt x="11490" y="6839"/>
                        <a:pt x="11186" y="5411"/>
                        <a:pt x="10608" y="4225"/>
                      </a:cubicBezTo>
                      <a:cubicBezTo>
                        <a:pt x="9666" y="2189"/>
                        <a:pt x="7751" y="608"/>
                        <a:pt x="559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0" name="Google Shape;1430;p50"/>
                <p:cNvSpPr/>
                <p:nvPr/>
              </p:nvSpPr>
              <p:spPr>
                <a:xfrm>
                  <a:off x="3878000" y="827800"/>
                  <a:ext cx="738650" cy="127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46" h="51096" extrusionOk="0">
                      <a:moveTo>
                        <a:pt x="16718" y="1"/>
                      </a:moveTo>
                      <a:cubicBezTo>
                        <a:pt x="14530" y="639"/>
                        <a:pt x="12159" y="1825"/>
                        <a:pt x="10791" y="3496"/>
                      </a:cubicBezTo>
                      <a:cubicBezTo>
                        <a:pt x="9453" y="5168"/>
                        <a:pt x="8754" y="7174"/>
                        <a:pt x="8785" y="9241"/>
                      </a:cubicBezTo>
                      <a:cubicBezTo>
                        <a:pt x="8815" y="10822"/>
                        <a:pt x="9302" y="12433"/>
                        <a:pt x="8937" y="13983"/>
                      </a:cubicBezTo>
                      <a:cubicBezTo>
                        <a:pt x="8572" y="15472"/>
                        <a:pt x="7478" y="16718"/>
                        <a:pt x="6657" y="18025"/>
                      </a:cubicBezTo>
                      <a:cubicBezTo>
                        <a:pt x="5654" y="19576"/>
                        <a:pt x="4894" y="21247"/>
                        <a:pt x="4773" y="23041"/>
                      </a:cubicBezTo>
                      <a:cubicBezTo>
                        <a:pt x="4681" y="24773"/>
                        <a:pt x="5168" y="26597"/>
                        <a:pt x="6414" y="27995"/>
                      </a:cubicBezTo>
                      <a:cubicBezTo>
                        <a:pt x="7022" y="28694"/>
                        <a:pt x="7630" y="29363"/>
                        <a:pt x="8146" y="30123"/>
                      </a:cubicBezTo>
                      <a:cubicBezTo>
                        <a:pt x="8633" y="30883"/>
                        <a:pt x="8815" y="31795"/>
                        <a:pt x="8481" y="32615"/>
                      </a:cubicBezTo>
                      <a:cubicBezTo>
                        <a:pt x="8055" y="33588"/>
                        <a:pt x="6900" y="34196"/>
                        <a:pt x="5928" y="34804"/>
                      </a:cubicBezTo>
                      <a:cubicBezTo>
                        <a:pt x="3131" y="36628"/>
                        <a:pt x="1125" y="39394"/>
                        <a:pt x="578" y="42403"/>
                      </a:cubicBezTo>
                      <a:cubicBezTo>
                        <a:pt x="0" y="45412"/>
                        <a:pt x="791" y="48603"/>
                        <a:pt x="2736" y="51096"/>
                      </a:cubicBezTo>
                      <a:cubicBezTo>
                        <a:pt x="11764" y="49059"/>
                        <a:pt x="20639" y="46992"/>
                        <a:pt x="29545" y="44622"/>
                      </a:cubicBezTo>
                      <a:cubicBezTo>
                        <a:pt x="28937" y="36810"/>
                        <a:pt x="28147" y="28968"/>
                        <a:pt x="26323" y="21308"/>
                      </a:cubicBezTo>
                      <a:cubicBezTo>
                        <a:pt x="24591" y="13649"/>
                        <a:pt x="21764" y="6475"/>
                        <a:pt x="1671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1" name="Google Shape;1431;p50"/>
                <p:cNvSpPr/>
                <p:nvPr/>
              </p:nvSpPr>
              <p:spPr>
                <a:xfrm>
                  <a:off x="3907625" y="2788325"/>
                  <a:ext cx="360225" cy="45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09" h="18163" extrusionOk="0">
                      <a:moveTo>
                        <a:pt x="11825" y="1"/>
                      </a:moveTo>
                      <a:lnTo>
                        <a:pt x="2007" y="274"/>
                      </a:lnTo>
                      <a:cubicBezTo>
                        <a:pt x="2007" y="274"/>
                        <a:pt x="1" y="15624"/>
                        <a:pt x="4165" y="17660"/>
                      </a:cubicBezTo>
                      <a:cubicBezTo>
                        <a:pt x="4885" y="18015"/>
                        <a:pt x="5660" y="18162"/>
                        <a:pt x="6450" y="18162"/>
                      </a:cubicBezTo>
                      <a:cubicBezTo>
                        <a:pt x="10259" y="18162"/>
                        <a:pt x="14408" y="14742"/>
                        <a:pt x="14408" y="14742"/>
                      </a:cubicBezTo>
                      <a:lnTo>
                        <a:pt x="11825" y="1"/>
                      </a:lnTo>
                      <a:close/>
                    </a:path>
                  </a:pathLst>
                </a:custGeom>
                <a:solidFill>
                  <a:srgbClr val="E68AB6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2" name="Google Shape;1432;p50"/>
                <p:cNvSpPr/>
                <p:nvPr/>
              </p:nvSpPr>
              <p:spPr>
                <a:xfrm>
                  <a:off x="3934224" y="1733474"/>
                  <a:ext cx="1721176" cy="166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47" h="66765" extrusionOk="0">
                      <a:moveTo>
                        <a:pt x="44384" y="1"/>
                      </a:moveTo>
                      <a:cubicBezTo>
                        <a:pt x="43727" y="1"/>
                        <a:pt x="43066" y="52"/>
                        <a:pt x="42403" y="157"/>
                      </a:cubicBezTo>
                      <a:cubicBezTo>
                        <a:pt x="42403" y="157"/>
                        <a:pt x="26111" y="3471"/>
                        <a:pt x="19940" y="5537"/>
                      </a:cubicBezTo>
                      <a:cubicBezTo>
                        <a:pt x="16536" y="6662"/>
                        <a:pt x="12615" y="7726"/>
                        <a:pt x="9636" y="9854"/>
                      </a:cubicBezTo>
                      <a:cubicBezTo>
                        <a:pt x="2372" y="15112"/>
                        <a:pt x="1733" y="25933"/>
                        <a:pt x="821" y="33988"/>
                      </a:cubicBezTo>
                      <a:cubicBezTo>
                        <a:pt x="761" y="34565"/>
                        <a:pt x="1" y="42772"/>
                        <a:pt x="61" y="42772"/>
                      </a:cubicBezTo>
                      <a:lnTo>
                        <a:pt x="10761" y="42195"/>
                      </a:lnTo>
                      <a:cubicBezTo>
                        <a:pt x="11217" y="44900"/>
                        <a:pt x="11521" y="46754"/>
                        <a:pt x="11429" y="47149"/>
                      </a:cubicBezTo>
                      <a:cubicBezTo>
                        <a:pt x="11156" y="48790"/>
                        <a:pt x="1855" y="60675"/>
                        <a:pt x="1855" y="60675"/>
                      </a:cubicBezTo>
                      <a:cubicBezTo>
                        <a:pt x="1855" y="60675"/>
                        <a:pt x="1655" y="60629"/>
                        <a:pt x="1560" y="60629"/>
                      </a:cubicBezTo>
                      <a:cubicBezTo>
                        <a:pt x="1247" y="60629"/>
                        <a:pt x="2071" y="61129"/>
                        <a:pt x="14864" y="65417"/>
                      </a:cubicBezTo>
                      <a:cubicBezTo>
                        <a:pt x="17702" y="66370"/>
                        <a:pt x="20950" y="66765"/>
                        <a:pt x="24386" y="66765"/>
                      </a:cubicBezTo>
                      <a:cubicBezTo>
                        <a:pt x="41119" y="66765"/>
                        <a:pt x="62312" y="57392"/>
                        <a:pt x="62312" y="57392"/>
                      </a:cubicBezTo>
                      <a:lnTo>
                        <a:pt x="56871" y="45812"/>
                      </a:lnTo>
                      <a:cubicBezTo>
                        <a:pt x="56689" y="44353"/>
                        <a:pt x="56598" y="40553"/>
                        <a:pt x="56598" y="35811"/>
                      </a:cubicBezTo>
                      <a:cubicBezTo>
                        <a:pt x="61248" y="33623"/>
                        <a:pt x="68847" y="25568"/>
                        <a:pt x="68543" y="24200"/>
                      </a:cubicBezTo>
                      <a:cubicBezTo>
                        <a:pt x="66958" y="16881"/>
                        <a:pt x="56358" y="1"/>
                        <a:pt x="4438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3" name="Google Shape;1433;p50"/>
                <p:cNvSpPr/>
                <p:nvPr/>
              </p:nvSpPr>
              <p:spPr>
                <a:xfrm>
                  <a:off x="5080900" y="1731325"/>
                  <a:ext cx="2300" cy="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183" fill="none" extrusionOk="0">
                      <a:moveTo>
                        <a:pt x="1" y="0"/>
                      </a:moveTo>
                      <a:cubicBezTo>
                        <a:pt x="31" y="61"/>
                        <a:pt x="62" y="122"/>
                        <a:pt x="92" y="183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4" name="Google Shape;1434;p50"/>
                <p:cNvSpPr/>
                <p:nvPr/>
              </p:nvSpPr>
              <p:spPr>
                <a:xfrm>
                  <a:off x="5090025" y="1744225"/>
                  <a:ext cx="147450" cy="33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8" h="13528" fill="none" extrusionOk="0">
                      <a:moveTo>
                        <a:pt x="1" y="1"/>
                      </a:moveTo>
                      <a:cubicBezTo>
                        <a:pt x="2645" y="3831"/>
                        <a:pt x="4560" y="8329"/>
                        <a:pt x="5897" y="13527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5" name="Google Shape;1435;p50"/>
                <p:cNvSpPr/>
                <p:nvPr/>
              </p:nvSpPr>
              <p:spPr>
                <a:xfrm>
                  <a:off x="5238200" y="2088475"/>
                  <a:ext cx="800" cy="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13" fill="none" extrusionOk="0">
                      <a:moveTo>
                        <a:pt x="1" y="0"/>
                      </a:moveTo>
                      <a:cubicBezTo>
                        <a:pt x="1" y="61"/>
                        <a:pt x="31" y="152"/>
                        <a:pt x="31" y="213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6" name="Google Shape;1436;p50"/>
                <p:cNvSpPr/>
                <p:nvPr/>
              </p:nvSpPr>
              <p:spPr>
                <a:xfrm>
                  <a:off x="5218450" y="2244250"/>
                  <a:ext cx="131475" cy="38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9" h="15381" fill="none" extrusionOk="0">
                      <a:moveTo>
                        <a:pt x="0" y="0"/>
                      </a:moveTo>
                      <a:cubicBezTo>
                        <a:pt x="0" y="0"/>
                        <a:pt x="4742" y="10000"/>
                        <a:pt x="5259" y="1538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7" name="Google Shape;1437;p50"/>
                <p:cNvSpPr/>
                <p:nvPr/>
              </p:nvSpPr>
              <p:spPr>
                <a:xfrm>
                  <a:off x="5282275" y="2238925"/>
                  <a:ext cx="17500" cy="20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8056" fill="none" extrusionOk="0">
                      <a:moveTo>
                        <a:pt x="1" y="1"/>
                      </a:moveTo>
                      <a:lnTo>
                        <a:pt x="700" y="8055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8" name="Google Shape;1438;p50"/>
                <p:cNvSpPr/>
                <p:nvPr/>
              </p:nvSpPr>
              <p:spPr>
                <a:xfrm>
                  <a:off x="5336225" y="2293625"/>
                  <a:ext cx="297150" cy="26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86" h="10610" fill="none" extrusionOk="0">
                      <a:moveTo>
                        <a:pt x="1" y="10609"/>
                      </a:moveTo>
                      <a:cubicBezTo>
                        <a:pt x="3952" y="7053"/>
                        <a:pt x="7904" y="3527"/>
                        <a:pt x="11885" y="1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9" name="Google Shape;1439;p50"/>
                <p:cNvSpPr/>
                <p:nvPr/>
              </p:nvSpPr>
              <p:spPr>
                <a:xfrm>
                  <a:off x="4153850" y="2309600"/>
                  <a:ext cx="104875" cy="47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5" h="19150" fill="none" extrusionOk="0">
                      <a:moveTo>
                        <a:pt x="4195" y="0"/>
                      </a:moveTo>
                      <a:cubicBezTo>
                        <a:pt x="4195" y="0"/>
                        <a:pt x="0" y="10061"/>
                        <a:pt x="2037" y="1915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0" name="Google Shape;1440;p50"/>
                <p:cNvSpPr/>
                <p:nvPr/>
              </p:nvSpPr>
              <p:spPr>
                <a:xfrm>
                  <a:off x="4203225" y="2330875"/>
                  <a:ext cx="12950" cy="16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6475" fill="none" extrusionOk="0">
                      <a:moveTo>
                        <a:pt x="518" y="0"/>
                      </a:moveTo>
                      <a:cubicBezTo>
                        <a:pt x="518" y="0"/>
                        <a:pt x="1" y="4317"/>
                        <a:pt x="153" y="6475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1" name="Google Shape;1441;p50"/>
                <p:cNvSpPr/>
                <p:nvPr/>
              </p:nvSpPr>
              <p:spPr>
                <a:xfrm>
                  <a:off x="3944875" y="2722975"/>
                  <a:ext cx="249275" cy="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1" h="153" fill="none" extrusionOk="0">
                      <a:moveTo>
                        <a:pt x="0" y="0"/>
                      </a:moveTo>
                      <a:lnTo>
                        <a:pt x="9970" y="152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2" name="Google Shape;1442;p50"/>
                <p:cNvSpPr/>
                <p:nvPr/>
              </p:nvSpPr>
              <p:spPr>
                <a:xfrm>
                  <a:off x="3982875" y="3199425"/>
                  <a:ext cx="1464325" cy="39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73" h="15738" extrusionOk="0">
                      <a:moveTo>
                        <a:pt x="58573" y="1"/>
                      </a:moveTo>
                      <a:lnTo>
                        <a:pt x="0" y="2067"/>
                      </a:lnTo>
                      <a:cubicBezTo>
                        <a:pt x="0" y="2067"/>
                        <a:pt x="11087" y="15738"/>
                        <a:pt x="22910" y="15738"/>
                      </a:cubicBezTo>
                      <a:cubicBezTo>
                        <a:pt x="23186" y="15738"/>
                        <a:pt x="23462" y="15730"/>
                        <a:pt x="23739" y="15715"/>
                      </a:cubicBezTo>
                      <a:cubicBezTo>
                        <a:pt x="35806" y="15016"/>
                        <a:pt x="58572" y="1"/>
                        <a:pt x="58573" y="1"/>
                      </a:cubicBezTo>
                      <a:close/>
                    </a:path>
                  </a:pathLst>
                </a:custGeom>
                <a:solidFill>
                  <a:srgbClr val="1F195A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3" name="Google Shape;1443;p50"/>
                <p:cNvSpPr/>
                <p:nvPr/>
              </p:nvSpPr>
              <p:spPr>
                <a:xfrm>
                  <a:off x="4420550" y="1584650"/>
                  <a:ext cx="622400" cy="52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96" h="20997" extrusionOk="0">
                      <a:moveTo>
                        <a:pt x="14500" y="1"/>
                      </a:moveTo>
                      <a:lnTo>
                        <a:pt x="4834" y="2858"/>
                      </a:lnTo>
                      <a:lnTo>
                        <a:pt x="4864" y="4682"/>
                      </a:lnTo>
                      <a:lnTo>
                        <a:pt x="4986" y="7752"/>
                      </a:lnTo>
                      <a:lnTo>
                        <a:pt x="1" y="11734"/>
                      </a:lnTo>
                      <a:cubicBezTo>
                        <a:pt x="1" y="11734"/>
                        <a:pt x="3457" y="20996"/>
                        <a:pt x="11175" y="20996"/>
                      </a:cubicBezTo>
                      <a:cubicBezTo>
                        <a:pt x="12233" y="20996"/>
                        <a:pt x="13371" y="20822"/>
                        <a:pt x="14591" y="20427"/>
                      </a:cubicBezTo>
                      <a:cubicBezTo>
                        <a:pt x="24895" y="17022"/>
                        <a:pt x="22950" y="6171"/>
                        <a:pt x="22980" y="6171"/>
                      </a:cubicBezTo>
                      <a:lnTo>
                        <a:pt x="17053" y="4682"/>
                      </a:lnTo>
                      <a:lnTo>
                        <a:pt x="15503" y="2037"/>
                      </a:lnTo>
                      <a:lnTo>
                        <a:pt x="14500" y="1"/>
                      </a:lnTo>
                      <a:close/>
                    </a:path>
                  </a:pathLst>
                </a:custGeom>
                <a:solidFill>
                  <a:srgbClr val="EA7F93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4" name="Google Shape;1444;p50"/>
                <p:cNvSpPr/>
                <p:nvPr/>
              </p:nvSpPr>
              <p:spPr>
                <a:xfrm>
                  <a:off x="4866625" y="1178225"/>
                  <a:ext cx="156000" cy="21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0" h="8640" extrusionOk="0">
                      <a:moveTo>
                        <a:pt x="2393" y="1"/>
                      </a:moveTo>
                      <a:cubicBezTo>
                        <a:pt x="887" y="1"/>
                        <a:pt x="0" y="1911"/>
                        <a:pt x="0" y="1911"/>
                      </a:cubicBezTo>
                      <a:lnTo>
                        <a:pt x="578" y="8629"/>
                      </a:lnTo>
                      <a:cubicBezTo>
                        <a:pt x="686" y="8636"/>
                        <a:pt x="793" y="8639"/>
                        <a:pt x="898" y="8639"/>
                      </a:cubicBezTo>
                      <a:cubicBezTo>
                        <a:pt x="5190" y="8639"/>
                        <a:pt x="6240" y="2686"/>
                        <a:pt x="4104" y="787"/>
                      </a:cubicBezTo>
                      <a:cubicBezTo>
                        <a:pt x="3471" y="215"/>
                        <a:pt x="2897" y="1"/>
                        <a:pt x="2393" y="1"/>
                      </a:cubicBezTo>
                      <a:close/>
                    </a:path>
                  </a:pathLst>
                </a:custGeom>
                <a:solidFill>
                  <a:srgbClr val="EA7F93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5" name="Google Shape;1445;p50"/>
                <p:cNvSpPr/>
                <p:nvPr/>
              </p:nvSpPr>
              <p:spPr>
                <a:xfrm>
                  <a:off x="4233625" y="1405325"/>
                  <a:ext cx="24350" cy="5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" h="2098" fill="none" extrusionOk="0">
                      <a:moveTo>
                        <a:pt x="973" y="1"/>
                      </a:moveTo>
                      <a:cubicBezTo>
                        <a:pt x="305" y="426"/>
                        <a:pt x="1" y="1338"/>
                        <a:pt x="213" y="2098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6" name="Google Shape;1446;p50"/>
                <p:cNvSpPr/>
                <p:nvPr/>
              </p:nvSpPr>
              <p:spPr>
                <a:xfrm>
                  <a:off x="4220700" y="891650"/>
                  <a:ext cx="674825" cy="78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93" h="31245" extrusionOk="0">
                      <a:moveTo>
                        <a:pt x="13223" y="0"/>
                      </a:moveTo>
                      <a:cubicBezTo>
                        <a:pt x="9272" y="31"/>
                        <a:pt x="5472" y="1976"/>
                        <a:pt x="3162" y="5076"/>
                      </a:cubicBezTo>
                      <a:cubicBezTo>
                        <a:pt x="214" y="8997"/>
                        <a:pt x="1" y="13830"/>
                        <a:pt x="1369" y="18359"/>
                      </a:cubicBezTo>
                      <a:cubicBezTo>
                        <a:pt x="1916" y="20092"/>
                        <a:pt x="2706" y="21794"/>
                        <a:pt x="3709" y="23435"/>
                      </a:cubicBezTo>
                      <a:cubicBezTo>
                        <a:pt x="4834" y="25289"/>
                        <a:pt x="6171" y="26961"/>
                        <a:pt x="7600" y="28329"/>
                      </a:cubicBezTo>
                      <a:cubicBezTo>
                        <a:pt x="8177" y="28906"/>
                        <a:pt x="8816" y="29362"/>
                        <a:pt x="9484" y="29788"/>
                      </a:cubicBezTo>
                      <a:cubicBezTo>
                        <a:pt x="11080" y="30765"/>
                        <a:pt x="12884" y="31245"/>
                        <a:pt x="14847" y="31245"/>
                      </a:cubicBezTo>
                      <a:cubicBezTo>
                        <a:pt x="15876" y="31245"/>
                        <a:pt x="16948" y="31113"/>
                        <a:pt x="18056" y="30852"/>
                      </a:cubicBezTo>
                      <a:cubicBezTo>
                        <a:pt x="21187" y="30122"/>
                        <a:pt x="23254" y="28572"/>
                        <a:pt x="24682" y="26566"/>
                      </a:cubicBezTo>
                      <a:cubicBezTo>
                        <a:pt x="26445" y="23982"/>
                        <a:pt x="26992" y="20639"/>
                        <a:pt x="26871" y="17295"/>
                      </a:cubicBezTo>
                      <a:cubicBezTo>
                        <a:pt x="26810" y="15320"/>
                        <a:pt x="26506" y="13374"/>
                        <a:pt x="26080" y="11581"/>
                      </a:cubicBezTo>
                      <a:cubicBezTo>
                        <a:pt x="25928" y="10912"/>
                        <a:pt x="25685" y="10183"/>
                        <a:pt x="25472" y="9544"/>
                      </a:cubicBezTo>
                      <a:cubicBezTo>
                        <a:pt x="23862" y="5198"/>
                        <a:pt x="20609" y="1398"/>
                        <a:pt x="15928" y="304"/>
                      </a:cubicBezTo>
                      <a:cubicBezTo>
                        <a:pt x="15047" y="122"/>
                        <a:pt x="14135" y="0"/>
                        <a:pt x="13223" y="0"/>
                      </a:cubicBezTo>
                      <a:close/>
                    </a:path>
                  </a:pathLst>
                </a:custGeom>
                <a:solidFill>
                  <a:srgbClr val="EA7F93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7" name="Google Shape;1447;p50"/>
                <p:cNvSpPr/>
                <p:nvPr/>
              </p:nvSpPr>
              <p:spPr>
                <a:xfrm>
                  <a:off x="4608250" y="1139500"/>
                  <a:ext cx="128450" cy="6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8" h="2531" extrusionOk="0">
                      <a:moveTo>
                        <a:pt x="1295" y="0"/>
                      </a:moveTo>
                      <a:cubicBezTo>
                        <a:pt x="1205" y="0"/>
                        <a:pt x="1118" y="8"/>
                        <a:pt x="1034" y="26"/>
                      </a:cubicBezTo>
                      <a:cubicBezTo>
                        <a:pt x="1" y="299"/>
                        <a:pt x="153" y="1636"/>
                        <a:pt x="913" y="2123"/>
                      </a:cubicBezTo>
                      <a:cubicBezTo>
                        <a:pt x="1308" y="2336"/>
                        <a:pt x="1733" y="2457"/>
                        <a:pt x="2159" y="2518"/>
                      </a:cubicBezTo>
                      <a:cubicBezTo>
                        <a:pt x="2284" y="2526"/>
                        <a:pt x="2410" y="2530"/>
                        <a:pt x="2535" y="2530"/>
                      </a:cubicBezTo>
                      <a:cubicBezTo>
                        <a:pt x="3384" y="2530"/>
                        <a:pt x="4217" y="2333"/>
                        <a:pt x="4773" y="1697"/>
                      </a:cubicBezTo>
                      <a:cubicBezTo>
                        <a:pt x="4986" y="1454"/>
                        <a:pt x="5138" y="1059"/>
                        <a:pt x="4955" y="785"/>
                      </a:cubicBezTo>
                      <a:cubicBezTo>
                        <a:pt x="4803" y="573"/>
                        <a:pt x="4499" y="481"/>
                        <a:pt x="4226" y="451"/>
                      </a:cubicBezTo>
                      <a:cubicBezTo>
                        <a:pt x="3618" y="390"/>
                        <a:pt x="3010" y="269"/>
                        <a:pt x="2402" y="147"/>
                      </a:cubicBezTo>
                      <a:cubicBezTo>
                        <a:pt x="2060" y="123"/>
                        <a:pt x="1660" y="0"/>
                        <a:pt x="1295" y="0"/>
                      </a:cubicBezTo>
                      <a:close/>
                    </a:path>
                  </a:pathLst>
                </a:custGeom>
                <a:solidFill>
                  <a:srgbClr val="1F195A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8" name="Google Shape;1448;p50"/>
                <p:cNvSpPr/>
                <p:nvPr/>
              </p:nvSpPr>
              <p:spPr>
                <a:xfrm>
                  <a:off x="4535852" y="1461023"/>
                  <a:ext cx="156031" cy="38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0" h="1551" fill="none" extrusionOk="0">
                      <a:moveTo>
                        <a:pt x="0" y="1551"/>
                      </a:moveTo>
                      <a:cubicBezTo>
                        <a:pt x="760" y="669"/>
                        <a:pt x="1855" y="122"/>
                        <a:pt x="3010" y="1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9" name="Google Shape;1449;p50"/>
                <p:cNvSpPr/>
                <p:nvPr/>
              </p:nvSpPr>
              <p:spPr>
                <a:xfrm>
                  <a:off x="4197925" y="738825"/>
                  <a:ext cx="712025" cy="67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1" h="27073" extrusionOk="0">
                      <a:moveTo>
                        <a:pt x="13906" y="0"/>
                      </a:moveTo>
                      <a:cubicBezTo>
                        <a:pt x="13312" y="0"/>
                        <a:pt x="12718" y="32"/>
                        <a:pt x="12128" y="95"/>
                      </a:cubicBezTo>
                      <a:cubicBezTo>
                        <a:pt x="9362" y="399"/>
                        <a:pt x="5562" y="1432"/>
                        <a:pt x="3769" y="3742"/>
                      </a:cubicBezTo>
                      <a:cubicBezTo>
                        <a:pt x="2492" y="5384"/>
                        <a:pt x="152" y="14533"/>
                        <a:pt x="91" y="16964"/>
                      </a:cubicBezTo>
                      <a:cubicBezTo>
                        <a:pt x="0" y="19244"/>
                        <a:pt x="669" y="21584"/>
                        <a:pt x="1885" y="23499"/>
                      </a:cubicBezTo>
                      <a:cubicBezTo>
                        <a:pt x="2219" y="24624"/>
                        <a:pt x="3009" y="25627"/>
                        <a:pt x="3769" y="26539"/>
                      </a:cubicBezTo>
                      <a:cubicBezTo>
                        <a:pt x="3982" y="26806"/>
                        <a:pt x="4289" y="27072"/>
                        <a:pt x="4587" y="27072"/>
                      </a:cubicBezTo>
                      <a:cubicBezTo>
                        <a:pt x="4629" y="27072"/>
                        <a:pt x="4670" y="27067"/>
                        <a:pt x="4711" y="27056"/>
                      </a:cubicBezTo>
                      <a:cubicBezTo>
                        <a:pt x="5137" y="26934"/>
                        <a:pt x="5167" y="26387"/>
                        <a:pt x="5137" y="25992"/>
                      </a:cubicBezTo>
                      <a:cubicBezTo>
                        <a:pt x="5015" y="24624"/>
                        <a:pt x="4620" y="23043"/>
                        <a:pt x="3860" y="21888"/>
                      </a:cubicBezTo>
                      <a:cubicBezTo>
                        <a:pt x="3799" y="21828"/>
                        <a:pt x="3799" y="21797"/>
                        <a:pt x="3769" y="21797"/>
                      </a:cubicBezTo>
                      <a:cubicBezTo>
                        <a:pt x="4651" y="20277"/>
                        <a:pt x="5076" y="18484"/>
                        <a:pt x="4863" y="16752"/>
                      </a:cubicBezTo>
                      <a:cubicBezTo>
                        <a:pt x="4803" y="16113"/>
                        <a:pt x="4651" y="15414"/>
                        <a:pt x="4803" y="14776"/>
                      </a:cubicBezTo>
                      <a:cubicBezTo>
                        <a:pt x="4985" y="14016"/>
                        <a:pt x="5562" y="13438"/>
                        <a:pt x="5927" y="12770"/>
                      </a:cubicBezTo>
                      <a:cubicBezTo>
                        <a:pt x="6018" y="12648"/>
                        <a:pt x="6049" y="12527"/>
                        <a:pt x="6079" y="12405"/>
                      </a:cubicBezTo>
                      <a:cubicBezTo>
                        <a:pt x="8207" y="14837"/>
                        <a:pt x="11003" y="16660"/>
                        <a:pt x="13982" y="17633"/>
                      </a:cubicBezTo>
                      <a:cubicBezTo>
                        <a:pt x="14651" y="17815"/>
                        <a:pt x="15289" y="17998"/>
                        <a:pt x="15958" y="18119"/>
                      </a:cubicBezTo>
                      <a:cubicBezTo>
                        <a:pt x="14256" y="17208"/>
                        <a:pt x="12827" y="15809"/>
                        <a:pt x="11854" y="14138"/>
                      </a:cubicBezTo>
                      <a:lnTo>
                        <a:pt x="11854" y="14138"/>
                      </a:lnTo>
                      <a:cubicBezTo>
                        <a:pt x="13283" y="15232"/>
                        <a:pt x="14712" y="16265"/>
                        <a:pt x="16262" y="17116"/>
                      </a:cubicBezTo>
                      <a:cubicBezTo>
                        <a:pt x="17265" y="17663"/>
                        <a:pt x="18298" y="18119"/>
                        <a:pt x="19392" y="18423"/>
                      </a:cubicBezTo>
                      <a:cubicBezTo>
                        <a:pt x="20456" y="18423"/>
                        <a:pt x="21520" y="18302"/>
                        <a:pt x="22554" y="18089"/>
                      </a:cubicBezTo>
                      <a:cubicBezTo>
                        <a:pt x="20608" y="17116"/>
                        <a:pt x="18937" y="15597"/>
                        <a:pt x="17842" y="13773"/>
                      </a:cubicBezTo>
                      <a:lnTo>
                        <a:pt x="17842" y="13773"/>
                      </a:lnTo>
                      <a:cubicBezTo>
                        <a:pt x="19575" y="15110"/>
                        <a:pt x="21277" y="16478"/>
                        <a:pt x="23010" y="17815"/>
                      </a:cubicBezTo>
                      <a:cubicBezTo>
                        <a:pt x="23040" y="17846"/>
                        <a:pt x="23101" y="17876"/>
                        <a:pt x="23162" y="17967"/>
                      </a:cubicBezTo>
                      <a:cubicBezTo>
                        <a:pt x="23405" y="18575"/>
                        <a:pt x="23861" y="19092"/>
                        <a:pt x="24225" y="19639"/>
                      </a:cubicBezTo>
                      <a:cubicBezTo>
                        <a:pt x="24572" y="20189"/>
                        <a:pt x="25387" y="22362"/>
                        <a:pt x="26225" y="22362"/>
                      </a:cubicBezTo>
                      <a:cubicBezTo>
                        <a:pt x="26268" y="22362"/>
                        <a:pt x="26310" y="22356"/>
                        <a:pt x="26353" y="22344"/>
                      </a:cubicBezTo>
                      <a:cubicBezTo>
                        <a:pt x="26687" y="22253"/>
                        <a:pt x="26809" y="21888"/>
                        <a:pt x="26870" y="21524"/>
                      </a:cubicBezTo>
                      <a:cubicBezTo>
                        <a:pt x="27052" y="20673"/>
                        <a:pt x="27204" y="19761"/>
                        <a:pt x="27265" y="18879"/>
                      </a:cubicBezTo>
                      <a:cubicBezTo>
                        <a:pt x="27417" y="16326"/>
                        <a:pt x="28086" y="13894"/>
                        <a:pt x="28329" y="11402"/>
                      </a:cubicBezTo>
                      <a:cubicBezTo>
                        <a:pt x="28481" y="10399"/>
                        <a:pt x="28420" y="9639"/>
                        <a:pt x="28329" y="8970"/>
                      </a:cubicBezTo>
                      <a:cubicBezTo>
                        <a:pt x="28055" y="7511"/>
                        <a:pt x="27356" y="6265"/>
                        <a:pt x="26140" y="5049"/>
                      </a:cubicBezTo>
                      <a:cubicBezTo>
                        <a:pt x="22995" y="1824"/>
                        <a:pt x="18447" y="0"/>
                        <a:pt x="1390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0" name="Google Shape;1450;p50"/>
                <p:cNvSpPr/>
                <p:nvPr/>
              </p:nvSpPr>
              <p:spPr>
                <a:xfrm>
                  <a:off x="4575575" y="353302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1" name="Google Shape;1451;p50"/>
                <p:cNvSpPr/>
                <p:nvPr/>
              </p:nvSpPr>
              <p:spPr>
                <a:xfrm>
                  <a:off x="3240450" y="3548800"/>
                  <a:ext cx="716600" cy="27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64" h="10933" extrusionOk="0">
                      <a:moveTo>
                        <a:pt x="18280" y="0"/>
                      </a:moveTo>
                      <a:cubicBezTo>
                        <a:pt x="18164" y="0"/>
                        <a:pt x="18049" y="3"/>
                        <a:pt x="17934" y="7"/>
                      </a:cubicBezTo>
                      <a:cubicBezTo>
                        <a:pt x="15958" y="129"/>
                        <a:pt x="13952" y="1436"/>
                        <a:pt x="11976" y="1801"/>
                      </a:cubicBezTo>
                      <a:cubicBezTo>
                        <a:pt x="9089" y="2378"/>
                        <a:pt x="6201" y="2895"/>
                        <a:pt x="3314" y="3473"/>
                      </a:cubicBezTo>
                      <a:cubicBezTo>
                        <a:pt x="2128" y="3716"/>
                        <a:pt x="700" y="4172"/>
                        <a:pt x="304" y="5600"/>
                      </a:cubicBezTo>
                      <a:cubicBezTo>
                        <a:pt x="0" y="6664"/>
                        <a:pt x="517" y="7880"/>
                        <a:pt x="1216" y="8488"/>
                      </a:cubicBezTo>
                      <a:cubicBezTo>
                        <a:pt x="1946" y="9096"/>
                        <a:pt x="2858" y="9339"/>
                        <a:pt x="3739" y="9491"/>
                      </a:cubicBezTo>
                      <a:cubicBezTo>
                        <a:pt x="7521" y="10225"/>
                        <a:pt x="11277" y="10932"/>
                        <a:pt x="15128" y="10932"/>
                      </a:cubicBezTo>
                      <a:cubicBezTo>
                        <a:pt x="15425" y="10932"/>
                        <a:pt x="15722" y="10928"/>
                        <a:pt x="16019" y="10919"/>
                      </a:cubicBezTo>
                      <a:cubicBezTo>
                        <a:pt x="20153" y="10798"/>
                        <a:pt x="24378" y="9825"/>
                        <a:pt x="28086" y="7363"/>
                      </a:cubicBezTo>
                      <a:cubicBezTo>
                        <a:pt x="28664" y="6968"/>
                        <a:pt x="24408" y="2257"/>
                        <a:pt x="24013" y="1983"/>
                      </a:cubicBezTo>
                      <a:cubicBezTo>
                        <a:pt x="22345" y="747"/>
                        <a:pt x="20297" y="0"/>
                        <a:pt x="1828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2" name="Google Shape;1452;p50"/>
                <p:cNvSpPr/>
                <p:nvPr/>
              </p:nvSpPr>
              <p:spPr>
                <a:xfrm>
                  <a:off x="4204000" y="3062625"/>
                  <a:ext cx="1710525" cy="75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21" h="30093" extrusionOk="0">
                      <a:moveTo>
                        <a:pt x="52851" y="0"/>
                      </a:moveTo>
                      <a:cubicBezTo>
                        <a:pt x="44142" y="0"/>
                        <a:pt x="35273" y="8342"/>
                        <a:pt x="29910" y="12220"/>
                      </a:cubicBezTo>
                      <a:cubicBezTo>
                        <a:pt x="23405" y="16871"/>
                        <a:pt x="0" y="29911"/>
                        <a:pt x="0" y="29911"/>
                      </a:cubicBezTo>
                      <a:cubicBezTo>
                        <a:pt x="0" y="29911"/>
                        <a:pt x="8821" y="30093"/>
                        <a:pt x="19590" y="30093"/>
                      </a:cubicBezTo>
                      <a:cubicBezTo>
                        <a:pt x="34476" y="30093"/>
                        <a:pt x="53086" y="29745"/>
                        <a:pt x="57266" y="28087"/>
                      </a:cubicBezTo>
                      <a:cubicBezTo>
                        <a:pt x="64409" y="25199"/>
                        <a:pt x="68421" y="6020"/>
                        <a:pt x="58208" y="1187"/>
                      </a:cubicBezTo>
                      <a:cubicBezTo>
                        <a:pt x="56451" y="358"/>
                        <a:pt x="54654" y="0"/>
                        <a:pt x="5285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3" name="Google Shape;1453;p50"/>
                <p:cNvSpPr/>
                <p:nvPr/>
              </p:nvSpPr>
              <p:spPr>
                <a:xfrm>
                  <a:off x="5191100" y="3523150"/>
                  <a:ext cx="495475" cy="28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19" h="11460" fill="none" extrusionOk="0">
                      <a:moveTo>
                        <a:pt x="0" y="11459"/>
                      </a:moveTo>
                      <a:cubicBezTo>
                        <a:pt x="0" y="11459"/>
                        <a:pt x="13283" y="9149"/>
                        <a:pt x="19818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4" name="Google Shape;1454;p50"/>
                <p:cNvSpPr/>
                <p:nvPr/>
              </p:nvSpPr>
              <p:spPr>
                <a:xfrm>
                  <a:off x="5537600" y="3617375"/>
                  <a:ext cx="122375" cy="5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95" h="2037" fill="none" extrusionOk="0">
                      <a:moveTo>
                        <a:pt x="1" y="2037"/>
                      </a:moveTo>
                      <a:cubicBezTo>
                        <a:pt x="1" y="2037"/>
                        <a:pt x="2979" y="1641"/>
                        <a:pt x="4894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5" name="Google Shape;1455;p50"/>
                <p:cNvSpPr/>
                <p:nvPr/>
              </p:nvSpPr>
              <p:spPr>
                <a:xfrm>
                  <a:off x="3117350" y="3030425"/>
                  <a:ext cx="1516000" cy="79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40" h="31686" extrusionOk="0">
                      <a:moveTo>
                        <a:pt x="20354" y="1"/>
                      </a:moveTo>
                      <a:cubicBezTo>
                        <a:pt x="11585" y="1"/>
                        <a:pt x="936" y="2032"/>
                        <a:pt x="517" y="10651"/>
                      </a:cubicBezTo>
                      <a:cubicBezTo>
                        <a:pt x="0" y="21898"/>
                        <a:pt x="12615" y="27946"/>
                        <a:pt x="26718" y="30317"/>
                      </a:cubicBezTo>
                      <a:cubicBezTo>
                        <a:pt x="32958" y="31386"/>
                        <a:pt x="37153" y="31685"/>
                        <a:pt x="39896" y="31685"/>
                      </a:cubicBezTo>
                      <a:cubicBezTo>
                        <a:pt x="43394" y="31685"/>
                        <a:pt x="44530" y="31199"/>
                        <a:pt x="44530" y="31199"/>
                      </a:cubicBezTo>
                      <a:lnTo>
                        <a:pt x="60640" y="22019"/>
                      </a:lnTo>
                      <a:lnTo>
                        <a:pt x="48998" y="8371"/>
                      </a:lnTo>
                      <a:cubicBezTo>
                        <a:pt x="48998" y="8371"/>
                        <a:pt x="35989" y="1472"/>
                        <a:pt x="27508" y="438"/>
                      </a:cubicBezTo>
                      <a:cubicBezTo>
                        <a:pt x="25527" y="190"/>
                        <a:pt x="23028" y="1"/>
                        <a:pt x="203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6" name="Google Shape;1456;p50"/>
                <p:cNvSpPr/>
                <p:nvPr/>
              </p:nvSpPr>
              <p:spPr>
                <a:xfrm>
                  <a:off x="3545925" y="3184225"/>
                  <a:ext cx="1046400" cy="40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56" h="16354" fill="none" extrusionOk="0">
                      <a:moveTo>
                        <a:pt x="1" y="1"/>
                      </a:moveTo>
                      <a:cubicBezTo>
                        <a:pt x="1" y="1"/>
                        <a:pt x="13131" y="1581"/>
                        <a:pt x="25867" y="7873"/>
                      </a:cubicBezTo>
                      <a:cubicBezTo>
                        <a:pt x="38573" y="14135"/>
                        <a:pt x="41855" y="16353"/>
                        <a:pt x="41855" y="16353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7" name="Google Shape;1457;p50"/>
                <p:cNvSpPr/>
                <p:nvPr/>
              </p:nvSpPr>
              <p:spPr>
                <a:xfrm>
                  <a:off x="4231350" y="3244250"/>
                  <a:ext cx="879975" cy="56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99" h="22646" fill="none" extrusionOk="0">
                      <a:moveTo>
                        <a:pt x="0" y="22646"/>
                      </a:moveTo>
                      <a:cubicBezTo>
                        <a:pt x="0" y="22646"/>
                        <a:pt x="9210" y="17873"/>
                        <a:pt x="14469" y="13983"/>
                      </a:cubicBezTo>
                      <a:cubicBezTo>
                        <a:pt x="14469" y="13983"/>
                        <a:pt x="26749" y="4408"/>
                        <a:pt x="35199" y="1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8" name="Google Shape;1458;p50"/>
                <p:cNvSpPr/>
                <p:nvPr/>
              </p:nvSpPr>
              <p:spPr>
                <a:xfrm>
                  <a:off x="3661425" y="3137875"/>
                  <a:ext cx="160375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5" h="4226" fill="none" extrusionOk="0">
                      <a:moveTo>
                        <a:pt x="1" y="0"/>
                      </a:moveTo>
                      <a:cubicBezTo>
                        <a:pt x="1" y="0"/>
                        <a:pt x="3162" y="1399"/>
                        <a:pt x="6414" y="4225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9" name="Google Shape;1459;p50"/>
                <p:cNvSpPr/>
                <p:nvPr/>
              </p:nvSpPr>
              <p:spPr>
                <a:xfrm>
                  <a:off x="4381050" y="2347600"/>
                  <a:ext cx="1367075" cy="112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83" h="45154" extrusionOk="0">
                      <a:moveTo>
                        <a:pt x="50700" y="0"/>
                      </a:moveTo>
                      <a:lnTo>
                        <a:pt x="38907" y="11186"/>
                      </a:lnTo>
                      <a:lnTo>
                        <a:pt x="40487" y="20699"/>
                      </a:lnTo>
                      <a:cubicBezTo>
                        <a:pt x="36962" y="22432"/>
                        <a:pt x="30791" y="25411"/>
                        <a:pt x="29089" y="26231"/>
                      </a:cubicBezTo>
                      <a:cubicBezTo>
                        <a:pt x="26961" y="27235"/>
                        <a:pt x="20609" y="30183"/>
                        <a:pt x="20609" y="30183"/>
                      </a:cubicBezTo>
                      <a:cubicBezTo>
                        <a:pt x="20609" y="30183"/>
                        <a:pt x="9788" y="33162"/>
                        <a:pt x="8025" y="34621"/>
                      </a:cubicBezTo>
                      <a:cubicBezTo>
                        <a:pt x="7356" y="34985"/>
                        <a:pt x="6535" y="35745"/>
                        <a:pt x="6049" y="36080"/>
                      </a:cubicBezTo>
                      <a:cubicBezTo>
                        <a:pt x="4347" y="37265"/>
                        <a:pt x="2675" y="38420"/>
                        <a:pt x="973" y="39575"/>
                      </a:cubicBezTo>
                      <a:cubicBezTo>
                        <a:pt x="669" y="39818"/>
                        <a:pt x="365" y="40001"/>
                        <a:pt x="152" y="40335"/>
                      </a:cubicBezTo>
                      <a:cubicBezTo>
                        <a:pt x="0" y="40700"/>
                        <a:pt x="0" y="41156"/>
                        <a:pt x="304" y="41338"/>
                      </a:cubicBezTo>
                      <a:cubicBezTo>
                        <a:pt x="420" y="41409"/>
                        <a:pt x="541" y="41439"/>
                        <a:pt x="663" y="41439"/>
                      </a:cubicBezTo>
                      <a:cubicBezTo>
                        <a:pt x="959" y="41439"/>
                        <a:pt x="1262" y="41267"/>
                        <a:pt x="1520" y="41095"/>
                      </a:cubicBezTo>
                      <a:cubicBezTo>
                        <a:pt x="3253" y="40031"/>
                        <a:pt x="4955" y="39028"/>
                        <a:pt x="6627" y="37964"/>
                      </a:cubicBezTo>
                      <a:lnTo>
                        <a:pt x="6627" y="37964"/>
                      </a:lnTo>
                      <a:cubicBezTo>
                        <a:pt x="5168" y="39119"/>
                        <a:pt x="3739" y="40335"/>
                        <a:pt x="2280" y="41520"/>
                      </a:cubicBezTo>
                      <a:cubicBezTo>
                        <a:pt x="2037" y="41764"/>
                        <a:pt x="1733" y="41976"/>
                        <a:pt x="1611" y="42311"/>
                      </a:cubicBezTo>
                      <a:cubicBezTo>
                        <a:pt x="1459" y="42675"/>
                        <a:pt x="1520" y="43071"/>
                        <a:pt x="1824" y="43223"/>
                      </a:cubicBezTo>
                      <a:cubicBezTo>
                        <a:pt x="1924" y="43276"/>
                        <a:pt x="2026" y="43299"/>
                        <a:pt x="2127" y="43299"/>
                      </a:cubicBezTo>
                      <a:cubicBezTo>
                        <a:pt x="2428" y="43299"/>
                        <a:pt x="2729" y="43100"/>
                        <a:pt x="2979" y="42919"/>
                      </a:cubicBezTo>
                      <a:lnTo>
                        <a:pt x="7873" y="39271"/>
                      </a:lnTo>
                      <a:lnTo>
                        <a:pt x="3314" y="42827"/>
                      </a:lnTo>
                      <a:cubicBezTo>
                        <a:pt x="3040" y="43040"/>
                        <a:pt x="2736" y="43283"/>
                        <a:pt x="2584" y="43587"/>
                      </a:cubicBezTo>
                      <a:cubicBezTo>
                        <a:pt x="2432" y="43891"/>
                        <a:pt x="2523" y="44347"/>
                        <a:pt x="2827" y="44530"/>
                      </a:cubicBezTo>
                      <a:cubicBezTo>
                        <a:pt x="2917" y="44587"/>
                        <a:pt x="3016" y="44611"/>
                        <a:pt x="3119" y="44611"/>
                      </a:cubicBezTo>
                      <a:cubicBezTo>
                        <a:pt x="3399" y="44611"/>
                        <a:pt x="3708" y="44434"/>
                        <a:pt x="3952" y="44256"/>
                      </a:cubicBezTo>
                      <a:cubicBezTo>
                        <a:pt x="5168" y="43435"/>
                        <a:pt x="6383" y="42584"/>
                        <a:pt x="7599" y="41703"/>
                      </a:cubicBezTo>
                      <a:lnTo>
                        <a:pt x="7599" y="41703"/>
                      </a:lnTo>
                      <a:cubicBezTo>
                        <a:pt x="6961" y="42250"/>
                        <a:pt x="6292" y="42736"/>
                        <a:pt x="5624" y="43283"/>
                      </a:cubicBezTo>
                      <a:cubicBezTo>
                        <a:pt x="5380" y="43496"/>
                        <a:pt x="5076" y="43739"/>
                        <a:pt x="4924" y="44074"/>
                      </a:cubicBezTo>
                      <a:cubicBezTo>
                        <a:pt x="4773" y="44408"/>
                        <a:pt x="4833" y="44864"/>
                        <a:pt x="5137" y="45077"/>
                      </a:cubicBezTo>
                      <a:cubicBezTo>
                        <a:pt x="5238" y="45131"/>
                        <a:pt x="5343" y="45154"/>
                        <a:pt x="5449" y="45154"/>
                      </a:cubicBezTo>
                      <a:cubicBezTo>
                        <a:pt x="5757" y="45154"/>
                        <a:pt x="6074" y="44962"/>
                        <a:pt x="6323" y="44803"/>
                      </a:cubicBezTo>
                      <a:cubicBezTo>
                        <a:pt x="8390" y="43344"/>
                        <a:pt x="10426" y="41916"/>
                        <a:pt x="12493" y="40426"/>
                      </a:cubicBezTo>
                      <a:cubicBezTo>
                        <a:pt x="12493" y="40426"/>
                        <a:pt x="12523" y="40426"/>
                        <a:pt x="12523" y="40396"/>
                      </a:cubicBezTo>
                      <a:cubicBezTo>
                        <a:pt x="14560" y="39575"/>
                        <a:pt x="23344" y="34773"/>
                        <a:pt x="23344" y="34773"/>
                      </a:cubicBezTo>
                      <a:cubicBezTo>
                        <a:pt x="23344" y="34773"/>
                        <a:pt x="42038" y="34317"/>
                        <a:pt x="49971" y="31034"/>
                      </a:cubicBezTo>
                      <a:cubicBezTo>
                        <a:pt x="50336" y="30912"/>
                        <a:pt x="50700" y="30730"/>
                        <a:pt x="51004" y="30548"/>
                      </a:cubicBezTo>
                      <a:cubicBezTo>
                        <a:pt x="52251" y="29909"/>
                        <a:pt x="53132" y="29149"/>
                        <a:pt x="53406" y="28298"/>
                      </a:cubicBezTo>
                      <a:cubicBezTo>
                        <a:pt x="54682" y="24347"/>
                        <a:pt x="54135" y="20183"/>
                        <a:pt x="53618" y="17933"/>
                      </a:cubicBezTo>
                      <a:cubicBezTo>
                        <a:pt x="52767" y="10122"/>
                        <a:pt x="50700" y="0"/>
                        <a:pt x="50700" y="0"/>
                      </a:cubicBezTo>
                      <a:close/>
                    </a:path>
                  </a:pathLst>
                </a:custGeom>
                <a:solidFill>
                  <a:srgbClr val="EA7F93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0" name="Google Shape;1460;p50"/>
                <p:cNvSpPr/>
                <p:nvPr/>
              </p:nvSpPr>
              <p:spPr>
                <a:xfrm>
                  <a:off x="5392475" y="2819475"/>
                  <a:ext cx="201375" cy="4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5" h="1764" fill="none" extrusionOk="0">
                      <a:moveTo>
                        <a:pt x="0" y="1764"/>
                      </a:moveTo>
                      <a:cubicBezTo>
                        <a:pt x="0" y="1764"/>
                        <a:pt x="3982" y="1"/>
                        <a:pt x="8055" y="1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1" name="Google Shape;1461;p50"/>
                <p:cNvSpPr/>
                <p:nvPr/>
              </p:nvSpPr>
              <p:spPr>
                <a:xfrm>
                  <a:off x="3539850" y="2545150"/>
                  <a:ext cx="1775125" cy="980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05" h="39212" extrusionOk="0">
                      <a:moveTo>
                        <a:pt x="0" y="1"/>
                      </a:moveTo>
                      <a:lnTo>
                        <a:pt x="8785" y="37114"/>
                      </a:lnTo>
                      <a:lnTo>
                        <a:pt x="71005" y="39211"/>
                      </a:lnTo>
                      <a:lnTo>
                        <a:pt x="63527" y="244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2" name="Google Shape;1462;p50"/>
                <p:cNvSpPr/>
                <p:nvPr/>
              </p:nvSpPr>
              <p:spPr>
                <a:xfrm>
                  <a:off x="4273150" y="2906075"/>
                  <a:ext cx="253050" cy="24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22" h="9942" extrusionOk="0">
                      <a:moveTo>
                        <a:pt x="4996" y="1"/>
                      </a:moveTo>
                      <a:cubicBezTo>
                        <a:pt x="2281" y="1"/>
                        <a:pt x="91" y="2197"/>
                        <a:pt x="61" y="4896"/>
                      </a:cubicBezTo>
                      <a:cubicBezTo>
                        <a:pt x="0" y="7662"/>
                        <a:pt x="2219" y="9911"/>
                        <a:pt x="5015" y="9941"/>
                      </a:cubicBezTo>
                      <a:cubicBezTo>
                        <a:pt x="5034" y="9941"/>
                        <a:pt x="5053" y="9941"/>
                        <a:pt x="5072" y="9941"/>
                      </a:cubicBezTo>
                      <a:cubicBezTo>
                        <a:pt x="7812" y="9941"/>
                        <a:pt x="10031" y="7764"/>
                        <a:pt x="10092" y="5017"/>
                      </a:cubicBezTo>
                      <a:cubicBezTo>
                        <a:pt x="10122" y="2281"/>
                        <a:pt x="7903" y="32"/>
                        <a:pt x="5107" y="2"/>
                      </a:cubicBezTo>
                      <a:cubicBezTo>
                        <a:pt x="5070" y="1"/>
                        <a:pt x="5033" y="1"/>
                        <a:pt x="499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3" name="Google Shape;1463;p50"/>
                <p:cNvSpPr/>
                <p:nvPr/>
              </p:nvSpPr>
              <p:spPr>
                <a:xfrm>
                  <a:off x="5096875" y="2392775"/>
                  <a:ext cx="866300" cy="50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52" h="20125" extrusionOk="0">
                      <a:moveTo>
                        <a:pt x="20084" y="0"/>
                      </a:moveTo>
                      <a:cubicBezTo>
                        <a:pt x="19569" y="0"/>
                        <a:pt x="19054" y="16"/>
                        <a:pt x="18542" y="47"/>
                      </a:cubicBezTo>
                      <a:cubicBezTo>
                        <a:pt x="16323" y="199"/>
                        <a:pt x="13952" y="473"/>
                        <a:pt x="13131" y="2874"/>
                      </a:cubicBezTo>
                      <a:cubicBezTo>
                        <a:pt x="12432" y="5032"/>
                        <a:pt x="11885" y="7312"/>
                        <a:pt x="11581" y="9561"/>
                      </a:cubicBezTo>
                      <a:lnTo>
                        <a:pt x="61" y="15367"/>
                      </a:lnTo>
                      <a:cubicBezTo>
                        <a:pt x="0" y="15397"/>
                        <a:pt x="31" y="15549"/>
                        <a:pt x="152" y="15640"/>
                      </a:cubicBezTo>
                      <a:cubicBezTo>
                        <a:pt x="4438" y="15397"/>
                        <a:pt x="8481" y="14667"/>
                        <a:pt x="12918" y="14029"/>
                      </a:cubicBezTo>
                      <a:cubicBezTo>
                        <a:pt x="13374" y="15275"/>
                        <a:pt x="13496" y="17008"/>
                        <a:pt x="14590" y="17859"/>
                      </a:cubicBezTo>
                      <a:cubicBezTo>
                        <a:pt x="15168" y="18315"/>
                        <a:pt x="15867" y="18558"/>
                        <a:pt x="16596" y="18771"/>
                      </a:cubicBezTo>
                      <a:cubicBezTo>
                        <a:pt x="19731" y="19732"/>
                        <a:pt x="23014" y="20125"/>
                        <a:pt x="26269" y="20125"/>
                      </a:cubicBezTo>
                      <a:cubicBezTo>
                        <a:pt x="26927" y="20125"/>
                        <a:pt x="27584" y="20109"/>
                        <a:pt x="28238" y="20078"/>
                      </a:cubicBezTo>
                      <a:cubicBezTo>
                        <a:pt x="28846" y="20047"/>
                        <a:pt x="29454" y="19896"/>
                        <a:pt x="29970" y="19622"/>
                      </a:cubicBezTo>
                      <a:cubicBezTo>
                        <a:pt x="32979" y="18072"/>
                        <a:pt x="33283" y="13725"/>
                        <a:pt x="33770" y="10838"/>
                      </a:cubicBezTo>
                      <a:cubicBezTo>
                        <a:pt x="34195" y="8467"/>
                        <a:pt x="34651" y="5458"/>
                        <a:pt x="32554" y="3543"/>
                      </a:cubicBezTo>
                      <a:cubicBezTo>
                        <a:pt x="31916" y="2996"/>
                        <a:pt x="31065" y="2570"/>
                        <a:pt x="30274" y="2175"/>
                      </a:cubicBezTo>
                      <a:cubicBezTo>
                        <a:pt x="27096" y="718"/>
                        <a:pt x="23573" y="0"/>
                        <a:pt x="2008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4" name="Google Shape;1464;p50"/>
                <p:cNvSpPr/>
                <p:nvPr/>
              </p:nvSpPr>
              <p:spPr>
                <a:xfrm>
                  <a:off x="5547475" y="2603350"/>
                  <a:ext cx="61575" cy="5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3" h="2284" extrusionOk="0">
                      <a:moveTo>
                        <a:pt x="1255" y="0"/>
                      </a:moveTo>
                      <a:cubicBezTo>
                        <a:pt x="709" y="0"/>
                        <a:pt x="205" y="379"/>
                        <a:pt x="122" y="956"/>
                      </a:cubicBezTo>
                      <a:cubicBezTo>
                        <a:pt x="1" y="1564"/>
                        <a:pt x="426" y="2171"/>
                        <a:pt x="1034" y="2263"/>
                      </a:cubicBezTo>
                      <a:cubicBezTo>
                        <a:pt x="1108" y="2277"/>
                        <a:pt x="1181" y="2283"/>
                        <a:pt x="1252" y="2283"/>
                      </a:cubicBezTo>
                      <a:cubicBezTo>
                        <a:pt x="1800" y="2283"/>
                        <a:pt x="2264" y="1888"/>
                        <a:pt x="2372" y="1351"/>
                      </a:cubicBezTo>
                      <a:cubicBezTo>
                        <a:pt x="2463" y="712"/>
                        <a:pt x="2037" y="135"/>
                        <a:pt x="1429" y="13"/>
                      </a:cubicBezTo>
                      <a:cubicBezTo>
                        <a:pt x="1371" y="5"/>
                        <a:pt x="1313" y="0"/>
                        <a:pt x="125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5" name="Google Shape;1465;p50"/>
                <p:cNvSpPr/>
                <p:nvPr/>
              </p:nvSpPr>
              <p:spPr>
                <a:xfrm>
                  <a:off x="5654625" y="2621600"/>
                  <a:ext cx="61575" cy="5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3" h="2283" extrusionOk="0">
                      <a:moveTo>
                        <a:pt x="1257" y="1"/>
                      </a:moveTo>
                      <a:cubicBezTo>
                        <a:pt x="690" y="1"/>
                        <a:pt x="202" y="402"/>
                        <a:pt x="92" y="955"/>
                      </a:cubicBezTo>
                      <a:cubicBezTo>
                        <a:pt x="1" y="1563"/>
                        <a:pt x="426" y="2171"/>
                        <a:pt x="1034" y="2262"/>
                      </a:cubicBezTo>
                      <a:cubicBezTo>
                        <a:pt x="1104" y="2276"/>
                        <a:pt x="1175" y="2283"/>
                        <a:pt x="1244" y="2283"/>
                      </a:cubicBezTo>
                      <a:cubicBezTo>
                        <a:pt x="1776" y="2283"/>
                        <a:pt x="2260" y="1888"/>
                        <a:pt x="2341" y="1350"/>
                      </a:cubicBezTo>
                      <a:cubicBezTo>
                        <a:pt x="2463" y="712"/>
                        <a:pt x="2037" y="134"/>
                        <a:pt x="1429" y="13"/>
                      </a:cubicBezTo>
                      <a:cubicBezTo>
                        <a:pt x="1371" y="5"/>
                        <a:pt x="1314" y="1"/>
                        <a:pt x="12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6" name="Google Shape;1466;p50"/>
                <p:cNvSpPr/>
                <p:nvPr/>
              </p:nvSpPr>
              <p:spPr>
                <a:xfrm>
                  <a:off x="5760250" y="2639850"/>
                  <a:ext cx="61575" cy="5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3" h="2283" extrusionOk="0">
                      <a:moveTo>
                        <a:pt x="1264" y="0"/>
                      </a:moveTo>
                      <a:cubicBezTo>
                        <a:pt x="715" y="0"/>
                        <a:pt x="205" y="402"/>
                        <a:pt x="122" y="955"/>
                      </a:cubicBezTo>
                      <a:cubicBezTo>
                        <a:pt x="1" y="1563"/>
                        <a:pt x="426" y="2170"/>
                        <a:pt x="1034" y="2262"/>
                      </a:cubicBezTo>
                      <a:cubicBezTo>
                        <a:pt x="1108" y="2276"/>
                        <a:pt x="1181" y="2282"/>
                        <a:pt x="1252" y="2282"/>
                      </a:cubicBezTo>
                      <a:cubicBezTo>
                        <a:pt x="1800" y="2282"/>
                        <a:pt x="2264" y="1887"/>
                        <a:pt x="2371" y="1350"/>
                      </a:cubicBezTo>
                      <a:cubicBezTo>
                        <a:pt x="2463" y="711"/>
                        <a:pt x="2067" y="134"/>
                        <a:pt x="1429" y="12"/>
                      </a:cubicBezTo>
                      <a:cubicBezTo>
                        <a:pt x="1374" y="4"/>
                        <a:pt x="1319" y="0"/>
                        <a:pt x="126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7" name="Google Shape;1467;p50"/>
                <p:cNvSpPr/>
                <p:nvPr/>
              </p:nvSpPr>
              <p:spPr>
                <a:xfrm>
                  <a:off x="4740475" y="1485300"/>
                  <a:ext cx="890625" cy="95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25" h="38201" extrusionOk="0">
                      <a:moveTo>
                        <a:pt x="15404" y="1"/>
                      </a:moveTo>
                      <a:cubicBezTo>
                        <a:pt x="14035" y="1"/>
                        <a:pt x="12811" y="966"/>
                        <a:pt x="12463" y="2334"/>
                      </a:cubicBezTo>
                      <a:cubicBezTo>
                        <a:pt x="11642" y="5829"/>
                        <a:pt x="10882" y="9385"/>
                        <a:pt x="10031" y="12881"/>
                      </a:cubicBezTo>
                      <a:cubicBezTo>
                        <a:pt x="9666" y="14431"/>
                        <a:pt x="10517" y="15981"/>
                        <a:pt x="12007" y="16467"/>
                      </a:cubicBezTo>
                      <a:lnTo>
                        <a:pt x="16353" y="17926"/>
                      </a:lnTo>
                      <a:cubicBezTo>
                        <a:pt x="13496" y="26468"/>
                        <a:pt x="7995" y="34006"/>
                        <a:pt x="1" y="38200"/>
                      </a:cubicBezTo>
                      <a:cubicBezTo>
                        <a:pt x="9666" y="34219"/>
                        <a:pt x="18086" y="27623"/>
                        <a:pt x="23952" y="18960"/>
                      </a:cubicBezTo>
                      <a:cubicBezTo>
                        <a:pt x="25867" y="19477"/>
                        <a:pt x="28056" y="19811"/>
                        <a:pt x="30123" y="20115"/>
                      </a:cubicBezTo>
                      <a:cubicBezTo>
                        <a:pt x="30280" y="20141"/>
                        <a:pt x="30437" y="20153"/>
                        <a:pt x="30593" y="20153"/>
                      </a:cubicBezTo>
                      <a:cubicBezTo>
                        <a:pt x="31909" y="20153"/>
                        <a:pt x="33113" y="19262"/>
                        <a:pt x="33466" y="17957"/>
                      </a:cubicBezTo>
                      <a:cubicBezTo>
                        <a:pt x="34439" y="14583"/>
                        <a:pt x="35016" y="11270"/>
                        <a:pt x="35503" y="7774"/>
                      </a:cubicBezTo>
                      <a:cubicBezTo>
                        <a:pt x="35624" y="6346"/>
                        <a:pt x="34804" y="4978"/>
                        <a:pt x="33436" y="4522"/>
                      </a:cubicBezTo>
                      <a:cubicBezTo>
                        <a:pt x="27752" y="2577"/>
                        <a:pt x="21885" y="1118"/>
                        <a:pt x="15958" y="54"/>
                      </a:cubicBezTo>
                      <a:cubicBezTo>
                        <a:pt x="15772" y="18"/>
                        <a:pt x="15586" y="1"/>
                        <a:pt x="1540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8" name="Google Shape;1468;p50"/>
                <p:cNvSpPr/>
                <p:nvPr/>
              </p:nvSpPr>
              <p:spPr>
                <a:xfrm>
                  <a:off x="5095350" y="1598350"/>
                  <a:ext cx="411875" cy="31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75" h="12645" extrusionOk="0">
                      <a:moveTo>
                        <a:pt x="2189" y="0"/>
                      </a:moveTo>
                      <a:lnTo>
                        <a:pt x="0" y="9271"/>
                      </a:lnTo>
                      <a:lnTo>
                        <a:pt x="14286" y="12645"/>
                      </a:lnTo>
                      <a:lnTo>
                        <a:pt x="16475" y="3344"/>
                      </a:lnTo>
                      <a:lnTo>
                        <a:pt x="2189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9" name="Google Shape;1469;p50"/>
                <p:cNvSpPr/>
                <p:nvPr/>
              </p:nvSpPr>
              <p:spPr>
                <a:xfrm>
                  <a:off x="5150050" y="1598350"/>
                  <a:ext cx="357175" cy="18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87" h="7265" fill="none" extrusionOk="0">
                      <a:moveTo>
                        <a:pt x="1" y="0"/>
                      </a:moveTo>
                      <a:lnTo>
                        <a:pt x="6414" y="7265"/>
                      </a:lnTo>
                      <a:lnTo>
                        <a:pt x="14287" y="3374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0" name="Google Shape;1470;p50"/>
                <p:cNvSpPr/>
                <p:nvPr/>
              </p:nvSpPr>
              <p:spPr>
                <a:xfrm>
                  <a:off x="5095350" y="1754875"/>
                  <a:ext cx="190750" cy="7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0" h="3041" fill="none" extrusionOk="0">
                      <a:moveTo>
                        <a:pt x="0" y="3040"/>
                      </a:moveTo>
                      <a:lnTo>
                        <a:pt x="7630" y="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1" name="Google Shape;1471;p50"/>
                <p:cNvSpPr/>
                <p:nvPr/>
              </p:nvSpPr>
              <p:spPr>
                <a:xfrm>
                  <a:off x="5343825" y="1763225"/>
                  <a:ext cx="107925" cy="15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7" h="6050" fill="none" extrusionOk="0">
                      <a:moveTo>
                        <a:pt x="1" y="1"/>
                      </a:moveTo>
                      <a:lnTo>
                        <a:pt x="4317" y="6050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2" name="Google Shape;1472;p50"/>
                <p:cNvSpPr/>
                <p:nvPr/>
              </p:nvSpPr>
              <p:spPr>
                <a:xfrm>
                  <a:off x="5453250" y="1636600"/>
                  <a:ext cx="108700" cy="9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8" h="3961" extrusionOk="0">
                      <a:moveTo>
                        <a:pt x="2185" y="1"/>
                      </a:moveTo>
                      <a:cubicBezTo>
                        <a:pt x="1301" y="1"/>
                        <a:pt x="479" y="624"/>
                        <a:pt x="244" y="1540"/>
                      </a:cubicBezTo>
                      <a:cubicBezTo>
                        <a:pt x="1" y="2604"/>
                        <a:pt x="669" y="3668"/>
                        <a:pt x="1733" y="3911"/>
                      </a:cubicBezTo>
                      <a:cubicBezTo>
                        <a:pt x="1881" y="3945"/>
                        <a:pt x="2029" y="3961"/>
                        <a:pt x="2174" y="3961"/>
                      </a:cubicBezTo>
                      <a:cubicBezTo>
                        <a:pt x="3077" y="3961"/>
                        <a:pt x="3895" y="3338"/>
                        <a:pt x="4104" y="2421"/>
                      </a:cubicBezTo>
                      <a:cubicBezTo>
                        <a:pt x="4347" y="1358"/>
                        <a:pt x="3679" y="294"/>
                        <a:pt x="2615" y="51"/>
                      </a:cubicBezTo>
                      <a:cubicBezTo>
                        <a:pt x="2471" y="17"/>
                        <a:pt x="2327" y="1"/>
                        <a:pt x="21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3" name="Google Shape;1473;p50"/>
                <p:cNvSpPr/>
                <p:nvPr/>
              </p:nvSpPr>
              <p:spPr>
                <a:xfrm>
                  <a:off x="5499600" y="1663700"/>
                  <a:ext cx="21300" cy="4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" h="1794" extrusionOk="0">
                      <a:moveTo>
                        <a:pt x="609" y="0"/>
                      </a:moveTo>
                      <a:lnTo>
                        <a:pt x="153" y="152"/>
                      </a:lnTo>
                      <a:cubicBezTo>
                        <a:pt x="62" y="152"/>
                        <a:pt x="31" y="182"/>
                        <a:pt x="31" y="274"/>
                      </a:cubicBezTo>
                      <a:cubicBezTo>
                        <a:pt x="1" y="304"/>
                        <a:pt x="1" y="334"/>
                        <a:pt x="31" y="395"/>
                      </a:cubicBezTo>
                      <a:cubicBezTo>
                        <a:pt x="62" y="426"/>
                        <a:pt x="92" y="456"/>
                        <a:pt x="153" y="456"/>
                      </a:cubicBezTo>
                      <a:lnTo>
                        <a:pt x="214" y="456"/>
                      </a:lnTo>
                      <a:lnTo>
                        <a:pt x="402" y="409"/>
                      </a:lnTo>
                      <a:lnTo>
                        <a:pt x="122" y="1611"/>
                      </a:lnTo>
                      <a:cubicBezTo>
                        <a:pt x="122" y="1641"/>
                        <a:pt x="122" y="1672"/>
                        <a:pt x="153" y="1702"/>
                      </a:cubicBezTo>
                      <a:cubicBezTo>
                        <a:pt x="183" y="1763"/>
                        <a:pt x="214" y="1793"/>
                        <a:pt x="274" y="1793"/>
                      </a:cubicBezTo>
                      <a:lnTo>
                        <a:pt x="396" y="1793"/>
                      </a:lnTo>
                      <a:cubicBezTo>
                        <a:pt x="457" y="1733"/>
                        <a:pt x="487" y="1702"/>
                        <a:pt x="487" y="1672"/>
                      </a:cubicBezTo>
                      <a:lnTo>
                        <a:pt x="822" y="182"/>
                      </a:lnTo>
                      <a:cubicBezTo>
                        <a:pt x="852" y="152"/>
                        <a:pt x="852" y="122"/>
                        <a:pt x="822" y="91"/>
                      </a:cubicBezTo>
                      <a:cubicBezTo>
                        <a:pt x="791" y="30"/>
                        <a:pt x="761" y="0"/>
                        <a:pt x="700" y="0"/>
                      </a:cubicBezTo>
                      <a:close/>
                    </a:path>
                  </a:pathLst>
                </a:custGeom>
                <a:solidFill>
                  <a:srgbClr val="FFC9D3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4" name="Google Shape;1474;p50"/>
                <p:cNvSpPr/>
                <p:nvPr/>
              </p:nvSpPr>
              <p:spPr>
                <a:xfrm>
                  <a:off x="3322525" y="1353775"/>
                  <a:ext cx="826025" cy="98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41" h="39298" extrusionOk="0">
                      <a:moveTo>
                        <a:pt x="20474" y="1"/>
                      </a:moveTo>
                      <a:cubicBezTo>
                        <a:pt x="20348" y="1"/>
                        <a:pt x="20221" y="9"/>
                        <a:pt x="20092" y="26"/>
                      </a:cubicBezTo>
                      <a:cubicBezTo>
                        <a:pt x="14134" y="634"/>
                        <a:pt x="8177" y="1576"/>
                        <a:pt x="2341" y="3096"/>
                      </a:cubicBezTo>
                      <a:cubicBezTo>
                        <a:pt x="942" y="3430"/>
                        <a:pt x="0" y="4768"/>
                        <a:pt x="61" y="6166"/>
                      </a:cubicBezTo>
                      <a:cubicBezTo>
                        <a:pt x="274" y="9661"/>
                        <a:pt x="578" y="13035"/>
                        <a:pt x="1277" y="16470"/>
                      </a:cubicBezTo>
                      <a:cubicBezTo>
                        <a:pt x="1565" y="17882"/>
                        <a:pt x="2809" y="18911"/>
                        <a:pt x="4206" y="18911"/>
                      </a:cubicBezTo>
                      <a:cubicBezTo>
                        <a:pt x="4283" y="18911"/>
                        <a:pt x="4360" y="18908"/>
                        <a:pt x="4438" y="18902"/>
                      </a:cubicBezTo>
                      <a:cubicBezTo>
                        <a:pt x="6566" y="18780"/>
                        <a:pt x="8724" y="18598"/>
                        <a:pt x="10699" y="18203"/>
                      </a:cubicBezTo>
                      <a:cubicBezTo>
                        <a:pt x="15836" y="27291"/>
                        <a:pt x="23739" y="34555"/>
                        <a:pt x="33040" y="39297"/>
                      </a:cubicBezTo>
                      <a:cubicBezTo>
                        <a:pt x="25411" y="34464"/>
                        <a:pt x="20517" y="26531"/>
                        <a:pt x="18298" y="17807"/>
                      </a:cubicBezTo>
                      <a:lnTo>
                        <a:pt x="22706" y="16683"/>
                      </a:lnTo>
                      <a:cubicBezTo>
                        <a:pt x="24226" y="16318"/>
                        <a:pt x="25229" y="14829"/>
                        <a:pt x="24985" y="13248"/>
                      </a:cubicBezTo>
                      <a:cubicBezTo>
                        <a:pt x="24438" y="9661"/>
                        <a:pt x="23982" y="6105"/>
                        <a:pt x="23405" y="2549"/>
                      </a:cubicBezTo>
                      <a:cubicBezTo>
                        <a:pt x="23153" y="1095"/>
                        <a:pt x="21924" y="1"/>
                        <a:pt x="204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5" name="Google Shape;1475;p50"/>
                <p:cNvSpPr/>
                <p:nvPr/>
              </p:nvSpPr>
              <p:spPr>
                <a:xfrm>
                  <a:off x="3532250" y="1434900"/>
                  <a:ext cx="234825" cy="30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93" h="12061" extrusionOk="0">
                      <a:moveTo>
                        <a:pt x="3225" y="0"/>
                      </a:moveTo>
                      <a:cubicBezTo>
                        <a:pt x="3204" y="0"/>
                        <a:pt x="3183" y="1"/>
                        <a:pt x="3162" y="3"/>
                      </a:cubicBezTo>
                      <a:cubicBezTo>
                        <a:pt x="2858" y="33"/>
                        <a:pt x="2614" y="337"/>
                        <a:pt x="2645" y="672"/>
                      </a:cubicBezTo>
                      <a:lnTo>
                        <a:pt x="2766" y="1340"/>
                      </a:lnTo>
                      <a:cubicBezTo>
                        <a:pt x="2766" y="1371"/>
                        <a:pt x="2766" y="1371"/>
                        <a:pt x="2827" y="1401"/>
                      </a:cubicBezTo>
                      <a:cubicBezTo>
                        <a:pt x="1095" y="1979"/>
                        <a:pt x="0" y="3772"/>
                        <a:pt x="304" y="5626"/>
                      </a:cubicBezTo>
                      <a:lnTo>
                        <a:pt x="1125" y="10368"/>
                      </a:lnTo>
                      <a:lnTo>
                        <a:pt x="943" y="10398"/>
                      </a:lnTo>
                      <a:cubicBezTo>
                        <a:pt x="578" y="10489"/>
                        <a:pt x="304" y="10854"/>
                        <a:pt x="335" y="11249"/>
                      </a:cubicBezTo>
                      <a:lnTo>
                        <a:pt x="3982" y="10611"/>
                      </a:lnTo>
                      <a:lnTo>
                        <a:pt x="4104" y="11158"/>
                      </a:lnTo>
                      <a:cubicBezTo>
                        <a:pt x="4211" y="11669"/>
                        <a:pt x="4628" y="12060"/>
                        <a:pt x="5143" y="12060"/>
                      </a:cubicBezTo>
                      <a:cubicBezTo>
                        <a:pt x="5210" y="12060"/>
                        <a:pt x="5280" y="12054"/>
                        <a:pt x="5350" y="12040"/>
                      </a:cubicBezTo>
                      <a:cubicBezTo>
                        <a:pt x="5928" y="11918"/>
                        <a:pt x="6353" y="11401"/>
                        <a:pt x="6231" y="10793"/>
                      </a:cubicBezTo>
                      <a:lnTo>
                        <a:pt x="6110" y="10216"/>
                      </a:lnTo>
                      <a:lnTo>
                        <a:pt x="9393" y="9638"/>
                      </a:lnTo>
                      <a:cubicBezTo>
                        <a:pt x="9310" y="9336"/>
                        <a:pt x="9028" y="9083"/>
                        <a:pt x="8705" y="9083"/>
                      </a:cubicBezTo>
                      <a:cubicBezTo>
                        <a:pt x="8671" y="9083"/>
                        <a:pt x="8637" y="9086"/>
                        <a:pt x="8602" y="9091"/>
                      </a:cubicBezTo>
                      <a:lnTo>
                        <a:pt x="7751" y="4319"/>
                      </a:lnTo>
                      <a:cubicBezTo>
                        <a:pt x="7421" y="2487"/>
                        <a:pt x="5814" y="1218"/>
                        <a:pt x="4016" y="1218"/>
                      </a:cubicBezTo>
                      <a:cubicBezTo>
                        <a:pt x="3994" y="1218"/>
                        <a:pt x="3973" y="1218"/>
                        <a:pt x="3952" y="1219"/>
                      </a:cubicBezTo>
                      <a:lnTo>
                        <a:pt x="3952" y="1128"/>
                      </a:lnTo>
                      <a:lnTo>
                        <a:pt x="3830" y="489"/>
                      </a:lnTo>
                      <a:cubicBezTo>
                        <a:pt x="3802" y="205"/>
                        <a:pt x="3534" y="0"/>
                        <a:pt x="32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6" name="Google Shape;1476;p50"/>
                <p:cNvSpPr/>
                <p:nvPr/>
              </p:nvSpPr>
              <p:spPr>
                <a:xfrm>
                  <a:off x="3667500" y="1433575"/>
                  <a:ext cx="120850" cy="11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4" h="4496" extrusionOk="0">
                      <a:moveTo>
                        <a:pt x="2384" y="0"/>
                      </a:moveTo>
                      <a:cubicBezTo>
                        <a:pt x="2270" y="0"/>
                        <a:pt x="2154" y="9"/>
                        <a:pt x="2037" y="26"/>
                      </a:cubicBezTo>
                      <a:cubicBezTo>
                        <a:pt x="821" y="238"/>
                        <a:pt x="1" y="1393"/>
                        <a:pt x="214" y="2609"/>
                      </a:cubicBezTo>
                      <a:cubicBezTo>
                        <a:pt x="377" y="3699"/>
                        <a:pt x="1322" y="4496"/>
                        <a:pt x="2392" y="4496"/>
                      </a:cubicBezTo>
                      <a:cubicBezTo>
                        <a:pt x="2516" y="4496"/>
                        <a:pt x="2641" y="4485"/>
                        <a:pt x="2767" y="4463"/>
                      </a:cubicBezTo>
                      <a:cubicBezTo>
                        <a:pt x="4013" y="4251"/>
                        <a:pt x="4834" y="3096"/>
                        <a:pt x="4621" y="1880"/>
                      </a:cubicBezTo>
                      <a:cubicBezTo>
                        <a:pt x="4456" y="778"/>
                        <a:pt x="3491" y="0"/>
                        <a:pt x="238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7" name="Google Shape;1477;p50"/>
                <p:cNvSpPr/>
                <p:nvPr/>
              </p:nvSpPr>
              <p:spPr>
                <a:xfrm>
                  <a:off x="4146600" y="1328650"/>
                  <a:ext cx="201025" cy="18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1" h="7478" extrusionOk="0">
                      <a:moveTo>
                        <a:pt x="3268" y="1"/>
                      </a:moveTo>
                      <a:cubicBezTo>
                        <a:pt x="2336" y="1"/>
                        <a:pt x="1386" y="385"/>
                        <a:pt x="868" y="1700"/>
                      </a:cubicBezTo>
                      <a:cubicBezTo>
                        <a:pt x="0" y="3881"/>
                        <a:pt x="2670" y="7477"/>
                        <a:pt x="5844" y="7477"/>
                      </a:cubicBezTo>
                      <a:cubicBezTo>
                        <a:pt x="6562" y="7477"/>
                        <a:pt x="7306" y="7293"/>
                        <a:pt x="8041" y="6867"/>
                      </a:cubicBezTo>
                      <a:lnTo>
                        <a:pt x="5852" y="757"/>
                      </a:lnTo>
                      <a:cubicBezTo>
                        <a:pt x="5852" y="757"/>
                        <a:pt x="4577" y="1"/>
                        <a:pt x="3268" y="1"/>
                      </a:cubicBezTo>
                      <a:close/>
                    </a:path>
                  </a:pathLst>
                </a:custGeom>
                <a:solidFill>
                  <a:srgbClr val="EA7F93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78" name="Google Shape;1478;p50"/>
              <p:cNvSpPr/>
              <p:nvPr/>
            </p:nvSpPr>
            <p:spPr>
              <a:xfrm rot="-192699">
                <a:off x="6986117" y="2155885"/>
                <a:ext cx="67576" cy="20374"/>
              </a:xfrm>
              <a:custGeom>
                <a:avLst/>
                <a:gdLst/>
                <a:ahLst/>
                <a:cxnLst/>
                <a:rect l="l" t="t" r="r" b="b"/>
                <a:pathLst>
                  <a:path w="5204" h="1569" fill="none" extrusionOk="0">
                    <a:moveTo>
                      <a:pt x="0" y="1"/>
                    </a:moveTo>
                    <a:cubicBezTo>
                      <a:pt x="367" y="534"/>
                      <a:pt x="734" y="1035"/>
                      <a:pt x="1168" y="1569"/>
                    </a:cubicBezTo>
                    <a:cubicBezTo>
                      <a:pt x="1601" y="968"/>
                      <a:pt x="2268" y="534"/>
                      <a:pt x="2969" y="334"/>
                    </a:cubicBezTo>
                    <a:cubicBezTo>
                      <a:pt x="3736" y="134"/>
                      <a:pt x="4537" y="201"/>
                      <a:pt x="5204" y="534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50"/>
              <p:cNvSpPr/>
              <p:nvPr/>
            </p:nvSpPr>
            <p:spPr>
              <a:xfrm rot="-192699">
                <a:off x="7006486" y="2152119"/>
                <a:ext cx="6506" cy="13440"/>
              </a:xfrm>
              <a:custGeom>
                <a:avLst/>
                <a:gdLst/>
                <a:ahLst/>
                <a:cxnLst/>
                <a:rect l="l" t="t" r="r" b="b"/>
                <a:pathLst>
                  <a:path w="501" h="1035" fill="none" extrusionOk="0">
                    <a:moveTo>
                      <a:pt x="501" y="1034"/>
                    </a:moveTo>
                    <a:cubicBezTo>
                      <a:pt x="334" y="701"/>
                      <a:pt x="167" y="334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50"/>
              <p:cNvSpPr/>
              <p:nvPr/>
            </p:nvSpPr>
            <p:spPr>
              <a:xfrm rot="-192699">
                <a:off x="7025743" y="2149855"/>
                <a:ext cx="2182" cy="8674"/>
              </a:xfrm>
              <a:custGeom>
                <a:avLst/>
                <a:gdLst/>
                <a:ahLst/>
                <a:cxnLst/>
                <a:rect l="l" t="t" r="r" b="b"/>
                <a:pathLst>
                  <a:path w="168" h="668" fill="none" extrusionOk="0">
                    <a:moveTo>
                      <a:pt x="167" y="667"/>
                    </a:moveTo>
                    <a:cubicBezTo>
                      <a:pt x="134" y="467"/>
                      <a:pt x="67" y="267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50"/>
              <p:cNvSpPr/>
              <p:nvPr/>
            </p:nvSpPr>
            <p:spPr>
              <a:xfrm rot="-192699">
                <a:off x="7166093" y="2096919"/>
                <a:ext cx="62395" cy="28165"/>
              </a:xfrm>
              <a:custGeom>
                <a:avLst/>
                <a:gdLst/>
                <a:ahLst/>
                <a:cxnLst/>
                <a:rect l="l" t="t" r="r" b="b"/>
                <a:pathLst>
                  <a:path w="4805" h="2169" fill="none" extrusionOk="0">
                    <a:moveTo>
                      <a:pt x="4804" y="0"/>
                    </a:moveTo>
                    <a:cubicBezTo>
                      <a:pt x="4638" y="634"/>
                      <a:pt x="4437" y="1268"/>
                      <a:pt x="4171" y="1902"/>
                    </a:cubicBezTo>
                    <a:cubicBezTo>
                      <a:pt x="3537" y="1468"/>
                      <a:pt x="2803" y="1235"/>
                      <a:pt x="2036" y="1301"/>
                    </a:cubicBezTo>
                    <a:cubicBezTo>
                      <a:pt x="1302" y="1335"/>
                      <a:pt x="535" y="1668"/>
                      <a:pt x="1" y="2169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50"/>
              <p:cNvSpPr/>
              <p:nvPr/>
            </p:nvSpPr>
            <p:spPr>
              <a:xfrm rot="-192699">
                <a:off x="7204415" y="2099477"/>
                <a:ext cx="2182" cy="1431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102" fill="none" extrusionOk="0">
                    <a:moveTo>
                      <a:pt x="1" y="1102"/>
                    </a:moveTo>
                    <a:cubicBezTo>
                      <a:pt x="34" y="735"/>
                      <a:pt x="134" y="368"/>
                      <a:pt x="167" y="1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50"/>
              <p:cNvSpPr/>
              <p:nvPr/>
            </p:nvSpPr>
            <p:spPr>
              <a:xfrm rot="-192699">
                <a:off x="7188123" y="2105639"/>
                <a:ext cx="870" cy="8674"/>
              </a:xfrm>
              <a:custGeom>
                <a:avLst/>
                <a:gdLst/>
                <a:ahLst/>
                <a:cxnLst/>
                <a:rect l="l" t="t" r="r" b="b"/>
                <a:pathLst>
                  <a:path w="67" h="668" fill="none" extrusionOk="0">
                    <a:moveTo>
                      <a:pt x="67" y="667"/>
                    </a:moveTo>
                    <a:cubicBezTo>
                      <a:pt x="67" y="467"/>
                      <a:pt x="0" y="200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50"/>
              <p:cNvSpPr/>
              <p:nvPr/>
            </p:nvSpPr>
            <p:spPr>
              <a:xfrm rot="-192699">
                <a:off x="7107068" y="2178701"/>
                <a:ext cx="20803" cy="23841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1836" fill="none" extrusionOk="0">
                    <a:moveTo>
                      <a:pt x="68" y="1"/>
                    </a:moveTo>
                    <a:cubicBezTo>
                      <a:pt x="34" y="568"/>
                      <a:pt x="34" y="1135"/>
                      <a:pt x="1" y="1802"/>
                    </a:cubicBezTo>
                    <a:cubicBezTo>
                      <a:pt x="535" y="1836"/>
                      <a:pt x="1102" y="1736"/>
                      <a:pt x="1602" y="1569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" name="Undertittel 8">
            <a:extLst>
              <a:ext uri="{FF2B5EF4-FFF2-40B4-BE49-F238E27FC236}">
                <a16:creationId xmlns:a16="http://schemas.microsoft.com/office/drawing/2014/main" id="{F06A8ACE-42A2-A24F-828D-BD507B0D5299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357368" y="2042540"/>
            <a:ext cx="3671668" cy="184553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Dele ut oppgaver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Finne deltagere, planlegge intervju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Se på innsamlet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Avtale gruppemøter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48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/>
              <a:t>Utfordringer </a:t>
            </a:r>
            <a:endParaRPr dirty="0"/>
          </a:p>
        </p:txBody>
      </p:sp>
      <p:sp>
        <p:nvSpPr>
          <p:cNvPr id="1293" name="Google Shape;1293;p48"/>
          <p:cNvSpPr txBox="1">
            <a:spLocks noGrp="1"/>
          </p:cNvSpPr>
          <p:nvPr>
            <p:ph type="subTitle" idx="2"/>
          </p:nvPr>
        </p:nvSpPr>
        <p:spPr>
          <a:xfrm>
            <a:off x="4903024" y="1946149"/>
            <a:ext cx="3816769" cy="185772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Skjevfordeling av data (</a:t>
            </a:r>
            <a:r>
              <a:rPr lang="nb-NO" dirty="0" err="1">
                <a:latin typeface="Calibri" panose="020F0502020204030204" pitchFamily="34" charset="0"/>
                <a:cs typeface="Calibri" panose="020F0502020204030204" pitchFamily="34" charset="0"/>
              </a:rPr>
              <a:t>Hawthorne</a:t>
            </a: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 effekten)</a:t>
            </a:r>
          </a:p>
          <a:p>
            <a:pPr marL="285750" lvl="0" indent="-285750" algn="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Hvordan få fram form og funksjon med tanke på tema</a:t>
            </a:r>
          </a:p>
          <a:p>
            <a:pPr marL="285750" lvl="0" indent="-285750" algn="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Hvilke materialer som skal brukes</a:t>
            </a:r>
          </a:p>
          <a:p>
            <a:pPr marL="285750" lvl="0" indent="-285750" algn="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Kan oppstå uforutsigbare hendelser under brukerundersøkelse 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96" name="Google Shape;1296;p48"/>
          <p:cNvGrpSpPr/>
          <p:nvPr/>
        </p:nvGrpSpPr>
        <p:grpSpPr>
          <a:xfrm>
            <a:off x="789425" y="1217800"/>
            <a:ext cx="3232883" cy="3087607"/>
            <a:chOff x="6105705" y="1684931"/>
            <a:chExt cx="2565576" cy="2450287"/>
          </a:xfrm>
        </p:grpSpPr>
        <p:sp>
          <p:nvSpPr>
            <p:cNvPr id="1297" name="Google Shape;1297;p48"/>
            <p:cNvSpPr/>
            <p:nvPr/>
          </p:nvSpPr>
          <p:spPr>
            <a:xfrm>
              <a:off x="6106562" y="1972760"/>
              <a:ext cx="2564719" cy="2162458"/>
            </a:xfrm>
            <a:custGeom>
              <a:avLst/>
              <a:gdLst/>
              <a:ahLst/>
              <a:cxnLst/>
              <a:rect l="l" t="t" r="r" b="b"/>
              <a:pathLst>
                <a:path w="89699" h="65534" extrusionOk="0">
                  <a:moveTo>
                    <a:pt x="1" y="1"/>
                  </a:moveTo>
                  <a:lnTo>
                    <a:pt x="1" y="64591"/>
                  </a:lnTo>
                  <a:cubicBezTo>
                    <a:pt x="1" y="65138"/>
                    <a:pt x="426" y="65534"/>
                    <a:pt x="943" y="65534"/>
                  </a:cubicBezTo>
                  <a:lnTo>
                    <a:pt x="88756" y="65534"/>
                  </a:lnTo>
                  <a:cubicBezTo>
                    <a:pt x="89273" y="65534"/>
                    <a:pt x="89699" y="65138"/>
                    <a:pt x="89699" y="64591"/>
                  </a:cubicBezTo>
                  <a:lnTo>
                    <a:pt x="89699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8"/>
            <p:cNvSpPr/>
            <p:nvPr/>
          </p:nvSpPr>
          <p:spPr>
            <a:xfrm>
              <a:off x="6106562" y="1972760"/>
              <a:ext cx="2564719" cy="2162458"/>
            </a:xfrm>
            <a:custGeom>
              <a:avLst/>
              <a:gdLst/>
              <a:ahLst/>
              <a:cxnLst/>
              <a:rect l="l" t="t" r="r" b="b"/>
              <a:pathLst>
                <a:path w="89699" h="65534" fill="none" extrusionOk="0">
                  <a:moveTo>
                    <a:pt x="88756" y="65534"/>
                  </a:moveTo>
                  <a:lnTo>
                    <a:pt x="943" y="65534"/>
                  </a:lnTo>
                  <a:cubicBezTo>
                    <a:pt x="426" y="65534"/>
                    <a:pt x="1" y="65138"/>
                    <a:pt x="1" y="64591"/>
                  </a:cubicBezTo>
                  <a:lnTo>
                    <a:pt x="1" y="1"/>
                  </a:lnTo>
                  <a:lnTo>
                    <a:pt x="89699" y="1"/>
                  </a:lnTo>
                  <a:lnTo>
                    <a:pt x="89699" y="64591"/>
                  </a:lnTo>
                  <a:cubicBezTo>
                    <a:pt x="89699" y="65138"/>
                    <a:pt x="89273" y="65534"/>
                    <a:pt x="88756" y="6553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8"/>
            <p:cNvSpPr/>
            <p:nvPr/>
          </p:nvSpPr>
          <p:spPr>
            <a:xfrm>
              <a:off x="6311671" y="2167335"/>
              <a:ext cx="2163018" cy="1730158"/>
            </a:xfrm>
            <a:custGeom>
              <a:avLst/>
              <a:gdLst/>
              <a:ahLst/>
              <a:cxnLst/>
              <a:rect l="l" t="t" r="r" b="b"/>
              <a:pathLst>
                <a:path w="66203" h="52433" extrusionOk="0">
                  <a:moveTo>
                    <a:pt x="0" y="0"/>
                  </a:moveTo>
                  <a:lnTo>
                    <a:pt x="0" y="52433"/>
                  </a:lnTo>
                  <a:lnTo>
                    <a:pt x="66202" y="52433"/>
                  </a:lnTo>
                  <a:lnTo>
                    <a:pt x="66202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8"/>
            <p:cNvSpPr/>
            <p:nvPr/>
          </p:nvSpPr>
          <p:spPr>
            <a:xfrm>
              <a:off x="6105705" y="1684931"/>
              <a:ext cx="2565576" cy="287870"/>
            </a:xfrm>
            <a:custGeom>
              <a:avLst/>
              <a:gdLst/>
              <a:ahLst/>
              <a:cxnLst/>
              <a:rect l="l" t="t" r="r" b="b"/>
              <a:pathLst>
                <a:path w="89729" h="8724" extrusionOk="0">
                  <a:moveTo>
                    <a:pt x="2067" y="0"/>
                  </a:moveTo>
                  <a:cubicBezTo>
                    <a:pt x="912" y="0"/>
                    <a:pt x="0" y="942"/>
                    <a:pt x="0" y="2067"/>
                  </a:cubicBezTo>
                  <a:lnTo>
                    <a:pt x="0" y="8724"/>
                  </a:lnTo>
                  <a:lnTo>
                    <a:pt x="89729" y="8724"/>
                  </a:lnTo>
                  <a:lnTo>
                    <a:pt x="89729" y="2067"/>
                  </a:lnTo>
                  <a:cubicBezTo>
                    <a:pt x="89729" y="912"/>
                    <a:pt x="88786" y="0"/>
                    <a:pt x="87631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8"/>
            <p:cNvSpPr/>
            <p:nvPr/>
          </p:nvSpPr>
          <p:spPr>
            <a:xfrm>
              <a:off x="8395271" y="1735047"/>
              <a:ext cx="177560" cy="177560"/>
            </a:xfrm>
            <a:custGeom>
              <a:avLst/>
              <a:gdLst/>
              <a:ahLst/>
              <a:cxnLst/>
              <a:rect l="l" t="t" r="r" b="b"/>
              <a:pathLst>
                <a:path w="5381" h="5381" extrusionOk="0">
                  <a:moveTo>
                    <a:pt x="1" y="1"/>
                  </a:moveTo>
                  <a:lnTo>
                    <a:pt x="1" y="5381"/>
                  </a:lnTo>
                  <a:lnTo>
                    <a:pt x="5381" y="5381"/>
                  </a:lnTo>
                  <a:lnTo>
                    <a:pt x="5381" y="1"/>
                  </a:lnTo>
                  <a:close/>
                </a:path>
              </a:pathLst>
            </a:custGeom>
            <a:solidFill>
              <a:schemeClr val="accent6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8"/>
            <p:cNvSpPr/>
            <p:nvPr/>
          </p:nvSpPr>
          <p:spPr>
            <a:xfrm>
              <a:off x="8444437" y="1785203"/>
              <a:ext cx="81273" cy="78270"/>
            </a:xfrm>
            <a:custGeom>
              <a:avLst/>
              <a:gdLst/>
              <a:ahLst/>
              <a:cxnLst/>
              <a:rect l="l" t="t" r="r" b="b"/>
              <a:pathLst>
                <a:path w="2463" h="2372" extrusionOk="0">
                  <a:moveTo>
                    <a:pt x="0" y="1"/>
                  </a:moveTo>
                  <a:lnTo>
                    <a:pt x="2462" y="2372"/>
                  </a:lnTo>
                </a:path>
              </a:pathLst>
            </a:custGeom>
            <a:solidFill>
              <a:srgbClr val="FFEEE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8"/>
            <p:cNvSpPr/>
            <p:nvPr/>
          </p:nvSpPr>
          <p:spPr>
            <a:xfrm>
              <a:off x="8444437" y="1785203"/>
              <a:ext cx="81273" cy="78270"/>
            </a:xfrm>
            <a:custGeom>
              <a:avLst/>
              <a:gdLst/>
              <a:ahLst/>
              <a:cxnLst/>
              <a:rect l="l" t="t" r="r" b="b"/>
              <a:pathLst>
                <a:path w="2463" h="2372" fill="none" extrusionOk="0">
                  <a:moveTo>
                    <a:pt x="0" y="1"/>
                  </a:moveTo>
                  <a:lnTo>
                    <a:pt x="2462" y="237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8"/>
            <p:cNvSpPr/>
            <p:nvPr/>
          </p:nvSpPr>
          <p:spPr>
            <a:xfrm>
              <a:off x="8444437" y="1785203"/>
              <a:ext cx="81273" cy="78270"/>
            </a:xfrm>
            <a:custGeom>
              <a:avLst/>
              <a:gdLst/>
              <a:ahLst/>
              <a:cxnLst/>
              <a:rect l="l" t="t" r="r" b="b"/>
              <a:pathLst>
                <a:path w="2463" h="2372" extrusionOk="0">
                  <a:moveTo>
                    <a:pt x="2462" y="1"/>
                  </a:moveTo>
                  <a:lnTo>
                    <a:pt x="0" y="2372"/>
                  </a:lnTo>
                </a:path>
              </a:pathLst>
            </a:custGeom>
            <a:solidFill>
              <a:srgbClr val="FFEEE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8"/>
            <p:cNvSpPr/>
            <p:nvPr/>
          </p:nvSpPr>
          <p:spPr>
            <a:xfrm>
              <a:off x="8444437" y="1785203"/>
              <a:ext cx="81273" cy="78270"/>
            </a:xfrm>
            <a:custGeom>
              <a:avLst/>
              <a:gdLst/>
              <a:ahLst/>
              <a:cxnLst/>
              <a:rect l="l" t="t" r="r" b="b"/>
              <a:pathLst>
                <a:path w="2463" h="2372" fill="none" extrusionOk="0">
                  <a:moveTo>
                    <a:pt x="2462" y="1"/>
                  </a:moveTo>
                  <a:lnTo>
                    <a:pt x="0" y="237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8"/>
            <p:cNvSpPr/>
            <p:nvPr/>
          </p:nvSpPr>
          <p:spPr>
            <a:xfrm>
              <a:off x="7914870" y="1735047"/>
              <a:ext cx="178549" cy="177560"/>
            </a:xfrm>
            <a:custGeom>
              <a:avLst/>
              <a:gdLst/>
              <a:ahLst/>
              <a:cxnLst/>
              <a:rect l="l" t="t" r="r" b="b"/>
              <a:pathLst>
                <a:path w="5411" h="5381" extrusionOk="0">
                  <a:moveTo>
                    <a:pt x="0" y="1"/>
                  </a:moveTo>
                  <a:lnTo>
                    <a:pt x="0" y="5381"/>
                  </a:lnTo>
                  <a:lnTo>
                    <a:pt x="5411" y="5381"/>
                  </a:lnTo>
                  <a:lnTo>
                    <a:pt x="5411" y="1"/>
                  </a:lnTo>
                  <a:close/>
                </a:path>
              </a:pathLst>
            </a:custGeom>
            <a:solidFill>
              <a:schemeClr val="accent6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8"/>
            <p:cNvSpPr/>
            <p:nvPr/>
          </p:nvSpPr>
          <p:spPr>
            <a:xfrm>
              <a:off x="7948956" y="1871456"/>
              <a:ext cx="110377" cy="33"/>
            </a:xfrm>
            <a:custGeom>
              <a:avLst/>
              <a:gdLst/>
              <a:ahLst/>
              <a:cxnLst/>
              <a:rect l="l" t="t" r="r" b="b"/>
              <a:pathLst>
                <a:path w="3345" h="1" fill="none" extrusionOk="0">
                  <a:moveTo>
                    <a:pt x="1" y="1"/>
                  </a:moveTo>
                  <a:lnTo>
                    <a:pt x="3344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8"/>
            <p:cNvSpPr/>
            <p:nvPr/>
          </p:nvSpPr>
          <p:spPr>
            <a:xfrm>
              <a:off x="8155582" y="1735047"/>
              <a:ext cx="178549" cy="177560"/>
            </a:xfrm>
            <a:custGeom>
              <a:avLst/>
              <a:gdLst/>
              <a:ahLst/>
              <a:cxnLst/>
              <a:rect l="l" t="t" r="r" b="b"/>
              <a:pathLst>
                <a:path w="5411" h="5381" extrusionOk="0">
                  <a:moveTo>
                    <a:pt x="0" y="1"/>
                  </a:moveTo>
                  <a:lnTo>
                    <a:pt x="0" y="5381"/>
                  </a:lnTo>
                  <a:lnTo>
                    <a:pt x="5411" y="5381"/>
                  </a:lnTo>
                  <a:lnTo>
                    <a:pt x="5411" y="1"/>
                  </a:lnTo>
                  <a:close/>
                </a:path>
              </a:pathLst>
            </a:custGeom>
            <a:solidFill>
              <a:schemeClr val="accent6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8"/>
            <p:cNvSpPr/>
            <p:nvPr/>
          </p:nvSpPr>
          <p:spPr>
            <a:xfrm>
              <a:off x="8194683" y="1779197"/>
              <a:ext cx="101335" cy="90281"/>
            </a:xfrm>
            <a:custGeom>
              <a:avLst/>
              <a:gdLst/>
              <a:ahLst/>
              <a:cxnLst/>
              <a:rect l="l" t="t" r="r" b="b"/>
              <a:pathLst>
                <a:path w="3071" h="2736" fill="none" extrusionOk="0">
                  <a:moveTo>
                    <a:pt x="1" y="0"/>
                  </a:moveTo>
                  <a:lnTo>
                    <a:pt x="3071" y="0"/>
                  </a:lnTo>
                  <a:lnTo>
                    <a:pt x="3071" y="2736"/>
                  </a:lnTo>
                  <a:lnTo>
                    <a:pt x="1" y="2736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8"/>
            <p:cNvSpPr/>
            <p:nvPr/>
          </p:nvSpPr>
          <p:spPr>
            <a:xfrm>
              <a:off x="8195706" y="1781210"/>
              <a:ext cx="98300" cy="14057"/>
            </a:xfrm>
            <a:custGeom>
              <a:avLst/>
              <a:gdLst/>
              <a:ahLst/>
              <a:cxnLst/>
              <a:rect l="l" t="t" r="r" b="b"/>
              <a:pathLst>
                <a:path w="2979" h="426" extrusionOk="0">
                  <a:moveTo>
                    <a:pt x="0" y="0"/>
                  </a:moveTo>
                  <a:lnTo>
                    <a:pt x="0" y="426"/>
                  </a:lnTo>
                  <a:lnTo>
                    <a:pt x="2979" y="426"/>
                  </a:lnTo>
                  <a:lnTo>
                    <a:pt x="297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1" name="Google Shape;1311;p48"/>
          <p:cNvGrpSpPr/>
          <p:nvPr/>
        </p:nvGrpSpPr>
        <p:grpSpPr>
          <a:xfrm>
            <a:off x="1312950" y="1910172"/>
            <a:ext cx="2130010" cy="1981305"/>
            <a:chOff x="1312950" y="1910172"/>
            <a:chExt cx="2130010" cy="1981305"/>
          </a:xfrm>
        </p:grpSpPr>
        <p:sp>
          <p:nvSpPr>
            <p:cNvPr id="1312" name="Google Shape;1312;p48"/>
            <p:cNvSpPr/>
            <p:nvPr/>
          </p:nvSpPr>
          <p:spPr>
            <a:xfrm>
              <a:off x="1370800" y="2047850"/>
              <a:ext cx="2072160" cy="1843614"/>
            </a:xfrm>
            <a:custGeom>
              <a:avLst/>
              <a:gdLst/>
              <a:ahLst/>
              <a:cxnLst/>
              <a:rect l="l" t="t" r="r" b="b"/>
              <a:pathLst>
                <a:path w="89298" h="79449" extrusionOk="0">
                  <a:moveTo>
                    <a:pt x="67419" y="0"/>
                  </a:moveTo>
                  <a:cubicBezTo>
                    <a:pt x="65991" y="0"/>
                    <a:pt x="64565" y="189"/>
                    <a:pt x="63179" y="588"/>
                  </a:cubicBezTo>
                  <a:cubicBezTo>
                    <a:pt x="60577" y="1355"/>
                    <a:pt x="58242" y="2723"/>
                    <a:pt x="55707" y="3623"/>
                  </a:cubicBezTo>
                  <a:cubicBezTo>
                    <a:pt x="53172" y="4557"/>
                    <a:pt x="50303" y="4958"/>
                    <a:pt x="46400" y="5125"/>
                  </a:cubicBezTo>
                  <a:cubicBezTo>
                    <a:pt x="44772" y="5108"/>
                    <a:pt x="43135" y="5090"/>
                    <a:pt x="41495" y="5090"/>
                  </a:cubicBezTo>
                  <a:cubicBezTo>
                    <a:pt x="36485" y="5090"/>
                    <a:pt x="31445" y="5262"/>
                    <a:pt x="26520" y="6192"/>
                  </a:cubicBezTo>
                  <a:cubicBezTo>
                    <a:pt x="19982" y="7426"/>
                    <a:pt x="13544" y="10095"/>
                    <a:pt x="8840" y="14798"/>
                  </a:cubicBezTo>
                  <a:cubicBezTo>
                    <a:pt x="4137" y="19535"/>
                    <a:pt x="1368" y="26073"/>
                    <a:pt x="701" y="32778"/>
                  </a:cubicBezTo>
                  <a:cubicBezTo>
                    <a:pt x="1" y="39449"/>
                    <a:pt x="1268" y="46287"/>
                    <a:pt x="3703" y="52559"/>
                  </a:cubicBezTo>
                  <a:cubicBezTo>
                    <a:pt x="6772" y="60397"/>
                    <a:pt x="11842" y="67603"/>
                    <a:pt x="18814" y="72139"/>
                  </a:cubicBezTo>
                  <a:cubicBezTo>
                    <a:pt x="24685" y="75975"/>
                    <a:pt x="31657" y="77743"/>
                    <a:pt x="38528" y="78744"/>
                  </a:cubicBezTo>
                  <a:cubicBezTo>
                    <a:pt x="41650" y="79171"/>
                    <a:pt x="44831" y="79448"/>
                    <a:pt x="47996" y="79448"/>
                  </a:cubicBezTo>
                  <a:cubicBezTo>
                    <a:pt x="52744" y="79448"/>
                    <a:pt x="57455" y="78824"/>
                    <a:pt x="61878" y="77143"/>
                  </a:cubicBezTo>
                  <a:cubicBezTo>
                    <a:pt x="69517" y="74241"/>
                    <a:pt x="75822" y="68336"/>
                    <a:pt x="80091" y="61331"/>
                  </a:cubicBezTo>
                  <a:cubicBezTo>
                    <a:pt x="84394" y="54326"/>
                    <a:pt x="86829" y="46254"/>
                    <a:pt x="88097" y="38081"/>
                  </a:cubicBezTo>
                  <a:cubicBezTo>
                    <a:pt x="89031" y="32144"/>
                    <a:pt x="89298" y="26040"/>
                    <a:pt x="88164" y="20135"/>
                  </a:cubicBezTo>
                  <a:cubicBezTo>
                    <a:pt x="86996" y="14264"/>
                    <a:pt x="84194" y="8594"/>
                    <a:pt x="79691" y="4724"/>
                  </a:cubicBezTo>
                  <a:cubicBezTo>
                    <a:pt x="76288" y="1800"/>
                    <a:pt x="71838" y="0"/>
                    <a:pt x="674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13" name="Google Shape;1313;p48"/>
            <p:cNvGrpSpPr/>
            <p:nvPr/>
          </p:nvGrpSpPr>
          <p:grpSpPr>
            <a:xfrm>
              <a:off x="1312950" y="1910172"/>
              <a:ext cx="1695520" cy="1981305"/>
              <a:chOff x="1627650" y="1950722"/>
              <a:chExt cx="1695520" cy="1981305"/>
            </a:xfrm>
          </p:grpSpPr>
          <p:sp>
            <p:nvSpPr>
              <p:cNvPr id="1314" name="Google Shape;1314;p48"/>
              <p:cNvSpPr/>
              <p:nvPr/>
            </p:nvSpPr>
            <p:spPr>
              <a:xfrm>
                <a:off x="2706720" y="1950722"/>
                <a:ext cx="262045" cy="216231"/>
              </a:xfrm>
              <a:custGeom>
                <a:avLst/>
                <a:gdLst/>
                <a:ahLst/>
                <a:cxnLst/>
                <a:rect l="l" t="t" r="r" b="b"/>
                <a:pathLst>
                  <a:path w="19882" h="16406" extrusionOk="0">
                    <a:moveTo>
                      <a:pt x="9649" y="1"/>
                    </a:moveTo>
                    <a:cubicBezTo>
                      <a:pt x="8578" y="1"/>
                      <a:pt x="7509" y="191"/>
                      <a:pt x="6505" y="594"/>
                    </a:cubicBezTo>
                    <a:cubicBezTo>
                      <a:pt x="2436" y="2229"/>
                      <a:pt x="0" y="7099"/>
                      <a:pt x="1101" y="11335"/>
                    </a:cubicBezTo>
                    <a:lnTo>
                      <a:pt x="15045" y="16405"/>
                    </a:lnTo>
                    <a:cubicBezTo>
                      <a:pt x="18614" y="13837"/>
                      <a:pt x="19881" y="8567"/>
                      <a:pt x="17780" y="4664"/>
                    </a:cubicBezTo>
                    <a:cubicBezTo>
                      <a:pt x="16222" y="1774"/>
                      <a:pt x="12922" y="1"/>
                      <a:pt x="9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48"/>
              <p:cNvSpPr/>
              <p:nvPr/>
            </p:nvSpPr>
            <p:spPr>
              <a:xfrm>
                <a:off x="2391006" y="2034864"/>
                <a:ext cx="670467" cy="743840"/>
              </a:xfrm>
              <a:custGeom>
                <a:avLst/>
                <a:gdLst/>
                <a:ahLst/>
                <a:cxnLst/>
                <a:rect l="l" t="t" r="r" b="b"/>
                <a:pathLst>
                  <a:path w="50870" h="56437" extrusionOk="0">
                    <a:moveTo>
                      <a:pt x="19401" y="0"/>
                    </a:moveTo>
                    <a:cubicBezTo>
                      <a:pt x="14090" y="0"/>
                      <a:pt x="8711" y="2482"/>
                      <a:pt x="5838" y="6920"/>
                    </a:cubicBezTo>
                    <a:cubicBezTo>
                      <a:pt x="4003" y="9722"/>
                      <a:pt x="3269" y="13091"/>
                      <a:pt x="3102" y="16394"/>
                    </a:cubicBezTo>
                    <a:cubicBezTo>
                      <a:pt x="2935" y="19729"/>
                      <a:pt x="3402" y="23032"/>
                      <a:pt x="3469" y="26568"/>
                    </a:cubicBezTo>
                    <a:cubicBezTo>
                      <a:pt x="4570" y="34540"/>
                      <a:pt x="3236" y="42779"/>
                      <a:pt x="0" y="50418"/>
                    </a:cubicBezTo>
                    <a:cubicBezTo>
                      <a:pt x="8215" y="54413"/>
                      <a:pt x="17353" y="56436"/>
                      <a:pt x="26471" y="56436"/>
                    </a:cubicBezTo>
                    <a:cubicBezTo>
                      <a:pt x="34865" y="56436"/>
                      <a:pt x="43243" y="54722"/>
                      <a:pt x="50870" y="51252"/>
                    </a:cubicBezTo>
                    <a:cubicBezTo>
                      <a:pt x="47968" y="43780"/>
                      <a:pt x="44365" y="35241"/>
                      <a:pt x="47134" y="27568"/>
                    </a:cubicBezTo>
                    <a:cubicBezTo>
                      <a:pt x="48301" y="24399"/>
                      <a:pt x="48968" y="20964"/>
                      <a:pt x="48601" y="17595"/>
                    </a:cubicBezTo>
                    <a:cubicBezTo>
                      <a:pt x="48201" y="14225"/>
                      <a:pt x="46667" y="10923"/>
                      <a:pt x="44031" y="8788"/>
                    </a:cubicBezTo>
                    <a:cubicBezTo>
                      <a:pt x="42317" y="7438"/>
                      <a:pt x="40148" y="6653"/>
                      <a:pt x="37994" y="6653"/>
                    </a:cubicBezTo>
                    <a:cubicBezTo>
                      <a:pt x="36795" y="6653"/>
                      <a:pt x="35601" y="6896"/>
                      <a:pt x="34491" y="7421"/>
                    </a:cubicBezTo>
                    <a:cubicBezTo>
                      <a:pt x="30855" y="2951"/>
                      <a:pt x="25618" y="249"/>
                      <a:pt x="20114" y="15"/>
                    </a:cubicBezTo>
                    <a:cubicBezTo>
                      <a:pt x="19877" y="5"/>
                      <a:pt x="19639" y="0"/>
                      <a:pt x="194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48"/>
              <p:cNvSpPr/>
              <p:nvPr/>
            </p:nvSpPr>
            <p:spPr>
              <a:xfrm>
                <a:off x="2673738" y="2644946"/>
                <a:ext cx="118725" cy="178510"/>
              </a:xfrm>
              <a:custGeom>
                <a:avLst/>
                <a:gdLst/>
                <a:ahLst/>
                <a:cxnLst/>
                <a:rect l="l" t="t" r="r" b="b"/>
                <a:pathLst>
                  <a:path w="9008" h="13544" extrusionOk="0">
                    <a:moveTo>
                      <a:pt x="8907" y="1"/>
                    </a:moveTo>
                    <a:lnTo>
                      <a:pt x="568" y="334"/>
                    </a:lnTo>
                    <a:cubicBezTo>
                      <a:pt x="301" y="4337"/>
                      <a:pt x="1" y="8340"/>
                      <a:pt x="34" y="12977"/>
                    </a:cubicBezTo>
                    <a:cubicBezTo>
                      <a:pt x="2869" y="13377"/>
                      <a:pt x="5738" y="13510"/>
                      <a:pt x="9007" y="13544"/>
                    </a:cubicBezTo>
                    <a:cubicBezTo>
                      <a:pt x="8974" y="9041"/>
                      <a:pt x="8974" y="4504"/>
                      <a:pt x="8907" y="1"/>
                    </a:cubicBezTo>
                    <a:close/>
                  </a:path>
                </a:pathLst>
              </a:custGeom>
              <a:solidFill>
                <a:srgbClr val="9E495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48"/>
              <p:cNvSpPr/>
              <p:nvPr/>
            </p:nvSpPr>
            <p:spPr>
              <a:xfrm>
                <a:off x="2941970" y="2340070"/>
                <a:ext cx="196540" cy="227540"/>
              </a:xfrm>
              <a:custGeom>
                <a:avLst/>
                <a:gdLst/>
                <a:ahLst/>
                <a:cxnLst/>
                <a:rect l="l" t="t" r="r" b="b"/>
                <a:pathLst>
                  <a:path w="14912" h="17264" extrusionOk="0">
                    <a:moveTo>
                      <a:pt x="6478" y="0"/>
                    </a:moveTo>
                    <a:cubicBezTo>
                      <a:pt x="5295" y="0"/>
                      <a:pt x="4118" y="262"/>
                      <a:pt x="3069" y="813"/>
                    </a:cubicBezTo>
                    <a:lnTo>
                      <a:pt x="1" y="16057"/>
                    </a:lnTo>
                    <a:cubicBezTo>
                      <a:pt x="1502" y="16855"/>
                      <a:pt x="3209" y="17264"/>
                      <a:pt x="4919" y="17264"/>
                    </a:cubicBezTo>
                    <a:cubicBezTo>
                      <a:pt x="6210" y="17264"/>
                      <a:pt x="7501" y="17031"/>
                      <a:pt x="8707" y="16557"/>
                    </a:cubicBezTo>
                    <a:cubicBezTo>
                      <a:pt x="11509" y="15423"/>
                      <a:pt x="13677" y="12888"/>
                      <a:pt x="14311" y="9919"/>
                    </a:cubicBezTo>
                    <a:cubicBezTo>
                      <a:pt x="14911" y="6984"/>
                      <a:pt x="13844" y="3715"/>
                      <a:pt x="11542" y="1780"/>
                    </a:cubicBezTo>
                    <a:cubicBezTo>
                      <a:pt x="10145" y="626"/>
                      <a:pt x="8305" y="0"/>
                      <a:pt x="6478" y="0"/>
                    </a:cubicBezTo>
                    <a:close/>
                  </a:path>
                </a:pathLst>
              </a:custGeom>
              <a:solidFill>
                <a:srgbClr val="9E495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48"/>
              <p:cNvSpPr/>
              <p:nvPr/>
            </p:nvSpPr>
            <p:spPr>
              <a:xfrm>
                <a:off x="2308327" y="2299298"/>
                <a:ext cx="196540" cy="227750"/>
              </a:xfrm>
              <a:custGeom>
                <a:avLst/>
                <a:gdLst/>
                <a:ahLst/>
                <a:cxnLst/>
                <a:rect l="l" t="t" r="r" b="b"/>
                <a:pathLst>
                  <a:path w="14912" h="17280" extrusionOk="0">
                    <a:moveTo>
                      <a:pt x="8416" y="0"/>
                    </a:moveTo>
                    <a:cubicBezTo>
                      <a:pt x="6595" y="0"/>
                      <a:pt x="4762" y="634"/>
                      <a:pt x="3370" y="1804"/>
                    </a:cubicBezTo>
                    <a:cubicBezTo>
                      <a:pt x="1068" y="3706"/>
                      <a:pt x="1" y="7008"/>
                      <a:pt x="601" y="9910"/>
                    </a:cubicBezTo>
                    <a:cubicBezTo>
                      <a:pt x="1235" y="12879"/>
                      <a:pt x="3403" y="15414"/>
                      <a:pt x="6205" y="16548"/>
                    </a:cubicBezTo>
                    <a:cubicBezTo>
                      <a:pt x="7416" y="17038"/>
                      <a:pt x="8713" y="17279"/>
                      <a:pt x="10009" y="17279"/>
                    </a:cubicBezTo>
                    <a:cubicBezTo>
                      <a:pt x="11713" y="17279"/>
                      <a:pt x="13415" y="16863"/>
                      <a:pt x="14912" y="16048"/>
                    </a:cubicBezTo>
                    <a:lnTo>
                      <a:pt x="11843" y="837"/>
                    </a:lnTo>
                    <a:cubicBezTo>
                      <a:pt x="10789" y="270"/>
                      <a:pt x="9604" y="0"/>
                      <a:pt x="8416" y="0"/>
                    </a:cubicBezTo>
                    <a:close/>
                  </a:path>
                </a:pathLst>
              </a:custGeom>
              <a:solidFill>
                <a:srgbClr val="9E495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48"/>
              <p:cNvSpPr/>
              <p:nvPr/>
            </p:nvSpPr>
            <p:spPr>
              <a:xfrm>
                <a:off x="2440690" y="2170047"/>
                <a:ext cx="560559" cy="504965"/>
              </a:xfrm>
              <a:custGeom>
                <a:avLst/>
                <a:gdLst/>
                <a:ahLst/>
                <a:cxnLst/>
                <a:rect l="l" t="t" r="r" b="b"/>
                <a:pathLst>
                  <a:path w="42531" h="38313" extrusionOk="0">
                    <a:moveTo>
                      <a:pt x="28754" y="1"/>
                    </a:moveTo>
                    <a:cubicBezTo>
                      <a:pt x="20548" y="5939"/>
                      <a:pt x="11342" y="9775"/>
                      <a:pt x="1802" y="10675"/>
                    </a:cubicBezTo>
                    <a:cubicBezTo>
                      <a:pt x="0" y="17480"/>
                      <a:pt x="1201" y="23585"/>
                      <a:pt x="4404" y="28521"/>
                    </a:cubicBezTo>
                    <a:cubicBezTo>
                      <a:pt x="7639" y="33458"/>
                      <a:pt x="12876" y="37027"/>
                      <a:pt x="18647" y="38028"/>
                    </a:cubicBezTo>
                    <a:cubicBezTo>
                      <a:pt x="19740" y="38219"/>
                      <a:pt x="20849" y="38313"/>
                      <a:pt x="21960" y="38313"/>
                    </a:cubicBezTo>
                    <a:cubicBezTo>
                      <a:pt x="26682" y="38313"/>
                      <a:pt x="31427" y="36618"/>
                      <a:pt x="34992" y="33458"/>
                    </a:cubicBezTo>
                    <a:cubicBezTo>
                      <a:pt x="40463" y="28488"/>
                      <a:pt x="42531" y="20649"/>
                      <a:pt x="42264" y="13277"/>
                    </a:cubicBezTo>
                    <a:cubicBezTo>
                      <a:pt x="35726" y="10275"/>
                      <a:pt x="31256" y="5538"/>
                      <a:pt x="28754" y="1"/>
                    </a:cubicBezTo>
                    <a:close/>
                  </a:path>
                </a:pathLst>
              </a:custGeom>
              <a:solidFill>
                <a:srgbClr val="9E495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48"/>
              <p:cNvSpPr/>
              <p:nvPr/>
            </p:nvSpPr>
            <p:spPr>
              <a:xfrm>
                <a:off x="2639003" y="2359131"/>
                <a:ext cx="37827" cy="48371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3670" fill="none" extrusionOk="0">
                    <a:moveTo>
                      <a:pt x="1702" y="1"/>
                    </a:moveTo>
                    <a:cubicBezTo>
                      <a:pt x="1301" y="1101"/>
                      <a:pt x="701" y="2135"/>
                      <a:pt x="0" y="3036"/>
                    </a:cubicBezTo>
                    <a:cubicBezTo>
                      <a:pt x="901" y="3470"/>
                      <a:pt x="1868" y="3670"/>
                      <a:pt x="2869" y="367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48"/>
              <p:cNvSpPr/>
              <p:nvPr/>
            </p:nvSpPr>
            <p:spPr>
              <a:xfrm>
                <a:off x="2654387" y="2449271"/>
                <a:ext cx="126633" cy="20244"/>
              </a:xfrm>
              <a:custGeom>
                <a:avLst/>
                <a:gdLst/>
                <a:ahLst/>
                <a:cxnLst/>
                <a:rect l="l" t="t" r="r" b="b"/>
                <a:pathLst>
                  <a:path w="9608" h="1536" fill="none" extrusionOk="0">
                    <a:moveTo>
                      <a:pt x="1" y="1535"/>
                    </a:moveTo>
                    <a:cubicBezTo>
                      <a:pt x="2970" y="1"/>
                      <a:pt x="6639" y="1"/>
                      <a:pt x="9608" y="153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48"/>
              <p:cNvSpPr/>
              <p:nvPr/>
            </p:nvSpPr>
            <p:spPr>
              <a:xfrm>
                <a:off x="2514998" y="2362651"/>
                <a:ext cx="83983" cy="31672"/>
              </a:xfrm>
              <a:custGeom>
                <a:avLst/>
                <a:gdLst/>
                <a:ahLst/>
                <a:cxnLst/>
                <a:rect l="l" t="t" r="r" b="b"/>
                <a:pathLst>
                  <a:path w="6372" h="2403" fill="none" extrusionOk="0">
                    <a:moveTo>
                      <a:pt x="6372" y="0"/>
                    </a:moveTo>
                    <a:cubicBezTo>
                      <a:pt x="5705" y="601"/>
                      <a:pt x="4838" y="1035"/>
                      <a:pt x="3904" y="1101"/>
                    </a:cubicBezTo>
                    <a:cubicBezTo>
                      <a:pt x="3003" y="1201"/>
                      <a:pt x="2069" y="934"/>
                      <a:pt x="1268" y="434"/>
                    </a:cubicBezTo>
                    <a:lnTo>
                      <a:pt x="1" y="2402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48"/>
              <p:cNvSpPr/>
              <p:nvPr/>
            </p:nvSpPr>
            <p:spPr>
              <a:xfrm>
                <a:off x="2547097" y="2376281"/>
                <a:ext cx="4415" cy="18913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435" fill="none" extrusionOk="0">
                    <a:moveTo>
                      <a:pt x="1" y="1435"/>
                    </a:moveTo>
                    <a:lnTo>
                      <a:pt x="334" y="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48"/>
              <p:cNvSpPr/>
              <p:nvPr/>
            </p:nvSpPr>
            <p:spPr>
              <a:xfrm>
                <a:off x="2571721" y="2376281"/>
                <a:ext cx="3980" cy="15407"/>
              </a:xfrm>
              <a:custGeom>
                <a:avLst/>
                <a:gdLst/>
                <a:ahLst/>
                <a:cxnLst/>
                <a:rect l="l" t="t" r="r" b="b"/>
                <a:pathLst>
                  <a:path w="302" h="1169" fill="none" extrusionOk="0">
                    <a:moveTo>
                      <a:pt x="301" y="1168"/>
                    </a:moveTo>
                    <a:lnTo>
                      <a:pt x="1" y="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48"/>
              <p:cNvSpPr/>
              <p:nvPr/>
            </p:nvSpPr>
            <p:spPr>
              <a:xfrm>
                <a:off x="2796425" y="2361333"/>
                <a:ext cx="83983" cy="31672"/>
              </a:xfrm>
              <a:custGeom>
                <a:avLst/>
                <a:gdLst/>
                <a:ahLst/>
                <a:cxnLst/>
                <a:rect l="l" t="t" r="r" b="b"/>
                <a:pathLst>
                  <a:path w="6372" h="2403" fill="none" extrusionOk="0">
                    <a:moveTo>
                      <a:pt x="0" y="0"/>
                    </a:moveTo>
                    <a:cubicBezTo>
                      <a:pt x="667" y="634"/>
                      <a:pt x="1535" y="1034"/>
                      <a:pt x="2435" y="1135"/>
                    </a:cubicBezTo>
                    <a:cubicBezTo>
                      <a:pt x="3369" y="1201"/>
                      <a:pt x="4270" y="968"/>
                      <a:pt x="5071" y="467"/>
                    </a:cubicBezTo>
                    <a:lnTo>
                      <a:pt x="6372" y="2402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48"/>
              <p:cNvSpPr/>
              <p:nvPr/>
            </p:nvSpPr>
            <p:spPr>
              <a:xfrm>
                <a:off x="2843473" y="2375846"/>
                <a:ext cx="4850" cy="18913"/>
              </a:xfrm>
              <a:custGeom>
                <a:avLst/>
                <a:gdLst/>
                <a:ahLst/>
                <a:cxnLst/>
                <a:rect l="l" t="t" r="r" b="b"/>
                <a:pathLst>
                  <a:path w="368" h="1435" fill="none" extrusionOk="0">
                    <a:moveTo>
                      <a:pt x="367" y="1435"/>
                    </a:moveTo>
                    <a:lnTo>
                      <a:pt x="1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48"/>
              <p:cNvSpPr/>
              <p:nvPr/>
            </p:nvSpPr>
            <p:spPr>
              <a:xfrm>
                <a:off x="2819283" y="2375846"/>
                <a:ext cx="3980" cy="15394"/>
              </a:xfrm>
              <a:custGeom>
                <a:avLst/>
                <a:gdLst/>
                <a:ahLst/>
                <a:cxnLst/>
                <a:rect l="l" t="t" r="r" b="b"/>
                <a:pathLst>
                  <a:path w="302" h="1168" fill="none" extrusionOk="0">
                    <a:moveTo>
                      <a:pt x="1" y="1168"/>
                    </a:moveTo>
                    <a:lnTo>
                      <a:pt x="301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48"/>
              <p:cNvSpPr/>
              <p:nvPr/>
            </p:nvSpPr>
            <p:spPr>
              <a:xfrm>
                <a:off x="3062891" y="3341028"/>
                <a:ext cx="200059" cy="347333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26353" extrusionOk="0">
                    <a:moveTo>
                      <a:pt x="3503" y="0"/>
                    </a:moveTo>
                    <a:lnTo>
                      <a:pt x="1" y="18347"/>
                    </a:lnTo>
                    <a:lnTo>
                      <a:pt x="10041" y="26352"/>
                    </a:lnTo>
                    <a:cubicBezTo>
                      <a:pt x="12743" y="23083"/>
                      <a:pt x="14178" y="18880"/>
                      <a:pt x="14678" y="14677"/>
                    </a:cubicBezTo>
                    <a:cubicBezTo>
                      <a:pt x="15178" y="10241"/>
                      <a:pt x="14811" y="5738"/>
                      <a:pt x="14378" y="1268"/>
                    </a:cubicBezTo>
                    <a:lnTo>
                      <a:pt x="3503" y="0"/>
                    </a:lnTo>
                    <a:close/>
                  </a:path>
                </a:pathLst>
              </a:custGeom>
              <a:solidFill>
                <a:srgbClr val="9E495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48"/>
              <p:cNvSpPr/>
              <p:nvPr/>
            </p:nvSpPr>
            <p:spPr>
              <a:xfrm>
                <a:off x="2988148" y="2833596"/>
                <a:ext cx="335022" cy="622544"/>
              </a:xfrm>
              <a:custGeom>
                <a:avLst/>
                <a:gdLst/>
                <a:ahLst/>
                <a:cxnLst/>
                <a:rect l="l" t="t" r="r" b="b"/>
                <a:pathLst>
                  <a:path w="25419" h="47234" extrusionOk="0">
                    <a:moveTo>
                      <a:pt x="3369" y="0"/>
                    </a:moveTo>
                    <a:cubicBezTo>
                      <a:pt x="3369" y="0"/>
                      <a:pt x="0" y="9040"/>
                      <a:pt x="0" y="22149"/>
                    </a:cubicBezTo>
                    <a:cubicBezTo>
                      <a:pt x="0" y="35225"/>
                      <a:pt x="3803" y="47234"/>
                      <a:pt x="3803" y="47234"/>
                    </a:cubicBezTo>
                    <a:cubicBezTo>
                      <a:pt x="11408" y="46200"/>
                      <a:pt x="18847" y="43565"/>
                      <a:pt x="25418" y="39528"/>
                    </a:cubicBezTo>
                    <a:cubicBezTo>
                      <a:pt x="18580" y="28587"/>
                      <a:pt x="17146" y="15511"/>
                      <a:pt x="9640" y="5971"/>
                    </a:cubicBezTo>
                    <a:cubicBezTo>
                      <a:pt x="7839" y="3669"/>
                      <a:pt x="5704" y="1668"/>
                      <a:pt x="33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48"/>
              <p:cNvSpPr/>
              <p:nvPr/>
            </p:nvSpPr>
            <p:spPr>
              <a:xfrm>
                <a:off x="2139476" y="2860856"/>
                <a:ext cx="262045" cy="652884"/>
              </a:xfrm>
              <a:custGeom>
                <a:avLst/>
                <a:gdLst/>
                <a:ahLst/>
                <a:cxnLst/>
                <a:rect l="l" t="t" r="r" b="b"/>
                <a:pathLst>
                  <a:path w="19882" h="49536" extrusionOk="0">
                    <a:moveTo>
                      <a:pt x="19882" y="0"/>
                    </a:moveTo>
                    <a:lnTo>
                      <a:pt x="19882" y="0"/>
                    </a:lnTo>
                    <a:cubicBezTo>
                      <a:pt x="19114" y="634"/>
                      <a:pt x="18414" y="1301"/>
                      <a:pt x="17747" y="2002"/>
                    </a:cubicBezTo>
                    <a:cubicBezTo>
                      <a:pt x="11075" y="8740"/>
                      <a:pt x="10041" y="12342"/>
                      <a:pt x="7640" y="21482"/>
                    </a:cubicBezTo>
                    <a:cubicBezTo>
                      <a:pt x="6739" y="24684"/>
                      <a:pt x="6072" y="27987"/>
                      <a:pt x="4671" y="31022"/>
                    </a:cubicBezTo>
                    <a:cubicBezTo>
                      <a:pt x="3503" y="33491"/>
                      <a:pt x="2169" y="35626"/>
                      <a:pt x="1" y="36927"/>
                    </a:cubicBezTo>
                    <a:lnTo>
                      <a:pt x="4571" y="46667"/>
                    </a:lnTo>
                    <a:lnTo>
                      <a:pt x="14244" y="49536"/>
                    </a:lnTo>
                    <a:cubicBezTo>
                      <a:pt x="15879" y="47401"/>
                      <a:pt x="17313" y="44799"/>
                      <a:pt x="18647" y="41530"/>
                    </a:cubicBezTo>
                    <a:lnTo>
                      <a:pt x="19882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48"/>
              <p:cNvSpPr/>
              <p:nvPr/>
            </p:nvSpPr>
            <p:spPr>
              <a:xfrm>
                <a:off x="1627650" y="2963558"/>
                <a:ext cx="699041" cy="653188"/>
              </a:xfrm>
              <a:custGeom>
                <a:avLst/>
                <a:gdLst/>
                <a:ahLst/>
                <a:cxnLst/>
                <a:rect l="l" t="t" r="r" b="b"/>
                <a:pathLst>
                  <a:path w="53038" h="49559" extrusionOk="0">
                    <a:moveTo>
                      <a:pt x="11556" y="0"/>
                    </a:moveTo>
                    <a:cubicBezTo>
                      <a:pt x="11473" y="0"/>
                      <a:pt x="11390" y="15"/>
                      <a:pt x="11308" y="48"/>
                    </a:cubicBezTo>
                    <a:cubicBezTo>
                      <a:pt x="11008" y="182"/>
                      <a:pt x="10841" y="482"/>
                      <a:pt x="10808" y="749"/>
                    </a:cubicBezTo>
                    <a:cubicBezTo>
                      <a:pt x="10774" y="1049"/>
                      <a:pt x="10841" y="1349"/>
                      <a:pt x="10941" y="1649"/>
                    </a:cubicBezTo>
                    <a:cubicBezTo>
                      <a:pt x="11308" y="3050"/>
                      <a:pt x="12009" y="5185"/>
                      <a:pt x="12709" y="6519"/>
                    </a:cubicBezTo>
                    <a:cubicBezTo>
                      <a:pt x="11275" y="4651"/>
                      <a:pt x="9307" y="2216"/>
                      <a:pt x="7272" y="982"/>
                    </a:cubicBezTo>
                    <a:cubicBezTo>
                      <a:pt x="7038" y="849"/>
                      <a:pt x="6805" y="715"/>
                      <a:pt x="6538" y="682"/>
                    </a:cubicBezTo>
                    <a:cubicBezTo>
                      <a:pt x="6495" y="676"/>
                      <a:pt x="6451" y="674"/>
                      <a:pt x="6409" y="674"/>
                    </a:cubicBezTo>
                    <a:cubicBezTo>
                      <a:pt x="6187" y="674"/>
                      <a:pt x="5977" y="748"/>
                      <a:pt x="5838" y="915"/>
                    </a:cubicBezTo>
                    <a:cubicBezTo>
                      <a:pt x="5637" y="1216"/>
                      <a:pt x="5804" y="1683"/>
                      <a:pt x="6004" y="2016"/>
                    </a:cubicBezTo>
                    <a:cubicBezTo>
                      <a:pt x="6638" y="3150"/>
                      <a:pt x="7372" y="4385"/>
                      <a:pt x="8173" y="5619"/>
                    </a:cubicBezTo>
                    <a:cubicBezTo>
                      <a:pt x="6772" y="4385"/>
                      <a:pt x="5170" y="3217"/>
                      <a:pt x="3636" y="2350"/>
                    </a:cubicBezTo>
                    <a:cubicBezTo>
                      <a:pt x="3302" y="2183"/>
                      <a:pt x="3002" y="2016"/>
                      <a:pt x="2635" y="2016"/>
                    </a:cubicBezTo>
                    <a:cubicBezTo>
                      <a:pt x="2614" y="2014"/>
                      <a:pt x="2593" y="2013"/>
                      <a:pt x="2571" y="2013"/>
                    </a:cubicBezTo>
                    <a:cubicBezTo>
                      <a:pt x="2256" y="2013"/>
                      <a:pt x="1928" y="2238"/>
                      <a:pt x="1835" y="2550"/>
                    </a:cubicBezTo>
                    <a:cubicBezTo>
                      <a:pt x="1768" y="2883"/>
                      <a:pt x="2001" y="3217"/>
                      <a:pt x="2202" y="3484"/>
                    </a:cubicBezTo>
                    <a:cubicBezTo>
                      <a:pt x="3169" y="4651"/>
                      <a:pt x="4370" y="6019"/>
                      <a:pt x="5471" y="7320"/>
                    </a:cubicBezTo>
                    <a:cubicBezTo>
                      <a:pt x="4203" y="6486"/>
                      <a:pt x="2802" y="5719"/>
                      <a:pt x="1534" y="5218"/>
                    </a:cubicBezTo>
                    <a:cubicBezTo>
                      <a:pt x="1317" y="5139"/>
                      <a:pt x="1064" y="5072"/>
                      <a:pt x="825" y="5072"/>
                    </a:cubicBezTo>
                    <a:cubicBezTo>
                      <a:pt x="661" y="5072"/>
                      <a:pt x="503" y="5104"/>
                      <a:pt x="367" y="5185"/>
                    </a:cubicBezTo>
                    <a:cubicBezTo>
                      <a:pt x="33" y="5419"/>
                      <a:pt x="0" y="5919"/>
                      <a:pt x="167" y="6319"/>
                    </a:cubicBezTo>
                    <a:cubicBezTo>
                      <a:pt x="334" y="6686"/>
                      <a:pt x="667" y="6920"/>
                      <a:pt x="1001" y="7187"/>
                    </a:cubicBezTo>
                    <a:cubicBezTo>
                      <a:pt x="3503" y="9088"/>
                      <a:pt x="5971" y="10989"/>
                      <a:pt x="8773" y="13424"/>
                    </a:cubicBezTo>
                    <a:cubicBezTo>
                      <a:pt x="10808" y="18895"/>
                      <a:pt x="11842" y="24666"/>
                      <a:pt x="13610" y="30170"/>
                    </a:cubicBezTo>
                    <a:cubicBezTo>
                      <a:pt x="15344" y="35674"/>
                      <a:pt x="17946" y="41178"/>
                      <a:pt x="22383" y="44880"/>
                    </a:cubicBezTo>
                    <a:cubicBezTo>
                      <a:pt x="26450" y="48269"/>
                      <a:pt x="31516" y="49559"/>
                      <a:pt x="36125" y="49559"/>
                    </a:cubicBezTo>
                    <a:cubicBezTo>
                      <a:pt x="39001" y="49559"/>
                      <a:pt x="41699" y="49057"/>
                      <a:pt x="43865" y="48249"/>
                    </a:cubicBezTo>
                    <a:cubicBezTo>
                      <a:pt x="47868" y="46748"/>
                      <a:pt x="50703" y="44747"/>
                      <a:pt x="53038" y="41745"/>
                    </a:cubicBezTo>
                    <a:cubicBezTo>
                      <a:pt x="47567" y="38409"/>
                      <a:pt x="42731" y="34139"/>
                      <a:pt x="38794" y="29069"/>
                    </a:cubicBezTo>
                    <a:cubicBezTo>
                      <a:pt x="38294" y="29369"/>
                      <a:pt x="37727" y="29636"/>
                      <a:pt x="37160" y="29836"/>
                    </a:cubicBezTo>
                    <a:cubicBezTo>
                      <a:pt x="36034" y="30229"/>
                      <a:pt x="35004" y="30414"/>
                      <a:pt x="34049" y="30414"/>
                    </a:cubicBezTo>
                    <a:cubicBezTo>
                      <a:pt x="30872" y="30414"/>
                      <a:pt x="28519" y="28372"/>
                      <a:pt x="26185" y="25166"/>
                    </a:cubicBezTo>
                    <a:cubicBezTo>
                      <a:pt x="23150" y="20996"/>
                      <a:pt x="22016" y="15793"/>
                      <a:pt x="20815" y="10556"/>
                    </a:cubicBezTo>
                    <a:lnTo>
                      <a:pt x="17179" y="7253"/>
                    </a:lnTo>
                    <a:cubicBezTo>
                      <a:pt x="15278" y="4685"/>
                      <a:pt x="14177" y="2750"/>
                      <a:pt x="12676" y="749"/>
                    </a:cubicBezTo>
                    <a:cubicBezTo>
                      <a:pt x="12397" y="386"/>
                      <a:pt x="11978" y="0"/>
                      <a:pt x="11556" y="0"/>
                    </a:cubicBezTo>
                    <a:close/>
                  </a:path>
                </a:pathLst>
              </a:custGeom>
              <a:solidFill>
                <a:srgbClr val="9E495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48"/>
              <p:cNvSpPr/>
              <p:nvPr/>
            </p:nvSpPr>
            <p:spPr>
              <a:xfrm>
                <a:off x="1709433" y="3046408"/>
                <a:ext cx="104649" cy="36509"/>
              </a:xfrm>
              <a:custGeom>
                <a:avLst/>
                <a:gdLst/>
                <a:ahLst/>
                <a:cxnLst/>
                <a:rect l="l" t="t" r="r" b="b"/>
                <a:pathLst>
                  <a:path w="7940" h="2770" fill="none" extrusionOk="0">
                    <a:moveTo>
                      <a:pt x="0" y="2770"/>
                    </a:moveTo>
                    <a:cubicBezTo>
                      <a:pt x="2436" y="1335"/>
                      <a:pt x="5137" y="368"/>
                      <a:pt x="7939" y="1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48"/>
              <p:cNvSpPr/>
              <p:nvPr/>
            </p:nvSpPr>
            <p:spPr>
              <a:xfrm>
                <a:off x="2061213" y="3581985"/>
                <a:ext cx="51890" cy="23764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1803" fill="none" extrusionOk="0">
                    <a:moveTo>
                      <a:pt x="0" y="1"/>
                    </a:moveTo>
                    <a:cubicBezTo>
                      <a:pt x="0" y="1"/>
                      <a:pt x="1835" y="1802"/>
                      <a:pt x="3936" y="1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48"/>
              <p:cNvSpPr/>
              <p:nvPr/>
            </p:nvSpPr>
            <p:spPr>
              <a:xfrm>
                <a:off x="1788144" y="3022917"/>
                <a:ext cx="174108" cy="80662"/>
              </a:xfrm>
              <a:custGeom>
                <a:avLst/>
                <a:gdLst/>
                <a:ahLst/>
                <a:cxnLst/>
                <a:rect l="l" t="t" r="r" b="b"/>
                <a:pathLst>
                  <a:path w="13210" h="6120" extrusionOk="0">
                    <a:moveTo>
                      <a:pt x="12195" y="1"/>
                    </a:moveTo>
                    <a:cubicBezTo>
                      <a:pt x="12101" y="1"/>
                      <a:pt x="12005" y="7"/>
                      <a:pt x="11909" y="15"/>
                    </a:cubicBezTo>
                    <a:cubicBezTo>
                      <a:pt x="10341" y="215"/>
                      <a:pt x="9641" y="715"/>
                      <a:pt x="8173" y="1683"/>
                    </a:cubicBezTo>
                    <a:cubicBezTo>
                      <a:pt x="7888" y="1650"/>
                      <a:pt x="7601" y="1634"/>
                      <a:pt x="7313" y="1634"/>
                    </a:cubicBezTo>
                    <a:cubicBezTo>
                      <a:pt x="4374" y="1634"/>
                      <a:pt x="1398" y="3309"/>
                      <a:pt x="0" y="5953"/>
                    </a:cubicBezTo>
                    <a:lnTo>
                      <a:pt x="8640" y="6119"/>
                    </a:lnTo>
                    <a:cubicBezTo>
                      <a:pt x="10208" y="4518"/>
                      <a:pt x="11075" y="3384"/>
                      <a:pt x="12543" y="1683"/>
                    </a:cubicBezTo>
                    <a:cubicBezTo>
                      <a:pt x="12876" y="1316"/>
                      <a:pt x="13210" y="715"/>
                      <a:pt x="12943" y="315"/>
                    </a:cubicBezTo>
                    <a:cubicBezTo>
                      <a:pt x="12766" y="62"/>
                      <a:pt x="12492" y="1"/>
                      <a:pt x="12195" y="1"/>
                    </a:cubicBezTo>
                    <a:close/>
                  </a:path>
                </a:pathLst>
              </a:custGeom>
              <a:solidFill>
                <a:srgbClr val="9E495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48"/>
              <p:cNvSpPr/>
              <p:nvPr/>
            </p:nvSpPr>
            <p:spPr>
              <a:xfrm>
                <a:off x="1788144" y="3022667"/>
                <a:ext cx="174108" cy="80912"/>
              </a:xfrm>
              <a:custGeom>
                <a:avLst/>
                <a:gdLst/>
                <a:ahLst/>
                <a:cxnLst/>
                <a:rect l="l" t="t" r="r" b="b"/>
                <a:pathLst>
                  <a:path w="13210" h="6139" fill="none" extrusionOk="0">
                    <a:moveTo>
                      <a:pt x="0" y="5972"/>
                    </a:moveTo>
                    <a:cubicBezTo>
                      <a:pt x="1535" y="3069"/>
                      <a:pt x="4971" y="1335"/>
                      <a:pt x="8173" y="1702"/>
                    </a:cubicBezTo>
                    <a:cubicBezTo>
                      <a:pt x="9641" y="734"/>
                      <a:pt x="10341" y="234"/>
                      <a:pt x="11909" y="34"/>
                    </a:cubicBezTo>
                    <a:cubicBezTo>
                      <a:pt x="12309" y="1"/>
                      <a:pt x="12709" y="1"/>
                      <a:pt x="12943" y="334"/>
                    </a:cubicBezTo>
                    <a:cubicBezTo>
                      <a:pt x="13210" y="734"/>
                      <a:pt x="12876" y="1335"/>
                      <a:pt x="12543" y="1702"/>
                    </a:cubicBezTo>
                    <a:cubicBezTo>
                      <a:pt x="11075" y="3403"/>
                      <a:pt x="10208" y="4537"/>
                      <a:pt x="8640" y="6138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48"/>
              <p:cNvSpPr/>
              <p:nvPr/>
            </p:nvSpPr>
            <p:spPr>
              <a:xfrm>
                <a:off x="2276229" y="2818199"/>
                <a:ext cx="846775" cy="1113829"/>
              </a:xfrm>
              <a:custGeom>
                <a:avLst/>
                <a:gdLst/>
                <a:ahLst/>
                <a:cxnLst/>
                <a:rect l="l" t="t" r="r" b="b"/>
                <a:pathLst>
                  <a:path w="64247" h="84509" extrusionOk="0">
                    <a:moveTo>
                      <a:pt x="13944" y="1"/>
                    </a:moveTo>
                    <a:cubicBezTo>
                      <a:pt x="12343" y="935"/>
                      <a:pt x="10875" y="2035"/>
                      <a:pt x="9508" y="3236"/>
                    </a:cubicBezTo>
                    <a:lnTo>
                      <a:pt x="4504" y="31690"/>
                    </a:lnTo>
                    <a:cubicBezTo>
                      <a:pt x="4371" y="46901"/>
                      <a:pt x="2936" y="62112"/>
                      <a:pt x="1" y="77823"/>
                    </a:cubicBezTo>
                    <a:cubicBezTo>
                      <a:pt x="3637" y="78924"/>
                      <a:pt x="7339" y="79891"/>
                      <a:pt x="11042" y="80758"/>
                    </a:cubicBezTo>
                    <a:cubicBezTo>
                      <a:pt x="20416" y="82946"/>
                      <a:pt x="30151" y="84508"/>
                      <a:pt x="39741" y="84508"/>
                    </a:cubicBezTo>
                    <a:cubicBezTo>
                      <a:pt x="48134" y="84508"/>
                      <a:pt x="56416" y="83312"/>
                      <a:pt x="64247" y="80291"/>
                    </a:cubicBezTo>
                    <a:lnTo>
                      <a:pt x="57976" y="26786"/>
                    </a:lnTo>
                    <a:lnTo>
                      <a:pt x="57375" y="1201"/>
                    </a:lnTo>
                    <a:cubicBezTo>
                      <a:pt x="56841" y="834"/>
                      <a:pt x="56308" y="434"/>
                      <a:pt x="55741" y="101"/>
                    </a:cubicBezTo>
                    <a:cubicBezTo>
                      <a:pt x="55741" y="101"/>
                      <a:pt x="32724" y="2936"/>
                      <a:pt x="32291" y="3236"/>
                    </a:cubicBezTo>
                    <a:cubicBezTo>
                      <a:pt x="32272" y="3248"/>
                      <a:pt x="32224" y="3254"/>
                      <a:pt x="32149" y="3254"/>
                    </a:cubicBezTo>
                    <a:cubicBezTo>
                      <a:pt x="30397" y="3254"/>
                      <a:pt x="13944" y="1"/>
                      <a:pt x="139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48"/>
              <p:cNvSpPr/>
              <p:nvPr/>
            </p:nvSpPr>
            <p:spPr>
              <a:xfrm>
                <a:off x="2460041" y="2754345"/>
                <a:ext cx="550884" cy="216561"/>
              </a:xfrm>
              <a:custGeom>
                <a:avLst/>
                <a:gdLst/>
                <a:ahLst/>
                <a:cxnLst/>
                <a:rect l="l" t="t" r="r" b="b"/>
                <a:pathLst>
                  <a:path w="41797" h="16431" extrusionOk="0">
                    <a:moveTo>
                      <a:pt x="24810" y="0"/>
                    </a:moveTo>
                    <a:cubicBezTo>
                      <a:pt x="23229" y="0"/>
                      <a:pt x="21647" y="123"/>
                      <a:pt x="20081" y="375"/>
                    </a:cubicBezTo>
                    <a:cubicBezTo>
                      <a:pt x="18728" y="193"/>
                      <a:pt x="17395" y="106"/>
                      <a:pt x="16084" y="106"/>
                    </a:cubicBezTo>
                    <a:cubicBezTo>
                      <a:pt x="10158" y="106"/>
                      <a:pt x="4699" y="1888"/>
                      <a:pt x="0" y="4811"/>
                    </a:cubicBezTo>
                    <a:cubicBezTo>
                      <a:pt x="4445" y="11851"/>
                      <a:pt x="12613" y="16430"/>
                      <a:pt x="20975" y="16430"/>
                    </a:cubicBezTo>
                    <a:cubicBezTo>
                      <a:pt x="21211" y="16430"/>
                      <a:pt x="21447" y="16427"/>
                      <a:pt x="21682" y="16419"/>
                    </a:cubicBezTo>
                    <a:cubicBezTo>
                      <a:pt x="29721" y="16186"/>
                      <a:pt x="37460" y="11683"/>
                      <a:pt x="41797" y="4911"/>
                    </a:cubicBezTo>
                    <a:cubicBezTo>
                      <a:pt x="36734" y="1747"/>
                      <a:pt x="30775" y="0"/>
                      <a:pt x="24810" y="0"/>
                    </a:cubicBezTo>
                    <a:close/>
                  </a:path>
                </a:pathLst>
              </a:custGeom>
              <a:solidFill>
                <a:srgbClr val="9E495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48"/>
              <p:cNvSpPr/>
              <p:nvPr/>
            </p:nvSpPr>
            <p:spPr>
              <a:xfrm>
                <a:off x="2276229" y="3235927"/>
                <a:ext cx="59376" cy="608494"/>
              </a:xfrm>
              <a:custGeom>
                <a:avLst/>
                <a:gdLst/>
                <a:ahLst/>
                <a:cxnLst/>
                <a:rect l="l" t="t" r="r" b="b"/>
                <a:pathLst>
                  <a:path w="4505" h="46168" fill="none" extrusionOk="0">
                    <a:moveTo>
                      <a:pt x="1" y="46167"/>
                    </a:moveTo>
                    <a:cubicBezTo>
                      <a:pt x="2936" y="30423"/>
                      <a:pt x="4337" y="15212"/>
                      <a:pt x="4504" y="1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48"/>
              <p:cNvSpPr/>
              <p:nvPr/>
            </p:nvSpPr>
            <p:spPr>
              <a:xfrm>
                <a:off x="3040033" y="3171730"/>
                <a:ext cx="83100" cy="704774"/>
              </a:xfrm>
              <a:custGeom>
                <a:avLst/>
                <a:gdLst/>
                <a:ahLst/>
                <a:cxnLst/>
                <a:rect l="l" t="t" r="r" b="b"/>
                <a:pathLst>
                  <a:path w="6305" h="53473" fill="none" extrusionOk="0">
                    <a:moveTo>
                      <a:pt x="0" y="1"/>
                    </a:moveTo>
                    <a:lnTo>
                      <a:pt x="6305" y="53472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48"/>
              <p:cNvSpPr/>
              <p:nvPr/>
            </p:nvSpPr>
            <p:spPr>
              <a:xfrm>
                <a:off x="2810939" y="2940002"/>
                <a:ext cx="54961" cy="85749"/>
              </a:xfrm>
              <a:custGeom>
                <a:avLst/>
                <a:gdLst/>
                <a:ahLst/>
                <a:cxnLst/>
                <a:rect l="l" t="t" r="r" b="b"/>
                <a:pathLst>
                  <a:path w="4170" h="6506" extrusionOk="0">
                    <a:moveTo>
                      <a:pt x="1601" y="0"/>
                    </a:moveTo>
                    <a:cubicBezTo>
                      <a:pt x="1601" y="0"/>
                      <a:pt x="234" y="1301"/>
                      <a:pt x="134" y="3236"/>
                    </a:cubicBezTo>
                    <a:cubicBezTo>
                      <a:pt x="0" y="5104"/>
                      <a:pt x="2135" y="6505"/>
                      <a:pt x="2135" y="6505"/>
                    </a:cubicBezTo>
                    <a:lnTo>
                      <a:pt x="4170" y="4737"/>
                    </a:lnTo>
                    <a:cubicBezTo>
                      <a:pt x="3569" y="3003"/>
                      <a:pt x="2769" y="1435"/>
                      <a:pt x="1601" y="0"/>
                    </a:cubicBezTo>
                    <a:close/>
                  </a:path>
                </a:pathLst>
              </a:custGeom>
              <a:solidFill>
                <a:srgbClr val="9E495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48"/>
              <p:cNvSpPr/>
              <p:nvPr/>
            </p:nvSpPr>
            <p:spPr>
              <a:xfrm>
                <a:off x="2633282" y="2733372"/>
                <a:ext cx="200059" cy="363004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27542" extrusionOk="0">
                    <a:moveTo>
                      <a:pt x="7940" y="0"/>
                    </a:moveTo>
                    <a:cubicBezTo>
                      <a:pt x="6150" y="0"/>
                      <a:pt x="4395" y="83"/>
                      <a:pt x="2669" y="264"/>
                    </a:cubicBezTo>
                    <a:cubicBezTo>
                      <a:pt x="1469" y="398"/>
                      <a:pt x="568" y="1332"/>
                      <a:pt x="468" y="2533"/>
                    </a:cubicBezTo>
                    <a:cubicBezTo>
                      <a:pt x="68" y="9838"/>
                      <a:pt x="1" y="17343"/>
                      <a:pt x="434" y="24882"/>
                    </a:cubicBezTo>
                    <a:cubicBezTo>
                      <a:pt x="468" y="26050"/>
                      <a:pt x="1402" y="27017"/>
                      <a:pt x="2569" y="27184"/>
                    </a:cubicBezTo>
                    <a:cubicBezTo>
                      <a:pt x="4382" y="27424"/>
                      <a:pt x="6205" y="27542"/>
                      <a:pt x="8038" y="27542"/>
                    </a:cubicBezTo>
                    <a:cubicBezTo>
                      <a:pt x="9511" y="27542"/>
                      <a:pt x="10990" y="27466"/>
                      <a:pt x="12476" y="27317"/>
                    </a:cubicBezTo>
                    <a:cubicBezTo>
                      <a:pt x="13711" y="27184"/>
                      <a:pt x="14611" y="26216"/>
                      <a:pt x="14678" y="25015"/>
                    </a:cubicBezTo>
                    <a:cubicBezTo>
                      <a:pt x="15145" y="17510"/>
                      <a:pt x="15178" y="10005"/>
                      <a:pt x="14811" y="2499"/>
                    </a:cubicBezTo>
                    <a:cubicBezTo>
                      <a:pt x="14778" y="1298"/>
                      <a:pt x="13777" y="298"/>
                      <a:pt x="12510" y="164"/>
                    </a:cubicBezTo>
                    <a:cubicBezTo>
                      <a:pt x="10960" y="58"/>
                      <a:pt x="9438" y="0"/>
                      <a:pt x="79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48"/>
              <p:cNvSpPr/>
              <p:nvPr/>
            </p:nvSpPr>
            <p:spPr>
              <a:xfrm>
                <a:off x="2633282" y="2732449"/>
                <a:ext cx="200059" cy="365363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27721" fill="none" extrusionOk="0">
                    <a:moveTo>
                      <a:pt x="14811" y="2569"/>
                    </a:moveTo>
                    <a:cubicBezTo>
                      <a:pt x="15178" y="10075"/>
                      <a:pt x="15145" y="17580"/>
                      <a:pt x="14678" y="25085"/>
                    </a:cubicBezTo>
                    <a:cubicBezTo>
                      <a:pt x="14611" y="26286"/>
                      <a:pt x="13711" y="27254"/>
                      <a:pt x="12476" y="27387"/>
                    </a:cubicBezTo>
                    <a:cubicBezTo>
                      <a:pt x="9141" y="27721"/>
                      <a:pt x="5838" y="27687"/>
                      <a:pt x="2569" y="27254"/>
                    </a:cubicBezTo>
                    <a:cubicBezTo>
                      <a:pt x="1402" y="27087"/>
                      <a:pt x="468" y="26120"/>
                      <a:pt x="434" y="24952"/>
                    </a:cubicBezTo>
                    <a:cubicBezTo>
                      <a:pt x="1" y="17413"/>
                      <a:pt x="68" y="9908"/>
                      <a:pt x="468" y="2603"/>
                    </a:cubicBezTo>
                    <a:cubicBezTo>
                      <a:pt x="568" y="1402"/>
                      <a:pt x="1469" y="468"/>
                      <a:pt x="2669" y="334"/>
                    </a:cubicBezTo>
                    <a:cubicBezTo>
                      <a:pt x="5838" y="1"/>
                      <a:pt x="9107" y="1"/>
                      <a:pt x="12510" y="234"/>
                    </a:cubicBezTo>
                    <a:cubicBezTo>
                      <a:pt x="13777" y="368"/>
                      <a:pt x="14778" y="1368"/>
                      <a:pt x="14811" y="2569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48"/>
              <p:cNvSpPr/>
              <p:nvPr/>
            </p:nvSpPr>
            <p:spPr>
              <a:xfrm>
                <a:off x="2675057" y="2917157"/>
                <a:ext cx="520557" cy="827440"/>
              </a:xfrm>
              <a:custGeom>
                <a:avLst/>
                <a:gdLst/>
                <a:ahLst/>
                <a:cxnLst/>
                <a:rect l="l" t="t" r="r" b="b"/>
                <a:pathLst>
                  <a:path w="39496" h="62780" extrusionOk="0">
                    <a:moveTo>
                      <a:pt x="6395" y="1"/>
                    </a:moveTo>
                    <a:cubicBezTo>
                      <a:pt x="6226" y="1"/>
                      <a:pt x="6068" y="48"/>
                      <a:pt x="5938" y="166"/>
                    </a:cubicBezTo>
                    <a:cubicBezTo>
                      <a:pt x="5738" y="366"/>
                      <a:pt x="5638" y="699"/>
                      <a:pt x="5738" y="1000"/>
                    </a:cubicBezTo>
                    <a:cubicBezTo>
                      <a:pt x="5805" y="1300"/>
                      <a:pt x="5972" y="1533"/>
                      <a:pt x="6138" y="1800"/>
                    </a:cubicBezTo>
                    <a:cubicBezTo>
                      <a:pt x="7439" y="3702"/>
                      <a:pt x="8674" y="5570"/>
                      <a:pt x="9975" y="7504"/>
                    </a:cubicBezTo>
                    <a:cubicBezTo>
                      <a:pt x="8340" y="5503"/>
                      <a:pt x="6605" y="3702"/>
                      <a:pt x="4571" y="2334"/>
                    </a:cubicBezTo>
                    <a:cubicBezTo>
                      <a:pt x="4195" y="2091"/>
                      <a:pt x="3746" y="1877"/>
                      <a:pt x="3349" y="1877"/>
                    </a:cubicBezTo>
                    <a:cubicBezTo>
                      <a:pt x="3148" y="1877"/>
                      <a:pt x="2960" y="1932"/>
                      <a:pt x="2803" y="2067"/>
                    </a:cubicBezTo>
                    <a:cubicBezTo>
                      <a:pt x="2569" y="2334"/>
                      <a:pt x="2469" y="2801"/>
                      <a:pt x="2603" y="3134"/>
                    </a:cubicBezTo>
                    <a:cubicBezTo>
                      <a:pt x="2736" y="3501"/>
                      <a:pt x="2970" y="3802"/>
                      <a:pt x="3170" y="4068"/>
                    </a:cubicBezTo>
                    <a:cubicBezTo>
                      <a:pt x="4637" y="5903"/>
                      <a:pt x="6072" y="7804"/>
                      <a:pt x="7506" y="9639"/>
                    </a:cubicBezTo>
                    <a:cubicBezTo>
                      <a:pt x="5671" y="7905"/>
                      <a:pt x="4004" y="6203"/>
                      <a:pt x="2102" y="4802"/>
                    </a:cubicBezTo>
                    <a:cubicBezTo>
                      <a:pt x="1802" y="4569"/>
                      <a:pt x="1502" y="4369"/>
                      <a:pt x="1168" y="4302"/>
                    </a:cubicBezTo>
                    <a:cubicBezTo>
                      <a:pt x="1081" y="4276"/>
                      <a:pt x="989" y="4263"/>
                      <a:pt x="898" y="4263"/>
                    </a:cubicBezTo>
                    <a:cubicBezTo>
                      <a:pt x="639" y="4263"/>
                      <a:pt x="382" y="4363"/>
                      <a:pt x="234" y="4535"/>
                    </a:cubicBezTo>
                    <a:cubicBezTo>
                      <a:pt x="1" y="4802"/>
                      <a:pt x="1" y="5169"/>
                      <a:pt x="101" y="5469"/>
                    </a:cubicBezTo>
                    <a:cubicBezTo>
                      <a:pt x="234" y="5736"/>
                      <a:pt x="401" y="6003"/>
                      <a:pt x="601" y="6237"/>
                    </a:cubicBezTo>
                    <a:cubicBezTo>
                      <a:pt x="1635" y="7571"/>
                      <a:pt x="2736" y="8972"/>
                      <a:pt x="3770" y="10306"/>
                    </a:cubicBezTo>
                    <a:cubicBezTo>
                      <a:pt x="3136" y="9773"/>
                      <a:pt x="2503" y="9372"/>
                      <a:pt x="1835" y="9005"/>
                    </a:cubicBezTo>
                    <a:cubicBezTo>
                      <a:pt x="1574" y="8839"/>
                      <a:pt x="1262" y="8690"/>
                      <a:pt x="972" y="8690"/>
                    </a:cubicBezTo>
                    <a:cubicBezTo>
                      <a:pt x="854" y="8690"/>
                      <a:pt x="740" y="8714"/>
                      <a:pt x="635" y="8772"/>
                    </a:cubicBezTo>
                    <a:cubicBezTo>
                      <a:pt x="301" y="8972"/>
                      <a:pt x="168" y="9372"/>
                      <a:pt x="268" y="9739"/>
                    </a:cubicBezTo>
                    <a:cubicBezTo>
                      <a:pt x="334" y="10139"/>
                      <a:pt x="568" y="10406"/>
                      <a:pt x="801" y="10707"/>
                    </a:cubicBezTo>
                    <a:cubicBezTo>
                      <a:pt x="1735" y="11874"/>
                      <a:pt x="2803" y="12908"/>
                      <a:pt x="4004" y="13775"/>
                    </a:cubicBezTo>
                    <a:cubicBezTo>
                      <a:pt x="4504" y="15977"/>
                      <a:pt x="5772" y="18045"/>
                      <a:pt x="7439" y="19680"/>
                    </a:cubicBezTo>
                    <a:cubicBezTo>
                      <a:pt x="8607" y="31688"/>
                      <a:pt x="12610" y="43363"/>
                      <a:pt x="18981" y="53537"/>
                    </a:cubicBezTo>
                    <a:cubicBezTo>
                      <a:pt x="20515" y="55939"/>
                      <a:pt x="22250" y="58374"/>
                      <a:pt x="24485" y="60175"/>
                    </a:cubicBezTo>
                    <a:cubicBezTo>
                      <a:pt x="26465" y="61719"/>
                      <a:pt x="28929" y="62779"/>
                      <a:pt x="31432" y="62779"/>
                    </a:cubicBezTo>
                    <a:cubicBezTo>
                      <a:pt x="31796" y="62779"/>
                      <a:pt x="32160" y="62757"/>
                      <a:pt x="32524" y="62710"/>
                    </a:cubicBezTo>
                    <a:cubicBezTo>
                      <a:pt x="35026" y="62377"/>
                      <a:pt x="37327" y="60909"/>
                      <a:pt x="39029" y="59041"/>
                    </a:cubicBezTo>
                    <a:cubicBezTo>
                      <a:pt x="39195" y="58841"/>
                      <a:pt x="39329" y="58641"/>
                      <a:pt x="39496" y="58507"/>
                    </a:cubicBezTo>
                    <a:lnTo>
                      <a:pt x="37761" y="48534"/>
                    </a:lnTo>
                    <a:cubicBezTo>
                      <a:pt x="36927" y="42930"/>
                      <a:pt x="33124" y="38260"/>
                      <a:pt x="29188" y="34157"/>
                    </a:cubicBezTo>
                    <a:cubicBezTo>
                      <a:pt x="25285" y="30020"/>
                      <a:pt x="20415" y="24983"/>
                      <a:pt x="18180" y="19746"/>
                    </a:cubicBezTo>
                    <a:cubicBezTo>
                      <a:pt x="16412" y="15543"/>
                      <a:pt x="16012" y="10707"/>
                      <a:pt x="14478" y="6470"/>
                    </a:cubicBezTo>
                    <a:lnTo>
                      <a:pt x="12443" y="6070"/>
                    </a:lnTo>
                    <a:cubicBezTo>
                      <a:pt x="11309" y="3735"/>
                      <a:pt x="9508" y="1700"/>
                      <a:pt x="7306" y="332"/>
                    </a:cubicBezTo>
                    <a:cubicBezTo>
                      <a:pt x="7047" y="160"/>
                      <a:pt x="6704" y="1"/>
                      <a:pt x="6395" y="1"/>
                    </a:cubicBezTo>
                    <a:close/>
                  </a:path>
                </a:pathLst>
              </a:custGeom>
              <a:solidFill>
                <a:srgbClr val="9E495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48"/>
              <p:cNvSpPr/>
              <p:nvPr/>
            </p:nvSpPr>
            <p:spPr>
              <a:xfrm>
                <a:off x="2723870" y="3051694"/>
                <a:ext cx="17595" cy="15842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202" fill="none" extrusionOk="0">
                    <a:moveTo>
                      <a:pt x="0" y="0"/>
                    </a:moveTo>
                    <a:cubicBezTo>
                      <a:pt x="434" y="367"/>
                      <a:pt x="901" y="801"/>
                      <a:pt x="1335" y="1201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48"/>
              <p:cNvSpPr/>
              <p:nvPr/>
            </p:nvSpPr>
            <p:spPr>
              <a:xfrm>
                <a:off x="2674187" y="2914494"/>
                <a:ext cx="163999" cy="261162"/>
              </a:xfrm>
              <a:custGeom>
                <a:avLst/>
                <a:gdLst/>
                <a:ahLst/>
                <a:cxnLst/>
                <a:rect l="l" t="t" r="r" b="b"/>
                <a:pathLst>
                  <a:path w="12443" h="19815" fill="none" extrusionOk="0">
                    <a:moveTo>
                      <a:pt x="7439" y="19815"/>
                    </a:moveTo>
                    <a:cubicBezTo>
                      <a:pt x="5771" y="18214"/>
                      <a:pt x="4503" y="16112"/>
                      <a:pt x="4003" y="13944"/>
                    </a:cubicBezTo>
                    <a:cubicBezTo>
                      <a:pt x="2802" y="13077"/>
                      <a:pt x="1701" y="12043"/>
                      <a:pt x="801" y="10875"/>
                    </a:cubicBezTo>
                    <a:cubicBezTo>
                      <a:pt x="534" y="10575"/>
                      <a:pt x="334" y="10275"/>
                      <a:pt x="267" y="9908"/>
                    </a:cubicBezTo>
                    <a:cubicBezTo>
                      <a:pt x="167" y="9541"/>
                      <a:pt x="300" y="9107"/>
                      <a:pt x="634" y="8940"/>
                    </a:cubicBezTo>
                    <a:cubicBezTo>
                      <a:pt x="1001" y="8740"/>
                      <a:pt x="1468" y="8940"/>
                      <a:pt x="1835" y="9141"/>
                    </a:cubicBezTo>
                    <a:cubicBezTo>
                      <a:pt x="2502" y="9541"/>
                      <a:pt x="3136" y="9941"/>
                      <a:pt x="3769" y="10442"/>
                    </a:cubicBezTo>
                    <a:cubicBezTo>
                      <a:pt x="2702" y="9107"/>
                      <a:pt x="1635" y="7740"/>
                      <a:pt x="600" y="6405"/>
                    </a:cubicBezTo>
                    <a:cubicBezTo>
                      <a:pt x="367" y="6138"/>
                      <a:pt x="200" y="5905"/>
                      <a:pt x="100" y="5605"/>
                    </a:cubicBezTo>
                    <a:cubicBezTo>
                      <a:pt x="0" y="5338"/>
                      <a:pt x="0" y="4938"/>
                      <a:pt x="200" y="4704"/>
                    </a:cubicBezTo>
                    <a:cubicBezTo>
                      <a:pt x="434" y="4437"/>
                      <a:pt x="834" y="4371"/>
                      <a:pt x="1168" y="4437"/>
                    </a:cubicBezTo>
                    <a:cubicBezTo>
                      <a:pt x="1501" y="4537"/>
                      <a:pt x="1801" y="4737"/>
                      <a:pt x="2102" y="4938"/>
                    </a:cubicBezTo>
                    <a:cubicBezTo>
                      <a:pt x="4003" y="6372"/>
                      <a:pt x="5671" y="8073"/>
                      <a:pt x="7505" y="9774"/>
                    </a:cubicBezTo>
                    <a:cubicBezTo>
                      <a:pt x="6038" y="7940"/>
                      <a:pt x="4637" y="6072"/>
                      <a:pt x="3169" y="4237"/>
                    </a:cubicBezTo>
                    <a:cubicBezTo>
                      <a:pt x="2969" y="3937"/>
                      <a:pt x="2702" y="3670"/>
                      <a:pt x="2602" y="3270"/>
                    </a:cubicBezTo>
                    <a:cubicBezTo>
                      <a:pt x="2468" y="2936"/>
                      <a:pt x="2535" y="2503"/>
                      <a:pt x="2802" y="2236"/>
                    </a:cubicBezTo>
                    <a:cubicBezTo>
                      <a:pt x="3269" y="1835"/>
                      <a:pt x="4003" y="2102"/>
                      <a:pt x="4537" y="2503"/>
                    </a:cubicBezTo>
                    <a:cubicBezTo>
                      <a:pt x="6605" y="3870"/>
                      <a:pt x="8339" y="5671"/>
                      <a:pt x="9974" y="7673"/>
                    </a:cubicBezTo>
                    <a:cubicBezTo>
                      <a:pt x="8673" y="5738"/>
                      <a:pt x="7439" y="3870"/>
                      <a:pt x="6138" y="1935"/>
                    </a:cubicBezTo>
                    <a:cubicBezTo>
                      <a:pt x="5971" y="1702"/>
                      <a:pt x="5804" y="1435"/>
                      <a:pt x="5704" y="1168"/>
                    </a:cubicBezTo>
                    <a:cubicBezTo>
                      <a:pt x="5637" y="868"/>
                      <a:pt x="5704" y="534"/>
                      <a:pt x="5938" y="334"/>
                    </a:cubicBezTo>
                    <a:cubicBezTo>
                      <a:pt x="6305" y="1"/>
                      <a:pt x="6872" y="234"/>
                      <a:pt x="7305" y="501"/>
                    </a:cubicBezTo>
                    <a:cubicBezTo>
                      <a:pt x="9507" y="1869"/>
                      <a:pt x="11308" y="3904"/>
                      <a:pt x="12442" y="6239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48"/>
              <p:cNvSpPr/>
              <p:nvPr/>
            </p:nvSpPr>
            <p:spPr>
              <a:xfrm>
                <a:off x="3040468" y="3673007"/>
                <a:ext cx="45300" cy="30788"/>
              </a:xfrm>
              <a:custGeom>
                <a:avLst/>
                <a:gdLst/>
                <a:ahLst/>
                <a:cxnLst/>
                <a:rect l="l" t="t" r="r" b="b"/>
                <a:pathLst>
                  <a:path w="3437" h="2336" fill="none" extrusionOk="0">
                    <a:moveTo>
                      <a:pt x="1" y="1"/>
                    </a:moveTo>
                    <a:cubicBezTo>
                      <a:pt x="1" y="1"/>
                      <a:pt x="568" y="2336"/>
                      <a:pt x="3436" y="1702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48"/>
              <p:cNvSpPr/>
              <p:nvPr/>
            </p:nvSpPr>
            <p:spPr>
              <a:xfrm>
                <a:off x="2865896" y="3002445"/>
                <a:ext cx="306896" cy="554404"/>
              </a:xfrm>
              <a:custGeom>
                <a:avLst/>
                <a:gdLst/>
                <a:ahLst/>
                <a:cxnLst/>
                <a:rect l="l" t="t" r="r" b="b"/>
                <a:pathLst>
                  <a:path w="23285" h="42064" fill="none" extrusionOk="0">
                    <a:moveTo>
                      <a:pt x="1" y="0"/>
                    </a:moveTo>
                    <a:cubicBezTo>
                      <a:pt x="1535" y="4237"/>
                      <a:pt x="1935" y="9073"/>
                      <a:pt x="3703" y="13276"/>
                    </a:cubicBezTo>
                    <a:cubicBezTo>
                      <a:pt x="5938" y="18513"/>
                      <a:pt x="10808" y="23550"/>
                      <a:pt x="14711" y="27687"/>
                    </a:cubicBezTo>
                    <a:cubicBezTo>
                      <a:pt x="18647" y="31790"/>
                      <a:pt x="22450" y="36460"/>
                      <a:pt x="23284" y="42064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48" name="Google Shape;1348;p48"/>
          <p:cNvSpPr/>
          <p:nvPr/>
        </p:nvSpPr>
        <p:spPr>
          <a:xfrm rot="10800000" flipH="1">
            <a:off x="4029737" y="4053150"/>
            <a:ext cx="553564" cy="553564"/>
          </a:xfrm>
          <a:custGeom>
            <a:avLst/>
            <a:gdLst/>
            <a:ahLst/>
            <a:cxnLst/>
            <a:rect l="l" t="t" r="r" b="b"/>
            <a:pathLst>
              <a:path w="9808" h="9808" extrusionOk="0">
                <a:moveTo>
                  <a:pt x="0" y="1"/>
                </a:moveTo>
                <a:lnTo>
                  <a:pt x="0" y="9808"/>
                </a:lnTo>
                <a:lnTo>
                  <a:pt x="9807" y="9808"/>
                </a:lnTo>
                <a:lnTo>
                  <a:pt x="980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3" name="Google Shape;1353;p48"/>
          <p:cNvGrpSpPr/>
          <p:nvPr/>
        </p:nvGrpSpPr>
        <p:grpSpPr>
          <a:xfrm>
            <a:off x="278463" y="405831"/>
            <a:ext cx="1877104" cy="418973"/>
            <a:chOff x="2240950" y="3018425"/>
            <a:chExt cx="231850" cy="51750"/>
          </a:xfrm>
        </p:grpSpPr>
        <p:sp>
          <p:nvSpPr>
            <p:cNvPr id="1354" name="Google Shape;1354;p48"/>
            <p:cNvSpPr/>
            <p:nvPr/>
          </p:nvSpPr>
          <p:spPr>
            <a:xfrm>
              <a:off x="2240950" y="3018425"/>
              <a:ext cx="52550" cy="51750"/>
            </a:xfrm>
            <a:custGeom>
              <a:avLst/>
              <a:gdLst/>
              <a:ahLst/>
              <a:cxnLst/>
              <a:rect l="l" t="t" r="r" b="b"/>
              <a:pathLst>
                <a:path w="2102" h="2070" fill="none" extrusionOk="0">
                  <a:moveTo>
                    <a:pt x="2102" y="1035"/>
                  </a:moveTo>
                  <a:cubicBezTo>
                    <a:pt x="2102" y="1602"/>
                    <a:pt x="1635" y="2069"/>
                    <a:pt x="1034" y="2069"/>
                  </a:cubicBezTo>
                  <a:cubicBezTo>
                    <a:pt x="467" y="2069"/>
                    <a:pt x="0" y="1602"/>
                    <a:pt x="0" y="1035"/>
                  </a:cubicBezTo>
                  <a:cubicBezTo>
                    <a:pt x="0" y="468"/>
                    <a:pt x="467" y="1"/>
                    <a:pt x="1034" y="1"/>
                  </a:cubicBezTo>
                  <a:cubicBezTo>
                    <a:pt x="1635" y="1"/>
                    <a:pt x="2102" y="468"/>
                    <a:pt x="2102" y="10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8"/>
            <p:cNvSpPr/>
            <p:nvPr/>
          </p:nvSpPr>
          <p:spPr>
            <a:xfrm>
              <a:off x="2329325" y="3018425"/>
              <a:ext cx="52575" cy="51750"/>
            </a:xfrm>
            <a:custGeom>
              <a:avLst/>
              <a:gdLst/>
              <a:ahLst/>
              <a:cxnLst/>
              <a:rect l="l" t="t" r="r" b="b"/>
              <a:pathLst>
                <a:path w="2103" h="2070" fill="none" extrusionOk="0">
                  <a:moveTo>
                    <a:pt x="2102" y="1035"/>
                  </a:moveTo>
                  <a:cubicBezTo>
                    <a:pt x="2102" y="1602"/>
                    <a:pt x="1635" y="2069"/>
                    <a:pt x="1068" y="2069"/>
                  </a:cubicBezTo>
                  <a:cubicBezTo>
                    <a:pt x="468" y="2069"/>
                    <a:pt x="1" y="1602"/>
                    <a:pt x="1" y="1035"/>
                  </a:cubicBezTo>
                  <a:cubicBezTo>
                    <a:pt x="1" y="468"/>
                    <a:pt x="468" y="1"/>
                    <a:pt x="1068" y="1"/>
                  </a:cubicBezTo>
                  <a:cubicBezTo>
                    <a:pt x="1635" y="1"/>
                    <a:pt x="2102" y="468"/>
                    <a:pt x="2102" y="10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8"/>
            <p:cNvSpPr/>
            <p:nvPr/>
          </p:nvSpPr>
          <p:spPr>
            <a:xfrm>
              <a:off x="2420225" y="3018425"/>
              <a:ext cx="52575" cy="51750"/>
            </a:xfrm>
            <a:custGeom>
              <a:avLst/>
              <a:gdLst/>
              <a:ahLst/>
              <a:cxnLst/>
              <a:rect l="l" t="t" r="r" b="b"/>
              <a:pathLst>
                <a:path w="2103" h="2070" fill="none" extrusionOk="0">
                  <a:moveTo>
                    <a:pt x="2102" y="1035"/>
                  </a:moveTo>
                  <a:cubicBezTo>
                    <a:pt x="2102" y="1602"/>
                    <a:pt x="1635" y="2069"/>
                    <a:pt x="1035" y="2069"/>
                  </a:cubicBezTo>
                  <a:cubicBezTo>
                    <a:pt x="468" y="2069"/>
                    <a:pt x="1" y="1602"/>
                    <a:pt x="1" y="1035"/>
                  </a:cubicBezTo>
                  <a:cubicBezTo>
                    <a:pt x="1" y="468"/>
                    <a:pt x="468" y="1"/>
                    <a:pt x="1035" y="1"/>
                  </a:cubicBezTo>
                  <a:cubicBezTo>
                    <a:pt x="1635" y="1"/>
                    <a:pt x="2102" y="468"/>
                    <a:pt x="2102" y="10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Internet Academia Aesthetics School Center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BE1FF"/>
      </a:lt2>
      <a:accent1>
        <a:srgbClr val="CDBDF9"/>
      </a:accent1>
      <a:accent2>
        <a:srgbClr val="826EED"/>
      </a:accent2>
      <a:accent3>
        <a:srgbClr val="FA86F1"/>
      </a:accent3>
      <a:accent4>
        <a:srgbClr val="D16DC9"/>
      </a:accent4>
      <a:accent5>
        <a:srgbClr val="6642B4"/>
      </a:accent5>
      <a:accent6>
        <a:srgbClr val="FFE9F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212</Words>
  <Application>Microsoft Macintosh PowerPoint</Application>
  <PresentationFormat>Skjermfremvisning (16:9)</PresentationFormat>
  <Paragraphs>52</Paragraphs>
  <Slides>11</Slides>
  <Notes>11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9" baseType="lpstr">
      <vt:lpstr>Sigmar One</vt:lpstr>
      <vt:lpstr>Manjari</vt:lpstr>
      <vt:lpstr>Nunito</vt:lpstr>
      <vt:lpstr>Calibri</vt:lpstr>
      <vt:lpstr>Arial</vt:lpstr>
      <vt:lpstr>Hind</vt:lpstr>
      <vt:lpstr>Nerko One</vt:lpstr>
      <vt:lpstr>Internet Academia Aesthetics School Center by Slidesgo</vt:lpstr>
      <vt:lpstr>Luremusene  prosjekt ideer </vt:lpstr>
      <vt:lpstr>Hvem er vi?</vt:lpstr>
      <vt:lpstr>  </vt:lpstr>
      <vt:lpstr>1,400,000</vt:lpstr>
      <vt:lpstr>Hva har vi kommet på til nå?</vt:lpstr>
      <vt:lpstr>Hva har vi kommet på til nå?</vt:lpstr>
      <vt:lpstr>Datainnsamlingsmetoder</vt:lpstr>
      <vt:lpstr>Foreløpige ideer</vt:lpstr>
      <vt:lpstr>Utfordringer </vt:lpstr>
      <vt:lpstr>Kilder </vt:lpstr>
      <vt:lpstr>Takk for oss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Luremus  prosjekt ideer </dc:title>
  <cp:lastModifiedBy>An Diep Vo</cp:lastModifiedBy>
  <cp:revision>8</cp:revision>
  <dcterms:modified xsi:type="dcterms:W3CDTF">2022-03-11T12:18:58Z</dcterms:modified>
</cp:coreProperties>
</file>