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8"/>
  </p:notesMasterIdLst>
  <p:sldIdLst>
    <p:sldId id="256" r:id="rId2"/>
    <p:sldId id="258" r:id="rId3"/>
    <p:sldId id="257" r:id="rId4"/>
    <p:sldId id="263" r:id="rId5"/>
    <p:sldId id="262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9DA1E-C163-4766-B2C1-42119083F18E}" v="176" dt="2022-03-11T10:41:49.033"/>
    <p1510:client id="{EEBA48AF-98B8-4F55-BA56-B20E8F6DC356}" v="105" dt="2022-03-11T10:27:33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A348-143B-4C1D-863F-1EE675A362D4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56566-52E8-482D-ACAF-0E4D07225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77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56566-52E8-482D-ACAF-0E4D072259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650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8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4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7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7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27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1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0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4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52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352EB-A96C-4248-8D1E-075885CD5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00" y="1089025"/>
            <a:ext cx="4075200" cy="1532951"/>
          </a:xfrm>
        </p:spPr>
        <p:txBody>
          <a:bodyPr>
            <a:normAutofit/>
          </a:bodyPr>
          <a:lstStyle/>
          <a:p>
            <a:r>
              <a:rPr lang="en-GB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93885-3F0F-4369-ACAD-3C6575D92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/>
          <a:p>
            <a:r>
              <a:rPr lang="en-GB"/>
              <a:t>Av: Anushan, Bagus, Dion, Jonas og Karin</a:t>
            </a:r>
          </a:p>
        </p:txBody>
      </p:sp>
      <p:grpSp>
        <p:nvGrpSpPr>
          <p:cNvPr id="77" name="Group 54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56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63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60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79" name="Straight Connector 66">
            <a:extLst>
              <a:ext uri="{FF2B5EF4-FFF2-40B4-BE49-F238E27FC236}">
                <a16:creationId xmlns:a16="http://schemas.microsoft.com/office/drawing/2014/main" id="{4E653B57-2620-424D-ADAF-60975D8F8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6">
            <a:extLst>
              <a:ext uri="{FF2B5EF4-FFF2-40B4-BE49-F238E27FC236}">
                <a16:creationId xmlns:a16="http://schemas.microsoft.com/office/drawing/2014/main" id="{68BA5A8A-2161-4DD5-8B6E-10F12746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799" y="1554093"/>
            <a:ext cx="4996213" cy="37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5C69F0-A3AD-4382-B6BF-05AA0F2D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nb-NO"/>
              <a:t>Hvem er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4EC2BC-8A2B-465D-9867-7B3651CD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nb-NO" err="1">
                <a:solidFill>
                  <a:srgbClr val="000000">
                    <a:alpha val="60000"/>
                  </a:srgbClr>
                </a:solidFill>
              </a:rPr>
              <a:t>Jelly</a:t>
            </a:r>
            <a:r>
              <a:rPr lang="nb-NO">
                <a:solidFill>
                  <a:srgbClr val="000000">
                    <a:alpha val="60000"/>
                  </a:srgbClr>
                </a:solidFill>
              </a:rPr>
              <a:t> </a:t>
            </a:r>
            <a:r>
              <a:rPr lang="nb-NO" err="1">
                <a:solidFill>
                  <a:srgbClr val="000000">
                    <a:alpha val="60000"/>
                  </a:srgbClr>
                </a:solidFill>
              </a:rPr>
              <a:t>beans</a:t>
            </a:r>
          </a:p>
          <a:p>
            <a:pPr marL="359410" indent="-359410"/>
            <a:r>
              <a:rPr lang="nb-NO">
                <a:solidFill>
                  <a:srgbClr val="000000">
                    <a:alpha val="60000"/>
                  </a:srgbClr>
                </a:solidFill>
              </a:rPr>
              <a:t>Musikk som tema</a:t>
            </a:r>
          </a:p>
          <a:p>
            <a:pPr marL="359410" indent="-359410"/>
            <a:endParaRPr lang="nb-NO">
              <a:solidFill>
                <a:srgbClr val="000000">
                  <a:alpha val="60000"/>
                </a:srgb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5" descr="Et bilde som inneholder gulv&#10;&#10;Automatisk generert beskrivelse">
            <a:extLst>
              <a:ext uri="{FF2B5EF4-FFF2-40B4-BE49-F238E27FC236}">
                <a16:creationId xmlns:a16="http://schemas.microsoft.com/office/drawing/2014/main" id="{7EC200A8-1CD3-4C9C-A38F-35239BDB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127" y="1771461"/>
            <a:ext cx="4999885" cy="33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3E493-DF58-4293-9D66-1337A884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423382"/>
            <a:ext cx="4078800" cy="1569660"/>
          </a:xfrm>
        </p:spPr>
        <p:txBody>
          <a:bodyPr wrap="square" anchor="b">
            <a:normAutofit/>
          </a:bodyPr>
          <a:lstStyle/>
          <a:p>
            <a:pPr algn="ctr"/>
            <a:r>
              <a:rPr lang="en-GB" err="1"/>
              <a:t>Hva</a:t>
            </a:r>
            <a:r>
              <a:rPr lang="en-GB"/>
              <a:t> </a:t>
            </a:r>
            <a:r>
              <a:rPr lang="en-GB" err="1"/>
              <a:t>har</a:t>
            </a:r>
            <a:r>
              <a:rPr lang="en-GB"/>
              <a:t> vi </a:t>
            </a:r>
            <a:r>
              <a:rPr lang="en-GB" err="1"/>
              <a:t>gjort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nå</a:t>
            </a:r>
            <a:r>
              <a:rPr lang="en-GB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4812C-9446-4409-9436-ACA002083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Hvem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liker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hva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?</a:t>
            </a:r>
          </a:p>
          <a:p>
            <a:pPr marL="359410" indent="-359410"/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Ansvarfordeling</a:t>
            </a:r>
            <a:endParaRPr lang="en-GB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Brainstorming</a:t>
            </a:r>
          </a:p>
          <a:p>
            <a:pPr marL="359410" indent="-359410"/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Logging (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rapportskriving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)</a:t>
            </a:r>
          </a:p>
          <a:p>
            <a:pPr marL="0" indent="0">
              <a:buNone/>
            </a:pPr>
            <a:endParaRPr lang="en-GB" dirty="0">
              <a:solidFill>
                <a:srgbClr val="000000">
                  <a:alpha val="60000"/>
                </a:srgb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7">
            <a:extLst>
              <a:ext uri="{FF2B5EF4-FFF2-40B4-BE49-F238E27FC236}">
                <a16:creationId xmlns:a16="http://schemas.microsoft.com/office/drawing/2014/main" id="{4D81B35F-984F-4ED8-888D-A9B7F7CE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24" y="572712"/>
            <a:ext cx="3638584" cy="285628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84A1930-43A4-4E76-AE4C-46B3A17F0D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3334" r="47019" b="37935"/>
          <a:stretch/>
        </p:blipFill>
        <p:spPr>
          <a:xfrm>
            <a:off x="6949029" y="3578330"/>
            <a:ext cx="4078799" cy="28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6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82D63-C273-4B74-9B6D-DDDE75CF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r>
              <a:rPr lang="en-GB" dirty="0" err="1"/>
              <a:t>Tema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5670B-8B3C-49EF-B1DA-EBB8C827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GB" dirty="0" err="1">
                <a:ea typeface="+mn-lt"/>
                <a:cs typeface="+mn-lt"/>
              </a:rPr>
              <a:t>Musikk</a:t>
            </a:r>
            <a:r>
              <a:rPr lang="en-GB" dirty="0">
                <a:ea typeface="+mn-lt"/>
                <a:cs typeface="+mn-lt"/>
              </a:rPr>
              <a:t> </a:t>
            </a:r>
            <a:endParaRPr lang="nb-NO" dirty="0"/>
          </a:p>
          <a:p>
            <a:pPr marL="359410" indent="-359410"/>
            <a:r>
              <a:rPr lang="nb-NO" dirty="0"/>
              <a:t>Målgruppe, musikere</a:t>
            </a:r>
            <a:endParaRPr lang="nb-NO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buClr>
                <a:srgbClr val="604DC3"/>
              </a:buClr>
            </a:pPr>
            <a:r>
              <a:rPr lang="nb-NO" dirty="0"/>
              <a:t>Problemstilling: </a:t>
            </a:r>
            <a:r>
              <a:rPr lang="nb-NO" i="1" dirty="0"/>
              <a:t>hvordan kan teknologi hjelpe musikere å øve mer effektivt og fokusert.</a:t>
            </a:r>
            <a:endParaRPr lang="nb-NO" i="1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buClr>
                <a:srgbClr val="604DC3"/>
              </a:buClr>
            </a:pPr>
            <a:endParaRPr lang="nb-NO" i="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buClr>
                <a:srgbClr val="604DC3"/>
              </a:buClr>
            </a:pPr>
            <a:endParaRPr lang="en-GB" dirty="0">
              <a:solidFill>
                <a:srgbClr val="000000">
                  <a:alpha val="60000"/>
                </a:srgb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6" descr="Et bilde som inneholder musikk, mandolin, gitar&#10;&#10;Automatisk generert beskrivelse">
            <a:extLst>
              <a:ext uri="{FF2B5EF4-FFF2-40B4-BE49-F238E27FC236}">
                <a16:creationId xmlns:a16="http://schemas.microsoft.com/office/drawing/2014/main" id="{9B7A7F4B-2BAA-414C-8DE7-F49B5613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127" y="1827709"/>
            <a:ext cx="4999885" cy="31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14EE-2EFD-422E-B1FF-9E707CA0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769605"/>
            <a:ext cx="4090464" cy="1112836"/>
          </a:xfrm>
        </p:spPr>
        <p:txBody>
          <a:bodyPr/>
          <a:lstStyle/>
          <a:p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skjer</a:t>
            </a:r>
            <a:r>
              <a:rPr lang="en-GB" dirty="0"/>
              <a:t> </a:t>
            </a:r>
            <a:r>
              <a:rPr lang="en-GB" dirty="0" err="1"/>
              <a:t>fremover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B2B5-7FE8-4CBF-B692-756D388A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2060241"/>
            <a:ext cx="4090464" cy="4040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Datainnsamling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ASAP</a:t>
            </a:r>
          </a:p>
          <a:p>
            <a:pPr marL="359410" indent="-359410"/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Rom for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litt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forsinkelser</a:t>
            </a:r>
            <a:endParaRPr lang="en-GB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Allikevel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forsøke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å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følge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planen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</a:t>
            </a:r>
          </a:p>
          <a:p>
            <a:pPr marL="359410" indent="-359410"/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Minst</a:t>
            </a:r>
            <a:r>
              <a:rPr lang="en-GB" dirty="0">
                <a:solidFill>
                  <a:srgbClr val="000000">
                    <a:alpha val="60000"/>
                  </a:srgbClr>
                </a:solidFill>
              </a:rPr>
              <a:t> to </a:t>
            </a:r>
            <a:r>
              <a:rPr lang="en-GB" dirty="0" err="1">
                <a:solidFill>
                  <a:srgbClr val="000000">
                    <a:alpha val="60000"/>
                  </a:srgbClr>
                </a:solidFill>
              </a:rPr>
              <a:t>iterasjoner</a:t>
            </a:r>
          </a:p>
        </p:txBody>
      </p:sp>
      <p:pic>
        <p:nvPicPr>
          <p:cNvPr id="5" name="Picture 5" descr="Timeline&#10;&#10;Description automatically generated">
            <a:extLst>
              <a:ext uri="{FF2B5EF4-FFF2-40B4-BE49-F238E27FC236}">
                <a16:creationId xmlns:a16="http://schemas.microsoft.com/office/drawing/2014/main" id="{0DCA3658-CF13-4D8A-B8A1-BB8A46E8C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153" y="1147511"/>
            <a:ext cx="7603959" cy="43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5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736B01-F327-4253-9F0C-6E7286B2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423382"/>
            <a:ext cx="4078800" cy="156966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Jobbing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9C8284-A175-47CF-A776-592B7456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nb-NO" dirty="0"/>
              <a:t>Intervjuer</a:t>
            </a:r>
          </a:p>
          <a:p>
            <a:pPr marL="359410" indent="-359410"/>
            <a:r>
              <a:rPr lang="nb-NO" dirty="0"/>
              <a:t>Observasjon</a:t>
            </a:r>
          </a:p>
          <a:p>
            <a:pPr marL="359410" indent="-359410"/>
            <a:r>
              <a:rPr lang="nb-NO" dirty="0">
                <a:solidFill>
                  <a:srgbClr val="000000">
                    <a:alpha val="60000"/>
                  </a:srgbClr>
                </a:solidFill>
              </a:rPr>
              <a:t>Rapportanalyse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4" descr="Et bilde som inneholder person, folkemengde, personer, scene&#10;&#10;Automatisk generert beskrivelse">
            <a:extLst>
              <a:ext uri="{FF2B5EF4-FFF2-40B4-BE49-F238E27FC236}">
                <a16:creationId xmlns:a16="http://schemas.microsoft.com/office/drawing/2014/main" id="{9AE578D7-1BBF-4377-9A4A-17565DD90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06" y="540000"/>
            <a:ext cx="4080000" cy="2754000"/>
          </a:xfrm>
          <a:prstGeom prst="rect">
            <a:avLst/>
          </a:prstGeom>
        </p:spPr>
      </p:pic>
      <p:pic>
        <p:nvPicPr>
          <p:cNvPr id="5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B03B5A4-42FC-4B5E-9755-35F534EE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85" y="3564000"/>
            <a:ext cx="4125842" cy="27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5052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203038"/>
      </a:dk2>
      <a:lt2>
        <a:srgbClr val="E2E8E2"/>
      </a:lt2>
      <a:accent1>
        <a:srgbClr val="C34DC3"/>
      </a:accent1>
      <a:accent2>
        <a:srgbClr val="7F3BB1"/>
      </a:accent2>
      <a:accent3>
        <a:srgbClr val="604DC3"/>
      </a:accent3>
      <a:accent4>
        <a:srgbClr val="3B59B1"/>
      </a:accent4>
      <a:accent5>
        <a:srgbClr val="4D9CC3"/>
      </a:accent5>
      <a:accent6>
        <a:srgbClr val="3BB1A7"/>
      </a:accent6>
      <a:hlink>
        <a:srgbClr val="3F7FBF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81</Words>
  <Application>Microsoft Macintosh PowerPoint</Application>
  <PresentationFormat>Widescreen</PresentationFormat>
  <Paragraphs>24</Paragraphs>
  <Slides>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Calibri</vt:lpstr>
      <vt:lpstr>Goudy Old Style</vt:lpstr>
      <vt:lpstr>Wingdings</vt:lpstr>
      <vt:lpstr>FrostyVTI</vt:lpstr>
      <vt:lpstr>Presentasjon</vt:lpstr>
      <vt:lpstr>Hvem er vi?</vt:lpstr>
      <vt:lpstr>Hva har vi gjort til nå?</vt:lpstr>
      <vt:lpstr>Tema</vt:lpstr>
      <vt:lpstr>Hva skjer fremover?</vt:lpstr>
      <vt:lpstr>Jobbing videre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karinhvalby@gmail.com</dc:creator>
  <cp:lastModifiedBy>Anushan Raveendranathan</cp:lastModifiedBy>
  <cp:revision>2</cp:revision>
  <dcterms:created xsi:type="dcterms:W3CDTF">2022-03-08T16:44:16Z</dcterms:created>
  <dcterms:modified xsi:type="dcterms:W3CDTF">2022-05-05T16:11:00Z</dcterms:modified>
</cp:coreProperties>
</file>