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oboto Slab"/>
      <p:regular r:id="rId16"/>
      <p:bold r:id="rId17"/>
    </p:embeddedFont>
    <p:embeddedFont>
      <p:font typeface="Roboto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Robo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Slab-bold.fntdata"/><Relationship Id="rId16" Type="http://schemas.openxmlformats.org/officeDocument/2006/relationships/font" Target="fonts/RobotoSlab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bold.fntdata"/><Relationship Id="rId6" Type="http://schemas.openxmlformats.org/officeDocument/2006/relationships/slide" Target="slides/slide1.xml"/><Relationship Id="rId18" Type="http://schemas.openxmlformats.org/officeDocument/2006/relationships/font" Target="fonts/Robo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Kort introduksjon om: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1. problemområdet dere har identifisert og hvordan dere kom frem til det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2. hvilket konsept dere har kommet fram til (f.eks. «åpenhet» for Operahuset), og hvilket form-konsept har dere har valgt (som «isbre» for Operahuset) (evt. visjon og målbilde). Hvorfor disse; hvordan er de forankret i undersøkelsene deres?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Legg mest vekt på å formidle: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3. minst to prototyper som konkretiserer konseptene: - hvilke aspekter prototypen utforsker dere: rolle, form (look-and-feel) eller implementasjon - eksempler på forskjellige konseptuelle, tekniske eller funksjonelle måter å konkretisere samme idé Prototypene skal presentere konseptet på en god og forståelig måte og ideelt sett gjøre det mulig for brukergruppen å evaluere dem.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Kort avslutning om: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4. eventuelle tekniske utfordringer med å utvikle en høyoppløselig prototype, og hvilken rolle Arduino har i denne.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5. hvordan dere tenker å evaluere prototypene med brukergruppen, og litt om veien videre mot én endelig (og mer høyoppløselig) prototype. </a:t>
            </a:r>
            <a:endParaRPr sz="5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27e2b34182_5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27e2b34182_5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27e2b34182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27e2b34182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27e2b34182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27e2b34182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7e2b34182_6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27e2b34182_6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27e2b34182_6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27e2b34182_6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26fbb3c37d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26fbb3c37d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27e2b34182_4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27e2b34182_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27e2b34182_6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27e2b34182_6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7e2b34182_5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27e2b34182_5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12.jpg"/><Relationship Id="rId5" Type="http://schemas.openxmlformats.org/officeDocument/2006/relationships/image" Target="../media/image15.jpg"/><Relationship Id="rId6" Type="http://schemas.openxmlformats.org/officeDocument/2006/relationships/image" Target="../media/image11.jpg"/><Relationship Id="rId7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Femklang</a:t>
            </a:r>
            <a:endParaRPr/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Presentasjon av prototyper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Veien mot en mer høyoppløselig prototype</a:t>
            </a:r>
            <a:endParaRPr/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Være effektive for å hente inn brukerevaluering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Gjøre ferdig iterasjon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Legge til funksjonalitet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Forberede seg på fremføring</a:t>
            </a:r>
            <a:endParaRPr/>
          </a:p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387900" y="1489825"/>
            <a:ext cx="8368200" cy="18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Skille mellom konsert/prøvespill og øvings-sammenheng.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Simulere faktorer på øving: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Svette og tretthet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Nervøsitet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Uforutsigbarhet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6709" y="605675"/>
            <a:ext cx="2787292" cy="209047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>
            <p:ph type="title"/>
          </p:nvPr>
        </p:nvSpPr>
        <p:spPr>
          <a:xfrm>
            <a:off x="231800" y="0"/>
            <a:ext cx="3542700" cy="128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Analyse</a:t>
            </a:r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108700" y="1433025"/>
            <a:ext cx="3610500" cy="15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Tematisk analyse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Idémyldring med brukere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 Six Thinking Hats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58375" y="3418738"/>
            <a:ext cx="3280773" cy="246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5">
            <a:alphaModFix/>
          </a:blip>
          <a:srcRect b="31290" l="0" r="0" t="18217"/>
          <a:stretch/>
        </p:blipFill>
        <p:spPr>
          <a:xfrm>
            <a:off x="2722400" y="3473450"/>
            <a:ext cx="3970002" cy="167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6">
            <a:alphaModFix/>
          </a:blip>
          <a:srcRect b="12453" l="2768" r="5572" t="26948"/>
          <a:stretch/>
        </p:blipFill>
        <p:spPr>
          <a:xfrm>
            <a:off x="6246400" y="3509000"/>
            <a:ext cx="3970002" cy="196842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/>
          <p:nvPr/>
        </p:nvSpPr>
        <p:spPr>
          <a:xfrm>
            <a:off x="-30700" y="3205850"/>
            <a:ext cx="9262200" cy="267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74500" y="605675"/>
            <a:ext cx="2787302" cy="2090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Konsept</a:t>
            </a:r>
            <a:endParaRPr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 senter av fokus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Publikum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Lys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 rotWithShape="1">
          <a:blip r:embed="rId3">
            <a:alphaModFix/>
          </a:blip>
          <a:srcRect b="8800" l="0" r="0" t="0"/>
          <a:stretch/>
        </p:blipFill>
        <p:spPr>
          <a:xfrm>
            <a:off x="5469975" y="286550"/>
            <a:ext cx="3286125" cy="22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050" y="2818831"/>
            <a:ext cx="3327974" cy="2079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Form-konsept/visjon</a:t>
            </a:r>
            <a:endParaRPr/>
          </a:p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260150" y="1593925"/>
            <a:ext cx="4755600" cy="27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Robot / </a:t>
            </a:r>
            <a:r>
              <a:rPr lang="en"/>
              <a:t>menneskeliknende</a:t>
            </a:r>
            <a:r>
              <a:rPr lang="en"/>
              <a:t> skapning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Observeringsfølelsen i øvingsrommet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7150" y="1348375"/>
            <a:ext cx="3078900" cy="307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 rotWithShape="1">
          <a:blip r:embed="rId3">
            <a:alphaModFix/>
          </a:blip>
          <a:srcRect b="6410" l="0" r="0" t="9464"/>
          <a:stretch/>
        </p:blipFill>
        <p:spPr>
          <a:xfrm>
            <a:off x="1747950" y="1301950"/>
            <a:ext cx="6088827" cy="38415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Storyboard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 Workshop</a:t>
            </a:r>
            <a:endParaRPr/>
          </a:p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39800"/>
            <a:ext cx="4572001" cy="38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229414" y="859311"/>
            <a:ext cx="4838723" cy="362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387900" y="458025"/>
            <a:ext cx="25188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Prototyper </a:t>
            </a:r>
            <a:endParaRPr/>
          </a:p>
        </p:txBody>
      </p:sp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Form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Størrelse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2708">
            <a:off x="2940700" y="196110"/>
            <a:ext cx="3172849" cy="2379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28990">
            <a:off x="410454" y="2587277"/>
            <a:ext cx="3328786" cy="249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919153">
            <a:off x="6100750" y="361301"/>
            <a:ext cx="3079724" cy="256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88082">
            <a:off x="3525883" y="2367458"/>
            <a:ext cx="3624484" cy="2718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Tekniske utfordringer</a:t>
            </a:r>
            <a:endParaRPr/>
          </a:p>
        </p:txBody>
      </p:sp>
      <p:sp>
        <p:nvSpPr>
          <p:cNvPr id="127" name="Google Shape;127;p2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Lage et lys som faktisk blir sett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Kanskje nødvendig å bestille nye deler?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Et rotasjonsmoment for prototypen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Ta i bruk 3d printer?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Koble arduino opp mot denne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Lydsensor implementasjon (czn-15e - lite </a:t>
            </a:r>
            <a:r>
              <a:rPr lang="en"/>
              <a:t>tilgjengelighet</a:t>
            </a:r>
            <a:r>
              <a:rPr lang="en"/>
              <a:t>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