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3"/>
  </p:notesMasterIdLst>
  <p:sldIdLst>
    <p:sldId id="256" r:id="rId2"/>
    <p:sldId id="257" r:id="rId3"/>
    <p:sldId id="262" r:id="rId4"/>
    <p:sldId id="265" r:id="rId5"/>
    <p:sldId id="266" r:id="rId6"/>
    <p:sldId id="267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4"/>
    <p:restoredTop sz="94679"/>
  </p:normalViewPr>
  <p:slideViewPr>
    <p:cSldViewPr snapToGrid="0">
      <p:cViewPr varScale="1">
        <p:scale>
          <a:sx n="32" d="100"/>
          <a:sy n="32" d="100"/>
        </p:scale>
        <p:origin x="192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32EAB7-7F7C-4508-A0F0-DB52B50FE39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1C2FBB8-FE8F-4D84-A04F-99791B54389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/>
            <a:t>Tema </a:t>
          </a:r>
          <a:r>
            <a:rPr lang="nb-NO">
              <a:sym typeface="Wingdings" panose="05000000000000000000" pitchFamily="2" charset="2"/>
            </a:rPr>
            <a:t></a:t>
          </a:r>
          <a:r>
            <a:rPr lang="nb-NO"/>
            <a:t> Kjæledyr</a:t>
          </a:r>
          <a:endParaRPr lang="en-US"/>
        </a:p>
      </dgm:t>
    </dgm:pt>
    <dgm:pt modelId="{6001526D-CE1B-4A2A-A542-0F86EDF885E9}" type="parTrans" cxnId="{FDA15BA8-7B47-4F13-8ADC-94B027C42A78}">
      <dgm:prSet/>
      <dgm:spPr/>
      <dgm:t>
        <a:bodyPr/>
        <a:lstStyle/>
        <a:p>
          <a:endParaRPr lang="en-US"/>
        </a:p>
      </dgm:t>
    </dgm:pt>
    <dgm:pt modelId="{FB2B133D-9279-4E22-BC6F-58942C229859}" type="sibTrans" cxnId="{FDA15BA8-7B47-4F13-8ADC-94B027C42A78}">
      <dgm:prSet/>
      <dgm:spPr/>
      <dgm:t>
        <a:bodyPr/>
        <a:lstStyle/>
        <a:p>
          <a:endParaRPr lang="en-US"/>
        </a:p>
      </dgm:t>
    </dgm:pt>
    <dgm:pt modelId="{B89A9DD1-B041-4F1A-92BB-6EA9DF64B3D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 dirty="0"/>
            <a:t>Intervju </a:t>
          </a:r>
          <a:r>
            <a:rPr lang="nb-NO" dirty="0">
              <a:sym typeface="Wingdings" panose="05000000000000000000" pitchFamily="2" charset="2"/>
            </a:rPr>
            <a:t></a:t>
          </a:r>
          <a:r>
            <a:rPr lang="nb-NO" dirty="0"/>
            <a:t> 3 brukere </a:t>
          </a:r>
          <a:endParaRPr lang="en-US" dirty="0"/>
        </a:p>
      </dgm:t>
    </dgm:pt>
    <dgm:pt modelId="{E76C0DDB-84A1-4325-B804-0266BA4DBEE0}" type="parTrans" cxnId="{4471C043-E394-4027-B642-72E7EA9FB5CC}">
      <dgm:prSet/>
      <dgm:spPr/>
      <dgm:t>
        <a:bodyPr/>
        <a:lstStyle/>
        <a:p>
          <a:endParaRPr lang="en-US"/>
        </a:p>
      </dgm:t>
    </dgm:pt>
    <dgm:pt modelId="{F4FA97D4-F2D2-4FAB-A7CD-B07C87DA9D77}" type="sibTrans" cxnId="{4471C043-E394-4027-B642-72E7EA9FB5CC}">
      <dgm:prSet/>
      <dgm:spPr/>
      <dgm:t>
        <a:bodyPr/>
        <a:lstStyle/>
        <a:p>
          <a:endParaRPr lang="en-US"/>
        </a:p>
      </dgm:t>
    </dgm:pt>
    <dgm:pt modelId="{BD234703-2297-4944-A5EB-625A50760F4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b-NO" dirty="0"/>
            <a:t>problemområde </a:t>
          </a:r>
          <a:r>
            <a:rPr lang="nb-NO" dirty="0">
              <a:sym typeface="Wingdings" panose="05000000000000000000" pitchFamily="2" charset="2"/>
            </a:rPr>
            <a:t></a:t>
          </a:r>
        </a:p>
        <a:p>
          <a:pPr>
            <a:lnSpc>
              <a:spcPct val="100000"/>
            </a:lnSpc>
            <a:defRPr cap="all"/>
          </a:pPr>
          <a:r>
            <a:rPr lang="nb-NO" dirty="0">
              <a:sym typeface="Wingdings" panose="05000000000000000000" pitchFamily="2" charset="2"/>
            </a:rPr>
            <a:t>Mat, leke/aktivitet, stell,</a:t>
          </a:r>
          <a:endParaRPr lang="nb-NO" dirty="0"/>
        </a:p>
      </dgm:t>
    </dgm:pt>
    <dgm:pt modelId="{90F4AB7F-DCC0-4145-BE20-0D9277852CE0}" type="parTrans" cxnId="{5BA25E04-2586-EC4E-816C-CC3CEC4BA29D}">
      <dgm:prSet/>
      <dgm:spPr/>
      <dgm:t>
        <a:bodyPr/>
        <a:lstStyle/>
        <a:p>
          <a:endParaRPr lang="nb-NO"/>
        </a:p>
      </dgm:t>
    </dgm:pt>
    <dgm:pt modelId="{65D6FA0E-A6C3-8846-BDEB-166496280875}" type="sibTrans" cxnId="{5BA25E04-2586-EC4E-816C-CC3CEC4BA29D}">
      <dgm:prSet/>
      <dgm:spPr/>
      <dgm:t>
        <a:bodyPr/>
        <a:lstStyle/>
        <a:p>
          <a:endParaRPr lang="nb-NO"/>
        </a:p>
      </dgm:t>
    </dgm:pt>
    <dgm:pt modelId="{79DD3340-6849-4E20-BAF3-2E578A69AA87}" type="pres">
      <dgm:prSet presAssocID="{C632EAB7-7F7C-4508-A0F0-DB52B50FE39C}" presName="root" presStyleCnt="0">
        <dgm:presLayoutVars>
          <dgm:dir/>
          <dgm:resizeHandles val="exact"/>
        </dgm:presLayoutVars>
      </dgm:prSet>
      <dgm:spPr/>
    </dgm:pt>
    <dgm:pt modelId="{3FAD31E9-0C6B-4807-9974-5375EE4534F2}" type="pres">
      <dgm:prSet presAssocID="{41C2FBB8-FE8F-4D84-A04F-99791B543894}" presName="compNode" presStyleCnt="0"/>
      <dgm:spPr/>
    </dgm:pt>
    <dgm:pt modelId="{F8958200-4ED1-46F9-95CA-D74A64160993}" type="pres">
      <dgm:prSet presAssocID="{41C2FBB8-FE8F-4D84-A04F-99791B543894}" presName="iconBgRect" presStyleLbl="bgShp" presStyleIdx="0" presStyleCnt="3"/>
      <dgm:spPr/>
    </dgm:pt>
    <dgm:pt modelId="{CFEB321F-F585-4610-96E3-7AA7D5F42949}" type="pres">
      <dgm:prSet presAssocID="{41C2FBB8-FE8F-4D84-A04F-99791B54389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nd"/>
        </a:ext>
      </dgm:extLst>
    </dgm:pt>
    <dgm:pt modelId="{7B2A9419-008D-49BD-B53D-AC48BE3C3737}" type="pres">
      <dgm:prSet presAssocID="{41C2FBB8-FE8F-4D84-A04F-99791B543894}" presName="spaceRect" presStyleCnt="0"/>
      <dgm:spPr/>
    </dgm:pt>
    <dgm:pt modelId="{5694E332-1F96-49B4-9C1A-1BD4864294F8}" type="pres">
      <dgm:prSet presAssocID="{41C2FBB8-FE8F-4D84-A04F-99791B543894}" presName="textRect" presStyleLbl="revTx" presStyleIdx="0" presStyleCnt="3">
        <dgm:presLayoutVars>
          <dgm:chMax val="1"/>
          <dgm:chPref val="1"/>
        </dgm:presLayoutVars>
      </dgm:prSet>
      <dgm:spPr/>
    </dgm:pt>
    <dgm:pt modelId="{AC6E591D-0078-4F2C-93F9-FD4CDDE1649B}" type="pres">
      <dgm:prSet presAssocID="{FB2B133D-9279-4E22-BC6F-58942C229859}" presName="sibTrans" presStyleCnt="0"/>
      <dgm:spPr/>
    </dgm:pt>
    <dgm:pt modelId="{D91218D2-D533-4A7F-A6D2-35E6BBC35860}" type="pres">
      <dgm:prSet presAssocID="{B89A9DD1-B041-4F1A-92BB-6EA9DF64B3DF}" presName="compNode" presStyleCnt="0"/>
      <dgm:spPr/>
    </dgm:pt>
    <dgm:pt modelId="{6E877B44-05FB-4401-B70E-27CDE0BB37B6}" type="pres">
      <dgm:prSet presAssocID="{B89A9DD1-B041-4F1A-92BB-6EA9DF64B3DF}" presName="iconBgRect" presStyleLbl="bgShp" presStyleIdx="1" presStyleCnt="3"/>
      <dgm:spPr/>
    </dgm:pt>
    <dgm:pt modelId="{8DD6E654-92CB-449C-ACE5-FF87D06B6214}" type="pres">
      <dgm:prSet presAssocID="{B89A9DD1-B041-4F1A-92BB-6EA9DF64B3D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ukere"/>
        </a:ext>
      </dgm:extLst>
    </dgm:pt>
    <dgm:pt modelId="{BF926603-6E57-4389-A144-929F6A144EC4}" type="pres">
      <dgm:prSet presAssocID="{B89A9DD1-B041-4F1A-92BB-6EA9DF64B3DF}" presName="spaceRect" presStyleCnt="0"/>
      <dgm:spPr/>
    </dgm:pt>
    <dgm:pt modelId="{D1987170-D751-4C3C-B875-5B57565F33E8}" type="pres">
      <dgm:prSet presAssocID="{B89A9DD1-B041-4F1A-92BB-6EA9DF64B3DF}" presName="textRect" presStyleLbl="revTx" presStyleIdx="1" presStyleCnt="3">
        <dgm:presLayoutVars>
          <dgm:chMax val="1"/>
          <dgm:chPref val="1"/>
        </dgm:presLayoutVars>
      </dgm:prSet>
      <dgm:spPr/>
    </dgm:pt>
    <dgm:pt modelId="{A51D7E69-7764-A14C-8CEC-90F0F8FCA69A}" type="pres">
      <dgm:prSet presAssocID="{F4FA97D4-F2D2-4FAB-A7CD-B07C87DA9D77}" presName="sibTrans" presStyleCnt="0"/>
      <dgm:spPr/>
    </dgm:pt>
    <dgm:pt modelId="{7CEB3474-8E90-5C48-99A9-9BA3322612A8}" type="pres">
      <dgm:prSet presAssocID="{BD234703-2297-4944-A5EB-625A50760F4F}" presName="compNode" presStyleCnt="0"/>
      <dgm:spPr/>
    </dgm:pt>
    <dgm:pt modelId="{AD1401EA-550B-1445-B9C4-DA39039DB5ED}" type="pres">
      <dgm:prSet presAssocID="{BD234703-2297-4944-A5EB-625A50760F4F}" presName="iconBgRect" presStyleLbl="bgShp" presStyleIdx="2" presStyleCnt="3"/>
      <dgm:spPr/>
    </dgm:pt>
    <dgm:pt modelId="{187D9F68-296D-F24C-B261-1DC4828420B4}" type="pres">
      <dgm:prSet presAssocID="{BD234703-2297-4944-A5EB-625A50760F4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démyldring med heldekkende fyll"/>
        </a:ext>
      </dgm:extLst>
    </dgm:pt>
    <dgm:pt modelId="{71468835-758E-C94B-8085-CF9153661128}" type="pres">
      <dgm:prSet presAssocID="{BD234703-2297-4944-A5EB-625A50760F4F}" presName="spaceRect" presStyleCnt="0"/>
      <dgm:spPr/>
    </dgm:pt>
    <dgm:pt modelId="{B18B4F76-1E01-5A46-B75C-C707121F9BE1}" type="pres">
      <dgm:prSet presAssocID="{BD234703-2297-4944-A5EB-625A50760F4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BA25E04-2586-EC4E-816C-CC3CEC4BA29D}" srcId="{C632EAB7-7F7C-4508-A0F0-DB52B50FE39C}" destId="{BD234703-2297-4944-A5EB-625A50760F4F}" srcOrd="2" destOrd="0" parTransId="{90F4AB7F-DCC0-4145-BE20-0D9277852CE0}" sibTransId="{65D6FA0E-A6C3-8846-BDEB-166496280875}"/>
    <dgm:cxn modelId="{DF7DD319-CC9E-4CD8-9994-F730166CF3C7}" type="presOf" srcId="{C632EAB7-7F7C-4508-A0F0-DB52B50FE39C}" destId="{79DD3340-6849-4E20-BAF3-2E578A69AA87}" srcOrd="0" destOrd="0" presId="urn:microsoft.com/office/officeart/2018/5/layout/IconCircleLabelList"/>
    <dgm:cxn modelId="{4471C043-E394-4027-B642-72E7EA9FB5CC}" srcId="{C632EAB7-7F7C-4508-A0F0-DB52B50FE39C}" destId="{B89A9DD1-B041-4F1A-92BB-6EA9DF64B3DF}" srcOrd="1" destOrd="0" parTransId="{E76C0DDB-84A1-4325-B804-0266BA4DBEE0}" sibTransId="{F4FA97D4-F2D2-4FAB-A7CD-B07C87DA9D77}"/>
    <dgm:cxn modelId="{DEB08C4D-EE4B-434D-99DA-C6345CEDC8A5}" type="presOf" srcId="{41C2FBB8-FE8F-4D84-A04F-99791B543894}" destId="{5694E332-1F96-49B4-9C1A-1BD4864294F8}" srcOrd="0" destOrd="0" presId="urn:microsoft.com/office/officeart/2018/5/layout/IconCircleLabelList"/>
    <dgm:cxn modelId="{A1CB0A5D-05D9-1E4B-8B20-8C7B1D936AA4}" type="presOf" srcId="{BD234703-2297-4944-A5EB-625A50760F4F}" destId="{B18B4F76-1E01-5A46-B75C-C707121F9BE1}" srcOrd="0" destOrd="0" presId="urn:microsoft.com/office/officeart/2018/5/layout/IconCircleLabelList"/>
    <dgm:cxn modelId="{81249A90-05DE-4E7D-A6FB-5A4F0E997406}" type="presOf" srcId="{B89A9DD1-B041-4F1A-92BB-6EA9DF64B3DF}" destId="{D1987170-D751-4C3C-B875-5B57565F33E8}" srcOrd="0" destOrd="0" presId="urn:microsoft.com/office/officeart/2018/5/layout/IconCircleLabelList"/>
    <dgm:cxn modelId="{FDA15BA8-7B47-4F13-8ADC-94B027C42A78}" srcId="{C632EAB7-7F7C-4508-A0F0-DB52B50FE39C}" destId="{41C2FBB8-FE8F-4D84-A04F-99791B543894}" srcOrd="0" destOrd="0" parTransId="{6001526D-CE1B-4A2A-A542-0F86EDF885E9}" sibTransId="{FB2B133D-9279-4E22-BC6F-58942C229859}"/>
    <dgm:cxn modelId="{90AAD8AD-5F25-46F8-95CB-34A63047AADF}" type="presParOf" srcId="{79DD3340-6849-4E20-BAF3-2E578A69AA87}" destId="{3FAD31E9-0C6B-4807-9974-5375EE4534F2}" srcOrd="0" destOrd="0" presId="urn:microsoft.com/office/officeart/2018/5/layout/IconCircleLabelList"/>
    <dgm:cxn modelId="{299B5E84-559D-431C-B79B-9A0DD3E7F354}" type="presParOf" srcId="{3FAD31E9-0C6B-4807-9974-5375EE4534F2}" destId="{F8958200-4ED1-46F9-95CA-D74A64160993}" srcOrd="0" destOrd="0" presId="urn:microsoft.com/office/officeart/2018/5/layout/IconCircleLabelList"/>
    <dgm:cxn modelId="{8D89263B-4206-45AC-B160-F451C8A4E074}" type="presParOf" srcId="{3FAD31E9-0C6B-4807-9974-5375EE4534F2}" destId="{CFEB321F-F585-4610-96E3-7AA7D5F42949}" srcOrd="1" destOrd="0" presId="urn:microsoft.com/office/officeart/2018/5/layout/IconCircleLabelList"/>
    <dgm:cxn modelId="{6BF5C66D-45F1-42FB-8B28-37FE247B7819}" type="presParOf" srcId="{3FAD31E9-0C6B-4807-9974-5375EE4534F2}" destId="{7B2A9419-008D-49BD-B53D-AC48BE3C3737}" srcOrd="2" destOrd="0" presId="urn:microsoft.com/office/officeart/2018/5/layout/IconCircleLabelList"/>
    <dgm:cxn modelId="{473EF33A-F7BA-47DF-86BC-8B1B592711D3}" type="presParOf" srcId="{3FAD31E9-0C6B-4807-9974-5375EE4534F2}" destId="{5694E332-1F96-49B4-9C1A-1BD4864294F8}" srcOrd="3" destOrd="0" presId="urn:microsoft.com/office/officeart/2018/5/layout/IconCircleLabelList"/>
    <dgm:cxn modelId="{82CC567D-0600-40C7-ACFC-AF44B495A854}" type="presParOf" srcId="{79DD3340-6849-4E20-BAF3-2E578A69AA87}" destId="{AC6E591D-0078-4F2C-93F9-FD4CDDE1649B}" srcOrd="1" destOrd="0" presId="urn:microsoft.com/office/officeart/2018/5/layout/IconCircleLabelList"/>
    <dgm:cxn modelId="{C2FBCFCE-9140-4EA1-A574-51661605F4F7}" type="presParOf" srcId="{79DD3340-6849-4E20-BAF3-2E578A69AA87}" destId="{D91218D2-D533-4A7F-A6D2-35E6BBC35860}" srcOrd="2" destOrd="0" presId="urn:microsoft.com/office/officeart/2018/5/layout/IconCircleLabelList"/>
    <dgm:cxn modelId="{AA78AF83-C7A4-46C7-BB5B-10FFDBA6168F}" type="presParOf" srcId="{D91218D2-D533-4A7F-A6D2-35E6BBC35860}" destId="{6E877B44-05FB-4401-B70E-27CDE0BB37B6}" srcOrd="0" destOrd="0" presId="urn:microsoft.com/office/officeart/2018/5/layout/IconCircleLabelList"/>
    <dgm:cxn modelId="{35E8ED60-3BE4-45F0-B367-1CF7715030B2}" type="presParOf" srcId="{D91218D2-D533-4A7F-A6D2-35E6BBC35860}" destId="{8DD6E654-92CB-449C-ACE5-FF87D06B6214}" srcOrd="1" destOrd="0" presId="urn:microsoft.com/office/officeart/2018/5/layout/IconCircleLabelList"/>
    <dgm:cxn modelId="{B518501C-54B4-4D7E-A2BB-E2B725FC4244}" type="presParOf" srcId="{D91218D2-D533-4A7F-A6D2-35E6BBC35860}" destId="{BF926603-6E57-4389-A144-929F6A144EC4}" srcOrd="2" destOrd="0" presId="urn:microsoft.com/office/officeart/2018/5/layout/IconCircleLabelList"/>
    <dgm:cxn modelId="{1A82FCCB-43CF-44A8-A545-2E6F89F07BBD}" type="presParOf" srcId="{D91218D2-D533-4A7F-A6D2-35E6BBC35860}" destId="{D1987170-D751-4C3C-B875-5B57565F33E8}" srcOrd="3" destOrd="0" presId="urn:microsoft.com/office/officeart/2018/5/layout/IconCircleLabelList"/>
    <dgm:cxn modelId="{208F22BC-9823-BE4A-A6CE-4BF093317A49}" type="presParOf" srcId="{79DD3340-6849-4E20-BAF3-2E578A69AA87}" destId="{A51D7E69-7764-A14C-8CEC-90F0F8FCA69A}" srcOrd="3" destOrd="0" presId="urn:microsoft.com/office/officeart/2018/5/layout/IconCircleLabelList"/>
    <dgm:cxn modelId="{9845BA4C-B4A1-4E4F-914C-9513B3F4C0A6}" type="presParOf" srcId="{79DD3340-6849-4E20-BAF3-2E578A69AA87}" destId="{7CEB3474-8E90-5C48-99A9-9BA3322612A8}" srcOrd="4" destOrd="0" presId="urn:microsoft.com/office/officeart/2018/5/layout/IconCircleLabelList"/>
    <dgm:cxn modelId="{CB16D5AD-7F3D-2541-B4A0-FD2B7AC404FF}" type="presParOf" srcId="{7CEB3474-8E90-5C48-99A9-9BA3322612A8}" destId="{AD1401EA-550B-1445-B9C4-DA39039DB5ED}" srcOrd="0" destOrd="0" presId="urn:microsoft.com/office/officeart/2018/5/layout/IconCircleLabelList"/>
    <dgm:cxn modelId="{598FE61B-C866-494B-811F-240D24F22E0E}" type="presParOf" srcId="{7CEB3474-8E90-5C48-99A9-9BA3322612A8}" destId="{187D9F68-296D-F24C-B261-1DC4828420B4}" srcOrd="1" destOrd="0" presId="urn:microsoft.com/office/officeart/2018/5/layout/IconCircleLabelList"/>
    <dgm:cxn modelId="{74798411-EE78-DC44-9B84-BACE86AA92C0}" type="presParOf" srcId="{7CEB3474-8E90-5C48-99A9-9BA3322612A8}" destId="{71468835-758E-C94B-8085-CF9153661128}" srcOrd="2" destOrd="0" presId="urn:microsoft.com/office/officeart/2018/5/layout/IconCircleLabelList"/>
    <dgm:cxn modelId="{5518B3F2-943F-7741-B753-223F9F9600D1}" type="presParOf" srcId="{7CEB3474-8E90-5C48-99A9-9BA3322612A8}" destId="{B18B4F76-1E01-5A46-B75C-C707121F9BE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0865E8-11A5-4E42-91E0-A73F292F5C7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94BD0EE-A069-4BEB-8711-B164166D022D}">
      <dgm:prSet/>
      <dgm:spPr/>
      <dgm:t>
        <a:bodyPr/>
        <a:lstStyle/>
        <a:p>
          <a:r>
            <a:rPr lang="nb-NO"/>
            <a:t>Tekniske utfordringer - programmere det,  få ut lyd </a:t>
          </a:r>
          <a:endParaRPr lang="en-US"/>
        </a:p>
      </dgm:t>
    </dgm:pt>
    <dgm:pt modelId="{713219D5-5C56-4A4B-8BAE-C90E47E178DA}" type="parTrans" cxnId="{7C0F3CF2-9613-4FCA-9371-8508E97C981B}">
      <dgm:prSet/>
      <dgm:spPr/>
      <dgm:t>
        <a:bodyPr/>
        <a:lstStyle/>
        <a:p>
          <a:endParaRPr lang="en-US"/>
        </a:p>
      </dgm:t>
    </dgm:pt>
    <dgm:pt modelId="{26DD02E1-2A89-403A-B633-1673667F65CA}" type="sibTrans" cxnId="{7C0F3CF2-9613-4FCA-9371-8508E97C981B}">
      <dgm:prSet/>
      <dgm:spPr/>
      <dgm:t>
        <a:bodyPr/>
        <a:lstStyle/>
        <a:p>
          <a:endParaRPr lang="en-US"/>
        </a:p>
      </dgm:t>
    </dgm:pt>
    <dgm:pt modelId="{98AD82B6-DCF4-40A7-8952-F6F698901B1E}">
      <dgm:prSet/>
      <dgm:spPr/>
      <dgm:t>
        <a:bodyPr/>
        <a:lstStyle/>
        <a:p>
          <a:r>
            <a:rPr lang="nb-NO"/>
            <a:t>Form – hvordan fylle den opp med belønning </a:t>
          </a:r>
          <a:endParaRPr lang="en-US"/>
        </a:p>
      </dgm:t>
    </dgm:pt>
    <dgm:pt modelId="{9137D354-E73A-4471-B37E-EF0C0A789C61}" type="parTrans" cxnId="{36951FD9-BAE0-49C5-BAD5-886263513C4E}">
      <dgm:prSet/>
      <dgm:spPr/>
      <dgm:t>
        <a:bodyPr/>
        <a:lstStyle/>
        <a:p>
          <a:endParaRPr lang="en-US"/>
        </a:p>
      </dgm:t>
    </dgm:pt>
    <dgm:pt modelId="{77705389-DB65-43A4-8BFE-5CEBA39F5BB7}" type="sibTrans" cxnId="{36951FD9-BAE0-49C5-BAD5-886263513C4E}">
      <dgm:prSet/>
      <dgm:spPr/>
      <dgm:t>
        <a:bodyPr/>
        <a:lstStyle/>
        <a:p>
          <a:endParaRPr lang="en-US"/>
        </a:p>
      </dgm:t>
    </dgm:pt>
    <dgm:pt modelId="{ED6A0AF4-A193-4E9B-B7BE-344CF5D05E42}">
      <dgm:prSet/>
      <dgm:spPr/>
      <dgm:t>
        <a:bodyPr/>
        <a:lstStyle/>
        <a:p>
          <a:r>
            <a:rPr lang="nb-NO"/>
            <a:t>Arduino – ikke eksperter </a:t>
          </a:r>
          <a:endParaRPr lang="en-US"/>
        </a:p>
      </dgm:t>
    </dgm:pt>
    <dgm:pt modelId="{15C29A2B-6A1E-4327-91D8-F74548E7A846}" type="parTrans" cxnId="{90EF3D8B-E7B1-463C-BE2A-8E13996A4255}">
      <dgm:prSet/>
      <dgm:spPr/>
      <dgm:t>
        <a:bodyPr/>
        <a:lstStyle/>
        <a:p>
          <a:endParaRPr lang="en-US"/>
        </a:p>
      </dgm:t>
    </dgm:pt>
    <dgm:pt modelId="{AEACAE44-BBAC-4D3D-8A20-FCD5428FFA33}" type="sibTrans" cxnId="{90EF3D8B-E7B1-463C-BE2A-8E13996A4255}">
      <dgm:prSet/>
      <dgm:spPr/>
      <dgm:t>
        <a:bodyPr/>
        <a:lstStyle/>
        <a:p>
          <a:endParaRPr lang="en-US"/>
        </a:p>
      </dgm:t>
    </dgm:pt>
    <dgm:pt modelId="{7A1DD02B-D864-4597-8FB8-3C56C3375613}">
      <dgm:prSet/>
      <dgm:spPr/>
      <dgm:t>
        <a:bodyPr/>
        <a:lstStyle/>
        <a:p>
          <a:r>
            <a:rPr lang="nb-NO"/>
            <a:t>Dyr – få dem interesserte i det </a:t>
          </a:r>
          <a:endParaRPr lang="en-US"/>
        </a:p>
      </dgm:t>
    </dgm:pt>
    <dgm:pt modelId="{6CF5B17A-9612-4FB3-8E3D-726B22750A57}" type="parTrans" cxnId="{CE6BD384-4CD3-4A09-A9DE-ADFC51AEE7D8}">
      <dgm:prSet/>
      <dgm:spPr/>
      <dgm:t>
        <a:bodyPr/>
        <a:lstStyle/>
        <a:p>
          <a:endParaRPr lang="en-US"/>
        </a:p>
      </dgm:t>
    </dgm:pt>
    <dgm:pt modelId="{E52ED5BC-555D-4685-8484-A0A03974D708}" type="sibTrans" cxnId="{CE6BD384-4CD3-4A09-A9DE-ADFC51AEE7D8}">
      <dgm:prSet/>
      <dgm:spPr/>
      <dgm:t>
        <a:bodyPr/>
        <a:lstStyle/>
        <a:p>
          <a:endParaRPr lang="en-US"/>
        </a:p>
      </dgm:t>
    </dgm:pt>
    <dgm:pt modelId="{279DC2A6-CC96-4A9E-A21A-F54A88D4B4B4}" type="pres">
      <dgm:prSet presAssocID="{880865E8-11A5-4E42-91E0-A73F292F5C7F}" presName="root" presStyleCnt="0">
        <dgm:presLayoutVars>
          <dgm:dir/>
          <dgm:resizeHandles val="exact"/>
        </dgm:presLayoutVars>
      </dgm:prSet>
      <dgm:spPr/>
    </dgm:pt>
    <dgm:pt modelId="{B86F40AA-77C9-41F1-AAD6-2C11994BF209}" type="pres">
      <dgm:prSet presAssocID="{294BD0EE-A069-4BEB-8711-B164166D022D}" presName="compNode" presStyleCnt="0"/>
      <dgm:spPr/>
    </dgm:pt>
    <dgm:pt modelId="{0DC0556D-C6E4-4816-B940-A5CA32ACD172}" type="pres">
      <dgm:prSet presAssocID="{294BD0EE-A069-4BEB-8711-B164166D022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D61768D6-2B1E-4B22-98F2-6679014F486D}" type="pres">
      <dgm:prSet presAssocID="{294BD0EE-A069-4BEB-8711-B164166D022D}" presName="spaceRect" presStyleCnt="0"/>
      <dgm:spPr/>
    </dgm:pt>
    <dgm:pt modelId="{2DB8FCCB-3C63-4D3F-9BA6-7F156460B2B0}" type="pres">
      <dgm:prSet presAssocID="{294BD0EE-A069-4BEB-8711-B164166D022D}" presName="textRect" presStyleLbl="revTx" presStyleIdx="0" presStyleCnt="4">
        <dgm:presLayoutVars>
          <dgm:chMax val="1"/>
          <dgm:chPref val="1"/>
        </dgm:presLayoutVars>
      </dgm:prSet>
      <dgm:spPr/>
    </dgm:pt>
    <dgm:pt modelId="{43A60B4C-C2F0-4E1D-ABB1-E697225C6C80}" type="pres">
      <dgm:prSet presAssocID="{26DD02E1-2A89-403A-B633-1673667F65CA}" presName="sibTrans" presStyleCnt="0"/>
      <dgm:spPr/>
    </dgm:pt>
    <dgm:pt modelId="{940EAAD9-DE9D-48F3-90D7-5720C1B51364}" type="pres">
      <dgm:prSet presAssocID="{98AD82B6-DCF4-40A7-8952-F6F698901B1E}" presName="compNode" presStyleCnt="0"/>
      <dgm:spPr/>
    </dgm:pt>
    <dgm:pt modelId="{C164416D-5FE1-48F5-AD61-B3B188810952}" type="pres">
      <dgm:prSet presAssocID="{98AD82B6-DCF4-40A7-8952-F6F698901B1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"/>
        </a:ext>
      </dgm:extLst>
    </dgm:pt>
    <dgm:pt modelId="{26213663-E4EB-438A-94A0-8510F4A8862A}" type="pres">
      <dgm:prSet presAssocID="{98AD82B6-DCF4-40A7-8952-F6F698901B1E}" presName="spaceRect" presStyleCnt="0"/>
      <dgm:spPr/>
    </dgm:pt>
    <dgm:pt modelId="{1944D135-8039-4622-8482-146E09DCDE9E}" type="pres">
      <dgm:prSet presAssocID="{98AD82B6-DCF4-40A7-8952-F6F698901B1E}" presName="textRect" presStyleLbl="revTx" presStyleIdx="1" presStyleCnt="4">
        <dgm:presLayoutVars>
          <dgm:chMax val="1"/>
          <dgm:chPref val="1"/>
        </dgm:presLayoutVars>
      </dgm:prSet>
      <dgm:spPr/>
    </dgm:pt>
    <dgm:pt modelId="{8DB9605E-DBE5-4B36-8085-BBA3A61C4795}" type="pres">
      <dgm:prSet presAssocID="{77705389-DB65-43A4-8BFE-5CEBA39F5BB7}" presName="sibTrans" presStyleCnt="0"/>
      <dgm:spPr/>
    </dgm:pt>
    <dgm:pt modelId="{FF47E057-51DA-440E-9AAB-B198F2A2451E}" type="pres">
      <dgm:prSet presAssocID="{ED6A0AF4-A193-4E9B-B7BE-344CF5D05E42}" presName="compNode" presStyleCnt="0"/>
      <dgm:spPr/>
    </dgm:pt>
    <dgm:pt modelId="{76B2C265-9679-4673-8512-E328C382D430}" type="pres">
      <dgm:prSet presAssocID="{ED6A0AF4-A193-4E9B-B7BE-344CF5D05E4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D6990B76-DDB6-442B-B464-38BA789D3371}" type="pres">
      <dgm:prSet presAssocID="{ED6A0AF4-A193-4E9B-B7BE-344CF5D05E42}" presName="spaceRect" presStyleCnt="0"/>
      <dgm:spPr/>
    </dgm:pt>
    <dgm:pt modelId="{E2C0D612-47DC-4175-9159-B1755B426E6D}" type="pres">
      <dgm:prSet presAssocID="{ED6A0AF4-A193-4E9B-B7BE-344CF5D05E42}" presName="textRect" presStyleLbl="revTx" presStyleIdx="2" presStyleCnt="4">
        <dgm:presLayoutVars>
          <dgm:chMax val="1"/>
          <dgm:chPref val="1"/>
        </dgm:presLayoutVars>
      </dgm:prSet>
      <dgm:spPr/>
    </dgm:pt>
    <dgm:pt modelId="{4DF3438A-CA94-489E-B039-CAF1E0FBB73F}" type="pres">
      <dgm:prSet presAssocID="{AEACAE44-BBAC-4D3D-8A20-FCD5428FFA33}" presName="sibTrans" presStyleCnt="0"/>
      <dgm:spPr/>
    </dgm:pt>
    <dgm:pt modelId="{5BCD11BE-6FAE-41CB-BABC-647496852FA9}" type="pres">
      <dgm:prSet presAssocID="{7A1DD02B-D864-4597-8FB8-3C56C3375613}" presName="compNode" presStyleCnt="0"/>
      <dgm:spPr/>
    </dgm:pt>
    <dgm:pt modelId="{22B903E1-58D4-4CB7-9183-9FDE3CBE24D2}" type="pres">
      <dgm:prSet presAssocID="{7A1DD02B-D864-4597-8FB8-3C56C337561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ster"/>
        </a:ext>
      </dgm:extLst>
    </dgm:pt>
    <dgm:pt modelId="{901B9AA2-4841-4580-BBEF-B4DBC3C25DEA}" type="pres">
      <dgm:prSet presAssocID="{7A1DD02B-D864-4597-8FB8-3C56C3375613}" presName="spaceRect" presStyleCnt="0"/>
      <dgm:spPr/>
    </dgm:pt>
    <dgm:pt modelId="{80D80788-66E7-4318-A8BB-4162C8ED56D4}" type="pres">
      <dgm:prSet presAssocID="{7A1DD02B-D864-4597-8FB8-3C56C337561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00BAA27-E4DA-43F1-8912-DA94D9D91126}" type="presOf" srcId="{7A1DD02B-D864-4597-8FB8-3C56C3375613}" destId="{80D80788-66E7-4318-A8BB-4162C8ED56D4}" srcOrd="0" destOrd="0" presId="urn:microsoft.com/office/officeart/2018/2/layout/IconLabelList"/>
    <dgm:cxn modelId="{CE6BD384-4CD3-4A09-A9DE-ADFC51AEE7D8}" srcId="{880865E8-11A5-4E42-91E0-A73F292F5C7F}" destId="{7A1DD02B-D864-4597-8FB8-3C56C3375613}" srcOrd="3" destOrd="0" parTransId="{6CF5B17A-9612-4FB3-8E3D-726B22750A57}" sibTransId="{E52ED5BC-555D-4685-8484-A0A03974D708}"/>
    <dgm:cxn modelId="{90EF3D8B-E7B1-463C-BE2A-8E13996A4255}" srcId="{880865E8-11A5-4E42-91E0-A73F292F5C7F}" destId="{ED6A0AF4-A193-4E9B-B7BE-344CF5D05E42}" srcOrd="2" destOrd="0" parTransId="{15C29A2B-6A1E-4327-91D8-F74548E7A846}" sibTransId="{AEACAE44-BBAC-4D3D-8A20-FCD5428FFA33}"/>
    <dgm:cxn modelId="{B121D695-02D1-462B-A06F-FE41E8B514D3}" type="presOf" srcId="{294BD0EE-A069-4BEB-8711-B164166D022D}" destId="{2DB8FCCB-3C63-4D3F-9BA6-7F156460B2B0}" srcOrd="0" destOrd="0" presId="urn:microsoft.com/office/officeart/2018/2/layout/IconLabelList"/>
    <dgm:cxn modelId="{02358D9F-96BF-46D9-8CD0-1E7B09E97F3B}" type="presOf" srcId="{98AD82B6-DCF4-40A7-8952-F6F698901B1E}" destId="{1944D135-8039-4622-8482-146E09DCDE9E}" srcOrd="0" destOrd="0" presId="urn:microsoft.com/office/officeart/2018/2/layout/IconLabelList"/>
    <dgm:cxn modelId="{36951FD9-BAE0-49C5-BAD5-886263513C4E}" srcId="{880865E8-11A5-4E42-91E0-A73F292F5C7F}" destId="{98AD82B6-DCF4-40A7-8952-F6F698901B1E}" srcOrd="1" destOrd="0" parTransId="{9137D354-E73A-4471-B37E-EF0C0A789C61}" sibTransId="{77705389-DB65-43A4-8BFE-5CEBA39F5BB7}"/>
    <dgm:cxn modelId="{CA092ED9-C314-4D4F-9741-F18FC9F42D98}" type="presOf" srcId="{880865E8-11A5-4E42-91E0-A73F292F5C7F}" destId="{279DC2A6-CC96-4A9E-A21A-F54A88D4B4B4}" srcOrd="0" destOrd="0" presId="urn:microsoft.com/office/officeart/2018/2/layout/IconLabelList"/>
    <dgm:cxn modelId="{528584E4-EC70-4031-9D49-2420FF442567}" type="presOf" srcId="{ED6A0AF4-A193-4E9B-B7BE-344CF5D05E42}" destId="{E2C0D612-47DC-4175-9159-B1755B426E6D}" srcOrd="0" destOrd="0" presId="urn:microsoft.com/office/officeart/2018/2/layout/IconLabelList"/>
    <dgm:cxn modelId="{7C0F3CF2-9613-4FCA-9371-8508E97C981B}" srcId="{880865E8-11A5-4E42-91E0-A73F292F5C7F}" destId="{294BD0EE-A069-4BEB-8711-B164166D022D}" srcOrd="0" destOrd="0" parTransId="{713219D5-5C56-4A4B-8BAE-C90E47E178DA}" sibTransId="{26DD02E1-2A89-403A-B633-1673667F65CA}"/>
    <dgm:cxn modelId="{59412D9A-146C-4D78-8CA3-0F1FE122365F}" type="presParOf" srcId="{279DC2A6-CC96-4A9E-A21A-F54A88D4B4B4}" destId="{B86F40AA-77C9-41F1-AAD6-2C11994BF209}" srcOrd="0" destOrd="0" presId="urn:microsoft.com/office/officeart/2018/2/layout/IconLabelList"/>
    <dgm:cxn modelId="{290D8A3A-5255-46DF-A7FD-84CF55D82625}" type="presParOf" srcId="{B86F40AA-77C9-41F1-AAD6-2C11994BF209}" destId="{0DC0556D-C6E4-4816-B940-A5CA32ACD172}" srcOrd="0" destOrd="0" presId="urn:microsoft.com/office/officeart/2018/2/layout/IconLabelList"/>
    <dgm:cxn modelId="{488A9FFF-159B-4709-BE40-CD1C53C1E280}" type="presParOf" srcId="{B86F40AA-77C9-41F1-AAD6-2C11994BF209}" destId="{D61768D6-2B1E-4B22-98F2-6679014F486D}" srcOrd="1" destOrd="0" presId="urn:microsoft.com/office/officeart/2018/2/layout/IconLabelList"/>
    <dgm:cxn modelId="{996EF839-E94E-4EBC-89FA-371E91BB3AB8}" type="presParOf" srcId="{B86F40AA-77C9-41F1-AAD6-2C11994BF209}" destId="{2DB8FCCB-3C63-4D3F-9BA6-7F156460B2B0}" srcOrd="2" destOrd="0" presId="urn:microsoft.com/office/officeart/2018/2/layout/IconLabelList"/>
    <dgm:cxn modelId="{C74740CB-3AF5-482C-823F-44D8DF0B2D50}" type="presParOf" srcId="{279DC2A6-CC96-4A9E-A21A-F54A88D4B4B4}" destId="{43A60B4C-C2F0-4E1D-ABB1-E697225C6C80}" srcOrd="1" destOrd="0" presId="urn:microsoft.com/office/officeart/2018/2/layout/IconLabelList"/>
    <dgm:cxn modelId="{0EEDBEBA-869A-444F-BEC7-592C4D30E483}" type="presParOf" srcId="{279DC2A6-CC96-4A9E-A21A-F54A88D4B4B4}" destId="{940EAAD9-DE9D-48F3-90D7-5720C1B51364}" srcOrd="2" destOrd="0" presId="urn:microsoft.com/office/officeart/2018/2/layout/IconLabelList"/>
    <dgm:cxn modelId="{2D099D7A-8A42-452B-BFF2-1906C193DB08}" type="presParOf" srcId="{940EAAD9-DE9D-48F3-90D7-5720C1B51364}" destId="{C164416D-5FE1-48F5-AD61-B3B188810952}" srcOrd="0" destOrd="0" presId="urn:microsoft.com/office/officeart/2018/2/layout/IconLabelList"/>
    <dgm:cxn modelId="{010D67F2-D62C-4E2E-BB72-F776D04A97D2}" type="presParOf" srcId="{940EAAD9-DE9D-48F3-90D7-5720C1B51364}" destId="{26213663-E4EB-438A-94A0-8510F4A8862A}" srcOrd="1" destOrd="0" presId="urn:microsoft.com/office/officeart/2018/2/layout/IconLabelList"/>
    <dgm:cxn modelId="{4A89AF5B-213D-4215-AF89-F39ED4899ACA}" type="presParOf" srcId="{940EAAD9-DE9D-48F3-90D7-5720C1B51364}" destId="{1944D135-8039-4622-8482-146E09DCDE9E}" srcOrd="2" destOrd="0" presId="urn:microsoft.com/office/officeart/2018/2/layout/IconLabelList"/>
    <dgm:cxn modelId="{FD7F1C36-A287-4A4D-BB71-AD716E9ADFD8}" type="presParOf" srcId="{279DC2A6-CC96-4A9E-A21A-F54A88D4B4B4}" destId="{8DB9605E-DBE5-4B36-8085-BBA3A61C4795}" srcOrd="3" destOrd="0" presId="urn:microsoft.com/office/officeart/2018/2/layout/IconLabelList"/>
    <dgm:cxn modelId="{4365472C-2F50-4C9B-8869-257E91B2E1BC}" type="presParOf" srcId="{279DC2A6-CC96-4A9E-A21A-F54A88D4B4B4}" destId="{FF47E057-51DA-440E-9AAB-B198F2A2451E}" srcOrd="4" destOrd="0" presId="urn:microsoft.com/office/officeart/2018/2/layout/IconLabelList"/>
    <dgm:cxn modelId="{FFB2428A-016D-4F8B-B748-08F0273043CF}" type="presParOf" srcId="{FF47E057-51DA-440E-9AAB-B198F2A2451E}" destId="{76B2C265-9679-4673-8512-E328C382D430}" srcOrd="0" destOrd="0" presId="urn:microsoft.com/office/officeart/2018/2/layout/IconLabelList"/>
    <dgm:cxn modelId="{39CFA801-E1F2-420B-9139-07A4CB282AB8}" type="presParOf" srcId="{FF47E057-51DA-440E-9AAB-B198F2A2451E}" destId="{D6990B76-DDB6-442B-B464-38BA789D3371}" srcOrd="1" destOrd="0" presId="urn:microsoft.com/office/officeart/2018/2/layout/IconLabelList"/>
    <dgm:cxn modelId="{4AFC7344-AEFB-473D-89A8-E657531F36E2}" type="presParOf" srcId="{FF47E057-51DA-440E-9AAB-B198F2A2451E}" destId="{E2C0D612-47DC-4175-9159-B1755B426E6D}" srcOrd="2" destOrd="0" presId="urn:microsoft.com/office/officeart/2018/2/layout/IconLabelList"/>
    <dgm:cxn modelId="{4B547093-68AE-4E11-AB8A-E008E844DB1A}" type="presParOf" srcId="{279DC2A6-CC96-4A9E-A21A-F54A88D4B4B4}" destId="{4DF3438A-CA94-489E-B039-CAF1E0FBB73F}" srcOrd="5" destOrd="0" presId="urn:microsoft.com/office/officeart/2018/2/layout/IconLabelList"/>
    <dgm:cxn modelId="{1D155DF9-8F8A-4A90-8AF5-F48C43E086C6}" type="presParOf" srcId="{279DC2A6-CC96-4A9E-A21A-F54A88D4B4B4}" destId="{5BCD11BE-6FAE-41CB-BABC-647496852FA9}" srcOrd="6" destOrd="0" presId="urn:microsoft.com/office/officeart/2018/2/layout/IconLabelList"/>
    <dgm:cxn modelId="{2045C72C-D1AB-492D-AD82-705FE8D36DED}" type="presParOf" srcId="{5BCD11BE-6FAE-41CB-BABC-647496852FA9}" destId="{22B903E1-58D4-4CB7-9183-9FDE3CBE24D2}" srcOrd="0" destOrd="0" presId="urn:microsoft.com/office/officeart/2018/2/layout/IconLabelList"/>
    <dgm:cxn modelId="{3F646505-BE7D-4CCE-BB0E-499EE3B8C34E}" type="presParOf" srcId="{5BCD11BE-6FAE-41CB-BABC-647496852FA9}" destId="{901B9AA2-4841-4580-BBEF-B4DBC3C25DEA}" srcOrd="1" destOrd="0" presId="urn:microsoft.com/office/officeart/2018/2/layout/IconLabelList"/>
    <dgm:cxn modelId="{100C4EF8-0A0C-4E5B-8B16-24FD32910C93}" type="presParOf" srcId="{5BCD11BE-6FAE-41CB-BABC-647496852FA9}" destId="{80D80788-66E7-4318-A8BB-4162C8ED56D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1195F9-B3E4-4D17-81A1-F6488551025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AF629FD-6CF0-4297-BD98-BB8C4D814246}">
      <dgm:prSet/>
      <dgm:spPr/>
      <dgm:t>
        <a:bodyPr/>
        <a:lstStyle/>
        <a:p>
          <a:r>
            <a:rPr lang="nb-NO"/>
            <a:t>Jobbe mer med rapporten </a:t>
          </a:r>
          <a:endParaRPr lang="en-US"/>
        </a:p>
      </dgm:t>
    </dgm:pt>
    <dgm:pt modelId="{4B8F4745-50BE-4B5A-9DDB-6CBE70CD90D3}" type="parTrans" cxnId="{73129FCF-2867-4D3F-9D56-3C8792A9B9E9}">
      <dgm:prSet/>
      <dgm:spPr/>
      <dgm:t>
        <a:bodyPr/>
        <a:lstStyle/>
        <a:p>
          <a:endParaRPr lang="en-US"/>
        </a:p>
      </dgm:t>
    </dgm:pt>
    <dgm:pt modelId="{8FEA8921-7BCE-4E60-BA25-6332C85E215E}" type="sibTrans" cxnId="{73129FCF-2867-4D3F-9D56-3C8792A9B9E9}">
      <dgm:prSet/>
      <dgm:spPr/>
      <dgm:t>
        <a:bodyPr/>
        <a:lstStyle/>
        <a:p>
          <a:endParaRPr lang="en-US"/>
        </a:p>
      </dgm:t>
    </dgm:pt>
    <dgm:pt modelId="{C0944B3A-166D-4632-828C-CE69417F3112}">
      <dgm:prSet/>
      <dgm:spPr/>
      <dgm:t>
        <a:bodyPr/>
        <a:lstStyle/>
        <a:p>
          <a:r>
            <a:rPr lang="nb-NO"/>
            <a:t>Finne materialer </a:t>
          </a:r>
          <a:endParaRPr lang="en-US"/>
        </a:p>
      </dgm:t>
    </dgm:pt>
    <dgm:pt modelId="{8AF11506-1D97-4D70-8449-AB2DFC31429D}" type="parTrans" cxnId="{D35B1453-658C-42E4-9949-5A511F94F634}">
      <dgm:prSet/>
      <dgm:spPr/>
      <dgm:t>
        <a:bodyPr/>
        <a:lstStyle/>
        <a:p>
          <a:endParaRPr lang="en-US"/>
        </a:p>
      </dgm:t>
    </dgm:pt>
    <dgm:pt modelId="{CB982109-24A5-488D-A1DD-922555F80A5A}" type="sibTrans" cxnId="{D35B1453-658C-42E4-9949-5A511F94F634}">
      <dgm:prSet/>
      <dgm:spPr/>
      <dgm:t>
        <a:bodyPr/>
        <a:lstStyle/>
        <a:p>
          <a:endParaRPr lang="en-US"/>
        </a:p>
      </dgm:t>
    </dgm:pt>
    <dgm:pt modelId="{2CCE9348-0ADE-4AFD-880A-F4817A328D8B}">
      <dgm:prSet/>
      <dgm:spPr/>
      <dgm:t>
        <a:bodyPr/>
        <a:lstStyle/>
        <a:p>
          <a:r>
            <a:rPr lang="nb-NO"/>
            <a:t>Høyoppløselig prototype </a:t>
          </a:r>
          <a:endParaRPr lang="en-US"/>
        </a:p>
      </dgm:t>
    </dgm:pt>
    <dgm:pt modelId="{736CCB26-8B91-47C1-9D8A-B73D441FCCC2}" type="parTrans" cxnId="{CF232E25-2057-4587-BD0F-109D6D46AF02}">
      <dgm:prSet/>
      <dgm:spPr/>
      <dgm:t>
        <a:bodyPr/>
        <a:lstStyle/>
        <a:p>
          <a:endParaRPr lang="en-US"/>
        </a:p>
      </dgm:t>
    </dgm:pt>
    <dgm:pt modelId="{C51BED16-9FAE-4D1E-A07D-78273D67E0EF}" type="sibTrans" cxnId="{CF232E25-2057-4587-BD0F-109D6D46AF02}">
      <dgm:prSet/>
      <dgm:spPr/>
      <dgm:t>
        <a:bodyPr/>
        <a:lstStyle/>
        <a:p>
          <a:endParaRPr lang="en-US"/>
        </a:p>
      </dgm:t>
    </dgm:pt>
    <dgm:pt modelId="{08FED2A0-AFEE-4F3E-A118-FD0BE3560508}">
      <dgm:prSet/>
      <dgm:spPr/>
      <dgm:t>
        <a:bodyPr/>
        <a:lstStyle/>
        <a:p>
          <a:r>
            <a:rPr lang="nb-NO"/>
            <a:t>Få testet prototypen med alle brukerne </a:t>
          </a:r>
          <a:endParaRPr lang="en-US"/>
        </a:p>
      </dgm:t>
    </dgm:pt>
    <dgm:pt modelId="{042E27F7-BAB6-4AAC-9217-D9F2386D264F}" type="parTrans" cxnId="{B725D3D9-0D01-4497-AFA3-842ADB4BCE7E}">
      <dgm:prSet/>
      <dgm:spPr/>
      <dgm:t>
        <a:bodyPr/>
        <a:lstStyle/>
        <a:p>
          <a:endParaRPr lang="en-US"/>
        </a:p>
      </dgm:t>
    </dgm:pt>
    <dgm:pt modelId="{11D719FD-4D60-40FB-A338-FE0AF1DEB01E}" type="sibTrans" cxnId="{B725D3D9-0D01-4497-AFA3-842ADB4BCE7E}">
      <dgm:prSet/>
      <dgm:spPr/>
      <dgm:t>
        <a:bodyPr/>
        <a:lstStyle/>
        <a:p>
          <a:endParaRPr lang="en-US"/>
        </a:p>
      </dgm:t>
    </dgm:pt>
    <dgm:pt modelId="{3F09F2E9-9CFB-4A9A-9A6C-2D92E8480A20}">
      <dgm:prSet/>
      <dgm:spPr/>
      <dgm:t>
        <a:bodyPr/>
        <a:lstStyle/>
        <a:p>
          <a:r>
            <a:rPr lang="nb-NO"/>
            <a:t>Finne løsninger for utfordringer </a:t>
          </a:r>
          <a:endParaRPr lang="en-US"/>
        </a:p>
      </dgm:t>
    </dgm:pt>
    <dgm:pt modelId="{9D1918D4-38C8-49E1-9E69-FB78134F6FCA}" type="parTrans" cxnId="{FD254D1C-5D1E-4537-B8E0-306DDE166E0D}">
      <dgm:prSet/>
      <dgm:spPr/>
      <dgm:t>
        <a:bodyPr/>
        <a:lstStyle/>
        <a:p>
          <a:endParaRPr lang="en-US"/>
        </a:p>
      </dgm:t>
    </dgm:pt>
    <dgm:pt modelId="{372D44DD-F672-4981-A086-FD5038DFBB7E}" type="sibTrans" cxnId="{FD254D1C-5D1E-4537-B8E0-306DDE166E0D}">
      <dgm:prSet/>
      <dgm:spPr/>
      <dgm:t>
        <a:bodyPr/>
        <a:lstStyle/>
        <a:p>
          <a:endParaRPr lang="en-US"/>
        </a:p>
      </dgm:t>
    </dgm:pt>
    <dgm:pt modelId="{343F6B8D-FED2-734E-A6C9-4BAEE6CA7E1B}" type="pres">
      <dgm:prSet presAssocID="{B11195F9-B3E4-4D17-81A1-F6488551025F}" presName="linear" presStyleCnt="0">
        <dgm:presLayoutVars>
          <dgm:animLvl val="lvl"/>
          <dgm:resizeHandles val="exact"/>
        </dgm:presLayoutVars>
      </dgm:prSet>
      <dgm:spPr/>
    </dgm:pt>
    <dgm:pt modelId="{844E8589-AEFB-304D-9246-1FC60674719A}" type="pres">
      <dgm:prSet presAssocID="{8AF629FD-6CF0-4297-BD98-BB8C4D81424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973E286-2E27-684F-9309-2EF59C367F02}" type="pres">
      <dgm:prSet presAssocID="{8FEA8921-7BCE-4E60-BA25-6332C85E215E}" presName="spacer" presStyleCnt="0"/>
      <dgm:spPr/>
    </dgm:pt>
    <dgm:pt modelId="{9C657112-E0B2-F341-AEF8-3F8920CB8A98}" type="pres">
      <dgm:prSet presAssocID="{C0944B3A-166D-4632-828C-CE69417F31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5E26AB9-C070-6448-8590-3B28FA9B7E8E}" type="pres">
      <dgm:prSet presAssocID="{CB982109-24A5-488D-A1DD-922555F80A5A}" presName="spacer" presStyleCnt="0"/>
      <dgm:spPr/>
    </dgm:pt>
    <dgm:pt modelId="{E370F8A5-394C-1845-A46B-33363B2888B6}" type="pres">
      <dgm:prSet presAssocID="{2CCE9348-0ADE-4AFD-880A-F4817A328D8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58786D-9FF3-944A-83B6-E3DE5238D23C}" type="pres">
      <dgm:prSet presAssocID="{C51BED16-9FAE-4D1E-A07D-78273D67E0EF}" presName="spacer" presStyleCnt="0"/>
      <dgm:spPr/>
    </dgm:pt>
    <dgm:pt modelId="{4E58C457-A113-FD4C-92F0-06E7770CE9B5}" type="pres">
      <dgm:prSet presAssocID="{08FED2A0-AFEE-4F3E-A118-FD0BE356050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F88B23-6402-D945-AAD7-84A7EA6EAAE4}" type="pres">
      <dgm:prSet presAssocID="{11D719FD-4D60-40FB-A338-FE0AF1DEB01E}" presName="spacer" presStyleCnt="0"/>
      <dgm:spPr/>
    </dgm:pt>
    <dgm:pt modelId="{9E9BB59E-DABE-8341-AC65-D698CA46D9D0}" type="pres">
      <dgm:prSet presAssocID="{3F09F2E9-9CFB-4A9A-9A6C-2D92E8480A2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58B8608-7521-984A-A05D-AD14675EB927}" type="presOf" srcId="{08FED2A0-AFEE-4F3E-A118-FD0BE3560508}" destId="{4E58C457-A113-FD4C-92F0-06E7770CE9B5}" srcOrd="0" destOrd="0" presId="urn:microsoft.com/office/officeart/2005/8/layout/vList2"/>
    <dgm:cxn modelId="{ACB63418-79BE-F347-A4A5-65AE440AA165}" type="presOf" srcId="{C0944B3A-166D-4632-828C-CE69417F3112}" destId="{9C657112-E0B2-F341-AEF8-3F8920CB8A98}" srcOrd="0" destOrd="0" presId="urn:microsoft.com/office/officeart/2005/8/layout/vList2"/>
    <dgm:cxn modelId="{FD254D1C-5D1E-4537-B8E0-306DDE166E0D}" srcId="{B11195F9-B3E4-4D17-81A1-F6488551025F}" destId="{3F09F2E9-9CFB-4A9A-9A6C-2D92E8480A20}" srcOrd="4" destOrd="0" parTransId="{9D1918D4-38C8-49E1-9E69-FB78134F6FCA}" sibTransId="{372D44DD-F672-4981-A086-FD5038DFBB7E}"/>
    <dgm:cxn modelId="{CF232E25-2057-4587-BD0F-109D6D46AF02}" srcId="{B11195F9-B3E4-4D17-81A1-F6488551025F}" destId="{2CCE9348-0ADE-4AFD-880A-F4817A328D8B}" srcOrd="2" destOrd="0" parTransId="{736CCB26-8B91-47C1-9D8A-B73D441FCCC2}" sibTransId="{C51BED16-9FAE-4D1E-A07D-78273D67E0EF}"/>
    <dgm:cxn modelId="{43EF7A4B-1E35-C44A-8FC2-E0FFF7514184}" type="presOf" srcId="{3F09F2E9-9CFB-4A9A-9A6C-2D92E8480A20}" destId="{9E9BB59E-DABE-8341-AC65-D698CA46D9D0}" srcOrd="0" destOrd="0" presId="urn:microsoft.com/office/officeart/2005/8/layout/vList2"/>
    <dgm:cxn modelId="{D35B1453-658C-42E4-9949-5A511F94F634}" srcId="{B11195F9-B3E4-4D17-81A1-F6488551025F}" destId="{C0944B3A-166D-4632-828C-CE69417F3112}" srcOrd="1" destOrd="0" parTransId="{8AF11506-1D97-4D70-8449-AB2DFC31429D}" sibTransId="{CB982109-24A5-488D-A1DD-922555F80A5A}"/>
    <dgm:cxn modelId="{2881EB71-6E44-5443-AF97-393BA97018EB}" type="presOf" srcId="{2CCE9348-0ADE-4AFD-880A-F4817A328D8B}" destId="{E370F8A5-394C-1845-A46B-33363B2888B6}" srcOrd="0" destOrd="0" presId="urn:microsoft.com/office/officeart/2005/8/layout/vList2"/>
    <dgm:cxn modelId="{7EE57097-6D3A-2D4D-AA3F-DA654FB57DC2}" type="presOf" srcId="{B11195F9-B3E4-4D17-81A1-F6488551025F}" destId="{343F6B8D-FED2-734E-A6C9-4BAEE6CA7E1B}" srcOrd="0" destOrd="0" presId="urn:microsoft.com/office/officeart/2005/8/layout/vList2"/>
    <dgm:cxn modelId="{87A2869C-F5FE-3047-9106-1E7FEC94DF01}" type="presOf" srcId="{8AF629FD-6CF0-4297-BD98-BB8C4D814246}" destId="{844E8589-AEFB-304D-9246-1FC60674719A}" srcOrd="0" destOrd="0" presId="urn:microsoft.com/office/officeart/2005/8/layout/vList2"/>
    <dgm:cxn modelId="{73129FCF-2867-4D3F-9D56-3C8792A9B9E9}" srcId="{B11195F9-B3E4-4D17-81A1-F6488551025F}" destId="{8AF629FD-6CF0-4297-BD98-BB8C4D814246}" srcOrd="0" destOrd="0" parTransId="{4B8F4745-50BE-4B5A-9DDB-6CBE70CD90D3}" sibTransId="{8FEA8921-7BCE-4E60-BA25-6332C85E215E}"/>
    <dgm:cxn modelId="{B725D3D9-0D01-4497-AFA3-842ADB4BCE7E}" srcId="{B11195F9-B3E4-4D17-81A1-F6488551025F}" destId="{08FED2A0-AFEE-4F3E-A118-FD0BE3560508}" srcOrd="3" destOrd="0" parTransId="{042E27F7-BAB6-4AAC-9217-D9F2386D264F}" sibTransId="{11D719FD-4D60-40FB-A338-FE0AF1DEB01E}"/>
    <dgm:cxn modelId="{86969474-AAF2-5946-BA4D-592ADE57B1A9}" type="presParOf" srcId="{343F6B8D-FED2-734E-A6C9-4BAEE6CA7E1B}" destId="{844E8589-AEFB-304D-9246-1FC60674719A}" srcOrd="0" destOrd="0" presId="urn:microsoft.com/office/officeart/2005/8/layout/vList2"/>
    <dgm:cxn modelId="{53B22012-0E0E-7B4E-9A57-AE03D24A7D10}" type="presParOf" srcId="{343F6B8D-FED2-734E-A6C9-4BAEE6CA7E1B}" destId="{C973E286-2E27-684F-9309-2EF59C367F02}" srcOrd="1" destOrd="0" presId="urn:microsoft.com/office/officeart/2005/8/layout/vList2"/>
    <dgm:cxn modelId="{0815C89B-89DD-AB41-B3EB-9616E6FA7CC2}" type="presParOf" srcId="{343F6B8D-FED2-734E-A6C9-4BAEE6CA7E1B}" destId="{9C657112-E0B2-F341-AEF8-3F8920CB8A98}" srcOrd="2" destOrd="0" presId="urn:microsoft.com/office/officeart/2005/8/layout/vList2"/>
    <dgm:cxn modelId="{5F5B7175-2C1D-824A-82BE-43BDCE6E34B5}" type="presParOf" srcId="{343F6B8D-FED2-734E-A6C9-4BAEE6CA7E1B}" destId="{25E26AB9-C070-6448-8590-3B28FA9B7E8E}" srcOrd="3" destOrd="0" presId="urn:microsoft.com/office/officeart/2005/8/layout/vList2"/>
    <dgm:cxn modelId="{425FDEC1-6854-B64A-8F94-6698EE137E12}" type="presParOf" srcId="{343F6B8D-FED2-734E-A6C9-4BAEE6CA7E1B}" destId="{E370F8A5-394C-1845-A46B-33363B2888B6}" srcOrd="4" destOrd="0" presId="urn:microsoft.com/office/officeart/2005/8/layout/vList2"/>
    <dgm:cxn modelId="{17FF05CC-7F2A-4340-9B43-CB1CCF0F7D7F}" type="presParOf" srcId="{343F6B8D-FED2-734E-A6C9-4BAEE6CA7E1B}" destId="{F058786D-9FF3-944A-83B6-E3DE5238D23C}" srcOrd="5" destOrd="0" presId="urn:microsoft.com/office/officeart/2005/8/layout/vList2"/>
    <dgm:cxn modelId="{5A00A586-A5AE-DF44-8EFD-13F8181398E6}" type="presParOf" srcId="{343F6B8D-FED2-734E-A6C9-4BAEE6CA7E1B}" destId="{4E58C457-A113-FD4C-92F0-06E7770CE9B5}" srcOrd="6" destOrd="0" presId="urn:microsoft.com/office/officeart/2005/8/layout/vList2"/>
    <dgm:cxn modelId="{65FE20DC-83C2-BC4F-A007-2F94E0881EE8}" type="presParOf" srcId="{343F6B8D-FED2-734E-A6C9-4BAEE6CA7E1B}" destId="{5EF88B23-6402-D945-AAD7-84A7EA6EAAE4}" srcOrd="7" destOrd="0" presId="urn:microsoft.com/office/officeart/2005/8/layout/vList2"/>
    <dgm:cxn modelId="{E36B6C51-6477-8140-8500-51AE583D04C6}" type="presParOf" srcId="{343F6B8D-FED2-734E-A6C9-4BAEE6CA7E1B}" destId="{9E9BB59E-DABE-8341-AC65-D698CA46D9D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58200-4ED1-46F9-95CA-D74A64160993}">
      <dsp:nvSpPr>
        <dsp:cNvPr id="0" name=""/>
        <dsp:cNvSpPr/>
      </dsp:nvSpPr>
      <dsp:spPr>
        <a:xfrm>
          <a:off x="701556" y="302107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B321F-F585-4610-96E3-7AA7D5F42949}">
      <dsp:nvSpPr>
        <dsp:cNvPr id="0" name=""/>
        <dsp:cNvSpPr/>
      </dsp:nvSpPr>
      <dsp:spPr>
        <a:xfrm>
          <a:off x="1125681" y="726232"/>
          <a:ext cx="1141874" cy="1141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4E332-1F96-49B4-9C1A-1BD4864294F8}">
      <dsp:nvSpPr>
        <dsp:cNvPr id="0" name=""/>
        <dsp:cNvSpPr/>
      </dsp:nvSpPr>
      <dsp:spPr>
        <a:xfrm>
          <a:off x="65369" y="291210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900" kern="1200"/>
            <a:t>Tema </a:t>
          </a:r>
          <a:r>
            <a:rPr lang="nb-NO" sz="1900" kern="1200">
              <a:sym typeface="Wingdings" panose="05000000000000000000" pitchFamily="2" charset="2"/>
            </a:rPr>
            <a:t></a:t>
          </a:r>
          <a:r>
            <a:rPr lang="nb-NO" sz="1900" kern="1200"/>
            <a:t> Kjæledyr</a:t>
          </a:r>
          <a:endParaRPr lang="en-US" sz="1900" kern="1200"/>
        </a:p>
      </dsp:txBody>
      <dsp:txXfrm>
        <a:off x="65369" y="2912107"/>
        <a:ext cx="3262500" cy="720000"/>
      </dsp:txXfrm>
    </dsp:sp>
    <dsp:sp modelId="{6E877B44-05FB-4401-B70E-27CDE0BB37B6}">
      <dsp:nvSpPr>
        <dsp:cNvPr id="0" name=""/>
        <dsp:cNvSpPr/>
      </dsp:nvSpPr>
      <dsp:spPr>
        <a:xfrm>
          <a:off x="4534994" y="302107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6E654-92CB-449C-ACE5-FF87D06B6214}">
      <dsp:nvSpPr>
        <dsp:cNvPr id="0" name=""/>
        <dsp:cNvSpPr/>
      </dsp:nvSpPr>
      <dsp:spPr>
        <a:xfrm>
          <a:off x="4959119" y="726232"/>
          <a:ext cx="1141874" cy="1141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87170-D751-4C3C-B875-5B57565F33E8}">
      <dsp:nvSpPr>
        <dsp:cNvPr id="0" name=""/>
        <dsp:cNvSpPr/>
      </dsp:nvSpPr>
      <dsp:spPr>
        <a:xfrm>
          <a:off x="3898806" y="291210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900" kern="1200" dirty="0"/>
            <a:t>Intervju </a:t>
          </a:r>
          <a:r>
            <a:rPr lang="nb-NO" sz="1900" kern="1200" dirty="0">
              <a:sym typeface="Wingdings" panose="05000000000000000000" pitchFamily="2" charset="2"/>
            </a:rPr>
            <a:t></a:t>
          </a:r>
          <a:r>
            <a:rPr lang="nb-NO" sz="1900" kern="1200" dirty="0"/>
            <a:t> 3 brukere </a:t>
          </a:r>
          <a:endParaRPr lang="en-US" sz="1900" kern="1200" dirty="0"/>
        </a:p>
      </dsp:txBody>
      <dsp:txXfrm>
        <a:off x="3898806" y="2912107"/>
        <a:ext cx="3262500" cy="720000"/>
      </dsp:txXfrm>
    </dsp:sp>
    <dsp:sp modelId="{AD1401EA-550B-1445-B9C4-DA39039DB5ED}">
      <dsp:nvSpPr>
        <dsp:cNvPr id="0" name=""/>
        <dsp:cNvSpPr/>
      </dsp:nvSpPr>
      <dsp:spPr>
        <a:xfrm>
          <a:off x="8368431" y="302107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D9F68-296D-F24C-B261-1DC4828420B4}">
      <dsp:nvSpPr>
        <dsp:cNvPr id="0" name=""/>
        <dsp:cNvSpPr/>
      </dsp:nvSpPr>
      <dsp:spPr>
        <a:xfrm>
          <a:off x="8792556" y="726232"/>
          <a:ext cx="1141874" cy="1141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B4F76-1E01-5A46-B75C-C707121F9BE1}">
      <dsp:nvSpPr>
        <dsp:cNvPr id="0" name=""/>
        <dsp:cNvSpPr/>
      </dsp:nvSpPr>
      <dsp:spPr>
        <a:xfrm>
          <a:off x="7732244" y="291210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900" kern="1200" dirty="0"/>
            <a:t>problemområde </a:t>
          </a:r>
          <a:r>
            <a:rPr lang="nb-NO" sz="1900" kern="1200" dirty="0">
              <a:sym typeface="Wingdings" panose="05000000000000000000" pitchFamily="2" charset="2"/>
            </a:rPr>
            <a:t>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900" kern="1200" dirty="0">
              <a:sym typeface="Wingdings" panose="05000000000000000000" pitchFamily="2" charset="2"/>
            </a:rPr>
            <a:t>Mat, leke/aktivitet, stell,</a:t>
          </a:r>
          <a:endParaRPr lang="nb-NO" sz="1900" kern="1200" dirty="0"/>
        </a:p>
      </dsp:txBody>
      <dsp:txXfrm>
        <a:off x="7732244" y="2912107"/>
        <a:ext cx="32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0556D-C6E4-4816-B940-A5CA32ACD172}">
      <dsp:nvSpPr>
        <dsp:cNvPr id="0" name=""/>
        <dsp:cNvSpPr/>
      </dsp:nvSpPr>
      <dsp:spPr>
        <a:xfrm>
          <a:off x="802276" y="913865"/>
          <a:ext cx="1070440" cy="10704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8FCCB-3C63-4D3F-9BA6-7F156460B2B0}">
      <dsp:nvSpPr>
        <dsp:cNvPr id="0" name=""/>
        <dsp:cNvSpPr/>
      </dsp:nvSpPr>
      <dsp:spPr>
        <a:xfrm>
          <a:off x="148118" y="2300349"/>
          <a:ext cx="23787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Tekniske utfordringer - programmere det,  få ut lyd </a:t>
          </a:r>
          <a:endParaRPr lang="en-US" sz="1700" kern="1200"/>
        </a:p>
      </dsp:txBody>
      <dsp:txXfrm>
        <a:off x="148118" y="2300349"/>
        <a:ext cx="2378757" cy="720000"/>
      </dsp:txXfrm>
    </dsp:sp>
    <dsp:sp modelId="{C164416D-5FE1-48F5-AD61-B3B188810952}">
      <dsp:nvSpPr>
        <dsp:cNvPr id="0" name=""/>
        <dsp:cNvSpPr/>
      </dsp:nvSpPr>
      <dsp:spPr>
        <a:xfrm>
          <a:off x="3597316" y="913865"/>
          <a:ext cx="1070440" cy="10704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4D135-8039-4622-8482-146E09DCDE9E}">
      <dsp:nvSpPr>
        <dsp:cNvPr id="0" name=""/>
        <dsp:cNvSpPr/>
      </dsp:nvSpPr>
      <dsp:spPr>
        <a:xfrm>
          <a:off x="2943158" y="2300349"/>
          <a:ext cx="23787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Form – hvordan fylle den opp med belønning </a:t>
          </a:r>
          <a:endParaRPr lang="en-US" sz="1700" kern="1200"/>
        </a:p>
      </dsp:txBody>
      <dsp:txXfrm>
        <a:off x="2943158" y="2300349"/>
        <a:ext cx="2378757" cy="720000"/>
      </dsp:txXfrm>
    </dsp:sp>
    <dsp:sp modelId="{76B2C265-9679-4673-8512-E328C382D430}">
      <dsp:nvSpPr>
        <dsp:cNvPr id="0" name=""/>
        <dsp:cNvSpPr/>
      </dsp:nvSpPr>
      <dsp:spPr>
        <a:xfrm>
          <a:off x="6392355" y="913865"/>
          <a:ext cx="1070440" cy="10704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0D612-47DC-4175-9159-B1755B426E6D}">
      <dsp:nvSpPr>
        <dsp:cNvPr id="0" name=""/>
        <dsp:cNvSpPr/>
      </dsp:nvSpPr>
      <dsp:spPr>
        <a:xfrm>
          <a:off x="5738197" y="2300349"/>
          <a:ext cx="23787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Arduino – ikke eksperter </a:t>
          </a:r>
          <a:endParaRPr lang="en-US" sz="1700" kern="1200"/>
        </a:p>
      </dsp:txBody>
      <dsp:txXfrm>
        <a:off x="5738197" y="2300349"/>
        <a:ext cx="2378757" cy="720000"/>
      </dsp:txXfrm>
    </dsp:sp>
    <dsp:sp modelId="{22B903E1-58D4-4CB7-9183-9FDE3CBE24D2}">
      <dsp:nvSpPr>
        <dsp:cNvPr id="0" name=""/>
        <dsp:cNvSpPr/>
      </dsp:nvSpPr>
      <dsp:spPr>
        <a:xfrm>
          <a:off x="9187395" y="913865"/>
          <a:ext cx="1070440" cy="10704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80788-66E7-4318-A8BB-4162C8ED56D4}">
      <dsp:nvSpPr>
        <dsp:cNvPr id="0" name=""/>
        <dsp:cNvSpPr/>
      </dsp:nvSpPr>
      <dsp:spPr>
        <a:xfrm>
          <a:off x="8533237" y="2300349"/>
          <a:ext cx="23787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Dyr – få dem interesserte i det </a:t>
          </a:r>
          <a:endParaRPr lang="en-US" sz="1700" kern="1200"/>
        </a:p>
      </dsp:txBody>
      <dsp:txXfrm>
        <a:off x="8533237" y="2300349"/>
        <a:ext cx="2378757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E8589-AEFB-304D-9246-1FC60674719A}">
      <dsp:nvSpPr>
        <dsp:cNvPr id="0" name=""/>
        <dsp:cNvSpPr/>
      </dsp:nvSpPr>
      <dsp:spPr>
        <a:xfrm>
          <a:off x="0" y="682053"/>
          <a:ext cx="6762434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Jobbe mer med rapporten </a:t>
          </a:r>
          <a:endParaRPr lang="en-US" sz="2800" kern="1200"/>
        </a:p>
      </dsp:txBody>
      <dsp:txXfrm>
        <a:off x="32784" y="714837"/>
        <a:ext cx="6696866" cy="606012"/>
      </dsp:txXfrm>
    </dsp:sp>
    <dsp:sp modelId="{9C657112-E0B2-F341-AEF8-3F8920CB8A98}">
      <dsp:nvSpPr>
        <dsp:cNvPr id="0" name=""/>
        <dsp:cNvSpPr/>
      </dsp:nvSpPr>
      <dsp:spPr>
        <a:xfrm>
          <a:off x="0" y="1434274"/>
          <a:ext cx="6762434" cy="671580"/>
        </a:xfrm>
        <a:prstGeom prst="roundRect">
          <a:avLst/>
        </a:prstGeom>
        <a:solidFill>
          <a:schemeClr val="accent5">
            <a:hueOff val="380948"/>
            <a:satOff val="-1257"/>
            <a:lumOff val="-1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Finne materialer </a:t>
          </a:r>
          <a:endParaRPr lang="en-US" sz="2800" kern="1200"/>
        </a:p>
      </dsp:txBody>
      <dsp:txXfrm>
        <a:off x="32784" y="1467058"/>
        <a:ext cx="6696866" cy="606012"/>
      </dsp:txXfrm>
    </dsp:sp>
    <dsp:sp modelId="{E370F8A5-394C-1845-A46B-33363B2888B6}">
      <dsp:nvSpPr>
        <dsp:cNvPr id="0" name=""/>
        <dsp:cNvSpPr/>
      </dsp:nvSpPr>
      <dsp:spPr>
        <a:xfrm>
          <a:off x="0" y="2186494"/>
          <a:ext cx="6762434" cy="671580"/>
        </a:xfrm>
        <a:prstGeom prst="roundRect">
          <a:avLst/>
        </a:prstGeom>
        <a:solidFill>
          <a:schemeClr val="accent5">
            <a:hueOff val="761896"/>
            <a:satOff val="-2514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Høyoppløselig prototype </a:t>
          </a:r>
          <a:endParaRPr lang="en-US" sz="2800" kern="1200"/>
        </a:p>
      </dsp:txBody>
      <dsp:txXfrm>
        <a:off x="32784" y="2219278"/>
        <a:ext cx="6696866" cy="606012"/>
      </dsp:txXfrm>
    </dsp:sp>
    <dsp:sp modelId="{4E58C457-A113-FD4C-92F0-06E7770CE9B5}">
      <dsp:nvSpPr>
        <dsp:cNvPr id="0" name=""/>
        <dsp:cNvSpPr/>
      </dsp:nvSpPr>
      <dsp:spPr>
        <a:xfrm>
          <a:off x="0" y="2938714"/>
          <a:ext cx="6762434" cy="671580"/>
        </a:xfrm>
        <a:prstGeom prst="roundRect">
          <a:avLst/>
        </a:prstGeom>
        <a:solidFill>
          <a:schemeClr val="accent5">
            <a:hueOff val="1142845"/>
            <a:satOff val="-3772"/>
            <a:lumOff val="-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Få testet prototypen med alle brukerne </a:t>
          </a:r>
          <a:endParaRPr lang="en-US" sz="2800" kern="1200"/>
        </a:p>
      </dsp:txBody>
      <dsp:txXfrm>
        <a:off x="32784" y="2971498"/>
        <a:ext cx="6696866" cy="606012"/>
      </dsp:txXfrm>
    </dsp:sp>
    <dsp:sp modelId="{9E9BB59E-DABE-8341-AC65-D698CA46D9D0}">
      <dsp:nvSpPr>
        <dsp:cNvPr id="0" name=""/>
        <dsp:cNvSpPr/>
      </dsp:nvSpPr>
      <dsp:spPr>
        <a:xfrm>
          <a:off x="0" y="3690934"/>
          <a:ext cx="6762434" cy="671580"/>
        </a:xfrm>
        <a:prstGeom prst="roundRect">
          <a:avLst/>
        </a:prstGeom>
        <a:solidFill>
          <a:schemeClr val="accent5">
            <a:hueOff val="1523793"/>
            <a:satOff val="-5029"/>
            <a:lumOff val="-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Finne løsninger for utfordringer </a:t>
          </a:r>
          <a:endParaRPr lang="en-US" sz="2800" kern="1200"/>
        </a:p>
      </dsp:txBody>
      <dsp:txXfrm>
        <a:off x="32784" y="3723718"/>
        <a:ext cx="6696866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A758-32E8-3647-AC18-34FDD7AC3153}" type="datetimeFigureOut">
              <a:rPr lang="nb-NO" smtClean="0"/>
              <a:t>17.04.2023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8F970-6F52-6244-8CE6-224D514269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3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F970-6F52-6244-8CE6-224D5142692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60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1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5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63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5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9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2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53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1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83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2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45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itish shorthair cat and golden retriever snuggling">
            <a:extLst>
              <a:ext uri="{FF2B5EF4-FFF2-40B4-BE49-F238E27FC236}">
                <a16:creationId xmlns:a16="http://schemas.microsoft.com/office/drawing/2014/main" id="{A451BF02-9664-FB58-89EA-AE270F6E4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740" b="89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D91BC55-708E-D7E2-EA9E-5B40CE613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4819615"/>
            <a:ext cx="6817836" cy="1264936"/>
          </a:xfrm>
        </p:spPr>
        <p:txBody>
          <a:bodyPr anchor="ctr">
            <a:normAutofit/>
          </a:bodyPr>
          <a:lstStyle/>
          <a:p>
            <a:r>
              <a:rPr lang="nb-NO" dirty="0" err="1">
                <a:solidFill>
                  <a:srgbClr val="FFFFFF"/>
                </a:solidFill>
              </a:rPr>
              <a:t>Future</a:t>
            </a:r>
            <a:r>
              <a:rPr lang="nb-NO" dirty="0">
                <a:solidFill>
                  <a:srgbClr val="FFFFFF"/>
                </a:solidFill>
              </a:rPr>
              <a:t> design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140E8A2-06A0-609C-D0ED-3C683D9A7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2516" y="4901919"/>
            <a:ext cx="3483615" cy="1100329"/>
          </a:xfrm>
        </p:spPr>
        <p:txBody>
          <a:bodyPr anchor="ctr">
            <a:normAutofit/>
          </a:bodyPr>
          <a:lstStyle/>
          <a:p>
            <a:r>
              <a:rPr lang="nb-NO" sz="1600" dirty="0">
                <a:solidFill>
                  <a:srgbClr val="FFFFFF"/>
                </a:solidFill>
              </a:rPr>
              <a:t>Laget av: simen, </a:t>
            </a:r>
            <a:r>
              <a:rPr lang="nb-NO" sz="1600" dirty="0" err="1">
                <a:solidFill>
                  <a:srgbClr val="FFFFFF"/>
                </a:solidFill>
              </a:rPr>
              <a:t>sofie</a:t>
            </a:r>
            <a:r>
              <a:rPr lang="nb-NO" sz="1600" dirty="0">
                <a:solidFill>
                  <a:srgbClr val="FFFFFF"/>
                </a:solidFill>
              </a:rPr>
              <a:t>, </a:t>
            </a:r>
            <a:r>
              <a:rPr lang="nb-NO" sz="1600" dirty="0" err="1">
                <a:solidFill>
                  <a:srgbClr val="FFFFFF"/>
                </a:solidFill>
              </a:rPr>
              <a:t>rodas</a:t>
            </a:r>
            <a:r>
              <a:rPr lang="nb-NO" sz="1600" dirty="0">
                <a:solidFill>
                  <a:srgbClr val="FFFFFF"/>
                </a:solidFill>
              </a:rPr>
              <a:t>, </a:t>
            </a:r>
            <a:r>
              <a:rPr lang="nb-NO" sz="1600" dirty="0" err="1">
                <a:solidFill>
                  <a:srgbClr val="FFFFFF"/>
                </a:solidFill>
              </a:rPr>
              <a:t>Thusiha</a:t>
            </a:r>
            <a:r>
              <a:rPr lang="nb-NO" sz="16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981B13-F880-47D1-BA19-C2C84FC75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4610607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889C86-81F5-4E2B-A1BF-3DC57716B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4614653"/>
            <a:ext cx="0" cy="167486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651B2-663F-4ED2-A7D2-9D74A5DF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1819" y="6289514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B4314D2-D2A1-4CD8-AC61-D3A86240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B4B1E3-47ED-77BD-5AC5-29FF9BFD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9567"/>
            <a:ext cx="11110405" cy="1054864"/>
          </a:xfrm>
        </p:spPr>
        <p:txBody>
          <a:bodyPr anchor="t">
            <a:normAutofit/>
          </a:bodyPr>
          <a:lstStyle/>
          <a:p>
            <a:r>
              <a:rPr lang="nb-NO" dirty="0"/>
              <a:t>Utfordringer 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989C9033-50A6-4C0D-A434-1DA417B55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56775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6E77119D-632B-44FE-918A-65D2788D0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Plassholder for innhold 2">
            <a:extLst>
              <a:ext uri="{FF2B5EF4-FFF2-40B4-BE49-F238E27FC236}">
                <a16:creationId xmlns:a16="http://schemas.microsoft.com/office/drawing/2014/main" id="{E8012DEE-33F0-A2A9-C1CE-4B7B0C91C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387055"/>
              </p:ext>
            </p:extLst>
          </p:nvPr>
        </p:nvGraphicFramePr>
        <p:xfrm>
          <a:off x="571500" y="1936417"/>
          <a:ext cx="11060113" cy="393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122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B593B728-EF8E-4747-9825-F8D7FEEE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396069-EF66-C8AA-B251-A6711269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3863"/>
            <a:ext cx="3448812" cy="5048339"/>
          </a:xfrm>
        </p:spPr>
        <p:txBody>
          <a:bodyPr anchor="t">
            <a:normAutofit/>
          </a:bodyPr>
          <a:lstStyle/>
          <a:p>
            <a:r>
              <a:rPr lang="nb-NO" dirty="0"/>
              <a:t>Veien videre 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D138B8C1-129C-418D-BEA5-984B1F6A3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6286500"/>
            <a:ext cx="11048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EEE0F901-22C5-405D-919A-D48167CE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587C62E1-2E42-4DD6-9ECF-39FB001D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48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Plassholder for innhold 2">
            <a:extLst>
              <a:ext uri="{FF2B5EF4-FFF2-40B4-BE49-F238E27FC236}">
                <a16:creationId xmlns:a16="http://schemas.microsoft.com/office/drawing/2014/main" id="{E2493AFA-ACC3-673C-3ED3-1F8009409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39873"/>
              </p:ext>
            </p:extLst>
          </p:nvPr>
        </p:nvGraphicFramePr>
        <p:xfrm>
          <a:off x="4869180" y="899033"/>
          <a:ext cx="6762434" cy="504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665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4314D2-D2A1-4CD8-AC61-D3A86240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9FC85CC-F5C1-549A-8359-A4F06899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9567"/>
            <a:ext cx="11110405" cy="1054864"/>
          </a:xfrm>
        </p:spPr>
        <p:txBody>
          <a:bodyPr anchor="t">
            <a:normAutofit/>
          </a:bodyPr>
          <a:lstStyle/>
          <a:p>
            <a:r>
              <a:rPr lang="nb-NO" dirty="0"/>
              <a:t>Introduksjon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9C9033-50A6-4C0D-A434-1DA417B55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56775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77119D-632B-44FE-918A-65D2788D0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50A70F14-582D-8752-6C6E-E8A43D0DF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289560"/>
              </p:ext>
            </p:extLst>
          </p:nvPr>
        </p:nvGraphicFramePr>
        <p:xfrm>
          <a:off x="571500" y="1936417"/>
          <a:ext cx="11060113" cy="393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170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472C7D38-0046-95EC-E8F0-1C8E2631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14" descr="Et bilde som inneholder tekst, brev&#10;&#10;Automatisk generert beskrivelse">
            <a:extLst>
              <a:ext uri="{FF2B5EF4-FFF2-40B4-BE49-F238E27FC236}">
                <a16:creationId xmlns:a16="http://schemas.microsoft.com/office/drawing/2014/main" id="{4F3A2660-FAF5-AFF3-7D44-906B5AF8B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tekst, person, innendørs, datamaskin&#10;&#10;Automatisk generert beskrivelse">
            <a:extLst>
              <a:ext uri="{FF2B5EF4-FFF2-40B4-BE49-F238E27FC236}">
                <a16:creationId xmlns:a16="http://schemas.microsoft.com/office/drawing/2014/main" id="{8CBA87E1-87AF-9F46-AC9B-5154A70F0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6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74AFEF-3D3E-3C12-996F-C08288CB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6108192" cy="365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 err="1"/>
              <a:t>Katte-luke</a:t>
            </a:r>
            <a:r>
              <a:rPr lang="en-US" sz="6000" dirty="0"/>
              <a:t> sensor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54BB0393-83B2-C47C-76E8-9F0317E11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9" r="2" b="2"/>
          <a:stretch/>
        </p:blipFill>
        <p:spPr>
          <a:xfrm rot="5400000">
            <a:off x="7236188" y="1623837"/>
            <a:ext cx="5158308" cy="361031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34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41C0531-05AA-E326-172A-2F689F4E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Feeder++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kalender&#10;&#10;Automatisk generert beskrivelse">
            <a:extLst>
              <a:ext uri="{FF2B5EF4-FFF2-40B4-BE49-F238E27FC236}">
                <a16:creationId xmlns:a16="http://schemas.microsoft.com/office/drawing/2014/main" id="{482D2568-52A6-A971-62B0-0E6DBCC4B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" r="-2" b="-2"/>
          <a:stretch/>
        </p:blipFill>
        <p:spPr>
          <a:xfrm rot="5400000">
            <a:off x="5586037" y="-33739"/>
            <a:ext cx="5148368" cy="692054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39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30061D-9843-17FE-6EAB-968D66F9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Hjernetrim</a:t>
            </a:r>
            <a:r>
              <a:rPr lang="en-US" sz="4800" dirty="0"/>
              <a:t> – </a:t>
            </a:r>
            <a:r>
              <a:rPr lang="en-US" sz="4800" dirty="0" err="1"/>
              <a:t>lydsensor</a:t>
            </a:r>
            <a:endParaRPr lang="en-US" sz="48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97EA73ED-E684-EAC2-B609-0B4C2CB4A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" r="-2" b="-2"/>
          <a:stretch/>
        </p:blipFill>
        <p:spPr>
          <a:xfrm rot="5400000">
            <a:off x="5586037" y="-33739"/>
            <a:ext cx="5148368" cy="692054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6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398C6AF-6AD2-1281-D266-C542EE76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6108192" cy="365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 err="1"/>
              <a:t>Hjernetrim</a:t>
            </a:r>
            <a:r>
              <a:rPr lang="en-US" sz="6000" dirty="0"/>
              <a:t> -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tekst, konvolutt, kontorrekvisitter&#10;&#10;Automatisk generert beskrivelse">
            <a:extLst>
              <a:ext uri="{FF2B5EF4-FFF2-40B4-BE49-F238E27FC236}">
                <a16:creationId xmlns:a16="http://schemas.microsoft.com/office/drawing/2014/main" id="{B7B680B0-27CF-605A-7A08-7437FEE64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9" r="2" b="2"/>
          <a:stretch/>
        </p:blipFill>
        <p:spPr>
          <a:xfrm>
            <a:off x="8010184" y="849841"/>
            <a:ext cx="3610316" cy="515830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7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63AB9E1-499E-41EB-A74E-905920CCD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90BC11-2E1F-820E-787B-E7FEA52F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6" y="4817294"/>
            <a:ext cx="6857321" cy="1269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De to vi har gått videre med</a:t>
            </a:r>
          </a:p>
        </p:txBody>
      </p:sp>
      <p:pic>
        <p:nvPicPr>
          <p:cNvPr id="4" name="Bilde 3" descr="Et bilde som inneholder kalender&#10;&#10;Automatisk generert beskrivelse">
            <a:extLst>
              <a:ext uri="{FF2B5EF4-FFF2-40B4-BE49-F238E27FC236}">
                <a16:creationId xmlns:a16="http://schemas.microsoft.com/office/drawing/2014/main" id="{1B9F933D-6449-7C27-D694-1C71E0528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" r="2831" b="3"/>
          <a:stretch/>
        </p:blipFill>
        <p:spPr>
          <a:xfrm rot="5400000">
            <a:off x="1366199" y="-228601"/>
            <a:ext cx="3780696" cy="5389457"/>
          </a:xfrm>
          <a:prstGeom prst="rect">
            <a:avLst/>
          </a:prstGeom>
        </p:spPr>
      </p:pic>
      <p:pic>
        <p:nvPicPr>
          <p:cNvPr id="3" name="Bilde 2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0346EBF6-8917-C6C2-250B-1A0A2AAA0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" r="3236" b="3"/>
          <a:stretch/>
        </p:blipFill>
        <p:spPr>
          <a:xfrm rot="5400000">
            <a:off x="7045104" y="-232880"/>
            <a:ext cx="3780696" cy="538945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5B6F1A-4974-4BCA-8395-D9973EF91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4610607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458AAC-F667-498F-A263-A8C7AB4F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1819" y="6289514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ADB4C3-95D8-46A5-A7DB-F9BCC92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4614653"/>
            <a:ext cx="0" cy="16748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651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E106EB-8384-C01B-1E2C-A943201D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Mulige materialer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AD01E9-8B25-D862-DEF7-FF3FB27E9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Feeder</a:t>
            </a:r>
            <a:r>
              <a:rPr lang="nb-NO" dirty="0"/>
              <a:t>++</a:t>
            </a:r>
          </a:p>
          <a:p>
            <a:pPr lvl="1"/>
            <a:r>
              <a:rPr lang="nb-NO" dirty="0" err="1"/>
              <a:t>Pappboks</a:t>
            </a:r>
            <a:r>
              <a:rPr lang="nb-NO" dirty="0"/>
              <a:t> </a:t>
            </a:r>
          </a:p>
          <a:p>
            <a:pPr lvl="1"/>
            <a:r>
              <a:rPr lang="nb-NO" dirty="0" err="1"/>
              <a:t>Treeske</a:t>
            </a:r>
            <a:endParaRPr lang="nb-NO" dirty="0"/>
          </a:p>
          <a:p>
            <a:pPr lvl="1"/>
            <a:r>
              <a:rPr lang="nb-NO" dirty="0"/>
              <a:t>Det vi har tilgjengelig </a:t>
            </a:r>
          </a:p>
          <a:p>
            <a:pPr lvl="1"/>
            <a:r>
              <a:rPr lang="nb-NO" dirty="0"/>
              <a:t>Pels – myk </a:t>
            </a:r>
          </a:p>
          <a:p>
            <a:pPr lvl="1"/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75D2EE-E746-605B-6CE8-343799285BE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2074863"/>
            <a:ext cx="5181600" cy="4102100"/>
          </a:xfrm>
        </p:spPr>
        <p:txBody>
          <a:bodyPr/>
          <a:lstStyle/>
          <a:p>
            <a:r>
              <a:rPr lang="nb-NO" dirty="0"/>
              <a:t>Hjernetrim – lydsensor</a:t>
            </a:r>
          </a:p>
          <a:p>
            <a:pPr lvl="1"/>
            <a:r>
              <a:rPr lang="nb-NO" dirty="0"/>
              <a:t>Plast </a:t>
            </a:r>
          </a:p>
          <a:p>
            <a:pPr lvl="1"/>
            <a:r>
              <a:rPr lang="nb-NO" dirty="0"/>
              <a:t>Tre </a:t>
            </a:r>
          </a:p>
          <a:p>
            <a:pPr lvl="1"/>
            <a:r>
              <a:rPr lang="nb-NO" dirty="0"/>
              <a:t>Det vi har </a:t>
            </a:r>
            <a:r>
              <a:rPr lang="nb-NO" dirty="0" err="1"/>
              <a:t>tigjengelig</a:t>
            </a:r>
            <a:r>
              <a:rPr lang="nb-NO" dirty="0"/>
              <a:t> </a:t>
            </a:r>
          </a:p>
          <a:p>
            <a:pPr marL="228600" lvl="1" indent="0">
              <a:buNone/>
            </a:pPr>
            <a:endParaRPr lang="nb-NO" dirty="0"/>
          </a:p>
          <a:p>
            <a:pPr marL="228600" lvl="1" indent="0">
              <a:buNone/>
            </a:pPr>
            <a:endParaRPr lang="nb-NO" dirty="0"/>
          </a:p>
          <a:p>
            <a:pPr marL="228600" lvl="1" indent="0">
              <a:buNone/>
            </a:pPr>
            <a:endParaRPr lang="nb-NO" dirty="0"/>
          </a:p>
          <a:p>
            <a:pPr marL="228600" lvl="1" indent="0">
              <a:buNone/>
            </a:pPr>
            <a:r>
              <a:rPr lang="nb-NO" dirty="0"/>
              <a:t>Farger og diverse – brukerne får bestemme. </a:t>
            </a:r>
          </a:p>
        </p:txBody>
      </p:sp>
    </p:spTree>
    <p:extLst>
      <p:ext uri="{BB962C8B-B14F-4D97-AF65-F5344CB8AC3E}">
        <p14:creationId xmlns:p14="http://schemas.microsoft.com/office/powerpoint/2010/main" val="1463150584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LightSeed_2SEEDS">
      <a:dk1>
        <a:srgbClr val="000000"/>
      </a:dk1>
      <a:lt1>
        <a:srgbClr val="FFFFFF"/>
      </a:lt1>
      <a:dk2>
        <a:srgbClr val="412724"/>
      </a:dk2>
      <a:lt2>
        <a:srgbClr val="E8E7E2"/>
      </a:lt2>
      <a:accent1>
        <a:srgbClr val="7685C3"/>
      </a:accent1>
      <a:accent2>
        <a:srgbClr val="7EAAC6"/>
      </a:accent2>
      <a:accent3>
        <a:srgbClr val="9D8FCE"/>
      </a:accent3>
      <a:accent4>
        <a:srgbClr val="C37681"/>
      </a:accent4>
      <a:accent5>
        <a:srgbClr val="C99784"/>
      </a:accent5>
      <a:accent6>
        <a:srgbClr val="B8A26F"/>
      </a:accent6>
      <a:hlink>
        <a:srgbClr val="8D8256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9500</TotalTime>
  <Words>126</Words>
  <Application>Microsoft Macintosh PowerPoint</Application>
  <PresentationFormat>Widescreen</PresentationFormat>
  <Paragraphs>38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Batang</vt:lpstr>
      <vt:lpstr>Arial</vt:lpstr>
      <vt:lpstr>Avenir Next LT Pro Light</vt:lpstr>
      <vt:lpstr>Calibri</vt:lpstr>
      <vt:lpstr>Wingdings</vt:lpstr>
      <vt:lpstr>AlignmentVTI</vt:lpstr>
      <vt:lpstr>Future design </vt:lpstr>
      <vt:lpstr>Introduksjon </vt:lpstr>
      <vt:lpstr>PowerPoint-presentasjon</vt:lpstr>
      <vt:lpstr>Katte-luke sensor </vt:lpstr>
      <vt:lpstr>Feeder++</vt:lpstr>
      <vt:lpstr>Hjernetrim – lydsensor</vt:lpstr>
      <vt:lpstr>Hjernetrim - </vt:lpstr>
      <vt:lpstr>De to vi har gått videre med</vt:lpstr>
      <vt:lpstr>Mulige materialer</vt:lpstr>
      <vt:lpstr>Utfordringer </vt:lpstr>
      <vt:lpstr>Veien videre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design </dc:title>
  <dc:creator>Thusiha Thevarasa</dc:creator>
  <cp:lastModifiedBy>Thusiha Thevarasa</cp:lastModifiedBy>
  <cp:revision>2</cp:revision>
  <dcterms:created xsi:type="dcterms:W3CDTF">2023-04-17T10:24:34Z</dcterms:created>
  <dcterms:modified xsi:type="dcterms:W3CDTF">2023-04-24T11:44:46Z</dcterms:modified>
</cp:coreProperties>
</file>