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2" r:id="rId3"/>
    <p:sldId id="261" r:id="rId4"/>
    <p:sldId id="257" r:id="rId5"/>
    <p:sldId id="259" r:id="rId6"/>
    <p:sldId id="258" r:id="rId7"/>
    <p:sldId id="260" r:id="rId8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67DC4D-43A2-4FEE-8AAB-C518ECC8D543}" v="1" dt="2023-03-14T11:12:18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7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509B8FB-8A61-4710-8830-9BE2DEB5C71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722E16C-CE5A-455D-B30C-4C18DB289A59}">
      <dgm:prSet/>
      <dgm:spPr/>
      <dgm:t>
        <a:bodyPr/>
        <a:lstStyle/>
        <a:p>
          <a:r>
            <a:rPr lang="nb-NO"/>
            <a:t>Vi har planlagt dager vi skal møte opp sammen </a:t>
          </a:r>
          <a:r>
            <a:rPr lang="nb-NO">
              <a:sym typeface="Wingdings" panose="05000000000000000000" pitchFamily="2" charset="2"/>
            </a:rPr>
            <a:t></a:t>
          </a:r>
          <a:r>
            <a:rPr lang="nb-NO"/>
            <a:t> ca 10 timer i uka </a:t>
          </a:r>
          <a:endParaRPr lang="en-US"/>
        </a:p>
      </dgm:t>
    </dgm:pt>
    <dgm:pt modelId="{E65D90CD-2D8F-4242-BB4A-07F60FE2FF71}" type="parTrans" cxnId="{40CF28BF-784C-4636-A9EA-C88BAB8CFE50}">
      <dgm:prSet/>
      <dgm:spPr/>
      <dgm:t>
        <a:bodyPr/>
        <a:lstStyle/>
        <a:p>
          <a:endParaRPr lang="en-US"/>
        </a:p>
      </dgm:t>
    </dgm:pt>
    <dgm:pt modelId="{9619DFFF-7337-4BC5-9D65-2A106E7E2F8A}" type="sibTrans" cxnId="{40CF28BF-784C-4636-A9EA-C88BAB8CFE50}">
      <dgm:prSet/>
      <dgm:spPr/>
      <dgm:t>
        <a:bodyPr/>
        <a:lstStyle/>
        <a:p>
          <a:endParaRPr lang="en-US"/>
        </a:p>
      </dgm:t>
    </dgm:pt>
    <dgm:pt modelId="{7443D2EC-019A-49EA-BE6B-2F67BE928C01}">
      <dgm:prSet/>
      <dgm:spPr/>
      <dgm:t>
        <a:bodyPr/>
        <a:lstStyle/>
        <a:p>
          <a:r>
            <a:rPr lang="nb-NO"/>
            <a:t>Undersøkelser </a:t>
          </a:r>
          <a:r>
            <a:rPr lang="nb-NO">
              <a:sym typeface="Wingdings" panose="05000000000000000000" pitchFamily="2" charset="2"/>
            </a:rPr>
            <a:t></a:t>
          </a:r>
          <a:r>
            <a:rPr lang="nb-NO"/>
            <a:t> intervju </a:t>
          </a:r>
          <a:endParaRPr lang="en-US"/>
        </a:p>
      </dgm:t>
    </dgm:pt>
    <dgm:pt modelId="{75C20188-B479-4EE0-9284-7D115D3B65D5}" type="parTrans" cxnId="{7DF860C5-EA1C-4609-A222-884DCAE884BD}">
      <dgm:prSet/>
      <dgm:spPr/>
      <dgm:t>
        <a:bodyPr/>
        <a:lstStyle/>
        <a:p>
          <a:endParaRPr lang="en-US"/>
        </a:p>
      </dgm:t>
    </dgm:pt>
    <dgm:pt modelId="{B3B6E0F7-7CA7-47C4-8EF8-13DD6AF2D997}" type="sibTrans" cxnId="{7DF860C5-EA1C-4609-A222-884DCAE884BD}">
      <dgm:prSet/>
      <dgm:spPr/>
      <dgm:t>
        <a:bodyPr/>
        <a:lstStyle/>
        <a:p>
          <a:endParaRPr lang="en-US"/>
        </a:p>
      </dgm:t>
    </dgm:pt>
    <dgm:pt modelId="{BB6BAFE6-4EF5-4395-8EC9-B32D62ABBEBC}">
      <dgm:prSet/>
      <dgm:spPr/>
      <dgm:t>
        <a:bodyPr/>
        <a:lstStyle/>
        <a:p>
          <a:r>
            <a:rPr lang="nb-NO" dirty="0"/>
            <a:t>Ideer </a:t>
          </a:r>
          <a:r>
            <a:rPr lang="nb-NO" dirty="0">
              <a:sym typeface="Wingdings" panose="05000000000000000000" pitchFamily="2" charset="2"/>
            </a:rPr>
            <a:t></a:t>
          </a:r>
          <a:r>
            <a:rPr lang="nb-NO" dirty="0"/>
            <a:t> klima, hygiene, bærekraftig   </a:t>
          </a:r>
          <a:endParaRPr lang="en-US" dirty="0"/>
        </a:p>
      </dgm:t>
    </dgm:pt>
    <dgm:pt modelId="{B27AADC6-9703-4C12-9B77-A2D082D12B10}" type="parTrans" cxnId="{1700ED94-B1DB-4974-B079-CB44907D98B9}">
      <dgm:prSet/>
      <dgm:spPr/>
      <dgm:t>
        <a:bodyPr/>
        <a:lstStyle/>
        <a:p>
          <a:endParaRPr lang="en-US"/>
        </a:p>
      </dgm:t>
    </dgm:pt>
    <dgm:pt modelId="{D33B4C1C-4065-4A7E-B1AF-EF278EE3B020}" type="sibTrans" cxnId="{1700ED94-B1DB-4974-B079-CB44907D98B9}">
      <dgm:prSet/>
      <dgm:spPr/>
      <dgm:t>
        <a:bodyPr/>
        <a:lstStyle/>
        <a:p>
          <a:endParaRPr lang="en-US"/>
        </a:p>
      </dgm:t>
    </dgm:pt>
    <dgm:pt modelId="{5A87E31B-EA8C-493D-8FBA-25F33EC716EC}" type="pres">
      <dgm:prSet presAssocID="{8509B8FB-8A61-4710-8830-9BE2DEB5C718}" presName="root" presStyleCnt="0">
        <dgm:presLayoutVars>
          <dgm:dir/>
          <dgm:resizeHandles val="exact"/>
        </dgm:presLayoutVars>
      </dgm:prSet>
      <dgm:spPr/>
    </dgm:pt>
    <dgm:pt modelId="{92174AA5-E718-4318-8D4F-665CC6F23FF4}" type="pres">
      <dgm:prSet presAssocID="{D722E16C-CE5A-455D-B30C-4C18DB289A59}" presName="compNode" presStyleCnt="0"/>
      <dgm:spPr/>
    </dgm:pt>
    <dgm:pt modelId="{148348BB-E566-4B2A-979C-3061941D5277}" type="pres">
      <dgm:prSet presAssocID="{D722E16C-CE5A-455D-B30C-4C18DB289A59}" presName="bgRect" presStyleLbl="bgShp" presStyleIdx="0" presStyleCnt="3"/>
      <dgm:spPr/>
    </dgm:pt>
    <dgm:pt modelId="{C1E11C8D-9B06-49C5-AA55-6096C20D37FB}" type="pres">
      <dgm:prSet presAssocID="{D722E16C-CE5A-455D-B30C-4C18DB289A5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aily Calendar"/>
        </a:ext>
      </dgm:extLst>
    </dgm:pt>
    <dgm:pt modelId="{3FB3C4B3-40AE-4CC5-BF59-1FF2C1C92C66}" type="pres">
      <dgm:prSet presAssocID="{D722E16C-CE5A-455D-B30C-4C18DB289A59}" presName="spaceRect" presStyleCnt="0"/>
      <dgm:spPr/>
    </dgm:pt>
    <dgm:pt modelId="{0E0BC0BF-BE7D-4138-ACDD-991D1746640F}" type="pres">
      <dgm:prSet presAssocID="{D722E16C-CE5A-455D-B30C-4C18DB289A59}" presName="parTx" presStyleLbl="revTx" presStyleIdx="0" presStyleCnt="3">
        <dgm:presLayoutVars>
          <dgm:chMax val="0"/>
          <dgm:chPref val="0"/>
        </dgm:presLayoutVars>
      </dgm:prSet>
      <dgm:spPr/>
    </dgm:pt>
    <dgm:pt modelId="{28AE17FE-555F-4C89-8942-0A3CB535C7AE}" type="pres">
      <dgm:prSet presAssocID="{9619DFFF-7337-4BC5-9D65-2A106E7E2F8A}" presName="sibTrans" presStyleCnt="0"/>
      <dgm:spPr/>
    </dgm:pt>
    <dgm:pt modelId="{06F7865E-8403-458E-A024-5910B261B6F5}" type="pres">
      <dgm:prSet presAssocID="{7443D2EC-019A-49EA-BE6B-2F67BE928C01}" presName="compNode" presStyleCnt="0"/>
      <dgm:spPr/>
    </dgm:pt>
    <dgm:pt modelId="{B497DFD2-E778-402D-9CCB-85B6F8BC8C99}" type="pres">
      <dgm:prSet presAssocID="{7443D2EC-019A-49EA-BE6B-2F67BE928C01}" presName="bgRect" presStyleLbl="bgShp" presStyleIdx="1" presStyleCnt="3"/>
      <dgm:spPr/>
    </dgm:pt>
    <dgm:pt modelId="{4C794CF6-2765-49D9-8571-5F14462DD284}" type="pres">
      <dgm:prSet presAssocID="{7443D2EC-019A-49EA-BE6B-2F67BE928C0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jekkliste"/>
        </a:ext>
      </dgm:extLst>
    </dgm:pt>
    <dgm:pt modelId="{A5A787CE-7D9B-4270-93DF-E3A3344EE302}" type="pres">
      <dgm:prSet presAssocID="{7443D2EC-019A-49EA-BE6B-2F67BE928C01}" presName="spaceRect" presStyleCnt="0"/>
      <dgm:spPr/>
    </dgm:pt>
    <dgm:pt modelId="{10BF550E-7926-45C9-AAEA-3980B18F1930}" type="pres">
      <dgm:prSet presAssocID="{7443D2EC-019A-49EA-BE6B-2F67BE928C01}" presName="parTx" presStyleLbl="revTx" presStyleIdx="1" presStyleCnt="3">
        <dgm:presLayoutVars>
          <dgm:chMax val="0"/>
          <dgm:chPref val="0"/>
        </dgm:presLayoutVars>
      </dgm:prSet>
      <dgm:spPr/>
    </dgm:pt>
    <dgm:pt modelId="{F49FDEA5-D0D8-492C-97E9-277B77ACAD02}" type="pres">
      <dgm:prSet presAssocID="{B3B6E0F7-7CA7-47C4-8EF8-13DD6AF2D997}" presName="sibTrans" presStyleCnt="0"/>
      <dgm:spPr/>
    </dgm:pt>
    <dgm:pt modelId="{1C7A3A87-5D2A-4B86-AD24-CBE83B4A785D}" type="pres">
      <dgm:prSet presAssocID="{BB6BAFE6-4EF5-4395-8EC9-B32D62ABBEBC}" presName="compNode" presStyleCnt="0"/>
      <dgm:spPr/>
    </dgm:pt>
    <dgm:pt modelId="{5D1C7B08-C98D-49D2-85D3-221882A228C2}" type="pres">
      <dgm:prSet presAssocID="{BB6BAFE6-4EF5-4395-8EC9-B32D62ABBEBC}" presName="bgRect" presStyleLbl="bgShp" presStyleIdx="2" presStyleCnt="3"/>
      <dgm:spPr/>
    </dgm:pt>
    <dgm:pt modelId="{5B717061-5770-4E69-80BA-7642D7754F42}" type="pres">
      <dgm:prSet presAssocID="{BB6BAFE6-4EF5-4395-8EC9-B32D62ABBEB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yspære"/>
        </a:ext>
      </dgm:extLst>
    </dgm:pt>
    <dgm:pt modelId="{1CECCF21-CA43-46A6-9354-7D48C7E831D1}" type="pres">
      <dgm:prSet presAssocID="{BB6BAFE6-4EF5-4395-8EC9-B32D62ABBEBC}" presName="spaceRect" presStyleCnt="0"/>
      <dgm:spPr/>
    </dgm:pt>
    <dgm:pt modelId="{A8C71B4D-B101-4116-B9C9-5312AF7CBCC9}" type="pres">
      <dgm:prSet presAssocID="{BB6BAFE6-4EF5-4395-8EC9-B32D62ABBEB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6F10124-9233-4D81-A525-5624AE94B3CE}" type="presOf" srcId="{7443D2EC-019A-49EA-BE6B-2F67BE928C01}" destId="{10BF550E-7926-45C9-AAEA-3980B18F1930}" srcOrd="0" destOrd="0" presId="urn:microsoft.com/office/officeart/2018/2/layout/IconVerticalSolidList"/>
    <dgm:cxn modelId="{E2FF7562-E8A0-4CB3-900B-79EFE854AFE9}" type="presOf" srcId="{D722E16C-CE5A-455D-B30C-4C18DB289A59}" destId="{0E0BC0BF-BE7D-4138-ACDD-991D1746640F}" srcOrd="0" destOrd="0" presId="urn:microsoft.com/office/officeart/2018/2/layout/IconVerticalSolidList"/>
    <dgm:cxn modelId="{C6F6B546-7EAC-4A93-A4C6-12570EB8D7DF}" type="presOf" srcId="{BB6BAFE6-4EF5-4395-8EC9-B32D62ABBEBC}" destId="{A8C71B4D-B101-4116-B9C9-5312AF7CBCC9}" srcOrd="0" destOrd="0" presId="urn:microsoft.com/office/officeart/2018/2/layout/IconVerticalSolidList"/>
    <dgm:cxn modelId="{1700ED94-B1DB-4974-B079-CB44907D98B9}" srcId="{8509B8FB-8A61-4710-8830-9BE2DEB5C718}" destId="{BB6BAFE6-4EF5-4395-8EC9-B32D62ABBEBC}" srcOrd="2" destOrd="0" parTransId="{B27AADC6-9703-4C12-9B77-A2D082D12B10}" sibTransId="{D33B4C1C-4065-4A7E-B1AF-EF278EE3B020}"/>
    <dgm:cxn modelId="{40CF28BF-784C-4636-A9EA-C88BAB8CFE50}" srcId="{8509B8FB-8A61-4710-8830-9BE2DEB5C718}" destId="{D722E16C-CE5A-455D-B30C-4C18DB289A59}" srcOrd="0" destOrd="0" parTransId="{E65D90CD-2D8F-4242-BB4A-07F60FE2FF71}" sibTransId="{9619DFFF-7337-4BC5-9D65-2A106E7E2F8A}"/>
    <dgm:cxn modelId="{357085BF-B193-4A1C-8CF3-8C2D09AE58F6}" type="presOf" srcId="{8509B8FB-8A61-4710-8830-9BE2DEB5C718}" destId="{5A87E31B-EA8C-493D-8FBA-25F33EC716EC}" srcOrd="0" destOrd="0" presId="urn:microsoft.com/office/officeart/2018/2/layout/IconVerticalSolidList"/>
    <dgm:cxn modelId="{7DF860C5-EA1C-4609-A222-884DCAE884BD}" srcId="{8509B8FB-8A61-4710-8830-9BE2DEB5C718}" destId="{7443D2EC-019A-49EA-BE6B-2F67BE928C01}" srcOrd="1" destOrd="0" parTransId="{75C20188-B479-4EE0-9284-7D115D3B65D5}" sibTransId="{B3B6E0F7-7CA7-47C4-8EF8-13DD6AF2D997}"/>
    <dgm:cxn modelId="{184EF9DA-D1EB-43A5-A2DC-3916C97DDEF5}" type="presParOf" srcId="{5A87E31B-EA8C-493D-8FBA-25F33EC716EC}" destId="{92174AA5-E718-4318-8D4F-665CC6F23FF4}" srcOrd="0" destOrd="0" presId="urn:microsoft.com/office/officeart/2018/2/layout/IconVerticalSolidList"/>
    <dgm:cxn modelId="{57A959B7-6C65-4EAB-9C26-E3DA30465F9C}" type="presParOf" srcId="{92174AA5-E718-4318-8D4F-665CC6F23FF4}" destId="{148348BB-E566-4B2A-979C-3061941D5277}" srcOrd="0" destOrd="0" presId="urn:microsoft.com/office/officeart/2018/2/layout/IconVerticalSolidList"/>
    <dgm:cxn modelId="{E96FCDCE-CF64-478D-8B6D-19554E114A41}" type="presParOf" srcId="{92174AA5-E718-4318-8D4F-665CC6F23FF4}" destId="{C1E11C8D-9B06-49C5-AA55-6096C20D37FB}" srcOrd="1" destOrd="0" presId="urn:microsoft.com/office/officeart/2018/2/layout/IconVerticalSolidList"/>
    <dgm:cxn modelId="{850E1BB2-2C75-4771-881C-A3B0E332E57A}" type="presParOf" srcId="{92174AA5-E718-4318-8D4F-665CC6F23FF4}" destId="{3FB3C4B3-40AE-4CC5-BF59-1FF2C1C92C66}" srcOrd="2" destOrd="0" presId="urn:microsoft.com/office/officeart/2018/2/layout/IconVerticalSolidList"/>
    <dgm:cxn modelId="{089052F5-0CDA-426A-A9F2-258A9A37FA21}" type="presParOf" srcId="{92174AA5-E718-4318-8D4F-665CC6F23FF4}" destId="{0E0BC0BF-BE7D-4138-ACDD-991D1746640F}" srcOrd="3" destOrd="0" presId="urn:microsoft.com/office/officeart/2018/2/layout/IconVerticalSolidList"/>
    <dgm:cxn modelId="{F305A78F-B4B3-4775-8B84-342141F20ACB}" type="presParOf" srcId="{5A87E31B-EA8C-493D-8FBA-25F33EC716EC}" destId="{28AE17FE-555F-4C89-8942-0A3CB535C7AE}" srcOrd="1" destOrd="0" presId="urn:microsoft.com/office/officeart/2018/2/layout/IconVerticalSolidList"/>
    <dgm:cxn modelId="{B7F8FC8D-F9D2-4A9C-8D73-A36176A8D73F}" type="presParOf" srcId="{5A87E31B-EA8C-493D-8FBA-25F33EC716EC}" destId="{06F7865E-8403-458E-A024-5910B261B6F5}" srcOrd="2" destOrd="0" presId="urn:microsoft.com/office/officeart/2018/2/layout/IconVerticalSolidList"/>
    <dgm:cxn modelId="{9E9BEAAB-FD15-4CF8-9B90-845617455453}" type="presParOf" srcId="{06F7865E-8403-458E-A024-5910B261B6F5}" destId="{B497DFD2-E778-402D-9CCB-85B6F8BC8C99}" srcOrd="0" destOrd="0" presId="urn:microsoft.com/office/officeart/2018/2/layout/IconVerticalSolidList"/>
    <dgm:cxn modelId="{520458BA-7830-44AD-8670-F2C8E35443D7}" type="presParOf" srcId="{06F7865E-8403-458E-A024-5910B261B6F5}" destId="{4C794CF6-2765-49D9-8571-5F14462DD284}" srcOrd="1" destOrd="0" presId="urn:microsoft.com/office/officeart/2018/2/layout/IconVerticalSolidList"/>
    <dgm:cxn modelId="{5894DA45-C080-4F31-87B4-0A8A80847E63}" type="presParOf" srcId="{06F7865E-8403-458E-A024-5910B261B6F5}" destId="{A5A787CE-7D9B-4270-93DF-E3A3344EE302}" srcOrd="2" destOrd="0" presId="urn:microsoft.com/office/officeart/2018/2/layout/IconVerticalSolidList"/>
    <dgm:cxn modelId="{2A2FDFCD-327E-4D56-A5CE-C158330924C5}" type="presParOf" srcId="{06F7865E-8403-458E-A024-5910B261B6F5}" destId="{10BF550E-7926-45C9-AAEA-3980B18F1930}" srcOrd="3" destOrd="0" presId="urn:microsoft.com/office/officeart/2018/2/layout/IconVerticalSolidList"/>
    <dgm:cxn modelId="{2DD2546B-1598-45D7-AA5C-AF63C6ED7577}" type="presParOf" srcId="{5A87E31B-EA8C-493D-8FBA-25F33EC716EC}" destId="{F49FDEA5-D0D8-492C-97E9-277B77ACAD02}" srcOrd="3" destOrd="0" presId="urn:microsoft.com/office/officeart/2018/2/layout/IconVerticalSolidList"/>
    <dgm:cxn modelId="{4582261F-EB59-467F-9DDC-F4320978A5F5}" type="presParOf" srcId="{5A87E31B-EA8C-493D-8FBA-25F33EC716EC}" destId="{1C7A3A87-5D2A-4B86-AD24-CBE83B4A785D}" srcOrd="4" destOrd="0" presId="urn:microsoft.com/office/officeart/2018/2/layout/IconVerticalSolidList"/>
    <dgm:cxn modelId="{C134F532-E000-419E-B5BD-E0EEE007BC72}" type="presParOf" srcId="{1C7A3A87-5D2A-4B86-AD24-CBE83B4A785D}" destId="{5D1C7B08-C98D-49D2-85D3-221882A228C2}" srcOrd="0" destOrd="0" presId="urn:microsoft.com/office/officeart/2018/2/layout/IconVerticalSolidList"/>
    <dgm:cxn modelId="{52EADCA2-5108-46DA-A654-8226817E0E4C}" type="presParOf" srcId="{1C7A3A87-5D2A-4B86-AD24-CBE83B4A785D}" destId="{5B717061-5770-4E69-80BA-7642D7754F42}" srcOrd="1" destOrd="0" presId="urn:microsoft.com/office/officeart/2018/2/layout/IconVerticalSolidList"/>
    <dgm:cxn modelId="{6BB7D2E2-1190-48E7-A81F-A7CACCAB3B29}" type="presParOf" srcId="{1C7A3A87-5D2A-4B86-AD24-CBE83B4A785D}" destId="{1CECCF21-CA43-46A6-9354-7D48C7E831D1}" srcOrd="2" destOrd="0" presId="urn:microsoft.com/office/officeart/2018/2/layout/IconVerticalSolidList"/>
    <dgm:cxn modelId="{B0BA24A6-C4D4-4926-B3DE-D4234CF91609}" type="presParOf" srcId="{1C7A3A87-5D2A-4B86-AD24-CBE83B4A785D}" destId="{A8C71B4D-B101-4116-B9C9-5312AF7CBCC9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8348BB-E566-4B2A-979C-3061941D5277}">
      <dsp:nvSpPr>
        <dsp:cNvPr id="0" name=""/>
        <dsp:cNvSpPr/>
      </dsp:nvSpPr>
      <dsp:spPr>
        <a:xfrm>
          <a:off x="0" y="511"/>
          <a:ext cx="11033029" cy="11966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11C8D-9B06-49C5-AA55-6096C20D37FB}">
      <dsp:nvSpPr>
        <dsp:cNvPr id="0" name=""/>
        <dsp:cNvSpPr/>
      </dsp:nvSpPr>
      <dsp:spPr>
        <a:xfrm>
          <a:off x="361980" y="269753"/>
          <a:ext cx="658146" cy="65814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0BC0BF-BE7D-4138-ACDD-991D1746640F}">
      <dsp:nvSpPr>
        <dsp:cNvPr id="0" name=""/>
        <dsp:cNvSpPr/>
      </dsp:nvSpPr>
      <dsp:spPr>
        <a:xfrm>
          <a:off x="1382108" y="511"/>
          <a:ext cx="9650920" cy="119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3" tIns="126643" rIns="126643" bIns="1266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Vi har planlagt dager vi skal møte opp sammen </a:t>
          </a:r>
          <a:r>
            <a:rPr lang="nb-NO" sz="2500" kern="1200">
              <a:sym typeface="Wingdings" panose="05000000000000000000" pitchFamily="2" charset="2"/>
            </a:rPr>
            <a:t></a:t>
          </a:r>
          <a:r>
            <a:rPr lang="nb-NO" sz="2500" kern="1200"/>
            <a:t> ca 10 timer i uka </a:t>
          </a:r>
          <a:endParaRPr lang="en-US" sz="2500" kern="1200"/>
        </a:p>
      </dsp:txBody>
      <dsp:txXfrm>
        <a:off x="1382108" y="511"/>
        <a:ext cx="9650920" cy="1196630"/>
      </dsp:txXfrm>
    </dsp:sp>
    <dsp:sp modelId="{B497DFD2-E778-402D-9CCB-85B6F8BC8C99}">
      <dsp:nvSpPr>
        <dsp:cNvPr id="0" name=""/>
        <dsp:cNvSpPr/>
      </dsp:nvSpPr>
      <dsp:spPr>
        <a:xfrm>
          <a:off x="0" y="1496299"/>
          <a:ext cx="11033029" cy="11966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794CF6-2765-49D9-8571-5F14462DD284}">
      <dsp:nvSpPr>
        <dsp:cNvPr id="0" name=""/>
        <dsp:cNvSpPr/>
      </dsp:nvSpPr>
      <dsp:spPr>
        <a:xfrm>
          <a:off x="361980" y="1765541"/>
          <a:ext cx="658146" cy="65814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BF550E-7926-45C9-AAEA-3980B18F1930}">
      <dsp:nvSpPr>
        <dsp:cNvPr id="0" name=""/>
        <dsp:cNvSpPr/>
      </dsp:nvSpPr>
      <dsp:spPr>
        <a:xfrm>
          <a:off x="1382108" y="1496299"/>
          <a:ext cx="9650920" cy="119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3" tIns="126643" rIns="126643" bIns="1266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/>
            <a:t>Undersøkelser </a:t>
          </a:r>
          <a:r>
            <a:rPr lang="nb-NO" sz="2500" kern="1200">
              <a:sym typeface="Wingdings" panose="05000000000000000000" pitchFamily="2" charset="2"/>
            </a:rPr>
            <a:t></a:t>
          </a:r>
          <a:r>
            <a:rPr lang="nb-NO" sz="2500" kern="1200"/>
            <a:t> intervju </a:t>
          </a:r>
          <a:endParaRPr lang="en-US" sz="2500" kern="1200"/>
        </a:p>
      </dsp:txBody>
      <dsp:txXfrm>
        <a:off x="1382108" y="1496299"/>
        <a:ext cx="9650920" cy="1196630"/>
      </dsp:txXfrm>
    </dsp:sp>
    <dsp:sp modelId="{5D1C7B08-C98D-49D2-85D3-221882A228C2}">
      <dsp:nvSpPr>
        <dsp:cNvPr id="0" name=""/>
        <dsp:cNvSpPr/>
      </dsp:nvSpPr>
      <dsp:spPr>
        <a:xfrm>
          <a:off x="0" y="2992087"/>
          <a:ext cx="11033029" cy="1196630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717061-5770-4E69-80BA-7642D7754F42}">
      <dsp:nvSpPr>
        <dsp:cNvPr id="0" name=""/>
        <dsp:cNvSpPr/>
      </dsp:nvSpPr>
      <dsp:spPr>
        <a:xfrm>
          <a:off x="361980" y="3261329"/>
          <a:ext cx="658146" cy="65814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C71B4D-B101-4116-B9C9-5312AF7CBCC9}">
      <dsp:nvSpPr>
        <dsp:cNvPr id="0" name=""/>
        <dsp:cNvSpPr/>
      </dsp:nvSpPr>
      <dsp:spPr>
        <a:xfrm>
          <a:off x="1382108" y="2992087"/>
          <a:ext cx="9650920" cy="11966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6643" tIns="126643" rIns="126643" bIns="126643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2500" kern="1200" dirty="0"/>
            <a:t>Ideer </a:t>
          </a:r>
          <a:r>
            <a:rPr lang="nb-NO" sz="2500" kern="1200" dirty="0">
              <a:sym typeface="Wingdings" panose="05000000000000000000" pitchFamily="2" charset="2"/>
            </a:rPr>
            <a:t></a:t>
          </a:r>
          <a:r>
            <a:rPr lang="nb-NO" sz="2500" kern="1200" dirty="0"/>
            <a:t> klima, hygiene, bærekraftig   </a:t>
          </a:r>
          <a:endParaRPr lang="en-US" sz="2500" kern="1200" dirty="0"/>
        </a:p>
      </dsp:txBody>
      <dsp:txXfrm>
        <a:off x="1382108" y="2992087"/>
        <a:ext cx="9650920" cy="1196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674CB-3709-4ACF-BB61-29ADEA3D41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3272"/>
            <a:ext cx="9144000" cy="2478024"/>
          </a:xfrm>
        </p:spPr>
        <p:txBody>
          <a:bodyPr lIns="0" tIns="0" rIns="0" bIns="0" anchor="b">
            <a:noAutofit/>
          </a:bodyPr>
          <a:lstStyle>
            <a:lvl1pPr algn="ctr">
              <a:defRPr sz="4000" spc="75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6DA6BE-9B64-48FC-92D1-EF0D426A39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2192"/>
            <a:ext cx="9144000" cy="1435608"/>
          </a:xfrm>
        </p:spPr>
        <p:txBody>
          <a:bodyPr lIns="0" tIns="0" rIns="0" bIns="0"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E59-8E21-449F-86DA-5BE297010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8CCD60-9970-49FD-8254-21154BAA1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0A488-07A7-42F9-B1DF-68545B754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80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DC3B6-2D75-4EC4-9120-88DCE0EA6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4B06CB-A0FE-4499-B674-90C8C281A5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FD700-765A-4DE6-A8EC-9D9D92FCB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98AF-4574-4509-BF7A-519ACD5BF826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4664EC-C4B1-4D14-9ED3-14C6CCBFF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DF5526-E518-4133-9F44-D812576C1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842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F62998-15B1-4CA8-8C60-7801001F80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838899"/>
            <a:ext cx="2628900" cy="48493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1AE278-0885-4594-AB09-120344C7D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49235" y="838900"/>
            <a:ext cx="7723265" cy="4849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850CC-FB43-4988-8D4E-9C54C2018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D97D4-9636-490F-85D0-E926C2B6F3B1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A70300-3853-4FB4-A084-CF6E5CF2B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BAFB0-25AA-4B69-8418-418F47A9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11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0F35-0AE7-48AB-9005-F1DB4BD0B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D4022-C31F-4C4C-B5BF-5F9730C08A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45EE9-11D3-436C-9D73-1AA6CCDB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AF3C6-0FD4-4939-991C-00DDE5C56815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17DCF-881F-4956-81AE-A6D27A88F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265F17-AD75-4B7E-970D-5D4DBD5D1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4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12CB-05D8-4D62-BDC5-812DB6DD0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709738"/>
            <a:ext cx="9966960" cy="2852737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52F020-8516-4B9E-B455-5731ED6C9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4974336"/>
            <a:ext cx="9966961" cy="1115568"/>
          </a:xfrm>
        </p:spPr>
        <p:txBody>
          <a:bodyPr>
            <a:normAutofit/>
          </a:bodyPr>
          <a:lstStyle>
            <a:lvl1pPr marL="0" indent="0">
              <a:buNone/>
              <a:defRPr sz="1600" cap="all" spc="6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822993-6E28-44BB-B983-095B476B8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09971-06C9-462B-81D9-BEF24C70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A076D-47C1-49CD-9A8B-956DB3FC3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821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8DFBD-F5ED-455C-8AD0-97476A55E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30E58C-F463-4D52-9225-941013311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1600" y="2112264"/>
            <a:ext cx="4846320" cy="39593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F7BDB4-97FA-485D-A557-6F96692BAC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66560" y="2112265"/>
            <a:ext cx="4846320" cy="39593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C50007-C799-4117-8ACD-5EE980E63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3F25-275E-41DE-BE3B-EBF0DB49F9B1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4E8968-6BAD-4D5A-BF1D-911C7A39C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D8C08-BF20-4D5E-9004-0C075C36D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036E0D-26A5-455A-A8BD-70DA8BC0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48410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D4EA0-094D-4056-9032-BFB44B408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71600" y="3018472"/>
            <a:ext cx="4841076" cy="310485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C0CCE8-718F-4620-8B4A-C60EEA7B88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66560" y="2112264"/>
            <a:ext cx="484632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CE86DF-0069-4D31-BDD3-A9A2F9B7B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6560" y="3018471"/>
            <a:ext cx="4841076" cy="3104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A5ED06-FE54-4B86-A8D4-07D0EB08C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75572-4A44-4171-84AA-64D42C8050A6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EC6C3-0950-4AFE-936A-9AB5D2278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84B1D1-BE0C-48F4-BC74-90675A0F0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2D453288-3D76-40C1-BE00-223AB28F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398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B1716-24B0-42CD-95B6-84309259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3617E-4B11-481F-AC6E-0003179029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BF19CC-06D3-40E9-81B5-63B457B22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EFC312-3AA5-46F7-B701-3D9327A68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03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C9E28E-1389-47AF-B3EB-22571417A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CF6B08-1984-4F7C-9F6E-A4F47BDBA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71B3C5-CEC7-427F-931C-1318C421B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98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EB55F-536E-4547-A5D2-0483FC3684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425"/>
            <a:ext cx="3932237" cy="1894511"/>
          </a:xfrm>
        </p:spPr>
        <p:txBody>
          <a:bodyPr anchor="b"/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17D3C-533B-4EA9-886B-FAE59956C7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0992" y="987425"/>
            <a:ext cx="568756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19D2E1-4B17-4608-961E-2C4719855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58510"/>
            <a:ext cx="3932237" cy="28025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3535-184C-438C-AE91-9C42B7C5AF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E0B7D-2260-4809-8F0A-9E5F3E24F169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F6DBC3-4A58-42BA-9B55-A9A725103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E6563-0AB6-4038-A12B-A259552DB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29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702C5-1E3B-4C62-A538-59BB57286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987552"/>
            <a:ext cx="3932237" cy="1892808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2CF574-95CE-4E60-B2CF-3B5B4F33A7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05319" y="987425"/>
            <a:ext cx="583324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039F7C-C735-4356-8B04-89E190479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1600" y="3033286"/>
            <a:ext cx="3932237" cy="283570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706DF-52A3-4F34-9BF5-E1ACD5D54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March 14, 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B25E53-E72E-4110-BB6B-3477F56C3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686F8F-3D62-4CEC-AD9A-B70848E6A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3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CF2F3BB-127D-44BC-A8EF-A8BB5F5911CA}"/>
              </a:ext>
            </a:extLst>
          </p:cNvPr>
          <p:cNvSpPr/>
          <p:nvPr/>
        </p:nvSpPr>
        <p:spPr>
          <a:xfrm rot="10800000" flipH="1">
            <a:off x="0" y="6401226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10D1F30-F118-4A1F-A48F-7E5706959F64}"/>
              </a:ext>
            </a:extLst>
          </p:cNvPr>
          <p:cNvSpPr/>
          <p:nvPr/>
        </p:nvSpPr>
        <p:spPr>
          <a:xfrm flipH="1">
            <a:off x="4038602" y="6401228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AE890C-17CE-44C0-BDED-BA68F92A84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5528"/>
            <a:ext cx="10241280" cy="123444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910A6E-46D1-42CF-996C-2207737FB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112264"/>
            <a:ext cx="10241280" cy="39593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B5247-D236-462B-BCE0-2A24DF75B0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09560" y="6409944"/>
            <a:ext cx="3703320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rgbClr val="FFFFFF"/>
                </a:solidFill>
              </a:defRPr>
            </a:lvl1pPr>
          </a:lstStyle>
          <a:p>
            <a:fld id="{AE0C963C-C1DB-4AFD-9DDC-0691666BF49B}" type="datetime2">
              <a:rPr lang="en-US" smtClean="0"/>
              <a:pPr/>
              <a:t>Tuesday, March 14, 2023</a:t>
            </a:fld>
            <a:endParaRPr lang="en-US" cap="all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155C58-7DDF-4CD4-96AD-F9CC844D84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0" y="1911096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95647-A849-45D9-BC71-46A12E6DE4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7744" y="6409944"/>
            <a:ext cx="438912" cy="4480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96803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AF57B88-1D4C-41FA-A761-EC1DD10C35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11000">
                <a:schemeClr val="accent2"/>
              </a:gs>
              <a:gs pos="100000">
                <a:schemeClr val="accent6">
                  <a:lumMod val="75000"/>
                  <a:alpha val="8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2548F45-5164-4ABB-8212-7F293FDED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9565" y="2659404"/>
            <a:ext cx="4355594" cy="4040742"/>
          </a:xfrm>
          <a:prstGeom prst="rect">
            <a:avLst/>
          </a:prstGeom>
          <a:gradFill>
            <a:gsLst>
              <a:gs pos="0">
                <a:schemeClr val="accent5">
                  <a:alpha val="35000"/>
                </a:schemeClr>
              </a:gs>
              <a:gs pos="100000">
                <a:schemeClr val="accent6"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ølget 3D-grafikk">
            <a:extLst>
              <a:ext uri="{FF2B5EF4-FFF2-40B4-BE49-F238E27FC236}">
                <a16:creationId xmlns:a16="http://schemas.microsoft.com/office/drawing/2014/main" id="{0DE1594D-762C-3C47-42C3-DC22F49CDC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25"/>
          <a:stretch/>
        </p:blipFill>
        <p:spPr>
          <a:xfrm>
            <a:off x="4028835" y="10"/>
            <a:ext cx="8160026" cy="6875809"/>
          </a:xfrm>
          <a:prstGeom prst="rect">
            <a:avLst/>
          </a:pr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81CCFB-7BEF-4186-86FB-D09450B4D0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29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FC5CA4C3-82E1-017C-0ADA-B237362A40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4" y="5522976"/>
            <a:ext cx="3327887" cy="958814"/>
          </a:xfrm>
        </p:spPr>
        <p:txBody>
          <a:bodyPr anchor="t">
            <a:normAutofit/>
          </a:bodyPr>
          <a:lstStyle/>
          <a:p>
            <a:pPr algn="r"/>
            <a:r>
              <a:rPr lang="nb-NO" sz="1600" dirty="0">
                <a:solidFill>
                  <a:schemeClr val="bg1"/>
                </a:solidFill>
                <a:ea typeface="Brush Script MT" panose="03060802040406070304" pitchFamily="66" charset="-122"/>
                <a:cs typeface="Apple Chancery" panose="03020702040506060504" pitchFamily="66" charset="-79"/>
              </a:rPr>
              <a:t>Laget av: </a:t>
            </a:r>
            <a:br>
              <a:rPr lang="nb-NO" sz="1600" dirty="0">
                <a:solidFill>
                  <a:schemeClr val="bg1"/>
                </a:solidFill>
                <a:ea typeface="Brush Script MT" panose="03060802040406070304" pitchFamily="66" charset="-122"/>
                <a:cs typeface="Apple Chancery" panose="03020702040506060504" pitchFamily="66" charset="-79"/>
              </a:rPr>
            </a:br>
            <a:r>
              <a:rPr lang="nb-NO" sz="1600" dirty="0">
                <a:solidFill>
                  <a:schemeClr val="bg1"/>
                </a:solidFill>
                <a:ea typeface="Brush Script MT" panose="03060802040406070304" pitchFamily="66" charset="-122"/>
                <a:cs typeface="Apple Chancery" panose="03020702040506060504" pitchFamily="66" charset="-79"/>
              </a:rPr>
              <a:t>Simen, </a:t>
            </a:r>
            <a:r>
              <a:rPr lang="nb-NO" sz="1600" dirty="0" err="1">
                <a:solidFill>
                  <a:schemeClr val="bg1"/>
                </a:solidFill>
                <a:ea typeface="Brush Script MT" panose="03060802040406070304" pitchFamily="66" charset="-122"/>
                <a:cs typeface="Apple Chancery" panose="03020702040506060504" pitchFamily="66" charset="-79"/>
              </a:rPr>
              <a:t>Rodas</a:t>
            </a:r>
            <a:r>
              <a:rPr lang="nb-NO" sz="1600" dirty="0">
                <a:solidFill>
                  <a:schemeClr val="bg1"/>
                </a:solidFill>
                <a:ea typeface="Brush Script MT" panose="03060802040406070304" pitchFamily="66" charset="-122"/>
                <a:cs typeface="Apple Chancery" panose="03020702040506060504" pitchFamily="66" charset="-79"/>
              </a:rPr>
              <a:t>, </a:t>
            </a:r>
            <a:r>
              <a:rPr lang="nb-NO" sz="1600" dirty="0" err="1">
                <a:solidFill>
                  <a:schemeClr val="bg1"/>
                </a:solidFill>
                <a:ea typeface="Brush Script MT" panose="03060802040406070304" pitchFamily="66" charset="-122"/>
                <a:cs typeface="Apple Chancery" panose="03020702040506060504" pitchFamily="66" charset="-79"/>
              </a:rPr>
              <a:t>sofie</a:t>
            </a:r>
            <a:r>
              <a:rPr lang="nb-NO" sz="1600" dirty="0">
                <a:solidFill>
                  <a:schemeClr val="bg1"/>
                </a:solidFill>
                <a:ea typeface="Brush Script MT" panose="03060802040406070304" pitchFamily="66" charset="-122"/>
                <a:cs typeface="Apple Chancery" panose="03020702040506060504" pitchFamily="66" charset="-79"/>
              </a:rPr>
              <a:t>, </a:t>
            </a:r>
            <a:r>
              <a:rPr lang="nb-NO" sz="1600" dirty="0" err="1">
                <a:solidFill>
                  <a:schemeClr val="bg1"/>
                </a:solidFill>
                <a:ea typeface="Brush Script MT" panose="03060802040406070304" pitchFamily="66" charset="-122"/>
                <a:cs typeface="Apple Chancery" panose="03020702040506060504" pitchFamily="66" charset="-79"/>
              </a:rPr>
              <a:t>thusiha</a:t>
            </a:r>
            <a:r>
              <a:rPr lang="nb-NO" sz="1600" dirty="0">
                <a:solidFill>
                  <a:schemeClr val="bg1"/>
                </a:solidFill>
                <a:ea typeface="Brush Script MT" panose="03060802040406070304" pitchFamily="66" charset="-122"/>
                <a:cs typeface="Apple Chancery" panose="03020702040506060504" pitchFamily="66" charset="-79"/>
              </a:rPr>
              <a:t>  </a:t>
            </a: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3B61B771-6B99-6EB6-9CE4-94845A73BBAC}"/>
              </a:ext>
            </a:extLst>
          </p:cNvPr>
          <p:cNvSpPr/>
          <p:nvPr/>
        </p:nvSpPr>
        <p:spPr>
          <a:xfrm>
            <a:off x="574263" y="567015"/>
            <a:ext cx="307327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FUTURE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3E84517E-A074-C40D-466E-92FBD4D53AB5}"/>
              </a:ext>
            </a:extLst>
          </p:cNvPr>
          <p:cNvSpPr/>
          <p:nvPr/>
        </p:nvSpPr>
        <p:spPr>
          <a:xfrm>
            <a:off x="1246723" y="892779"/>
            <a:ext cx="17283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b-NO" sz="5400" b="1" cap="none" spc="0" dirty="0">
                <a:ln w="22225">
                  <a:solidFill>
                    <a:srgbClr val="FFE300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Brush Script MT" panose="03060802040406070304" pitchFamily="66" charset="-122"/>
                <a:ea typeface="Brush Script MT" panose="03060802040406070304" pitchFamily="66" charset="-122"/>
                <a:cs typeface="Brush Script MT" panose="03060802040406070304" pitchFamily="66" charset="-122"/>
              </a:rPr>
              <a:t>Design</a:t>
            </a:r>
            <a:endParaRPr lang="nb-NO" sz="5400" b="1" cap="none" spc="0" dirty="0">
              <a:ln w="22225">
                <a:solidFill>
                  <a:srgbClr val="FFE300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1699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4">
                  <a:alpha val="61000"/>
                </a:schemeClr>
              </a:gs>
              <a:gs pos="100000">
                <a:schemeClr val="accent5">
                  <a:alpha val="89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5333145" y="0"/>
            <a:ext cx="6858855" cy="6857572"/>
          </a:xfrm>
          <a:prstGeom prst="rect">
            <a:avLst/>
          </a:prstGeom>
          <a:gradFill>
            <a:gsLst>
              <a:gs pos="8000">
                <a:schemeClr val="accent6">
                  <a:alpha val="11000"/>
                </a:schemeClr>
              </a:gs>
              <a:gs pos="100000">
                <a:schemeClr val="accent4">
                  <a:alpha val="70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7945" y="-1686055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99000">
                <a:schemeClr val="accent2"/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ssholder for innhold 4" descr="Et bilde som inneholder computer, innendørs, person&#10;&#10;Automatisk generert beskrivelse">
            <a:extLst>
              <a:ext uri="{FF2B5EF4-FFF2-40B4-BE49-F238E27FC236}">
                <a16:creationId xmlns:a16="http://schemas.microsoft.com/office/drawing/2014/main" id="{D66A32BE-D34A-9834-3E3C-B02B884D928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306"/>
          <a:stretch/>
        </p:blipFill>
        <p:spPr>
          <a:xfrm rot="21600000">
            <a:off x="457200" y="457200"/>
            <a:ext cx="11277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326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D4C0BBB-0042-4603-A226-6117F3FD5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C44F520-2598-460E-9F91-B02F60830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7404E292-5FAB-47E8-A663-A07530CED8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80FF8ED-64CE-400C-A4D5-9F943FC264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0"/>
            <a:ext cx="12191999" cy="6858000"/>
          </a:xfrm>
          <a:prstGeom prst="rect">
            <a:avLst/>
          </a:prstGeom>
          <a:gradFill>
            <a:gsLst>
              <a:gs pos="0">
                <a:schemeClr val="accent5">
                  <a:alpha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68868AD-100D-45F3-B11E-8A2936712B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12191999" cy="6858000"/>
          </a:xfrm>
          <a:prstGeom prst="rect">
            <a:avLst/>
          </a:prstGeom>
          <a:gradFill>
            <a:gsLst>
              <a:gs pos="49000">
                <a:schemeClr val="accent5">
                  <a:alpha val="50000"/>
                </a:schemeClr>
              </a:gs>
              <a:gs pos="100000">
                <a:schemeClr val="accent2">
                  <a:alpha val="74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14742CC-05F9-44AC-AF98-AB6EF810E4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96001" cy="6858000"/>
          </a:xfrm>
          <a:prstGeom prst="rect">
            <a:avLst/>
          </a:prstGeom>
          <a:gradFill>
            <a:gsLst>
              <a:gs pos="0">
                <a:schemeClr val="accent2">
                  <a:alpha val="17000"/>
                </a:schemeClr>
              </a:gs>
              <a:gs pos="85000">
                <a:schemeClr val="accent4">
                  <a:alpha val="4000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: Shape 13">
            <a:extLst>
              <a:ext uri="{FF2B5EF4-FFF2-40B4-BE49-F238E27FC236}">
                <a16:creationId xmlns:a16="http://schemas.microsoft.com/office/drawing/2014/main" id="{853C77DB-C7E3-4B1F-9AD0-1EB2982A86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3460656" y="-2569189"/>
            <a:ext cx="5115722" cy="10255626"/>
          </a:xfrm>
          <a:custGeom>
            <a:avLst/>
            <a:gdLst>
              <a:gd name="connsiteX0" fmla="*/ 2065105 w 2065105"/>
              <a:gd name="connsiteY0" fmla="*/ 0 h 4139967"/>
              <a:gd name="connsiteX1" fmla="*/ 2065105 w 2065105"/>
              <a:gd name="connsiteY1" fmla="*/ 4139967 h 4139967"/>
              <a:gd name="connsiteX2" fmla="*/ 1858573 w 2065105"/>
              <a:gd name="connsiteY2" fmla="*/ 4129538 h 4139967"/>
              <a:gd name="connsiteX3" fmla="*/ 0 w 2065105"/>
              <a:gd name="connsiteY3" fmla="*/ 2069983 h 4139967"/>
              <a:gd name="connsiteX4" fmla="*/ 1858573 w 2065105"/>
              <a:gd name="connsiteY4" fmla="*/ 10428 h 4139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5105" h="4139967">
                <a:moveTo>
                  <a:pt x="2065105" y="0"/>
                </a:moveTo>
                <a:lnTo>
                  <a:pt x="2065105" y="4139967"/>
                </a:lnTo>
                <a:lnTo>
                  <a:pt x="1858573" y="4129538"/>
                </a:lnTo>
                <a:cubicBezTo>
                  <a:pt x="814640" y="4023521"/>
                  <a:pt x="0" y="3141887"/>
                  <a:pt x="0" y="2069983"/>
                </a:cubicBezTo>
                <a:cubicBezTo>
                  <a:pt x="0" y="998079"/>
                  <a:pt x="814640" y="116446"/>
                  <a:pt x="1858573" y="10428"/>
                </a:cubicBezTo>
                <a:close/>
              </a:path>
            </a:pathLst>
          </a:custGeom>
          <a:gradFill flip="none" rotWithShape="1">
            <a:gsLst>
              <a:gs pos="7000">
                <a:schemeClr val="accent4">
                  <a:lumMod val="60000"/>
                  <a:lumOff val="40000"/>
                  <a:alpha val="3000"/>
                </a:schemeClr>
              </a:gs>
              <a:gs pos="100000">
                <a:schemeClr val="accent4">
                  <a:lumMod val="60000"/>
                  <a:lumOff val="40000"/>
                  <a:alpha val="37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C39E56ED-0ED5-E257-DEC7-8304415C53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04445"/>
            <a:ext cx="9144000" cy="2826182"/>
          </a:xfrm>
        </p:spPr>
        <p:txBody>
          <a:bodyPr vert="horz" lIns="0" tIns="0" rIns="0" bIns="0" rtlCol="0" anchor="ctr">
            <a:normAutofit/>
          </a:bodyPr>
          <a:lstStyle/>
          <a:p>
            <a:pPr algn="ctr"/>
            <a:r>
              <a:rPr lang="en-US" sz="4400" spc="750">
                <a:solidFill>
                  <a:schemeClr val="bg1"/>
                </a:solidFill>
              </a:rPr>
              <a:t>Tema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3A7626D-4DA8-7E8E-5156-B2C790EDC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9134" y="3766636"/>
            <a:ext cx="8138765" cy="756919"/>
          </a:xfrm>
        </p:spPr>
        <p:txBody>
          <a:bodyPr vert="horz" lIns="0" tIns="0" rIns="0" bIns="0" rtlCol="0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1400" b="1" cap="all" spc="600" dirty="0">
                <a:solidFill>
                  <a:schemeClr val="bg1"/>
                </a:solidFill>
              </a:rPr>
              <a:t>2. </a:t>
            </a:r>
            <a:r>
              <a:rPr lang="en-US" sz="1400" b="1" cap="all" spc="600" dirty="0" err="1">
                <a:solidFill>
                  <a:schemeClr val="bg1"/>
                </a:solidFill>
              </a:rPr>
              <a:t>Sanse</a:t>
            </a:r>
            <a:r>
              <a:rPr lang="en-US" sz="1400" b="1" cap="all" spc="600" dirty="0">
                <a:solidFill>
                  <a:schemeClr val="bg1"/>
                </a:solidFill>
              </a:rPr>
              <a:t> det vi </a:t>
            </a:r>
            <a:r>
              <a:rPr lang="en-US" sz="1400" b="1" cap="all" spc="600" dirty="0" err="1">
                <a:solidFill>
                  <a:schemeClr val="bg1"/>
                </a:solidFill>
              </a:rPr>
              <a:t>mennesker</a:t>
            </a:r>
            <a:r>
              <a:rPr lang="en-US" sz="1400" b="1" cap="all" spc="600" dirty="0">
                <a:solidFill>
                  <a:schemeClr val="bg1"/>
                </a:solidFill>
              </a:rPr>
              <a:t> </a:t>
            </a:r>
            <a:r>
              <a:rPr lang="en-US" sz="1400" b="1" cap="all" spc="600" dirty="0" err="1">
                <a:solidFill>
                  <a:schemeClr val="bg1"/>
                </a:solidFill>
              </a:rPr>
              <a:t>ikke</a:t>
            </a:r>
            <a:r>
              <a:rPr lang="en-US" sz="1400" b="1" cap="all" spc="600" dirty="0">
                <a:solidFill>
                  <a:schemeClr val="bg1"/>
                </a:solidFill>
              </a:rPr>
              <a:t> </a:t>
            </a:r>
            <a:r>
              <a:rPr lang="en-US" sz="1400" b="1" cap="all" spc="600" dirty="0" err="1">
                <a:solidFill>
                  <a:schemeClr val="bg1"/>
                </a:solidFill>
              </a:rPr>
              <a:t>kan</a:t>
            </a:r>
            <a:r>
              <a:rPr lang="en-US" sz="1400" b="1" cap="all" spc="600" dirty="0">
                <a:solidFill>
                  <a:schemeClr val="bg1"/>
                </a:solidFill>
              </a:rPr>
              <a:t> </a:t>
            </a:r>
            <a:r>
              <a:rPr lang="en-US" sz="1400" b="1" cap="all" spc="600" dirty="0" err="1">
                <a:solidFill>
                  <a:schemeClr val="bg1"/>
                </a:solidFill>
              </a:rPr>
              <a:t>sanse</a:t>
            </a:r>
            <a:r>
              <a:rPr lang="en-US" sz="1400" b="1" cap="all" spc="6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57314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93891EE-BFAD-F546-CEB7-7D0426CC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Målgruppe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CC43ECB-3A8A-1557-7FD3-737042014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nb-NO" dirty="0"/>
          </a:p>
          <a:p>
            <a:r>
              <a:rPr lang="nb-NO" dirty="0"/>
              <a:t>Ansatte og aktive medlemmer på </a:t>
            </a:r>
            <a:r>
              <a:rPr lang="nb-NO" dirty="0" err="1"/>
              <a:t>Sio</a:t>
            </a:r>
            <a:r>
              <a:rPr lang="nb-NO" dirty="0"/>
              <a:t> Athletica </a:t>
            </a:r>
          </a:p>
          <a:p>
            <a:r>
              <a:rPr lang="nb-NO" dirty="0"/>
              <a:t>Tilgjengelighet </a:t>
            </a:r>
            <a:r>
              <a:rPr lang="nb-NO" dirty="0">
                <a:sym typeface="Wingdings" pitchFamily="2" charset="2"/>
              </a:rPr>
              <a:t> alle har medlemskap </a:t>
            </a:r>
          </a:p>
          <a:p>
            <a:endParaRPr lang="nb-NO" dirty="0">
              <a:sym typeface="Wingdings" pitchFamily="2" charset="2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5672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383CC5D-71E8-4CB2-8E4A-F1E4FF6DC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2DA5AC1-43C5-4243-9028-07DBB80D0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8"/>
            <a:ext cx="12192000" cy="1600201"/>
          </a:xfrm>
          <a:prstGeom prst="rect">
            <a:avLst/>
          </a:prstGeom>
          <a:gradFill>
            <a:gsLst>
              <a:gs pos="0">
                <a:schemeClr val="accent5">
                  <a:alpha val="83000"/>
                </a:schemeClr>
              </a:gs>
              <a:gs pos="100000">
                <a:schemeClr val="accent6"/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A4EDA1C-27A1-4C83-ACE4-6675EC9245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9161" y="9109"/>
            <a:ext cx="7792839" cy="1594270"/>
          </a:xfrm>
          <a:prstGeom prst="rect">
            <a:avLst/>
          </a:prstGeom>
          <a:gradFill>
            <a:gsLst>
              <a:gs pos="22000">
                <a:schemeClr val="accent2">
                  <a:alpha val="0"/>
                </a:schemeClr>
              </a:gs>
              <a:gs pos="99000">
                <a:schemeClr val="accent2"/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C2185E4-B584-4B9D-9440-DEA0FB9D94D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9021976" y="-906246"/>
            <a:ext cx="1602951" cy="3416298"/>
          </a:xfrm>
          <a:prstGeom prst="rect">
            <a:avLst/>
          </a:prstGeom>
          <a:gradFill>
            <a:gsLst>
              <a:gs pos="45000">
                <a:schemeClr val="accent4">
                  <a:alpha val="0"/>
                </a:schemeClr>
              </a:gs>
              <a:gs pos="99000">
                <a:schemeClr val="accent6">
                  <a:alpha val="33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33EC8A-EE0A-4395-97E2-DAD467CF7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2451242" y="0"/>
            <a:ext cx="9729549" cy="1600198"/>
          </a:xfrm>
          <a:prstGeom prst="rect">
            <a:avLst/>
          </a:prstGeom>
          <a:gradFill>
            <a:gsLst>
              <a:gs pos="0">
                <a:schemeClr val="accent5">
                  <a:alpha val="30000"/>
                </a:schemeClr>
              </a:gs>
              <a:gs pos="99000">
                <a:schemeClr val="accent5">
                  <a:alpha val="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F85DA95-16A4-404E-9BFF-27F8E4FC78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430"/>
            <a:ext cx="7910111" cy="1600198"/>
          </a:xfrm>
          <a:prstGeom prst="rect">
            <a:avLst/>
          </a:prstGeom>
          <a:gradFill>
            <a:gsLst>
              <a:gs pos="0">
                <a:schemeClr val="accent5">
                  <a:alpha val="21000"/>
                </a:schemeClr>
              </a:gs>
              <a:gs pos="99000">
                <a:schemeClr val="accent5">
                  <a:alpha val="0"/>
                </a:scheme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21CF7101-6ADC-6EB6-1471-71ADBBE67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7084" y="374427"/>
            <a:ext cx="10374517" cy="971512"/>
          </a:xfrm>
        </p:spPr>
        <p:txBody>
          <a:bodyPr anchor="ctr">
            <a:normAutofit/>
          </a:bodyPr>
          <a:lstStyle/>
          <a:p>
            <a:r>
              <a:rPr lang="nb-NO" sz="3200">
                <a:solidFill>
                  <a:schemeClr val="bg1"/>
                </a:solidFill>
              </a:rPr>
              <a:t>Hvordan jobbe videre?</a:t>
            </a:r>
          </a:p>
        </p:txBody>
      </p:sp>
      <p:graphicFrame>
        <p:nvGraphicFramePr>
          <p:cNvPr id="5" name="Plassholder for innhold 2">
            <a:extLst>
              <a:ext uri="{FF2B5EF4-FFF2-40B4-BE49-F238E27FC236}">
                <a16:creationId xmlns:a16="http://schemas.microsoft.com/office/drawing/2014/main" id="{3265DC6C-991F-1A39-C74D-37001DE8458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25449"/>
              </p:ext>
            </p:extLst>
          </p:nvPr>
        </p:nvGraphicFramePr>
        <p:xfrm>
          <a:off x="579474" y="2062715"/>
          <a:ext cx="11033029" cy="41892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47206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3CBB9B1-7B7D-4BA1-A1AF-572168B39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CA5A761-22E4-55C7-AF45-AF6FB02C7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43193" y="457201"/>
            <a:ext cx="3091607" cy="1727643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nb-NO" sz="1400" dirty="0"/>
              <a:t>Undersøkelser og undersøkelsesmetoder </a:t>
            </a:r>
          </a:p>
        </p:txBody>
      </p:sp>
      <p:pic>
        <p:nvPicPr>
          <p:cNvPr id="5" name="Bilde 4" descr="Et bilde som inneholder tekst&#10;&#10;Automatisk generert beskrivelse">
            <a:extLst>
              <a:ext uri="{FF2B5EF4-FFF2-40B4-BE49-F238E27FC236}">
                <a16:creationId xmlns:a16="http://schemas.microsoft.com/office/drawing/2014/main" id="{D71D59B3-6A18-B73E-C985-1CCA33CC37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47" r="24319" b="-1"/>
          <a:stretch/>
        </p:blipFill>
        <p:spPr>
          <a:xfrm>
            <a:off x="20" y="431"/>
            <a:ext cx="8115280" cy="6408311"/>
          </a:xfrm>
          <a:prstGeom prst="rect">
            <a:avLst/>
          </a:prstGeom>
        </p:spPr>
      </p:pic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1AC843-9DFC-59B6-9B68-7BA30CFA0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3193" y="2530549"/>
            <a:ext cx="2942813" cy="3428124"/>
          </a:xfrm>
        </p:spPr>
        <p:txBody>
          <a:bodyPr>
            <a:normAutofit/>
          </a:bodyPr>
          <a:lstStyle/>
          <a:p>
            <a:r>
              <a:rPr lang="nb-NO" sz="1400" dirty="0"/>
              <a:t>Canvas </a:t>
            </a:r>
            <a:r>
              <a:rPr lang="nb-NO" sz="1400" dirty="0">
                <a:sym typeface="Wingdings" pitchFamily="2" charset="2"/>
              </a:rPr>
              <a:t> brainstorming </a:t>
            </a:r>
            <a:endParaRPr lang="nb-NO" sz="1400" dirty="0"/>
          </a:p>
          <a:p>
            <a:r>
              <a:rPr lang="nb-NO" sz="1400" dirty="0"/>
              <a:t>Felles interesse</a:t>
            </a:r>
          </a:p>
          <a:p>
            <a:r>
              <a:rPr lang="nb-NO" sz="1400" dirty="0"/>
              <a:t>Datainnsamlingsmetoder </a:t>
            </a:r>
            <a:r>
              <a:rPr lang="nb-NO" sz="1400" dirty="0">
                <a:sym typeface="Wingdings" pitchFamily="2" charset="2"/>
              </a:rPr>
              <a:t> </a:t>
            </a:r>
            <a:r>
              <a:rPr lang="nb-NO" sz="1400" dirty="0"/>
              <a:t> kvalitativ</a:t>
            </a:r>
          </a:p>
          <a:p>
            <a:r>
              <a:rPr lang="nb-NO" sz="1400" dirty="0"/>
              <a:t>Semistrukturert intervjue</a:t>
            </a:r>
          </a:p>
          <a:p>
            <a:r>
              <a:rPr lang="nb-NO" sz="1400" dirty="0"/>
              <a:t>3 DMB prinsipper</a:t>
            </a:r>
          </a:p>
          <a:p>
            <a:endParaRPr lang="nb-NO" sz="1400" dirty="0"/>
          </a:p>
          <a:p>
            <a:endParaRPr lang="nb-NO" sz="1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07741FC-B544-4A6E-B831-6789D04233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6408741"/>
            <a:ext cx="12191998" cy="449257"/>
          </a:xfrm>
          <a:prstGeom prst="rect">
            <a:avLst/>
          </a:prstGeom>
          <a:gradFill>
            <a:gsLst>
              <a:gs pos="34000">
                <a:schemeClr val="accent4">
                  <a:alpha val="73000"/>
                </a:schemeClr>
              </a:gs>
              <a:gs pos="100000">
                <a:schemeClr val="accent5">
                  <a:alpha val="89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F0BE7ED-7814-4273-B18A-F26CC03803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8314"/>
            <a:ext cx="8115300" cy="449258"/>
          </a:xfrm>
          <a:prstGeom prst="rect">
            <a:avLst/>
          </a:prstGeom>
          <a:gradFill>
            <a:gsLst>
              <a:gs pos="22000">
                <a:schemeClr val="accent5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70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B42D9949-950A-6949-D881-2A45EE3B66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236" y="286601"/>
            <a:ext cx="5929422" cy="1852976"/>
          </a:xfrm>
        </p:spPr>
        <p:txBody>
          <a:bodyPr>
            <a:normAutofit/>
          </a:bodyPr>
          <a:lstStyle/>
          <a:p>
            <a:r>
              <a:rPr lang="nb-NO" sz="4000" dirty="0"/>
              <a:t>Utfordringer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A487612-AF8A-F44C-4592-903966572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0237" y="2621381"/>
            <a:ext cx="5929422" cy="3322219"/>
          </a:xfrm>
        </p:spPr>
        <p:txBody>
          <a:bodyPr>
            <a:normAutofit/>
          </a:bodyPr>
          <a:lstStyle/>
          <a:p>
            <a:r>
              <a:rPr lang="nb-NO" sz="1800" dirty="0"/>
              <a:t>Brukerne </a:t>
            </a:r>
            <a:r>
              <a:rPr lang="nb-NO" sz="1800" dirty="0">
                <a:sym typeface="Wingdings" pitchFamily="2" charset="2"/>
              </a:rPr>
              <a:t> som er like engasjert som oss </a:t>
            </a:r>
          </a:p>
          <a:p>
            <a:r>
              <a:rPr lang="nb-NO" sz="1800" dirty="0">
                <a:sym typeface="Wingdings" pitchFamily="2" charset="2"/>
              </a:rPr>
              <a:t>Gjensidig læring</a:t>
            </a:r>
          </a:p>
          <a:p>
            <a:r>
              <a:rPr lang="nb-NO" sz="1800" dirty="0">
                <a:sym typeface="Wingdings" pitchFamily="2" charset="2"/>
              </a:rPr>
              <a:t>Fullføring </a:t>
            </a:r>
            <a:r>
              <a:rPr lang="nb-NO" sz="1800">
                <a:sym typeface="Wingdings" pitchFamily="2" charset="2"/>
              </a:rPr>
              <a:t>av plan</a:t>
            </a:r>
            <a:endParaRPr lang="nb-NO" sz="1800" dirty="0">
              <a:sym typeface="Wingdings" pitchFamily="2" charset="2"/>
            </a:endParaRPr>
          </a:p>
          <a:p>
            <a:r>
              <a:rPr lang="nb-NO" sz="1800" dirty="0">
                <a:sym typeface="Wingdings" pitchFamily="2" charset="2"/>
              </a:rPr>
              <a:t>Innramming</a:t>
            </a:r>
          </a:p>
          <a:p>
            <a:r>
              <a:rPr lang="nb-NO" sz="1800" dirty="0">
                <a:sym typeface="Wingdings" pitchFamily="2" charset="2"/>
              </a:rPr>
              <a:t>Konkretisering av ideer</a:t>
            </a:r>
          </a:p>
          <a:p>
            <a:endParaRPr lang="nb-NO" sz="1800" dirty="0">
              <a:sym typeface="Wingdings" pitchFamily="2" charset="2"/>
            </a:endParaRPr>
          </a:p>
          <a:p>
            <a:endParaRPr lang="nb-NO" sz="18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1707E60-CEC9-4661-AA82-69242EB4BD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6116"/>
            <a:ext cx="12191998" cy="461774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2">
                  <a:lumMod val="60000"/>
                  <a:lumOff val="40000"/>
                  <a:alpha val="59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F035CD8-AE30-4146-96F2-036B0CE5E4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300" y="6406115"/>
            <a:ext cx="4076698" cy="464399"/>
          </a:xfrm>
          <a:prstGeom prst="rect">
            <a:avLst/>
          </a:prstGeom>
          <a:gradFill>
            <a:gsLst>
              <a:gs pos="19000">
                <a:schemeClr val="accent6">
                  <a:lumMod val="75000"/>
                  <a:alpha val="61000"/>
                </a:schemeClr>
              </a:gs>
              <a:gs pos="99000">
                <a:schemeClr val="accent6">
                  <a:alpha val="8700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Et nærbilde av bilde av sjakk bønder">
            <a:extLst>
              <a:ext uri="{FF2B5EF4-FFF2-40B4-BE49-F238E27FC236}">
                <a16:creationId xmlns:a16="http://schemas.microsoft.com/office/drawing/2014/main" id="{6F3E22AB-7D60-64A8-2F5C-362BB7B46C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855" r="19384" b="-2"/>
          <a:stretch/>
        </p:blipFill>
        <p:spPr>
          <a:xfrm>
            <a:off x="8115300" y="-12515"/>
            <a:ext cx="4076700" cy="641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110019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RegularSeed_2SEEDS">
      <a:dk1>
        <a:srgbClr val="000000"/>
      </a:dk1>
      <a:lt1>
        <a:srgbClr val="FFFFFF"/>
      </a:lt1>
      <a:dk2>
        <a:srgbClr val="23323E"/>
      </a:dk2>
      <a:lt2>
        <a:srgbClr val="E8E3E2"/>
      </a:lt2>
      <a:accent1>
        <a:srgbClr val="3B94B1"/>
      </a:accent1>
      <a:accent2>
        <a:srgbClr val="46B4A1"/>
      </a:accent2>
      <a:accent3>
        <a:srgbClr val="4D74C3"/>
      </a:accent3>
      <a:accent4>
        <a:srgbClr val="B13B58"/>
      </a:accent4>
      <a:accent5>
        <a:srgbClr val="C3604D"/>
      </a:accent5>
      <a:accent6>
        <a:srgbClr val="B1803B"/>
      </a:accent6>
      <a:hlink>
        <a:srgbClr val="BF5F3F"/>
      </a:hlink>
      <a:folHlink>
        <a:srgbClr val="7F7F7F"/>
      </a:folHlink>
    </a:clrScheme>
    <a:fontScheme name="Avenir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99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2" baseType="lpstr">
      <vt:lpstr>Arial</vt:lpstr>
      <vt:lpstr>Brush Script MT</vt:lpstr>
      <vt:lpstr>Gill Sans Nova</vt:lpstr>
      <vt:lpstr>Wingdings</vt:lpstr>
      <vt:lpstr>GradientRiseVTI</vt:lpstr>
      <vt:lpstr>Laget av:  Simen, Rodas, sofie, thusiha  </vt:lpstr>
      <vt:lpstr>PowerPoint-presentasjon</vt:lpstr>
      <vt:lpstr>Tema </vt:lpstr>
      <vt:lpstr>Målgruppe </vt:lpstr>
      <vt:lpstr>Hvordan jobbe videre?</vt:lpstr>
      <vt:lpstr>Undersøkelser og undersøkelsesmetoder </vt:lpstr>
      <vt:lpstr>Utfordringer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Laget av:  Simen, Rodas, sofie, thusiha</dc:title>
  <dc:creator>Thusiha Thevarasa</dc:creator>
  <cp:lastModifiedBy>simennstrand@gmail.com</cp:lastModifiedBy>
  <cp:revision>4</cp:revision>
  <dcterms:created xsi:type="dcterms:W3CDTF">2023-03-07T09:49:43Z</dcterms:created>
  <dcterms:modified xsi:type="dcterms:W3CDTF">2023-03-14T11:13:07Z</dcterms:modified>
</cp:coreProperties>
</file>