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sldIdLst>
    <p:sldId id="256" r:id="rId2"/>
    <p:sldId id="260" r:id="rId3"/>
    <p:sldId id="264" r:id="rId4"/>
    <p:sldId id="258" r:id="rId5"/>
    <p:sldId id="259" r:id="rId6"/>
    <p:sldId id="270" r:id="rId7"/>
    <p:sldId id="272" r:id="rId8"/>
    <p:sldId id="263" r:id="rId9"/>
    <p:sldId id="274" r:id="rId10"/>
    <p:sldId id="275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17753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7894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105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9961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3100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0153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9339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7858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NO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6816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2641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9BE530B-9FE2-C847-AA60-C0F2CED471AF}" type="datetimeFigureOut">
              <a:rPr lang="en-NO" smtClean="0"/>
              <a:t>04/19/2023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98D803B-774D-924E-87D7-EBACE73F189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6271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68778/button-by-linnyart45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pixabay.com/en/traffic-lights-green-light-6009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hyperlink" Target="https://pxhere.com/en/photo/1413882" TargetMode="External"/><Relationship Id="rId26" Type="http://schemas.microsoft.com/office/2007/relationships/hdphoto" Target="../media/hdphoto9.wdp"/><Relationship Id="rId39" Type="http://schemas.openxmlformats.org/officeDocument/2006/relationships/hyperlink" Target="https://pixabay.com/en/cuba-man-portrait-old-man-beard-1795090/" TargetMode="External"/><Relationship Id="rId21" Type="http://schemas.openxmlformats.org/officeDocument/2006/relationships/hyperlink" Target="https://pxhere.com/ko/photo/210034" TargetMode="External"/><Relationship Id="rId34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hyperlink" Target="https://pixabay.com/da/smiler-virksomhedernes-dame-2362136/" TargetMode="External"/><Relationship Id="rId17" Type="http://schemas.microsoft.com/office/2007/relationships/hdphoto" Target="../media/hdphoto6.wdp"/><Relationship Id="rId25" Type="http://schemas.openxmlformats.org/officeDocument/2006/relationships/image" Target="../media/image10.png"/><Relationship Id="rId33" Type="http://schemas.openxmlformats.org/officeDocument/2006/relationships/hyperlink" Target="https://www.publicdomainpictures.net/view-image.php?image=91826&amp;picture=feb-mar-2015-calendar-template" TargetMode="External"/><Relationship Id="rId38" Type="http://schemas.microsoft.com/office/2007/relationships/hdphoto" Target="../media/hdphoto12.wdp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grandma-lady-old-lady-seniors-1500683/" TargetMode="External"/><Relationship Id="rId11" Type="http://schemas.microsoft.com/office/2007/relationships/hdphoto" Target="../media/hdphoto4.wdp"/><Relationship Id="rId24" Type="http://schemas.openxmlformats.org/officeDocument/2006/relationships/hyperlink" Target="https://www.publicdomainpictures.net/es/view-image.php?image=181424&amp;picture=smiling-man-2" TargetMode="External"/><Relationship Id="rId32" Type="http://schemas.openxmlformats.org/officeDocument/2006/relationships/image" Target="../media/image13.jpeg"/><Relationship Id="rId37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hyperlink" Target="https://pixabay.com/en/kid-boy-child-cute-portrait-young-2197192/" TargetMode="External"/><Relationship Id="rId23" Type="http://schemas.microsoft.com/office/2007/relationships/hdphoto" Target="../media/hdphoto8.wdp"/><Relationship Id="rId28" Type="http://schemas.openxmlformats.org/officeDocument/2006/relationships/image" Target="../media/image11.png"/><Relationship Id="rId36" Type="http://schemas.openxmlformats.org/officeDocument/2006/relationships/hyperlink" Target="https://www.publicdomainpictures.net/view-image.php?image=131084&amp;picture=red-ring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hyperlink" Target="https://pixabay.com/en/traffic-lights-green-light-6009/" TargetMode="External"/><Relationship Id="rId14" Type="http://schemas.microsoft.com/office/2007/relationships/hdphoto" Target="../media/hdphoto5.wdp"/><Relationship Id="rId22" Type="http://schemas.openxmlformats.org/officeDocument/2006/relationships/image" Target="../media/image9.png"/><Relationship Id="rId27" Type="http://schemas.openxmlformats.org/officeDocument/2006/relationships/hyperlink" Target="https://pxhere.com/en/photo/1419067" TargetMode="External"/><Relationship Id="rId30" Type="http://schemas.openxmlformats.org/officeDocument/2006/relationships/hyperlink" Target="https://www.publicdomainpictures.net/view-image.php?image=11093&amp;picture=asian-boys" TargetMode="External"/><Relationship Id="rId35" Type="http://schemas.microsoft.com/office/2007/relationships/hdphoto" Target="../media/hdphoto11.wdp"/><Relationship Id="rId8" Type="http://schemas.microsoft.com/office/2007/relationships/hdphoto" Target="../media/hdphoto3.wdp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hyperlink" Target="https://pxhere.com/en/photo/1413882" TargetMode="External"/><Relationship Id="rId26" Type="http://schemas.microsoft.com/office/2007/relationships/hdphoto" Target="../media/hdphoto9.wdp"/><Relationship Id="rId39" Type="http://schemas.openxmlformats.org/officeDocument/2006/relationships/hyperlink" Target="https://pixabay.com/en/cuba-man-portrait-old-man-beard-1795090/" TargetMode="External"/><Relationship Id="rId21" Type="http://schemas.openxmlformats.org/officeDocument/2006/relationships/hyperlink" Target="https://pxhere.com/ko/photo/210034" TargetMode="External"/><Relationship Id="rId34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hyperlink" Target="https://pixabay.com/da/smiler-virksomhedernes-dame-2362136/" TargetMode="External"/><Relationship Id="rId17" Type="http://schemas.microsoft.com/office/2007/relationships/hdphoto" Target="../media/hdphoto6.wdp"/><Relationship Id="rId25" Type="http://schemas.openxmlformats.org/officeDocument/2006/relationships/image" Target="../media/image10.png"/><Relationship Id="rId33" Type="http://schemas.openxmlformats.org/officeDocument/2006/relationships/hyperlink" Target="https://www.publicdomainpictures.net/view-image.php?image=91826&amp;picture=feb-mar-2015-calendar-template" TargetMode="External"/><Relationship Id="rId38" Type="http://schemas.microsoft.com/office/2007/relationships/hdphoto" Target="../media/hdphoto12.wdp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grandma-lady-old-lady-seniors-1500683/" TargetMode="External"/><Relationship Id="rId11" Type="http://schemas.microsoft.com/office/2007/relationships/hdphoto" Target="../media/hdphoto4.wdp"/><Relationship Id="rId24" Type="http://schemas.openxmlformats.org/officeDocument/2006/relationships/hyperlink" Target="https://www.publicdomainpictures.net/es/view-image.php?image=181424&amp;picture=smiling-man-2" TargetMode="External"/><Relationship Id="rId32" Type="http://schemas.openxmlformats.org/officeDocument/2006/relationships/image" Target="../media/image13.jpeg"/><Relationship Id="rId37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hyperlink" Target="https://pixabay.com/en/kid-boy-child-cute-portrait-young-2197192/" TargetMode="External"/><Relationship Id="rId23" Type="http://schemas.microsoft.com/office/2007/relationships/hdphoto" Target="../media/hdphoto8.wdp"/><Relationship Id="rId28" Type="http://schemas.openxmlformats.org/officeDocument/2006/relationships/image" Target="../media/image11.png"/><Relationship Id="rId36" Type="http://schemas.openxmlformats.org/officeDocument/2006/relationships/hyperlink" Target="https://www.publicdomainpictures.net/view-image.php?image=131084&amp;picture=red-ring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hyperlink" Target="https://pixabay.com/en/traffic-lights-green-light-6009/" TargetMode="External"/><Relationship Id="rId14" Type="http://schemas.microsoft.com/office/2007/relationships/hdphoto" Target="../media/hdphoto5.wdp"/><Relationship Id="rId22" Type="http://schemas.openxmlformats.org/officeDocument/2006/relationships/image" Target="../media/image9.png"/><Relationship Id="rId27" Type="http://schemas.openxmlformats.org/officeDocument/2006/relationships/hyperlink" Target="https://pxhere.com/en/photo/1419067" TargetMode="External"/><Relationship Id="rId30" Type="http://schemas.openxmlformats.org/officeDocument/2006/relationships/hyperlink" Target="https://www.publicdomainpictures.net/view-image.php?image=11093&amp;picture=asian-boys" TargetMode="External"/><Relationship Id="rId35" Type="http://schemas.microsoft.com/office/2007/relationships/hdphoto" Target="../media/hdphoto11.wdp"/><Relationship Id="rId8" Type="http://schemas.microsoft.com/office/2007/relationships/hdphoto" Target="../media/hdphoto3.wdp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68778/button-by-linnyart45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pixabay.com/en/traffic-lights-green-light-600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E562-3EC0-E9C8-733C-BDF594CEC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315181"/>
            <a:ext cx="8991600" cy="1645920"/>
          </a:xfrm>
        </p:spPr>
        <p:txBody>
          <a:bodyPr/>
          <a:lstStyle/>
          <a:p>
            <a:r>
              <a:rPr lang="en-NO" dirty="0"/>
              <a:t>Presentasjon 2: Prototyper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70699-B61C-A7C3-933D-22B5147A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5479"/>
          </a:xfrm>
        </p:spPr>
        <p:txBody>
          <a:bodyPr>
            <a:normAutofit fontScale="85000" lnSpcReduction="20000"/>
          </a:bodyPr>
          <a:lstStyle/>
          <a:p>
            <a:endParaRPr lang="en-NO" dirty="0"/>
          </a:p>
          <a:p>
            <a:r>
              <a:rPr lang="en-NO" sz="2800" dirty="0"/>
              <a:t>Gruppe: Oniudra</a:t>
            </a:r>
          </a:p>
          <a:p>
            <a:endParaRPr lang="en-NO" sz="2800" dirty="0"/>
          </a:p>
          <a:p>
            <a:r>
              <a:rPr lang="en-NO" sz="2800" dirty="0"/>
              <a:t>Medlemmer: Hedda, Mari, Marit, Kristian</a:t>
            </a:r>
          </a:p>
          <a:p>
            <a:endParaRPr lang="en-NO" sz="2800" dirty="0"/>
          </a:p>
          <a:p>
            <a:r>
              <a:rPr lang="en-NO" sz="2800" dirty="0"/>
              <a:t>IN1060</a:t>
            </a:r>
          </a:p>
        </p:txBody>
      </p:sp>
    </p:spTree>
    <p:extLst>
      <p:ext uri="{BB962C8B-B14F-4D97-AF65-F5344CB8AC3E}">
        <p14:creationId xmlns:p14="http://schemas.microsoft.com/office/powerpoint/2010/main" val="75468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30B38C01-8121-780C-D789-91ACFC814AED}"/>
              </a:ext>
            </a:extLst>
          </p:cNvPr>
          <p:cNvSpPr/>
          <p:nvPr/>
        </p:nvSpPr>
        <p:spPr>
          <a:xfrm>
            <a:off x="3713747" y="257476"/>
            <a:ext cx="4764505" cy="6343048"/>
          </a:xfrm>
          <a:prstGeom prst="roundRect">
            <a:avLst/>
          </a:prstGeom>
          <a:solidFill>
            <a:srgbClr val="B7CED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10" name="Hjerte 9">
            <a:extLst>
              <a:ext uri="{FF2B5EF4-FFF2-40B4-BE49-F238E27FC236}">
                <a16:creationId xmlns:a16="http://schemas.microsoft.com/office/drawing/2014/main" id="{66FD885E-2C31-86B2-B2D6-1C066CA35753}"/>
              </a:ext>
            </a:extLst>
          </p:cNvPr>
          <p:cNvSpPr/>
          <p:nvPr/>
        </p:nvSpPr>
        <p:spPr>
          <a:xfrm>
            <a:off x="5438887" y="4954465"/>
            <a:ext cx="1314223" cy="133347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19" name="Avrundet rektangel 18">
            <a:extLst>
              <a:ext uri="{FF2B5EF4-FFF2-40B4-BE49-F238E27FC236}">
                <a16:creationId xmlns:a16="http://schemas.microsoft.com/office/drawing/2014/main" id="{875B414A-2D24-B26D-444D-AFB17ABC4B34}"/>
              </a:ext>
            </a:extLst>
          </p:cNvPr>
          <p:cNvSpPr/>
          <p:nvPr/>
        </p:nvSpPr>
        <p:spPr>
          <a:xfrm>
            <a:off x="6501611" y="1485640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D4BC3A65-3B9C-D305-7C3C-89F578586838}"/>
              </a:ext>
            </a:extLst>
          </p:cNvPr>
          <p:cNvSpPr/>
          <p:nvPr/>
        </p:nvSpPr>
        <p:spPr>
          <a:xfrm>
            <a:off x="6501611" y="2116686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1" name="Avrundet rektangel 20">
            <a:extLst>
              <a:ext uri="{FF2B5EF4-FFF2-40B4-BE49-F238E27FC236}">
                <a16:creationId xmlns:a16="http://schemas.microsoft.com/office/drawing/2014/main" id="{A2BBE097-C580-46D7-E36C-63FAB15DEF0A}"/>
              </a:ext>
            </a:extLst>
          </p:cNvPr>
          <p:cNvSpPr/>
          <p:nvPr/>
        </p:nvSpPr>
        <p:spPr>
          <a:xfrm>
            <a:off x="6501611" y="2758810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2" name="Avrundet rektangel 21">
            <a:extLst>
              <a:ext uri="{FF2B5EF4-FFF2-40B4-BE49-F238E27FC236}">
                <a16:creationId xmlns:a16="http://schemas.microsoft.com/office/drawing/2014/main" id="{3440019F-2D3D-2EA0-56B4-FBBCC8F0C953}"/>
              </a:ext>
            </a:extLst>
          </p:cNvPr>
          <p:cNvSpPr/>
          <p:nvPr/>
        </p:nvSpPr>
        <p:spPr>
          <a:xfrm>
            <a:off x="6501611" y="3389182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3" name="Avrundet rektangel 22">
            <a:extLst>
              <a:ext uri="{FF2B5EF4-FFF2-40B4-BE49-F238E27FC236}">
                <a16:creationId xmlns:a16="http://schemas.microsoft.com/office/drawing/2014/main" id="{BDA79718-92E7-8A63-65CA-AFF6B49E5C3E}"/>
              </a:ext>
            </a:extLst>
          </p:cNvPr>
          <p:cNvSpPr/>
          <p:nvPr/>
        </p:nvSpPr>
        <p:spPr>
          <a:xfrm>
            <a:off x="6501611" y="3997955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pic>
        <p:nvPicPr>
          <p:cNvPr id="27" name="Bilde 26" descr="Et bilde som inneholder mørk&#10;&#10;Automatisk generert beskrivelse">
            <a:extLst>
              <a:ext uri="{FF2B5EF4-FFF2-40B4-BE49-F238E27FC236}">
                <a16:creationId xmlns:a16="http://schemas.microsoft.com/office/drawing/2014/main" id="{C0E76CAC-EEFF-F4AC-DCCA-85BF02CA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7840" y="1315667"/>
            <a:ext cx="473771" cy="631694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F9061DCE-F404-7115-5855-EB9B31464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85892" y="1487269"/>
            <a:ext cx="309111" cy="309111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A030D2E8-B515-70BB-3623-1126E9032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85891" y="2158284"/>
            <a:ext cx="309111" cy="309111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F1322FB0-1279-5496-38F8-67CC16B43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0726" y="2759699"/>
            <a:ext cx="309111" cy="309111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F2280D7-E1D7-0A30-9D09-DF964A6D8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3962" y="3417037"/>
            <a:ext cx="309111" cy="309111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261F82FF-DDDB-E7AE-EBD2-2FA030325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3961" y="3995330"/>
            <a:ext cx="309111" cy="309111"/>
          </a:xfrm>
          <a:prstGeom prst="rect">
            <a:avLst/>
          </a:prstGeom>
        </p:spPr>
      </p:pic>
      <p:pic>
        <p:nvPicPr>
          <p:cNvPr id="40" name="Bilde 39" descr="Et bilde som inneholder mørk&#10;&#10;Automatisk generert beskrivelse">
            <a:extLst>
              <a:ext uri="{FF2B5EF4-FFF2-40B4-BE49-F238E27FC236}">
                <a16:creationId xmlns:a16="http://schemas.microsoft.com/office/drawing/2014/main" id="{CDF00BD7-8C21-BC06-7E14-EE03EB77A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2" y="1951886"/>
            <a:ext cx="473771" cy="631694"/>
          </a:xfrm>
          <a:prstGeom prst="rect">
            <a:avLst/>
          </a:prstGeom>
        </p:spPr>
      </p:pic>
      <p:pic>
        <p:nvPicPr>
          <p:cNvPr id="41" name="Bilde 40" descr="Et bilde som inneholder mørk&#10;&#10;Automatisk generert beskrivelse">
            <a:extLst>
              <a:ext uri="{FF2B5EF4-FFF2-40B4-BE49-F238E27FC236}">
                <a16:creationId xmlns:a16="http://schemas.microsoft.com/office/drawing/2014/main" id="{DBE2DC68-4336-5D1C-D8B9-BD181FE423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1" y="2593572"/>
            <a:ext cx="473771" cy="631694"/>
          </a:xfrm>
          <a:prstGeom prst="rect">
            <a:avLst/>
          </a:prstGeom>
        </p:spPr>
      </p:pic>
      <p:pic>
        <p:nvPicPr>
          <p:cNvPr id="42" name="Bilde 41" descr="Et bilde som inneholder mørk&#10;&#10;Automatisk generert beskrivelse">
            <a:extLst>
              <a:ext uri="{FF2B5EF4-FFF2-40B4-BE49-F238E27FC236}">
                <a16:creationId xmlns:a16="http://schemas.microsoft.com/office/drawing/2014/main" id="{E07ACE34-B860-D605-4681-B0DC018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0" y="3206520"/>
            <a:ext cx="473771" cy="631694"/>
          </a:xfrm>
          <a:prstGeom prst="rect">
            <a:avLst/>
          </a:prstGeom>
        </p:spPr>
      </p:pic>
      <p:pic>
        <p:nvPicPr>
          <p:cNvPr id="43" name="Bilde 42" descr="Et bilde som inneholder mørk&#10;&#10;Automatisk generert beskrivelse">
            <a:extLst>
              <a:ext uri="{FF2B5EF4-FFF2-40B4-BE49-F238E27FC236}">
                <a16:creationId xmlns:a16="http://schemas.microsoft.com/office/drawing/2014/main" id="{2B47820F-C47E-2F98-BB7E-6DFE2E20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7840" y="3847735"/>
            <a:ext cx="473771" cy="631694"/>
          </a:xfrm>
          <a:prstGeom prst="rect">
            <a:avLst/>
          </a:prstGeom>
        </p:spPr>
      </p:pic>
      <p:sp>
        <p:nvSpPr>
          <p:cNvPr id="46" name="Avrundet rektangel 45">
            <a:extLst>
              <a:ext uri="{FF2B5EF4-FFF2-40B4-BE49-F238E27FC236}">
                <a16:creationId xmlns:a16="http://schemas.microsoft.com/office/drawing/2014/main" id="{603BEBEF-CD91-5313-9DB6-A40989CB7785}"/>
              </a:ext>
            </a:extLst>
          </p:cNvPr>
          <p:cNvSpPr/>
          <p:nvPr/>
        </p:nvSpPr>
        <p:spPr>
          <a:xfrm flipV="1">
            <a:off x="4171834" y="1527333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7" name="Avrundet rektangel 46">
            <a:extLst>
              <a:ext uri="{FF2B5EF4-FFF2-40B4-BE49-F238E27FC236}">
                <a16:creationId xmlns:a16="http://schemas.microsoft.com/office/drawing/2014/main" id="{E38174F4-839F-6BFE-7F38-E9FD78F0A954}"/>
              </a:ext>
            </a:extLst>
          </p:cNvPr>
          <p:cNvSpPr/>
          <p:nvPr/>
        </p:nvSpPr>
        <p:spPr>
          <a:xfrm flipV="1">
            <a:off x="4171834" y="2158379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8" name="Avrundet rektangel 47">
            <a:extLst>
              <a:ext uri="{FF2B5EF4-FFF2-40B4-BE49-F238E27FC236}">
                <a16:creationId xmlns:a16="http://schemas.microsoft.com/office/drawing/2014/main" id="{744A0EB6-1F3B-07A0-FC4B-2DDF6522E5C4}"/>
              </a:ext>
            </a:extLst>
          </p:cNvPr>
          <p:cNvSpPr/>
          <p:nvPr/>
        </p:nvSpPr>
        <p:spPr>
          <a:xfrm flipV="1">
            <a:off x="4171834" y="2800503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9" name="Avrundet rektangel 48">
            <a:extLst>
              <a:ext uri="{FF2B5EF4-FFF2-40B4-BE49-F238E27FC236}">
                <a16:creationId xmlns:a16="http://schemas.microsoft.com/office/drawing/2014/main" id="{2A0E9E12-ED6C-C300-7D1E-2B8DED6112D6}"/>
              </a:ext>
            </a:extLst>
          </p:cNvPr>
          <p:cNvSpPr/>
          <p:nvPr/>
        </p:nvSpPr>
        <p:spPr>
          <a:xfrm flipV="1">
            <a:off x="4171834" y="3430875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50" name="Avrundet rektangel 49">
            <a:extLst>
              <a:ext uri="{FF2B5EF4-FFF2-40B4-BE49-F238E27FC236}">
                <a16:creationId xmlns:a16="http://schemas.microsoft.com/office/drawing/2014/main" id="{AA0A106D-9A4D-8004-D2DA-9B74C0004467}"/>
              </a:ext>
            </a:extLst>
          </p:cNvPr>
          <p:cNvSpPr/>
          <p:nvPr/>
        </p:nvSpPr>
        <p:spPr>
          <a:xfrm flipV="1">
            <a:off x="4171834" y="4039648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pic>
        <p:nvPicPr>
          <p:cNvPr id="51" name="Bilde 50" descr="Et bilde som inneholder mørk&#10;&#10;Automatisk generert beskrivelse">
            <a:extLst>
              <a:ext uri="{FF2B5EF4-FFF2-40B4-BE49-F238E27FC236}">
                <a16:creationId xmlns:a16="http://schemas.microsoft.com/office/drawing/2014/main" id="{E38E9069-EC7B-6D0F-A133-1C92BD72F1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3747" y="1373075"/>
            <a:ext cx="473771" cy="631694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EFE4F499-4CCC-4BE9-7574-482AAF091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2149" y="1501996"/>
            <a:ext cx="309111" cy="309111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A84FEEB6-0159-1C19-9A8F-FDA672847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2148" y="2173011"/>
            <a:ext cx="309111" cy="309111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023C95BB-B6DB-5769-9F58-88123556F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6983" y="2774426"/>
            <a:ext cx="309111" cy="309111"/>
          </a:xfrm>
          <a:prstGeom prst="rect">
            <a:avLst/>
          </a:prstGeom>
        </p:spPr>
      </p:pic>
      <p:pic>
        <p:nvPicPr>
          <p:cNvPr id="55" name="Bilde 54">
            <a:extLst>
              <a:ext uri="{FF2B5EF4-FFF2-40B4-BE49-F238E27FC236}">
                <a16:creationId xmlns:a16="http://schemas.microsoft.com/office/drawing/2014/main" id="{51E3185C-7725-D235-A796-3C0B25664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10219" y="3431764"/>
            <a:ext cx="309111" cy="309111"/>
          </a:xfrm>
          <a:prstGeom prst="rect">
            <a:avLst/>
          </a:prstGeom>
        </p:spPr>
      </p:pic>
      <p:pic>
        <p:nvPicPr>
          <p:cNvPr id="56" name="Bilde 55">
            <a:extLst>
              <a:ext uri="{FF2B5EF4-FFF2-40B4-BE49-F238E27FC236}">
                <a16:creationId xmlns:a16="http://schemas.microsoft.com/office/drawing/2014/main" id="{8E8CF344-8755-BF2B-540F-DFC4A075E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10218" y="4010057"/>
            <a:ext cx="309111" cy="309111"/>
          </a:xfrm>
          <a:prstGeom prst="rect">
            <a:avLst/>
          </a:prstGeom>
        </p:spPr>
      </p:pic>
      <p:pic>
        <p:nvPicPr>
          <p:cNvPr id="58" name="Bilde 57" descr="Et bilde som inneholder mørk&#10;&#10;Automatisk generert beskrivelse">
            <a:extLst>
              <a:ext uri="{FF2B5EF4-FFF2-40B4-BE49-F238E27FC236}">
                <a16:creationId xmlns:a16="http://schemas.microsoft.com/office/drawing/2014/main" id="{45DED59A-1886-ADD8-9AF1-F5C524E7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38689" y="2009294"/>
            <a:ext cx="473771" cy="631694"/>
          </a:xfrm>
          <a:prstGeom prst="rect">
            <a:avLst/>
          </a:prstGeom>
        </p:spPr>
      </p:pic>
      <p:pic>
        <p:nvPicPr>
          <p:cNvPr id="60" name="Bilde 59" descr="Et bilde som inneholder mørk&#10;&#10;Automatisk generert beskrivelse">
            <a:extLst>
              <a:ext uri="{FF2B5EF4-FFF2-40B4-BE49-F238E27FC236}">
                <a16:creationId xmlns:a16="http://schemas.microsoft.com/office/drawing/2014/main" id="{6991C0A3-1DAE-C71A-CA2E-EB86E764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38687" y="3263928"/>
            <a:ext cx="473771" cy="631694"/>
          </a:xfrm>
          <a:prstGeom prst="rect">
            <a:avLst/>
          </a:prstGeom>
        </p:spPr>
      </p:pic>
      <p:pic>
        <p:nvPicPr>
          <p:cNvPr id="61" name="Bilde 60" descr="Et bilde som inneholder mørk&#10;&#10;Automatisk generert beskrivelse">
            <a:extLst>
              <a:ext uri="{FF2B5EF4-FFF2-40B4-BE49-F238E27FC236}">
                <a16:creationId xmlns:a16="http://schemas.microsoft.com/office/drawing/2014/main" id="{AB38EC85-DD3F-0982-B324-ED01AB5CA9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3747" y="3905143"/>
            <a:ext cx="473771" cy="631694"/>
          </a:xfrm>
          <a:prstGeom prst="rect">
            <a:avLst/>
          </a:prstGeom>
        </p:spPr>
      </p:pic>
      <p:sp>
        <p:nvSpPr>
          <p:cNvPr id="63" name="TekstSylinder 62">
            <a:extLst>
              <a:ext uri="{FF2B5EF4-FFF2-40B4-BE49-F238E27FC236}">
                <a16:creationId xmlns:a16="http://schemas.microsoft.com/office/drawing/2014/main" id="{41A6FD02-0895-1DBA-646E-C52500D39847}"/>
              </a:ext>
            </a:extLst>
          </p:cNvPr>
          <p:cNvSpPr txBox="1"/>
          <p:nvPr/>
        </p:nvSpPr>
        <p:spPr>
          <a:xfrm>
            <a:off x="4187518" y="792447"/>
            <a:ext cx="1242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/>
              <a:t>Daglig</a:t>
            </a:r>
            <a:endParaRPr lang="nb-NO" sz="1200" b="1"/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12E67916-FC2E-6B95-29DB-520E5EA62840}"/>
              </a:ext>
            </a:extLst>
          </p:cNvPr>
          <p:cNvSpPr txBox="1"/>
          <p:nvPr/>
        </p:nvSpPr>
        <p:spPr>
          <a:xfrm>
            <a:off x="6501611" y="798247"/>
            <a:ext cx="170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Ukentlig</a:t>
            </a:r>
            <a:endParaRPr lang="nb-NO" sz="1200" b="1"/>
          </a:p>
        </p:txBody>
      </p:sp>
      <p:sp>
        <p:nvSpPr>
          <p:cNvPr id="65" name="Avrundet rektangel 64">
            <a:extLst>
              <a:ext uri="{FF2B5EF4-FFF2-40B4-BE49-F238E27FC236}">
                <a16:creationId xmlns:a16="http://schemas.microsoft.com/office/drawing/2014/main" id="{BBF66019-2A27-7051-6488-53BD944C92F9}"/>
              </a:ext>
            </a:extLst>
          </p:cNvPr>
          <p:cNvSpPr/>
          <p:nvPr/>
        </p:nvSpPr>
        <p:spPr>
          <a:xfrm>
            <a:off x="4171834" y="2160642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Ring en venn</a:t>
            </a:r>
          </a:p>
        </p:txBody>
      </p:sp>
      <p:sp>
        <p:nvSpPr>
          <p:cNvPr id="70" name="Avrundet rektangel 69">
            <a:extLst>
              <a:ext uri="{FF2B5EF4-FFF2-40B4-BE49-F238E27FC236}">
                <a16:creationId xmlns:a16="http://schemas.microsoft.com/office/drawing/2014/main" id="{ECB17995-A37F-ED18-CF4F-5B61390C2178}"/>
              </a:ext>
            </a:extLst>
          </p:cNvPr>
          <p:cNvSpPr/>
          <p:nvPr/>
        </p:nvSpPr>
        <p:spPr>
          <a:xfrm>
            <a:off x="4179007" y="4039313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Hjemmehjelp</a:t>
            </a:r>
          </a:p>
          <a:p>
            <a:pPr algn="ctr"/>
            <a:r>
              <a:rPr lang="nb-NO" sz="1200"/>
              <a:t>kveld </a:t>
            </a:r>
          </a:p>
        </p:txBody>
      </p:sp>
      <p:sp>
        <p:nvSpPr>
          <p:cNvPr id="71" name="Avrundet rektangel 70">
            <a:extLst>
              <a:ext uri="{FF2B5EF4-FFF2-40B4-BE49-F238E27FC236}">
                <a16:creationId xmlns:a16="http://schemas.microsoft.com/office/drawing/2014/main" id="{2EC0C503-FA33-1072-2E87-EC47269E9BAF}"/>
              </a:ext>
            </a:extLst>
          </p:cNvPr>
          <p:cNvSpPr/>
          <p:nvPr/>
        </p:nvSpPr>
        <p:spPr>
          <a:xfrm>
            <a:off x="781128" y="3699413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Drikk 8 glass vann</a:t>
            </a:r>
          </a:p>
        </p:txBody>
      </p:sp>
      <p:sp>
        <p:nvSpPr>
          <p:cNvPr id="72" name="Avrundet rektangel 71">
            <a:extLst>
              <a:ext uri="{FF2B5EF4-FFF2-40B4-BE49-F238E27FC236}">
                <a16:creationId xmlns:a16="http://schemas.microsoft.com/office/drawing/2014/main" id="{9C23B950-5EAA-4E10-74F7-8EA9CF339610}"/>
              </a:ext>
            </a:extLst>
          </p:cNvPr>
          <p:cNvSpPr/>
          <p:nvPr/>
        </p:nvSpPr>
        <p:spPr>
          <a:xfrm>
            <a:off x="4179007" y="3424595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Ta medisin</a:t>
            </a:r>
          </a:p>
        </p:txBody>
      </p:sp>
      <p:sp>
        <p:nvSpPr>
          <p:cNvPr id="74" name="Avrundet rektangel 73">
            <a:extLst>
              <a:ext uri="{FF2B5EF4-FFF2-40B4-BE49-F238E27FC236}">
                <a16:creationId xmlns:a16="http://schemas.microsoft.com/office/drawing/2014/main" id="{780B6859-F473-4D26-F91F-82613D639D31}"/>
              </a:ext>
            </a:extLst>
          </p:cNvPr>
          <p:cNvSpPr/>
          <p:nvPr/>
        </p:nvSpPr>
        <p:spPr>
          <a:xfrm>
            <a:off x="4176298" y="2801793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Gå en tur</a:t>
            </a:r>
          </a:p>
        </p:txBody>
      </p:sp>
      <p:sp>
        <p:nvSpPr>
          <p:cNvPr id="83" name="Avrundet rektangel 82">
            <a:extLst>
              <a:ext uri="{FF2B5EF4-FFF2-40B4-BE49-F238E27FC236}">
                <a16:creationId xmlns:a16="http://schemas.microsoft.com/office/drawing/2014/main" id="{966E062A-83CD-AD88-536D-842C9C3B0460}"/>
              </a:ext>
            </a:extLst>
          </p:cNvPr>
          <p:cNvSpPr/>
          <p:nvPr/>
        </p:nvSpPr>
        <p:spPr>
          <a:xfrm>
            <a:off x="9909235" y="1232074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Fysioterapi</a:t>
            </a:r>
          </a:p>
        </p:txBody>
      </p:sp>
      <p:sp>
        <p:nvSpPr>
          <p:cNvPr id="84" name="Avrundet rektangel 83">
            <a:extLst>
              <a:ext uri="{FF2B5EF4-FFF2-40B4-BE49-F238E27FC236}">
                <a16:creationId xmlns:a16="http://schemas.microsoft.com/office/drawing/2014/main" id="{5CE7DBDB-56B4-1566-1BB6-7AD91093E141}"/>
              </a:ext>
            </a:extLst>
          </p:cNvPr>
          <p:cNvSpPr/>
          <p:nvPr/>
        </p:nvSpPr>
        <p:spPr>
          <a:xfrm>
            <a:off x="6501611" y="2116686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Vanne planter</a:t>
            </a:r>
          </a:p>
        </p:txBody>
      </p:sp>
      <p:sp>
        <p:nvSpPr>
          <p:cNvPr id="85" name="Avrundet rektangel 84">
            <a:extLst>
              <a:ext uri="{FF2B5EF4-FFF2-40B4-BE49-F238E27FC236}">
                <a16:creationId xmlns:a16="http://schemas.microsoft.com/office/drawing/2014/main" id="{15FB732F-A711-6F36-8728-A9B8B3954F18}"/>
              </a:ext>
            </a:extLst>
          </p:cNvPr>
          <p:cNvSpPr/>
          <p:nvPr/>
        </p:nvSpPr>
        <p:spPr>
          <a:xfrm>
            <a:off x="6489679" y="2758810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Handle på butikken</a:t>
            </a:r>
          </a:p>
        </p:txBody>
      </p:sp>
      <p:sp>
        <p:nvSpPr>
          <p:cNvPr id="87" name="Avrundet rektangel 86">
            <a:extLst>
              <a:ext uri="{FF2B5EF4-FFF2-40B4-BE49-F238E27FC236}">
                <a16:creationId xmlns:a16="http://schemas.microsoft.com/office/drawing/2014/main" id="{613998C2-A8F4-4657-8D49-5781664E43B8}"/>
              </a:ext>
            </a:extLst>
          </p:cNvPr>
          <p:cNvSpPr/>
          <p:nvPr/>
        </p:nvSpPr>
        <p:spPr>
          <a:xfrm>
            <a:off x="6501611" y="3390625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Dusje</a:t>
            </a:r>
          </a:p>
        </p:txBody>
      </p:sp>
      <p:sp>
        <p:nvSpPr>
          <p:cNvPr id="88" name="Avrundet rektangel 87">
            <a:extLst>
              <a:ext uri="{FF2B5EF4-FFF2-40B4-BE49-F238E27FC236}">
                <a16:creationId xmlns:a16="http://schemas.microsoft.com/office/drawing/2014/main" id="{711C3B9A-A374-FA7F-DB50-48A17FF09FC9}"/>
              </a:ext>
            </a:extLst>
          </p:cNvPr>
          <p:cNvSpPr/>
          <p:nvPr/>
        </p:nvSpPr>
        <p:spPr>
          <a:xfrm>
            <a:off x="6510122" y="3987776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Seniorkino</a:t>
            </a:r>
          </a:p>
        </p:txBody>
      </p:sp>
      <p:sp>
        <p:nvSpPr>
          <p:cNvPr id="89" name="Avrundet rektangel 88">
            <a:extLst>
              <a:ext uri="{FF2B5EF4-FFF2-40B4-BE49-F238E27FC236}">
                <a16:creationId xmlns:a16="http://schemas.microsoft.com/office/drawing/2014/main" id="{72FC98E1-26BA-13E9-B7DE-63D7B66A75E6}"/>
              </a:ext>
            </a:extLst>
          </p:cNvPr>
          <p:cNvSpPr/>
          <p:nvPr/>
        </p:nvSpPr>
        <p:spPr>
          <a:xfrm>
            <a:off x="9892503" y="310699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Vaske klær</a:t>
            </a:r>
          </a:p>
        </p:txBody>
      </p:sp>
      <p:sp>
        <p:nvSpPr>
          <p:cNvPr id="90" name="Avrundet rektangel 89">
            <a:extLst>
              <a:ext uri="{FF2B5EF4-FFF2-40B4-BE49-F238E27FC236}">
                <a16:creationId xmlns:a16="http://schemas.microsoft.com/office/drawing/2014/main" id="{0EB607F4-082C-D10B-48EF-68C35BBBAF88}"/>
              </a:ext>
            </a:extLst>
          </p:cNvPr>
          <p:cNvSpPr/>
          <p:nvPr/>
        </p:nvSpPr>
        <p:spPr>
          <a:xfrm>
            <a:off x="9873638" y="358730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Vask</a:t>
            </a:r>
          </a:p>
        </p:txBody>
      </p:sp>
      <p:pic>
        <p:nvPicPr>
          <p:cNvPr id="4" name="Bilde 3" descr="Et bilde som inneholder mørk&#10;&#10;Automatisk generert beskrivelse">
            <a:extLst>
              <a:ext uri="{FF2B5EF4-FFF2-40B4-BE49-F238E27FC236}">
                <a16:creationId xmlns:a16="http://schemas.microsoft.com/office/drawing/2014/main" id="{80A7B83F-E18D-860B-754A-91004B9C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697297" y="2614456"/>
            <a:ext cx="473771" cy="631694"/>
          </a:xfrm>
          <a:prstGeom prst="rect">
            <a:avLst/>
          </a:prstGeom>
        </p:spPr>
      </p:pic>
      <p:pic>
        <p:nvPicPr>
          <p:cNvPr id="59" name="Bilde 58" descr="Et bilde som inneholder mørk&#10;&#10;Automatisk generert beskrivelse">
            <a:extLst>
              <a:ext uri="{FF2B5EF4-FFF2-40B4-BE49-F238E27FC236}">
                <a16:creationId xmlns:a16="http://schemas.microsoft.com/office/drawing/2014/main" id="{74C8A5BA-A9E8-3729-BDC5-2A5C940B29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699535" y="2618981"/>
            <a:ext cx="473771" cy="631694"/>
          </a:xfrm>
          <a:prstGeom prst="rect">
            <a:avLst/>
          </a:prstGeom>
        </p:spPr>
      </p:pic>
      <p:pic>
        <p:nvPicPr>
          <p:cNvPr id="6" name="Bilde 5" descr="Et bilde som inneholder mørk&#10;&#10;Automatisk generert beskrivelse">
            <a:extLst>
              <a:ext uri="{FF2B5EF4-FFF2-40B4-BE49-F238E27FC236}">
                <a16:creationId xmlns:a16="http://schemas.microsoft.com/office/drawing/2014/main" id="{BDF9EB5C-2F0A-CB49-0B55-8F9F4EE968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05236" y="3897299"/>
            <a:ext cx="473771" cy="631694"/>
          </a:xfrm>
          <a:prstGeom prst="rect">
            <a:avLst/>
          </a:prstGeom>
        </p:spPr>
      </p:pic>
      <p:sp>
        <p:nvSpPr>
          <p:cNvPr id="12" name="Avrundet rektangel 11" hidden="1">
            <a:extLst>
              <a:ext uri="{FF2B5EF4-FFF2-40B4-BE49-F238E27FC236}">
                <a16:creationId xmlns:a16="http://schemas.microsoft.com/office/drawing/2014/main" id="{D0D53DC1-A59F-EFF3-1985-412A350288CE}"/>
              </a:ext>
            </a:extLst>
          </p:cNvPr>
          <p:cNvSpPr/>
          <p:nvPr/>
        </p:nvSpPr>
        <p:spPr>
          <a:xfrm>
            <a:off x="6519659" y="4014720"/>
            <a:ext cx="1504730" cy="3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66" name="Avrundet rektangel 65">
            <a:extLst>
              <a:ext uri="{FF2B5EF4-FFF2-40B4-BE49-F238E27FC236}">
                <a16:creationId xmlns:a16="http://schemas.microsoft.com/office/drawing/2014/main" id="{42F42EAD-0B84-E243-D1A0-62531774EF2E}"/>
              </a:ext>
            </a:extLst>
          </p:cNvPr>
          <p:cNvSpPr/>
          <p:nvPr/>
        </p:nvSpPr>
        <p:spPr>
          <a:xfrm>
            <a:off x="4179007" y="1499389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Mate katten</a:t>
            </a:r>
          </a:p>
        </p:txBody>
      </p:sp>
      <p:sp>
        <p:nvSpPr>
          <p:cNvPr id="75" name="Avrundet rektangel 74">
            <a:extLst>
              <a:ext uri="{FF2B5EF4-FFF2-40B4-BE49-F238E27FC236}">
                <a16:creationId xmlns:a16="http://schemas.microsoft.com/office/drawing/2014/main" id="{ABD57194-DE5E-B7E8-F9CC-B2C10EB33CD4}"/>
              </a:ext>
            </a:extLst>
          </p:cNvPr>
          <p:cNvSpPr/>
          <p:nvPr/>
        </p:nvSpPr>
        <p:spPr>
          <a:xfrm>
            <a:off x="784011" y="4173236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Hjemmehjelp</a:t>
            </a:r>
          </a:p>
          <a:p>
            <a:pPr algn="ctr"/>
            <a:r>
              <a:rPr lang="nb-NO" sz="1200"/>
              <a:t>morgen</a:t>
            </a:r>
          </a:p>
        </p:txBody>
      </p:sp>
      <p:sp>
        <p:nvSpPr>
          <p:cNvPr id="78" name="Avrundet rektangel 77">
            <a:extLst>
              <a:ext uri="{FF2B5EF4-FFF2-40B4-BE49-F238E27FC236}">
                <a16:creationId xmlns:a16="http://schemas.microsoft.com/office/drawing/2014/main" id="{1DD6612D-3F38-9270-0EEB-E7407BB92B18}"/>
              </a:ext>
            </a:extLst>
          </p:cNvPr>
          <p:cNvSpPr/>
          <p:nvPr/>
        </p:nvSpPr>
        <p:spPr>
          <a:xfrm>
            <a:off x="797781" y="2324927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Ta inn avisen</a:t>
            </a:r>
          </a:p>
        </p:txBody>
      </p:sp>
      <p:pic>
        <p:nvPicPr>
          <p:cNvPr id="2" name="Grafikk 1" descr="Demp (mindre sol) kontur">
            <a:extLst>
              <a:ext uri="{FF2B5EF4-FFF2-40B4-BE49-F238E27FC236}">
                <a16:creationId xmlns:a16="http://schemas.microsoft.com/office/drawing/2014/main" id="{43C02D9D-D645-5928-6D18-597E14C3A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7134" y="2468379"/>
            <a:ext cx="914400" cy="914400"/>
          </a:xfrm>
          <a:prstGeom prst="rect">
            <a:avLst/>
          </a:prstGeom>
        </p:spPr>
      </p:pic>
      <p:pic>
        <p:nvPicPr>
          <p:cNvPr id="3" name="Bilde 2" descr="Et bilde som inneholder mørk&#10;&#10;Automatisk generert beskrivelse">
            <a:extLst>
              <a:ext uri="{FF2B5EF4-FFF2-40B4-BE49-F238E27FC236}">
                <a16:creationId xmlns:a16="http://schemas.microsoft.com/office/drawing/2014/main" id="{B2FEB123-BC59-7068-4A1C-2926D5D810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4819" y="2635135"/>
            <a:ext cx="473771" cy="631694"/>
          </a:xfrm>
          <a:prstGeom prst="rect">
            <a:avLst/>
          </a:prstGeom>
        </p:spPr>
      </p:pic>
      <p:pic>
        <p:nvPicPr>
          <p:cNvPr id="5" name="Grafikk 4" descr="Demp (mindre sol) kontur">
            <a:extLst>
              <a:ext uri="{FF2B5EF4-FFF2-40B4-BE49-F238E27FC236}">
                <a16:creationId xmlns:a16="http://schemas.microsoft.com/office/drawing/2014/main" id="{B4DFE729-1737-7024-E5CF-9BAF71503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3135" y="3716772"/>
            <a:ext cx="914400" cy="914400"/>
          </a:xfrm>
          <a:prstGeom prst="rect">
            <a:avLst/>
          </a:prstGeom>
        </p:spPr>
      </p:pic>
      <p:pic>
        <p:nvPicPr>
          <p:cNvPr id="7" name="Bilde 6" descr="Et bilde som inneholder mørk&#10;&#10;Automatisk generert beskrivelse">
            <a:extLst>
              <a:ext uri="{FF2B5EF4-FFF2-40B4-BE49-F238E27FC236}">
                <a16:creationId xmlns:a16="http://schemas.microsoft.com/office/drawing/2014/main" id="{C3A2E901-34EA-371F-C132-D6A79AC5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9727" y="3902888"/>
            <a:ext cx="473771" cy="631694"/>
          </a:xfrm>
          <a:prstGeom prst="rect">
            <a:avLst/>
          </a:prstGeom>
        </p:spPr>
      </p:pic>
      <p:sp>
        <p:nvSpPr>
          <p:cNvPr id="11" name="Avrundet rektangel 85">
            <a:extLst>
              <a:ext uri="{FF2B5EF4-FFF2-40B4-BE49-F238E27FC236}">
                <a16:creationId xmlns:a16="http://schemas.microsoft.com/office/drawing/2014/main" id="{23630942-818A-CA04-5D24-13EC4B185AB5}"/>
              </a:ext>
            </a:extLst>
          </p:cNvPr>
          <p:cNvSpPr/>
          <p:nvPr/>
        </p:nvSpPr>
        <p:spPr>
          <a:xfrm>
            <a:off x="6493129" y="1471627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Fått besøk</a:t>
            </a:r>
          </a:p>
        </p:txBody>
      </p:sp>
    </p:spTree>
    <p:extLst>
      <p:ext uri="{BB962C8B-B14F-4D97-AF65-F5344CB8AC3E}">
        <p14:creationId xmlns:p14="http://schemas.microsoft.com/office/powerpoint/2010/main" val="128245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0249-8CA3-8000-A5FD-F710AF94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Utfordringer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26063-D31F-0D37-F2A0-DF08B3763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60468"/>
          </a:xfrm>
        </p:spPr>
        <p:txBody>
          <a:bodyPr>
            <a:normAutofit fontScale="92500" lnSpcReduction="20000"/>
          </a:bodyPr>
          <a:lstStyle/>
          <a:p>
            <a:r>
              <a:rPr lang="en-NO" dirty="0"/>
              <a:t>Feedback fra brukere</a:t>
            </a:r>
          </a:p>
          <a:p>
            <a:pPr lvl="1"/>
            <a:r>
              <a:rPr lang="en-NO" dirty="0"/>
              <a:t>Prototype 1</a:t>
            </a:r>
          </a:p>
          <a:p>
            <a:pPr lvl="1"/>
            <a:r>
              <a:rPr lang="en-NO" dirty="0"/>
              <a:t>Prototype 2</a:t>
            </a:r>
          </a:p>
          <a:p>
            <a:r>
              <a:rPr lang="en-NO" dirty="0"/>
              <a:t>Tekniske utfordringer med å utvikle høyoppløselige prototyper</a:t>
            </a:r>
          </a:p>
          <a:p>
            <a:pPr lvl="1"/>
            <a:r>
              <a:rPr lang="en-NO" dirty="0"/>
              <a:t> Egentlig ikke - for enkelt?</a:t>
            </a:r>
          </a:p>
          <a:p>
            <a:pPr lvl="1"/>
            <a:r>
              <a:rPr lang="en-NO" dirty="0"/>
              <a:t>Endringer av familiemedlemmer/gjøremål</a:t>
            </a:r>
          </a:p>
          <a:p>
            <a:r>
              <a:rPr lang="en-NO" dirty="0"/>
              <a:t>Arduinos rolle</a:t>
            </a:r>
          </a:p>
          <a:p>
            <a:pPr lvl="1"/>
            <a:r>
              <a:rPr lang="en-NO" dirty="0"/>
              <a:t>Skuddår? Kalenderfunksjon?</a:t>
            </a:r>
          </a:p>
          <a:p>
            <a:r>
              <a:rPr lang="en-NO" dirty="0"/>
              <a:t>Brukerinvolvering</a:t>
            </a:r>
          </a:p>
          <a:p>
            <a:pPr lvl="1"/>
            <a:r>
              <a:rPr lang="en-NO" dirty="0"/>
              <a:t>Teste prototypene </a:t>
            </a:r>
            <a:r>
              <a:rPr lang="en-GB" dirty="0" err="1"/>
              <a:t>i</a:t>
            </a:r>
            <a:r>
              <a:rPr lang="en-NO" dirty="0"/>
              <a:t> brukskontekst</a:t>
            </a:r>
          </a:p>
          <a:p>
            <a:pPr lvl="1"/>
            <a:r>
              <a:rPr lang="en-NO" dirty="0"/>
              <a:t>Hvordan involvere brukerne </a:t>
            </a:r>
            <a:r>
              <a:rPr lang="en-GB" dirty="0" err="1"/>
              <a:t>i</a:t>
            </a:r>
            <a:r>
              <a:rPr lang="en-NO" dirty="0"/>
              <a:t> utviklingen</a:t>
            </a:r>
          </a:p>
          <a:p>
            <a:pPr lvl="1"/>
            <a:r>
              <a:rPr lang="en-NO" dirty="0"/>
              <a:t>Hvilke brukere skal vi ta med videre?</a:t>
            </a:r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7592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A130-E1C9-5347-D2B3-1302687E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Tema, MÅLGRUPPE og problemområde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8AFBE-C9DB-C8CF-367C-E5008FBDC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60737"/>
          </a:xfrm>
        </p:spPr>
        <p:txBody>
          <a:bodyPr>
            <a:normAutofit lnSpcReduction="10000"/>
          </a:bodyPr>
          <a:lstStyle/>
          <a:p>
            <a:r>
              <a:rPr lang="en-NO" b="1" dirty="0"/>
              <a:t>Tema: </a:t>
            </a:r>
            <a:r>
              <a:rPr lang="en-NO" dirty="0"/>
              <a:t>Velfedsteknologi</a:t>
            </a:r>
          </a:p>
          <a:p>
            <a:pPr marL="0" indent="0">
              <a:buNone/>
            </a:pPr>
            <a:endParaRPr lang="en-NO" dirty="0"/>
          </a:p>
          <a:p>
            <a:r>
              <a:rPr lang="en-NO" b="1" dirty="0"/>
              <a:t>Målgruppe:</a:t>
            </a:r>
            <a:r>
              <a:rPr lang="en-GB" dirty="0"/>
              <a:t> </a:t>
            </a:r>
            <a:r>
              <a:rPr lang="en-GB" dirty="0" err="1"/>
              <a:t>Eldre</a:t>
            </a:r>
            <a:r>
              <a:rPr lang="en-GB" dirty="0"/>
              <a:t> (</a:t>
            </a:r>
            <a:r>
              <a:rPr lang="en-GB" dirty="0" err="1"/>
              <a:t>mennesker</a:t>
            </a:r>
            <a:r>
              <a:rPr lang="en-GB" dirty="0"/>
              <a:t> med </a:t>
            </a:r>
            <a:r>
              <a:rPr lang="en-GB" dirty="0" err="1">
                <a:solidFill>
                  <a:schemeClr val="tx1"/>
                </a:solidFill>
              </a:rPr>
              <a:t>aldersrelaterte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kroppslige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/>
              <a:t>endringer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vanskeligere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gjennomføre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Hvorfor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vi </a:t>
            </a:r>
            <a:r>
              <a:rPr lang="en-GB" dirty="0" err="1"/>
              <a:t>valgt</a:t>
            </a:r>
            <a:r>
              <a:rPr lang="en-GB" dirty="0"/>
              <a:t> </a:t>
            </a:r>
            <a:r>
              <a:rPr lang="en-GB" dirty="0" err="1"/>
              <a:t>denne</a:t>
            </a:r>
            <a:r>
              <a:rPr lang="en-GB" dirty="0"/>
              <a:t> </a:t>
            </a:r>
            <a:r>
              <a:rPr lang="en-GB" dirty="0" err="1"/>
              <a:t>målgruppen</a:t>
            </a:r>
            <a:r>
              <a:rPr lang="en-GB" dirty="0"/>
              <a:t>?</a:t>
            </a:r>
          </a:p>
          <a:p>
            <a:pPr marL="228600" lvl="1" indent="0">
              <a:buNone/>
            </a:pPr>
            <a:endParaRPr lang="en-GB" dirty="0"/>
          </a:p>
          <a:p>
            <a:r>
              <a:rPr lang="en-GB" b="1" dirty="0" err="1"/>
              <a:t>Problemområde</a:t>
            </a:r>
            <a:r>
              <a:rPr lang="en-GB" b="1" dirty="0"/>
              <a:t>: </a:t>
            </a:r>
            <a:r>
              <a:rPr lang="en-GB" dirty="0" err="1"/>
              <a:t>Hukommelse</a:t>
            </a:r>
            <a:r>
              <a:rPr lang="en-GB" dirty="0"/>
              <a:t>/</a:t>
            </a:r>
            <a:r>
              <a:rPr lang="en-GB" dirty="0" err="1"/>
              <a:t>minne</a:t>
            </a:r>
            <a:r>
              <a:rPr lang="en-GB" dirty="0"/>
              <a:t>/</a:t>
            </a:r>
            <a:r>
              <a:rPr lang="en-GB" dirty="0" err="1"/>
              <a:t>demens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Hvorfor</a:t>
            </a:r>
            <a:r>
              <a:rPr lang="en-GB" dirty="0"/>
              <a:t>: Har </a:t>
            </a:r>
            <a:r>
              <a:rPr lang="en-GB" dirty="0" err="1"/>
              <a:t>forankring</a:t>
            </a:r>
            <a:r>
              <a:rPr lang="en-GB" dirty="0"/>
              <a:t> i </a:t>
            </a:r>
            <a:r>
              <a:rPr lang="en-GB" dirty="0" err="1"/>
              <a:t>foreløpige</a:t>
            </a:r>
            <a:r>
              <a:rPr lang="en-GB" dirty="0"/>
              <a:t> </a:t>
            </a:r>
            <a:r>
              <a:rPr lang="en-GB" dirty="0" err="1"/>
              <a:t>undersøkelser</a:t>
            </a:r>
            <a:r>
              <a:rPr lang="en-GB" dirty="0"/>
              <a:t> (</a:t>
            </a:r>
            <a:r>
              <a:rPr lang="en-GB" dirty="0" err="1"/>
              <a:t>intervjuer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Konsept</a:t>
            </a:r>
            <a:r>
              <a:rPr lang="en-GB" dirty="0"/>
              <a:t>/</a:t>
            </a:r>
            <a:r>
              <a:rPr lang="en-GB" dirty="0" err="1"/>
              <a:t>visjon</a:t>
            </a:r>
            <a:r>
              <a:rPr lang="en-GB" dirty="0"/>
              <a:t>/</a:t>
            </a:r>
            <a:r>
              <a:rPr lang="en-GB" dirty="0" err="1"/>
              <a:t>målbilde</a:t>
            </a:r>
            <a:r>
              <a:rPr lang="en-GB" dirty="0"/>
              <a:t>:  </a:t>
            </a:r>
            <a:r>
              <a:rPr lang="en-GB" dirty="0" err="1"/>
              <a:t>Påminnelse</a:t>
            </a:r>
            <a:endParaRPr lang="en-GB" dirty="0"/>
          </a:p>
          <a:p>
            <a:pPr lvl="1"/>
            <a:r>
              <a:rPr lang="en-GB" dirty="0"/>
              <a:t>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dekke</a:t>
            </a:r>
            <a:r>
              <a:rPr lang="en-GB" dirty="0"/>
              <a:t> </a:t>
            </a:r>
            <a:r>
              <a:rPr lang="en-GB" dirty="0" err="1"/>
              <a:t>behov</a:t>
            </a:r>
            <a:r>
              <a:rPr lang="en-GB" dirty="0"/>
              <a:t> (</a:t>
            </a:r>
            <a:r>
              <a:rPr lang="en-GB" dirty="0" err="1"/>
              <a:t>neste</a:t>
            </a:r>
            <a:r>
              <a:rPr lang="en-GB" dirty="0"/>
              <a:t> slide </a:t>
            </a:r>
            <a:r>
              <a:rPr lang="en-GB" dirty="0">
                <a:sym typeface="Wingdings" pitchFamily="2" charset="2"/>
              </a:rPr>
              <a:t>)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NO" dirty="0"/>
          </a:p>
          <a:p>
            <a:pPr marL="0" indent="0">
              <a:buNone/>
            </a:pPr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1011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3DA-49CE-448C-868F-57C205FE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Behov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FFB0D-0B21-3BCB-90D4-4D3F9E1E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823" y="2638044"/>
            <a:ext cx="8451041" cy="3837184"/>
          </a:xfrm>
        </p:spPr>
        <p:txBody>
          <a:bodyPr>
            <a:normAutofit/>
          </a:bodyPr>
          <a:lstStyle/>
          <a:p>
            <a:r>
              <a:rPr lang="en-NO" dirty="0"/>
              <a:t>Grunnleggende behov for trygghet og kontroll</a:t>
            </a:r>
          </a:p>
          <a:p>
            <a:r>
              <a:rPr lang="en-NO" dirty="0"/>
              <a:t>Eldre er redd for å glemme</a:t>
            </a:r>
          </a:p>
          <a:p>
            <a:r>
              <a:rPr lang="en-NO" dirty="0"/>
              <a:t>Familie, nære relasjoner og sosiale relasjoner er viktig</a:t>
            </a:r>
          </a:p>
          <a:p>
            <a:r>
              <a:rPr lang="en-NO" dirty="0"/>
              <a:t>Aktiv bruk av kalendere</a:t>
            </a:r>
          </a:p>
          <a:p>
            <a:pPr lvl="1"/>
            <a:r>
              <a:rPr lang="en-NO" dirty="0"/>
              <a:t>Gjøremål/aktiviteter</a:t>
            </a:r>
          </a:p>
          <a:p>
            <a:pPr lvl="1"/>
            <a:r>
              <a:rPr lang="en-NO" dirty="0"/>
              <a:t>Bursdagskalender</a:t>
            </a:r>
          </a:p>
          <a:p>
            <a:r>
              <a:rPr lang="en-NO" dirty="0"/>
              <a:t>Skriver ned ting for å huske</a:t>
            </a:r>
          </a:p>
          <a:p>
            <a:endParaRPr lang="en-NO" dirty="0"/>
          </a:p>
          <a:p>
            <a:r>
              <a:rPr lang="en-NO" dirty="0"/>
              <a:t>Påminnelse(-r) kan bidra med å dekke dette behovet…</a:t>
            </a:r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pPr marL="0" indent="0">
              <a:buNone/>
            </a:pPr>
            <a:endParaRPr lang="en-NO" dirty="0"/>
          </a:p>
          <a:p>
            <a:pPr lvl="1"/>
            <a:endParaRPr lang="en-NO" dirty="0"/>
          </a:p>
          <a:p>
            <a:pPr lvl="1"/>
            <a:endParaRPr lang="en-NO" dirty="0"/>
          </a:p>
          <a:p>
            <a:pPr lvl="1"/>
            <a:endParaRPr lang="en-NO" dirty="0"/>
          </a:p>
        </p:txBody>
      </p:sp>
      <p:pic>
        <p:nvPicPr>
          <p:cNvPr id="5" name="Picture 4" descr="A person looking out a window&#10;&#10;Description automatically generated with medium confidence">
            <a:extLst>
              <a:ext uri="{FF2B5EF4-FFF2-40B4-BE49-F238E27FC236}">
                <a16:creationId xmlns:a16="http://schemas.microsoft.com/office/drawing/2014/main" id="{35EC64F8-C222-22D4-F4D7-49763754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989" y="2857553"/>
            <a:ext cx="2240643" cy="30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3DA-49CE-448C-868F-57C205FE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Prosess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FFB0D-0B21-3BCB-90D4-4D3F9E1E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37184"/>
          </a:xfrm>
        </p:spPr>
        <p:txBody>
          <a:bodyPr>
            <a:normAutofit/>
          </a:bodyPr>
          <a:lstStyle/>
          <a:p>
            <a:r>
              <a:rPr lang="en-NO" dirty="0"/>
              <a:t>Valgt overordnet tema</a:t>
            </a:r>
          </a:p>
          <a:p>
            <a:r>
              <a:rPr lang="en-NO" dirty="0"/>
              <a:t>Identifisert brukere til datainnsamling</a:t>
            </a:r>
          </a:p>
          <a:p>
            <a:r>
              <a:rPr lang="en-NO" dirty="0"/>
              <a:t>Gjennomført et første intervju med brukerne</a:t>
            </a:r>
          </a:p>
          <a:p>
            <a:r>
              <a:rPr lang="en-NO" dirty="0"/>
              <a:t>Definert problemstilling/behov som skal utforskes</a:t>
            </a:r>
          </a:p>
          <a:p>
            <a:pPr lvl="1"/>
            <a:r>
              <a:rPr lang="en-NO" dirty="0"/>
              <a:t>Basert på første runde med datainnsamling/brukerinvolvering (intervju)</a:t>
            </a:r>
          </a:p>
          <a:p>
            <a:r>
              <a:rPr lang="en-NO" dirty="0"/>
              <a:t>Idémyldring: idéer, prototyper</a:t>
            </a:r>
          </a:p>
          <a:p>
            <a:r>
              <a:rPr lang="en-NO" dirty="0"/>
              <a:t>Gjennomført en workshop med diskusjoner om prototyper</a:t>
            </a:r>
          </a:p>
          <a:p>
            <a:pPr lvl="1"/>
            <a:r>
              <a:rPr lang="en-NO" dirty="0"/>
              <a:t>Andre runde med brukerinvolvering</a:t>
            </a:r>
          </a:p>
          <a:p>
            <a:r>
              <a:rPr lang="en-NO" dirty="0"/>
              <a:t>Utformet to lavoppløselige prototyper </a:t>
            </a:r>
            <a:r>
              <a:rPr lang="en-NO" dirty="0">
                <a:sym typeface="Wingdings" pitchFamily="2" charset="2"/>
              </a:rPr>
              <a:t></a:t>
            </a:r>
            <a:endParaRPr lang="en-NO" dirty="0"/>
          </a:p>
          <a:p>
            <a:endParaRPr lang="en-NO" dirty="0"/>
          </a:p>
          <a:p>
            <a:pPr lvl="1"/>
            <a:endParaRPr lang="en-NO" dirty="0"/>
          </a:p>
          <a:p>
            <a:pPr lvl="1"/>
            <a:endParaRPr lang="en-NO" dirty="0"/>
          </a:p>
          <a:p>
            <a:pPr lvl="1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1901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6602-9DE8-6174-57F1-B35084C4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86209"/>
            <a:ext cx="7729728" cy="1188720"/>
          </a:xfrm>
        </p:spPr>
        <p:txBody>
          <a:bodyPr/>
          <a:lstStyle/>
          <a:p>
            <a:r>
              <a:rPr lang="en-NO" dirty="0"/>
              <a:t>Prototype 1: Familietre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A7E2E-97D5-5038-5CA2-A6132962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/>
            <a:endParaRPr lang="en-NO" sz="1800" dirty="0"/>
          </a:p>
          <a:p>
            <a:pPr marL="228600" lvl="1"/>
            <a:endParaRPr lang="en-NO" sz="1800" dirty="0"/>
          </a:p>
          <a:p>
            <a:pPr marL="228600" lvl="1"/>
            <a:endParaRPr lang="en-NO" sz="1800" dirty="0"/>
          </a:p>
          <a:p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55057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D4C1040-D7F2-EE0A-8A30-2958A485B5A5}"/>
              </a:ext>
            </a:extLst>
          </p:cNvPr>
          <p:cNvSpPr/>
          <p:nvPr/>
        </p:nvSpPr>
        <p:spPr>
          <a:xfrm>
            <a:off x="-446567" y="-552893"/>
            <a:ext cx="13311962" cy="8038214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AD336E-6FF1-8E49-F913-4C52779F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4" b="95096" l="3603" r="95852">
                        <a14:foregroundMark x1="7424" y1="30742" x2="11681" y2="36603"/>
                        <a14:foregroundMark x1="3603" y1="31818" x2="4148" y2="35766"/>
                        <a14:foregroundMark x1="6550" y1="33134" x2="43450" y2="28828"/>
                        <a14:foregroundMark x1="43450" y1="28828" x2="44323" y2="28230"/>
                        <a14:foregroundMark x1="30677" y1="27033" x2="64083" y2="19139"/>
                        <a14:foregroundMark x1="64083" y1="19139" x2="38428" y2="33493"/>
                        <a14:foregroundMark x1="38428" y1="33493" x2="46834" y2="39593"/>
                        <a14:foregroundMark x1="46834" y1="39593" x2="66812" y2="42703"/>
                        <a14:foregroundMark x1="66812" y1="42703" x2="62664" y2="31100"/>
                        <a14:foregroundMark x1="62664" y1="31100" x2="43122" y2="24402"/>
                        <a14:foregroundMark x1="37445" y1="19976" x2="54803" y2="17464"/>
                        <a14:foregroundMark x1="54803" y1="17464" x2="75764" y2="35766"/>
                        <a14:foregroundMark x1="82314" y1="33493" x2="50873" y2="12919"/>
                        <a14:foregroundMark x1="50873" y1="12919" x2="42140" y2="12081"/>
                        <a14:foregroundMark x1="42140" y1="12081" x2="32314" y2="15191"/>
                        <a14:foregroundMark x1="32314" y1="15191" x2="25546" y2="20335"/>
                        <a14:foregroundMark x1="25546" y1="20335" x2="19432" y2="29426"/>
                        <a14:foregroundMark x1="19432" y1="29426" x2="26965" y2="38397"/>
                        <a14:foregroundMark x1="26965" y1="38397" x2="32314" y2="36962"/>
                        <a14:foregroundMark x1="28275" y1="12321" x2="46397" y2="5024"/>
                        <a14:foregroundMark x1="46397" y1="5024" x2="64410" y2="11364"/>
                        <a14:foregroundMark x1="64410" y1="11364" x2="76201" y2="20096"/>
                        <a14:foregroundMark x1="76201" y1="20096" x2="86681" y2="35048"/>
                        <a14:foregroundMark x1="91812" y1="36244" x2="95087" y2="34330"/>
                        <a14:foregroundMark x1="50764" y1="89952" x2="57927" y2="92503"/>
                        <a14:foregroundMark x1="57751" y1="95096" x2="48581" y2="95215"/>
                        <a14:foregroundMark x1="59170" y1="52990" x2="67686" y2="51914"/>
                        <a14:foregroundMark x1="67686" y1="51914" x2="67686" y2="51794"/>
                        <a14:foregroundMark x1="94760" y1="35885" x2="94978" y2="33971"/>
                        <a14:foregroundMark x1="94105" y1="32656" x2="95852" y2="33612"/>
                        <a14:backgroundMark x1="59934" y1="91986" x2="59716" y2="93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866" y="0"/>
            <a:ext cx="7514268" cy="6858000"/>
          </a:xfrm>
          <a:prstGeom prst="rect">
            <a:avLst/>
          </a:prstGeom>
        </p:spPr>
      </p:pic>
      <p:pic>
        <p:nvPicPr>
          <p:cNvPr id="61" name="Bilde 60" descr="Et bilde som inneholder person, tre, utendørs, mann&#10;&#10;Automatisk generert beskrivelse">
            <a:extLst>
              <a:ext uri="{FF2B5EF4-FFF2-40B4-BE49-F238E27FC236}">
                <a16:creationId xmlns:a16="http://schemas.microsoft.com/office/drawing/2014/main" id="{9BC6B545-ED96-FE66-6A12-571251701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778" l="1887" r="99790">
                        <a14:foregroundMark x1="38784" y1="79444" x2="21803" y2="79861"/>
                        <a14:foregroundMark x1="21803" y1="79861" x2="62474" y2="85556"/>
                        <a14:foregroundMark x1="62474" y1="85556" x2="37945" y2="71944"/>
                        <a14:foregroundMark x1="37945" y1="71944" x2="18658" y2="71250"/>
                        <a14:foregroundMark x1="18658" y1="71250" x2="10482" y2="92083"/>
                        <a14:foregroundMark x1="10482" y1="92083" x2="33753" y2="96806"/>
                        <a14:foregroundMark x1="33753" y1="96806" x2="63522" y2="90278"/>
                        <a14:foregroundMark x1="63522" y1="90278" x2="84277" y2="92222"/>
                        <a14:foregroundMark x1="84277" y1="92222" x2="81132" y2="74583"/>
                        <a14:foregroundMark x1="81132" y1="74583" x2="70650" y2="63472"/>
                        <a14:foregroundMark x1="70650" y1="63472" x2="67925" y2="62778"/>
                        <a14:foregroundMark x1="80294" y1="75694" x2="83019" y2="86250"/>
                        <a14:foregroundMark x1="83019" y1="86250" x2="80084" y2="72778"/>
                        <a14:foregroundMark x1="80084" y1="72778" x2="96226" y2="77500"/>
                        <a14:foregroundMark x1="96226" y1="77500" x2="87631" y2="86528"/>
                        <a14:foregroundMark x1="87631" y1="86528" x2="94340" y2="92361"/>
                        <a14:foregroundMark x1="83019" y1="72083" x2="53249" y2="72361"/>
                        <a14:foregroundMark x1="53249" y1="72361" x2="70650" y2="82778"/>
                        <a14:foregroundMark x1="16981" y1="67222" x2="4822" y2="74444"/>
                        <a14:foregroundMark x1="4822" y1="74444" x2="2096" y2="87361"/>
                        <a14:foregroundMark x1="2096" y1="87361" x2="17610" y2="95972"/>
                        <a14:foregroundMark x1="17610" y1="95972" x2="38994" y2="97917"/>
                        <a14:foregroundMark x1="38994" y1="97917" x2="59119" y2="97778"/>
                        <a14:foregroundMark x1="59119" y1="97778" x2="24528" y2="86111"/>
                        <a14:foregroundMark x1="24528" y1="86111" x2="52621" y2="86667"/>
                        <a14:foregroundMark x1="52621" y1="86667" x2="55136" y2="87222"/>
                        <a14:foregroundMark x1="1887" y1="73194" x2="1887" y2="86667"/>
                        <a14:foregroundMark x1="1887" y1="86667" x2="9015" y2="80556"/>
                        <a14:foregroundMark x1="95388" y1="76806" x2="95388" y2="90833"/>
                        <a14:foregroundMark x1="95388" y1="90833" x2="99790" y2="83472"/>
                        <a14:foregroundMark x1="3983" y1="77917" x2="3983" y2="7791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540" y="1339645"/>
            <a:ext cx="573917" cy="868110"/>
          </a:xfrm>
          <a:prstGeom prst="rect">
            <a:avLst/>
          </a:prstGeom>
        </p:spPr>
      </p:pic>
      <p:pic>
        <p:nvPicPr>
          <p:cNvPr id="63" name="Bilde 62" descr="Et bilde som inneholder mørk&#10;&#10;Automatisk generert beskrivelse">
            <a:extLst>
              <a:ext uri="{FF2B5EF4-FFF2-40B4-BE49-F238E27FC236}">
                <a16:creationId xmlns:a16="http://schemas.microsoft.com/office/drawing/2014/main" id="{D6E5D3B2-26B7-0A48-0C09-E91383B1D7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71052" y="2162606"/>
            <a:ext cx="270398" cy="360530"/>
          </a:xfrm>
          <a:prstGeom prst="rect">
            <a:avLst/>
          </a:prstGeom>
        </p:spPr>
      </p:pic>
      <p:sp>
        <p:nvSpPr>
          <p:cNvPr id="8192" name="TekstSylinder 8191">
            <a:extLst>
              <a:ext uri="{FF2B5EF4-FFF2-40B4-BE49-F238E27FC236}">
                <a16:creationId xmlns:a16="http://schemas.microsoft.com/office/drawing/2014/main" id="{A4593A77-786F-1D3F-CDE9-C88526391FEE}"/>
              </a:ext>
            </a:extLst>
          </p:cNvPr>
          <p:cNvSpPr txBox="1"/>
          <p:nvPr/>
        </p:nvSpPr>
        <p:spPr>
          <a:xfrm>
            <a:off x="6383932" y="2062578"/>
            <a:ext cx="569830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Iselin</a:t>
            </a:r>
            <a:endParaRPr lang="nb-NO"/>
          </a:p>
        </p:txBody>
      </p:sp>
      <p:pic>
        <p:nvPicPr>
          <p:cNvPr id="8195" name="Bilde 8194" descr="Et bilde som inneholder person, vegg, klær, stående&#10;&#10;Automatisk generert beskrivelse">
            <a:extLst>
              <a:ext uri="{FF2B5EF4-FFF2-40B4-BE49-F238E27FC236}">
                <a16:creationId xmlns:a16="http://schemas.microsoft.com/office/drawing/2014/main" id="{2253212D-4EA9-0983-8C2A-A9AD8BB964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229" y1="50078" x2="32083" y2="57254"/>
                        <a14:foregroundMark x1="32083" y1="57254" x2="45625" y2="55226"/>
                        <a14:foregroundMark x1="45625" y1="55226" x2="59896" y2="56474"/>
                        <a14:foregroundMark x1="29063" y1="54914" x2="37708" y2="59594"/>
                        <a14:foregroundMark x1="37708" y1="59594" x2="53958" y2="58190"/>
                        <a14:foregroundMark x1="53958" y1="58190" x2="59479" y2="54758"/>
                        <a14:foregroundMark x1="62292" y1="55850" x2="54063" y2="58814"/>
                        <a14:foregroundMark x1="54063" y1="58814" x2="54063" y2="58814"/>
                        <a14:foregroundMark x1="41979" y1="51638" x2="40625" y2="51794"/>
                        <a14:foregroundMark x1="39583" y1="48674" x2="41354" y2="48830"/>
                        <a14:foregroundMark x1="28646" y1="55070" x2="28229" y2="59282"/>
                        <a14:foregroundMark x1="30833" y1="61778" x2="42396" y2="62402"/>
                        <a14:foregroundMark x1="42396" y1="62402" x2="51563" y2="60842"/>
                        <a14:foregroundMark x1="51563" y1="60842" x2="59479" y2="62090"/>
                        <a14:foregroundMark x1="59479" y1="62090" x2="60625" y2="62871"/>
                        <a14:foregroundMark x1="61771" y1="56786" x2="61771" y2="56786"/>
                        <a14:foregroundMark x1="61875" y1="56786" x2="63229" y2="71451"/>
                        <a14:foregroundMark x1="62396" y1="55694" x2="62708" y2="69267"/>
                        <a14:foregroundMark x1="58542" y1="66459" x2="28854" y2="65679"/>
                        <a14:foregroundMark x1="29167" y1="66303" x2="45104" y2="66459"/>
                        <a14:foregroundMark x1="45104" y1="66459" x2="52604" y2="66147"/>
                        <a14:foregroundMark x1="62083" y1="54602" x2="64479" y2="67239"/>
                        <a14:foregroundMark x1="64479" y1="67239" x2="64375" y2="68487"/>
                        <a14:foregroundMark x1="32917" y1="71607" x2="51563" y2="72075"/>
                        <a14:foregroundMark x1="45833" y1="10608" x2="47813" y2="1014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5208" r="34604" b="31762"/>
          <a:stretch/>
        </p:blipFill>
        <p:spPr>
          <a:xfrm>
            <a:off x="4942129" y="659943"/>
            <a:ext cx="680177" cy="769950"/>
          </a:xfrm>
          <a:prstGeom prst="rect">
            <a:avLst/>
          </a:prstGeom>
        </p:spPr>
      </p:pic>
      <p:sp>
        <p:nvSpPr>
          <p:cNvPr id="8196" name="TekstSylinder 8195">
            <a:extLst>
              <a:ext uri="{FF2B5EF4-FFF2-40B4-BE49-F238E27FC236}">
                <a16:creationId xmlns:a16="http://schemas.microsoft.com/office/drawing/2014/main" id="{766A094C-77BF-C35E-2E48-78382190354E}"/>
              </a:ext>
            </a:extLst>
          </p:cNvPr>
          <p:cNvSpPr txBox="1"/>
          <p:nvPr/>
        </p:nvSpPr>
        <p:spPr>
          <a:xfrm>
            <a:off x="4940068" y="1376960"/>
            <a:ext cx="671617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Anja</a:t>
            </a:r>
            <a:endParaRPr lang="nb-NO"/>
          </a:p>
        </p:txBody>
      </p:sp>
      <p:pic>
        <p:nvPicPr>
          <p:cNvPr id="8197" name="Bilde 8196" descr="Et bilde som inneholder person, slips, tre, utendørs&#10;&#10;Automatisk generert beskrivelse">
            <a:extLst>
              <a:ext uri="{FF2B5EF4-FFF2-40B4-BE49-F238E27FC236}">
                <a16:creationId xmlns:a16="http://schemas.microsoft.com/office/drawing/2014/main" id="{417C28A3-E5DF-24B1-4ABA-D549DC7ED7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70" b="98834" l="10000" r="98854">
                        <a14:foregroundMark x1="38438" y1="8455" x2="46771" y2="8455"/>
                        <a14:foregroundMark x1="46771" y1="8455" x2="55313" y2="6560"/>
                        <a14:foregroundMark x1="55313" y1="6560" x2="44479" y2="2915"/>
                        <a14:foregroundMark x1="44896" y1="79738" x2="33958" y2="91545"/>
                        <a14:foregroundMark x1="33958" y1="91545" x2="68958" y2="84111"/>
                        <a14:foregroundMark x1="68958" y1="84111" x2="84479" y2="87172"/>
                        <a14:foregroundMark x1="77500" y1="76385" x2="92917" y2="83673"/>
                        <a14:foregroundMark x1="92917" y1="83673" x2="95313" y2="91983"/>
                        <a14:foregroundMark x1="93229" y1="95627" x2="63958" y2="95335"/>
                        <a14:foregroundMark x1="63958" y1="95335" x2="54271" y2="91545"/>
                        <a14:foregroundMark x1="54271" y1="91545" x2="44792" y2="93878"/>
                        <a14:foregroundMark x1="44792" y1="93878" x2="44167" y2="94315"/>
                        <a14:foregroundMark x1="46354" y1="74927" x2="30111" y2="83752"/>
                        <a14:foregroundMark x1="30938" y1="94315" x2="50938" y2="94461"/>
                        <a14:foregroundMark x1="50938" y1="94461" x2="59583" y2="94461"/>
                        <a14:foregroundMark x1="59583" y1="94461" x2="59583" y2="94315"/>
                        <a14:foregroundMark x1="79167" y1="66764" x2="54479" y2="66910"/>
                        <a14:foregroundMark x1="95938" y1="98542" x2="51771" y2="98834"/>
                        <a14:foregroundMark x1="51771" y1="98834" x2="45521" y2="96647"/>
                        <a14:foregroundMark x1="98021" y1="96647" x2="98854" y2="98542"/>
                        <a14:backgroundMark x1="27813" y1="85131" x2="28229" y2="84840"/>
                        <a14:backgroundMark x1="29271" y1="82799" x2="27187" y2="85569"/>
                        <a14:backgroundMark x1="28438" y1="85569" x2="27396" y2="84402"/>
                        <a14:backgroundMark x1="29063" y1="86006" x2="29063" y2="86006"/>
                        <a14:backgroundMark x1="28438" y1="85714" x2="26563" y2="86297"/>
                        <a14:backgroundMark x1="28750" y1="83673" x2="27396" y2="9139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941458" y="505093"/>
            <a:ext cx="855619" cy="611411"/>
          </a:xfrm>
          <a:prstGeom prst="rect">
            <a:avLst/>
          </a:prstGeom>
        </p:spPr>
      </p:pic>
      <p:pic>
        <p:nvPicPr>
          <p:cNvPr id="8198" name="Bilde 8197" descr="Et bilde som inneholder person, klær, jente, posere&#10;&#10;Automatisk generert beskrivelse">
            <a:extLst>
              <a:ext uri="{FF2B5EF4-FFF2-40B4-BE49-F238E27FC236}">
                <a16:creationId xmlns:a16="http://schemas.microsoft.com/office/drawing/2014/main" id="{87EC9BF4-055F-3D40-285E-998D795B8D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" b="96444" l="10000" r="97667">
                        <a14:foregroundMark x1="32833" y1="19556" x2="35250" y2="12222"/>
                        <a14:foregroundMark x1="35250" y1="12222" x2="45083" y2="3333"/>
                        <a14:foregroundMark x1="45083" y1="3333" x2="57167" y2="1333"/>
                        <a14:foregroundMark x1="57167" y1="1333" x2="67667" y2="5833"/>
                        <a14:foregroundMark x1="67667" y1="5833" x2="74167" y2="14222"/>
                        <a14:foregroundMark x1="74167" y1="14222" x2="73917" y2="16056"/>
                        <a14:foregroundMark x1="57417" y1="667" x2="55917" y2="833"/>
                        <a14:foregroundMark x1="49833" y1="833" x2="60333" y2="833"/>
                        <a14:foregroundMark x1="60333" y1="833" x2="59667" y2="500"/>
                        <a14:foregroundMark x1="91833" y1="30056" x2="92083" y2="40889"/>
                        <a14:foregroundMark x1="92083" y1="40889" x2="91583" y2="41333"/>
                        <a14:foregroundMark x1="92833" y1="36611" x2="93167" y2="44667"/>
                        <a14:foregroundMark x1="93167" y1="44667" x2="96917" y2="51444"/>
                        <a14:foregroundMark x1="96917" y1="51444" x2="96917" y2="51667"/>
                        <a14:foregroundMark x1="97667" y1="38667" x2="93083" y2="31722"/>
                        <a14:foregroundMark x1="93083" y1="31722" x2="92833" y2="31556"/>
                        <a14:foregroundMark x1="93917" y1="25833" x2="86500" y2="21611"/>
                        <a14:foregroundMark x1="43000" y1="92000" x2="71833" y2="92167"/>
                        <a14:foregroundMark x1="71833" y1="92167" x2="79667" y2="86556"/>
                        <a14:foregroundMark x1="79667" y1="86556" x2="79667" y2="84222"/>
                        <a14:foregroundMark x1="83750" y1="90111" x2="70500" y2="96444"/>
                        <a14:foregroundMark x1="70500" y1="96444" x2="34167" y2="95333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l="12525" t="-20968" r="-12525" b="20968"/>
          <a:stretch/>
        </p:blipFill>
        <p:spPr>
          <a:xfrm>
            <a:off x="8155896" y="1261790"/>
            <a:ext cx="710896" cy="1066345"/>
          </a:xfrm>
          <a:prstGeom prst="rect">
            <a:avLst/>
          </a:prstGeom>
        </p:spPr>
      </p:pic>
      <p:sp>
        <p:nvSpPr>
          <p:cNvPr id="8199" name="TekstSylinder 8198">
            <a:extLst>
              <a:ext uri="{FF2B5EF4-FFF2-40B4-BE49-F238E27FC236}">
                <a16:creationId xmlns:a16="http://schemas.microsoft.com/office/drawing/2014/main" id="{9A4A673E-B661-E8E0-00BE-3E85FD53C77A}"/>
              </a:ext>
            </a:extLst>
          </p:cNvPr>
          <p:cNvSpPr txBox="1"/>
          <p:nvPr/>
        </p:nvSpPr>
        <p:spPr>
          <a:xfrm>
            <a:off x="6187225" y="1096321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Oscar</a:t>
            </a:r>
            <a:endParaRPr lang="nb-NO" sz="1000"/>
          </a:p>
        </p:txBody>
      </p:sp>
      <p:sp>
        <p:nvSpPr>
          <p:cNvPr id="8200" name="TekstSylinder 8199">
            <a:extLst>
              <a:ext uri="{FF2B5EF4-FFF2-40B4-BE49-F238E27FC236}">
                <a16:creationId xmlns:a16="http://schemas.microsoft.com/office/drawing/2014/main" id="{F35B50AE-00CC-268F-585E-B6301194E3CB}"/>
              </a:ext>
            </a:extLst>
          </p:cNvPr>
          <p:cNvSpPr txBox="1"/>
          <p:nvPr/>
        </p:nvSpPr>
        <p:spPr>
          <a:xfrm>
            <a:off x="8173451" y="2232788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Sara</a:t>
            </a:r>
          </a:p>
        </p:txBody>
      </p:sp>
      <p:pic>
        <p:nvPicPr>
          <p:cNvPr id="8203" name="Bilde 8202" descr="Et bilde som inneholder person, innendørs, bruk&#10;&#10;Automatisk generert beskrivelse">
            <a:extLst>
              <a:ext uri="{FF2B5EF4-FFF2-40B4-BE49-F238E27FC236}">
                <a16:creationId xmlns:a16="http://schemas.microsoft.com/office/drawing/2014/main" id="{376D446D-740B-FAC3-CFE6-3589DBCAEC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75" b="99625" l="10000" r="90000">
                        <a14:foregroundMark x1="42167" y1="6500" x2="48583" y2="6875"/>
                        <a14:foregroundMark x1="48583" y1="6875" x2="39083" y2="4375"/>
                        <a14:foregroundMark x1="38500" y1="73750" x2="42917" y2="90250"/>
                        <a14:foregroundMark x1="42917" y1="90250" x2="43333" y2="90750"/>
                        <a14:foregroundMark x1="63417" y1="84125" x2="44583" y2="96250"/>
                        <a14:foregroundMark x1="78667" y1="95625" x2="33000" y2="95625"/>
                        <a14:foregroundMark x1="15750" y1="94750" x2="25333" y2="95000"/>
                        <a14:foregroundMark x1="25333" y1="95000" x2="40333" y2="94500"/>
                        <a14:foregroundMark x1="40333" y1="94500" x2="46583" y2="94500"/>
                        <a14:foregroundMark x1="82083" y1="94750" x2="64500" y2="89875"/>
                        <a14:foregroundMark x1="66083" y1="91750" x2="66917" y2="9962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039405" y="1817829"/>
            <a:ext cx="667634" cy="445089"/>
          </a:xfrm>
          <a:prstGeom prst="rect">
            <a:avLst/>
          </a:prstGeom>
        </p:spPr>
      </p:pic>
      <p:pic>
        <p:nvPicPr>
          <p:cNvPr id="8204" name="Bilde 8203" descr="Et bilde som inneholder person, vegg, innendørs, posere&#10;&#10;Automatisk generert beskrivelse">
            <a:extLst>
              <a:ext uri="{FF2B5EF4-FFF2-40B4-BE49-F238E27FC236}">
                <a16:creationId xmlns:a16="http://schemas.microsoft.com/office/drawing/2014/main" id="{692E7813-7227-AD8A-FB32-E8E93B4BE1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479" b="98630" l="10000" r="90000">
                        <a14:foregroundMark x1="55909" y1="32192" x2="38182" y2="10959"/>
                        <a14:foregroundMark x1="50000" y1="15068" x2="33636" y2="14384"/>
                        <a14:foregroundMark x1="45909" y1="9589" x2="37727" y2="10274"/>
                        <a14:foregroundMark x1="44091" y1="7534" x2="37727" y2="7534"/>
                        <a14:foregroundMark x1="57727" y1="92466" x2="25909" y2="93151"/>
                        <a14:foregroundMark x1="54545" y1="91096" x2="70000" y2="91096"/>
                        <a14:foregroundMark x1="70000" y1="91096" x2="72273" y2="88356"/>
                        <a14:foregroundMark x1="78182" y1="89041" x2="78182" y2="93151"/>
                        <a14:foregroundMark x1="78182" y1="92466" x2="10000" y2="95205"/>
                        <a14:foregroundMark x1="10000" y1="95205" x2="10000" y2="95890"/>
                        <a14:foregroundMark x1="77273" y1="81507" x2="83636" y2="93836"/>
                        <a14:foregroundMark x1="83636" y1="93836" x2="83636" y2="93836"/>
                        <a14:foregroundMark x1="85000" y1="98630" x2="61364" y2="98630"/>
                        <a14:foregroundMark x1="25909" y1="8904" x2="31364" y2="6164"/>
                        <a14:foregroundMark x1="32273" y1="4795" x2="25455" y2="4795"/>
                        <a14:foregroundMark x1="23636" y1="8904" x2="23636" y2="8904"/>
                        <a14:backgroundMark x1="26364" y1="61644" x2="26818" y2="64384"/>
                        <a14:backgroundMark x1="15455" y1="36301" x2="15909" y2="40411"/>
                        <a14:backgroundMark x1="58182" y1="32192" x2="59091" y2="34247"/>
                        <a14:backgroundMark x1="22273" y1="7534" x2="23636" y2="6164"/>
                        <a14:backgroundMark x1="23636" y1="4795" x2="25000" y2="479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917653" y="1311574"/>
            <a:ext cx="754833" cy="508061"/>
          </a:xfrm>
          <a:prstGeom prst="rect">
            <a:avLst/>
          </a:prstGeom>
        </p:spPr>
      </p:pic>
      <p:sp>
        <p:nvSpPr>
          <p:cNvPr id="8205" name="TekstSylinder 8204">
            <a:extLst>
              <a:ext uri="{FF2B5EF4-FFF2-40B4-BE49-F238E27FC236}">
                <a16:creationId xmlns:a16="http://schemas.microsoft.com/office/drawing/2014/main" id="{E380A3D7-80FC-1252-C5B7-46698BC5A21A}"/>
              </a:ext>
            </a:extLst>
          </p:cNvPr>
          <p:cNvSpPr txBox="1"/>
          <p:nvPr/>
        </p:nvSpPr>
        <p:spPr>
          <a:xfrm>
            <a:off x="3971146" y="1806491"/>
            <a:ext cx="596464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Arne</a:t>
            </a:r>
            <a:endParaRPr lang="nb-NO"/>
          </a:p>
        </p:txBody>
      </p:sp>
      <p:sp>
        <p:nvSpPr>
          <p:cNvPr id="8206" name="TekstSylinder 8205">
            <a:extLst>
              <a:ext uri="{FF2B5EF4-FFF2-40B4-BE49-F238E27FC236}">
                <a16:creationId xmlns:a16="http://schemas.microsoft.com/office/drawing/2014/main" id="{CC37E791-8A7A-3FFA-FC9B-2B0B0B1440C6}"/>
              </a:ext>
            </a:extLst>
          </p:cNvPr>
          <p:cNvSpPr txBox="1"/>
          <p:nvPr/>
        </p:nvSpPr>
        <p:spPr>
          <a:xfrm>
            <a:off x="3102905" y="2252401"/>
            <a:ext cx="542809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Bjørg</a:t>
            </a:r>
            <a:endParaRPr lang="nb-NO"/>
          </a:p>
        </p:txBody>
      </p:sp>
      <p:pic>
        <p:nvPicPr>
          <p:cNvPr id="8207" name="Bilde 8206" descr="Et bilde som inneholder person&#10;&#10;Automatisk generert beskrivelse">
            <a:extLst>
              <a:ext uri="{FF2B5EF4-FFF2-40B4-BE49-F238E27FC236}">
                <a16:creationId xmlns:a16="http://schemas.microsoft.com/office/drawing/2014/main" id="{5C64A931-29CE-E5C3-4D10-DFFC9FE0164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76" b="98216" l="9981" r="89971">
                        <a14:foregroundMark x1="55931" y1="93066" x2="24108" y2="93228"/>
                        <a14:foregroundMark x1="24108" y1="93228" x2="61933" y2="86861"/>
                        <a14:foregroundMark x1="61933" y1="86861" x2="64368" y2="87632"/>
                        <a14:foregroundMark x1="62994" y1="97364" x2="16128" y2="98216"/>
                        <a14:backgroundMark x1="18491" y1="60908" x2="17213" y2="63058"/>
                        <a14:backgroundMark x1="55039" y1="70965" x2="54846" y2="7177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4240968" y="2175733"/>
            <a:ext cx="1096637" cy="651459"/>
          </a:xfrm>
          <a:prstGeom prst="rect">
            <a:avLst/>
          </a:prstGeom>
        </p:spPr>
      </p:pic>
      <p:pic>
        <p:nvPicPr>
          <p:cNvPr id="8208" name="Bilde 8207" descr="Et bilde som inneholder person, gutt, ung, posere&#10;&#10;Automatisk generert beskrivelse">
            <a:extLst>
              <a:ext uri="{FF2B5EF4-FFF2-40B4-BE49-F238E27FC236}">
                <a16:creationId xmlns:a16="http://schemas.microsoft.com/office/drawing/2014/main" id="{8C16359B-F83E-394A-1A7C-48B877048D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524" b="97959" l="10000" r="90000">
                        <a14:foregroundMark x1="60909" y1="86395" x2="29091" y2="87075"/>
                        <a14:foregroundMark x1="69545" y1="87075" x2="75000" y2="9795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7222761" y="2374371"/>
            <a:ext cx="867024" cy="583574"/>
          </a:xfrm>
          <a:prstGeom prst="rect">
            <a:avLst/>
          </a:prstGeom>
        </p:spPr>
      </p:pic>
      <p:sp>
        <p:nvSpPr>
          <p:cNvPr id="8209" name="TekstSylinder 8208">
            <a:extLst>
              <a:ext uri="{FF2B5EF4-FFF2-40B4-BE49-F238E27FC236}">
                <a16:creationId xmlns:a16="http://schemas.microsoft.com/office/drawing/2014/main" id="{F42ECDD3-5DD7-DBFA-2C3E-774D4C621B46}"/>
              </a:ext>
            </a:extLst>
          </p:cNvPr>
          <p:cNvSpPr txBox="1"/>
          <p:nvPr/>
        </p:nvSpPr>
        <p:spPr>
          <a:xfrm>
            <a:off x="4376674" y="2807695"/>
            <a:ext cx="610944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Hanne</a:t>
            </a:r>
          </a:p>
        </p:txBody>
      </p:sp>
      <p:sp>
        <p:nvSpPr>
          <p:cNvPr id="8210" name="TekstSylinder 8209">
            <a:extLst>
              <a:ext uri="{FF2B5EF4-FFF2-40B4-BE49-F238E27FC236}">
                <a16:creationId xmlns:a16="http://schemas.microsoft.com/office/drawing/2014/main" id="{8B1263CF-1AD3-F728-0E68-8E1FFA0F0A9F}"/>
              </a:ext>
            </a:extLst>
          </p:cNvPr>
          <p:cNvSpPr txBox="1"/>
          <p:nvPr/>
        </p:nvSpPr>
        <p:spPr>
          <a:xfrm>
            <a:off x="7387604" y="2957945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Markus</a:t>
            </a:r>
            <a:endParaRPr lang="nb-NO" sz="1000"/>
          </a:p>
        </p:txBody>
      </p:sp>
      <p:pic>
        <p:nvPicPr>
          <p:cNvPr id="8213" name="Bilde 8212" descr="Et bilde som inneholder mørk&#10;&#10;Automatisk generert beskrivelse">
            <a:extLst>
              <a:ext uri="{FF2B5EF4-FFF2-40B4-BE49-F238E27FC236}">
                <a16:creationId xmlns:a16="http://schemas.microsoft.com/office/drawing/2014/main" id="{7B1FE141-C8C0-0B92-F940-87EE8E9E9E0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37017" y="1482339"/>
            <a:ext cx="270398" cy="360530"/>
          </a:xfrm>
          <a:prstGeom prst="rect">
            <a:avLst/>
          </a:prstGeom>
        </p:spPr>
      </p:pic>
      <p:pic>
        <p:nvPicPr>
          <p:cNvPr id="8214" name="Bilde 8213" descr="Et bilde som inneholder mørk&#10;&#10;Automatisk generert beskrivelse">
            <a:extLst>
              <a:ext uri="{FF2B5EF4-FFF2-40B4-BE49-F238E27FC236}">
                <a16:creationId xmlns:a16="http://schemas.microsoft.com/office/drawing/2014/main" id="{99AF15DC-4FBD-A9BA-4C94-0B127C5B0075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35728" y="1906518"/>
            <a:ext cx="267300" cy="356400"/>
          </a:xfrm>
          <a:prstGeom prst="rect">
            <a:avLst/>
          </a:prstGeom>
        </p:spPr>
      </p:pic>
      <p:pic>
        <p:nvPicPr>
          <p:cNvPr id="8215" name="Bilde 8214" descr="Et bilde som inneholder mørk&#10;&#10;Automatisk generert beskrivelse">
            <a:extLst>
              <a:ext uri="{FF2B5EF4-FFF2-40B4-BE49-F238E27FC236}">
                <a16:creationId xmlns:a16="http://schemas.microsoft.com/office/drawing/2014/main" id="{C716BA39-72AB-A1AF-255D-7BE74C80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31039" y="2352428"/>
            <a:ext cx="270398" cy="360530"/>
          </a:xfrm>
          <a:prstGeom prst="rect">
            <a:avLst/>
          </a:prstGeom>
        </p:spPr>
      </p:pic>
      <p:pic>
        <p:nvPicPr>
          <p:cNvPr id="8216" name="Bilde 8215" descr="Et bilde som inneholder mørk&#10;&#10;Automatisk generert beskrivelse">
            <a:extLst>
              <a:ext uri="{FF2B5EF4-FFF2-40B4-BE49-F238E27FC236}">
                <a16:creationId xmlns:a16="http://schemas.microsoft.com/office/drawing/2014/main" id="{0A2E1761-EA48-C2A8-65AC-51F7B545135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16165" y="3068470"/>
            <a:ext cx="270398" cy="360530"/>
          </a:xfrm>
          <a:prstGeom prst="rect">
            <a:avLst/>
          </a:prstGeom>
        </p:spPr>
      </p:pic>
      <p:pic>
        <p:nvPicPr>
          <p:cNvPr id="8217" name="Bilde 8216" descr="Et bilde som inneholder mørk&#10;&#10;Automatisk generert beskrivelse">
            <a:extLst>
              <a:ext uri="{FF2B5EF4-FFF2-40B4-BE49-F238E27FC236}">
                <a16:creationId xmlns:a16="http://schemas.microsoft.com/office/drawing/2014/main" id="{F6B94E08-089F-A1D1-2802-3EAB8DA8C4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28841" y="2337960"/>
            <a:ext cx="270398" cy="360530"/>
          </a:xfrm>
          <a:prstGeom prst="rect">
            <a:avLst/>
          </a:prstGeom>
        </p:spPr>
      </p:pic>
      <p:pic>
        <p:nvPicPr>
          <p:cNvPr id="8218" name="Bilde 8217" descr="Et bilde som inneholder mørk&#10;&#10;Automatisk generert beskrivelse">
            <a:extLst>
              <a:ext uri="{FF2B5EF4-FFF2-40B4-BE49-F238E27FC236}">
                <a16:creationId xmlns:a16="http://schemas.microsoft.com/office/drawing/2014/main" id="{F9DB4C34-78B9-C44E-DF2E-C1A32683DBD8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327604" y="1199212"/>
            <a:ext cx="270398" cy="360530"/>
          </a:xfrm>
          <a:prstGeom prst="rect">
            <a:avLst/>
          </a:prstGeom>
        </p:spPr>
      </p:pic>
      <p:pic>
        <p:nvPicPr>
          <p:cNvPr id="8219" name="Bilde 8218" descr="Et bilde som inneholder mørk&#10;&#10;Automatisk generert beskrivelse">
            <a:extLst>
              <a:ext uri="{FF2B5EF4-FFF2-40B4-BE49-F238E27FC236}">
                <a16:creationId xmlns:a16="http://schemas.microsoft.com/office/drawing/2014/main" id="{0EBB2CBB-3C39-7416-DE87-B3CC26E294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50029" y="2914075"/>
            <a:ext cx="270398" cy="360530"/>
          </a:xfrm>
          <a:prstGeom prst="rect">
            <a:avLst/>
          </a:prstGeom>
        </p:spPr>
      </p:pic>
      <p:pic>
        <p:nvPicPr>
          <p:cNvPr id="8220" name="Bilde 8219" descr="Et bilde som inneholder kalender&#10;&#10;Automatisk generert beskrivelse">
            <a:extLst>
              <a:ext uri="{FF2B5EF4-FFF2-40B4-BE49-F238E27FC236}">
                <a16:creationId xmlns:a16="http://schemas.microsoft.com/office/drawing/2014/main" id="{AD84C3D5-4468-3AF6-88B8-A6CBD24C74F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837473B0-CC2E-450A-ABE3-18F120FF3D39}">
                <a1611:picAttrSrcUrl xmlns:a1611="http://schemas.microsoft.com/office/drawing/2016/11/main" r:id="rId33"/>
              </a:ext>
            </a:extLst>
          </a:blip>
          <a:srcRect l="74" t="-1113" r="-74" b="53319"/>
          <a:stretch/>
        </p:blipFill>
        <p:spPr>
          <a:xfrm>
            <a:off x="162282" y="4107805"/>
            <a:ext cx="3480526" cy="2571586"/>
          </a:xfrm>
          <a:prstGeom prst="rect">
            <a:avLst/>
          </a:prstGeom>
        </p:spPr>
      </p:pic>
      <p:pic>
        <p:nvPicPr>
          <p:cNvPr id="8221" name="Bilde 8220" descr="Et bilde som inneholder sirkel&#10;&#10;Automatisk generert beskrivelse">
            <a:extLst>
              <a:ext uri="{FF2B5EF4-FFF2-40B4-BE49-F238E27FC236}">
                <a16:creationId xmlns:a16="http://schemas.microsoft.com/office/drawing/2014/main" id="{4EED13E1-40EC-4790-F5B7-A5523A3B20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 flipH="1">
            <a:off x="1652207" y="5431766"/>
            <a:ext cx="500675" cy="500675"/>
          </a:xfrm>
          <a:prstGeom prst="rect">
            <a:avLst/>
          </a:prstGeom>
        </p:spPr>
      </p:pic>
      <p:pic>
        <p:nvPicPr>
          <p:cNvPr id="6" name="Bilde 5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6BB2B938-19D8-6749-8122-FEB905F29DE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8056" b="99861" l="3438" r="92188">
                        <a14:foregroundMark x1="44167" y1="9861" x2="51667" y2="8333"/>
                        <a14:foregroundMark x1="60521" y1="83889" x2="52812" y2="86806"/>
                        <a14:foregroundMark x1="52812" y1="86806" x2="5208" y2="80417"/>
                        <a14:foregroundMark x1="5208" y1="80417" x2="12083" y2="72778"/>
                        <a14:foregroundMark x1="12083" y1="72778" x2="23750" y2="72083"/>
                        <a14:foregroundMark x1="23750" y1="72083" x2="12604" y2="61389"/>
                        <a14:foregroundMark x1="12604" y1="61389" x2="5833" y2="72361"/>
                        <a14:foregroundMark x1="5833" y1="72361" x2="11563" y2="85556"/>
                        <a14:foregroundMark x1="11563" y1="85556" x2="25313" y2="86250"/>
                        <a14:foregroundMark x1="25313" y1="86250" x2="49896" y2="81250"/>
                        <a14:foregroundMark x1="49896" y1="81250" x2="58125" y2="81806"/>
                        <a14:foregroundMark x1="58125" y1="81806" x2="64479" y2="87222"/>
                        <a14:foregroundMark x1="85313" y1="91667" x2="78646" y2="85417"/>
                        <a14:foregroundMark x1="78646" y1="85417" x2="78646" y2="85000"/>
                        <a14:foregroundMark x1="85521" y1="96528" x2="85521" y2="85556"/>
                        <a14:foregroundMark x1="85521" y1="85556" x2="84167" y2="82361"/>
                        <a14:foregroundMark x1="92188" y1="83889" x2="88333" y2="83472"/>
                        <a14:foregroundMark x1="61354" y1="92083" x2="41563" y2="92500"/>
                        <a14:foregroundMark x1="41563" y1="92500" x2="40313" y2="90972"/>
                        <a14:foregroundMark x1="13854" y1="76528" x2="7083" y2="67083"/>
                        <a14:foregroundMark x1="7083" y1="67083" x2="3438" y2="93194"/>
                        <a14:foregroundMark x1="3438" y1="93194" x2="5000" y2="99861"/>
                        <a14:foregroundMark x1="22500" y1="60972" x2="31250" y2="60833"/>
                        <a14:foregroundMark x1="31250" y1="60833" x2="29479" y2="58750"/>
                        <a14:foregroundMark x1="10000" y1="93472" x2="21250" y2="93472"/>
                        <a14:foregroundMark x1="21250" y1="93472" x2="20521" y2="92083"/>
                        <a14:foregroundMark x1="17813" y1="60972" x2="23646" y2="57222"/>
                        <a14:foregroundMark x1="8333" y1="98333" x2="10833" y2="98750"/>
                        <a14:foregroundMark x1="16354" y1="92361" x2="7813" y2="96528"/>
                        <a14:foregroundMark x1="7813" y1="96528" x2="13854" y2="96528"/>
                        <a14:backgroundMark x1="72188" y1="75417" x2="72813" y2="80139"/>
                        <a14:backgroundMark x1="73854" y1="82083" x2="76146" y2="86111"/>
                        <a14:backgroundMark x1="76146" y1="85694" x2="76146" y2="85694"/>
                        <a14:backgroundMark x1="75000" y1="86111" x2="75521" y2="86111"/>
                        <a14:backgroundMark x1="76146" y1="89444" x2="74688" y2="8569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7060256" y="1086689"/>
            <a:ext cx="843233" cy="63242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404DBDF-B71D-F96D-C154-4129A6186E86}"/>
              </a:ext>
            </a:extLst>
          </p:cNvPr>
          <p:cNvSpPr txBox="1"/>
          <p:nvPr/>
        </p:nvSpPr>
        <p:spPr>
          <a:xfrm>
            <a:off x="7168601" y="1642814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Robert</a:t>
            </a:r>
            <a:endParaRPr lang="nb-NO"/>
          </a:p>
        </p:txBody>
      </p:sp>
      <p:pic>
        <p:nvPicPr>
          <p:cNvPr id="8" name="Bilde 7" descr="Et bilde som inneholder mørk&#10;&#10;Automatisk generert beskrivelse">
            <a:extLst>
              <a:ext uri="{FF2B5EF4-FFF2-40B4-BE49-F238E27FC236}">
                <a16:creationId xmlns:a16="http://schemas.microsoft.com/office/drawing/2014/main" id="{009485F9-D7FC-CCC2-401F-09DB25CE876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02935" y="1742841"/>
            <a:ext cx="270398" cy="3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50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" grpId="0" animBg="1"/>
      <p:bldP spid="8196" grpId="0" animBg="1"/>
      <p:bldP spid="8199" grpId="0" animBg="1"/>
      <p:bldP spid="8200" grpId="0" animBg="1"/>
      <p:bldP spid="8205" grpId="0" animBg="1"/>
      <p:bldP spid="8206" grpId="0" animBg="1"/>
      <p:bldP spid="8209" grpId="0" animBg="1"/>
      <p:bldP spid="8210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A3B16A2-F738-630E-56DE-CC6841593834}"/>
              </a:ext>
            </a:extLst>
          </p:cNvPr>
          <p:cNvSpPr/>
          <p:nvPr/>
        </p:nvSpPr>
        <p:spPr>
          <a:xfrm>
            <a:off x="-446567" y="-552893"/>
            <a:ext cx="13311962" cy="8038214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AD336E-6FF1-8E49-F913-4C52779F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4" b="95096" l="3603" r="95852">
                        <a14:foregroundMark x1="7424" y1="30742" x2="11681" y2="36603"/>
                        <a14:foregroundMark x1="3603" y1="31818" x2="4148" y2="35766"/>
                        <a14:foregroundMark x1="6550" y1="33134" x2="43450" y2="28828"/>
                        <a14:foregroundMark x1="43450" y1="28828" x2="44323" y2="28230"/>
                        <a14:foregroundMark x1="30677" y1="27033" x2="64083" y2="19139"/>
                        <a14:foregroundMark x1="64083" y1="19139" x2="38428" y2="33493"/>
                        <a14:foregroundMark x1="38428" y1="33493" x2="46834" y2="39593"/>
                        <a14:foregroundMark x1="46834" y1="39593" x2="66812" y2="42703"/>
                        <a14:foregroundMark x1="66812" y1="42703" x2="62664" y2="31100"/>
                        <a14:foregroundMark x1="62664" y1="31100" x2="43122" y2="24402"/>
                        <a14:foregroundMark x1="37445" y1="19976" x2="54803" y2="17464"/>
                        <a14:foregroundMark x1="54803" y1="17464" x2="75764" y2="35766"/>
                        <a14:foregroundMark x1="82314" y1="33493" x2="50873" y2="12919"/>
                        <a14:foregroundMark x1="50873" y1="12919" x2="42140" y2="12081"/>
                        <a14:foregroundMark x1="42140" y1="12081" x2="32314" y2="15191"/>
                        <a14:foregroundMark x1="32314" y1="15191" x2="25546" y2="20335"/>
                        <a14:foregroundMark x1="25546" y1="20335" x2="19432" y2="29426"/>
                        <a14:foregroundMark x1="19432" y1="29426" x2="26965" y2="38397"/>
                        <a14:foregroundMark x1="26965" y1="38397" x2="32314" y2="36962"/>
                        <a14:foregroundMark x1="28275" y1="12321" x2="46397" y2="5024"/>
                        <a14:foregroundMark x1="46397" y1="5024" x2="64410" y2="11364"/>
                        <a14:foregroundMark x1="64410" y1="11364" x2="76201" y2="20096"/>
                        <a14:foregroundMark x1="76201" y1="20096" x2="86681" y2="35048"/>
                        <a14:foregroundMark x1="91812" y1="36244" x2="95087" y2="34330"/>
                        <a14:foregroundMark x1="50764" y1="89952" x2="57927" y2="92503"/>
                        <a14:foregroundMark x1="57751" y1="95096" x2="48581" y2="95215"/>
                        <a14:foregroundMark x1="59170" y1="52990" x2="67686" y2="51914"/>
                        <a14:foregroundMark x1="67686" y1="51914" x2="67686" y2="51794"/>
                        <a14:foregroundMark x1="94760" y1="35885" x2="94978" y2="33971"/>
                        <a14:foregroundMark x1="94105" y1="32656" x2="95852" y2="33612"/>
                        <a14:backgroundMark x1="59934" y1="91986" x2="59716" y2="93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866" y="0"/>
            <a:ext cx="7514268" cy="6858000"/>
          </a:xfrm>
          <a:prstGeom prst="rect">
            <a:avLst/>
          </a:prstGeom>
        </p:spPr>
      </p:pic>
      <p:pic>
        <p:nvPicPr>
          <p:cNvPr id="61" name="Bilde 60" descr="Et bilde som inneholder person, tre, utendørs, mann&#10;&#10;Automatisk generert beskrivelse">
            <a:extLst>
              <a:ext uri="{FF2B5EF4-FFF2-40B4-BE49-F238E27FC236}">
                <a16:creationId xmlns:a16="http://schemas.microsoft.com/office/drawing/2014/main" id="{9BC6B545-ED96-FE66-6A12-571251701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778" l="1887" r="99790">
                        <a14:foregroundMark x1="38784" y1="79444" x2="21803" y2="79861"/>
                        <a14:foregroundMark x1="21803" y1="79861" x2="62474" y2="85556"/>
                        <a14:foregroundMark x1="62474" y1="85556" x2="37945" y2="71944"/>
                        <a14:foregroundMark x1="37945" y1="71944" x2="18658" y2="71250"/>
                        <a14:foregroundMark x1="18658" y1="71250" x2="10482" y2="92083"/>
                        <a14:foregroundMark x1="10482" y1="92083" x2="33753" y2="96806"/>
                        <a14:foregroundMark x1="33753" y1="96806" x2="63522" y2="90278"/>
                        <a14:foregroundMark x1="63522" y1="90278" x2="84277" y2="92222"/>
                        <a14:foregroundMark x1="84277" y1="92222" x2="81132" y2="74583"/>
                        <a14:foregroundMark x1="81132" y1="74583" x2="70650" y2="63472"/>
                        <a14:foregroundMark x1="70650" y1="63472" x2="67925" y2="62778"/>
                        <a14:foregroundMark x1="80294" y1="75694" x2="83019" y2="86250"/>
                        <a14:foregroundMark x1="83019" y1="86250" x2="80084" y2="72778"/>
                        <a14:foregroundMark x1="80084" y1="72778" x2="96226" y2="77500"/>
                        <a14:foregroundMark x1="96226" y1="77500" x2="87631" y2="86528"/>
                        <a14:foregroundMark x1="87631" y1="86528" x2="94340" y2="92361"/>
                        <a14:foregroundMark x1="83019" y1="72083" x2="53249" y2="72361"/>
                        <a14:foregroundMark x1="53249" y1="72361" x2="70650" y2="82778"/>
                        <a14:foregroundMark x1="16981" y1="67222" x2="4822" y2="74444"/>
                        <a14:foregroundMark x1="4822" y1="74444" x2="2096" y2="87361"/>
                        <a14:foregroundMark x1="2096" y1="87361" x2="17610" y2="95972"/>
                        <a14:foregroundMark x1="17610" y1="95972" x2="38994" y2="97917"/>
                        <a14:foregroundMark x1="38994" y1="97917" x2="59119" y2="97778"/>
                        <a14:foregroundMark x1="59119" y1="97778" x2="24528" y2="86111"/>
                        <a14:foregroundMark x1="24528" y1="86111" x2="52621" y2="86667"/>
                        <a14:foregroundMark x1="52621" y1="86667" x2="55136" y2="87222"/>
                        <a14:foregroundMark x1="1887" y1="73194" x2="1887" y2="86667"/>
                        <a14:foregroundMark x1="1887" y1="86667" x2="9015" y2="80556"/>
                        <a14:foregroundMark x1="95388" y1="76806" x2="95388" y2="90833"/>
                        <a14:foregroundMark x1="95388" y1="90833" x2="99790" y2="83472"/>
                        <a14:foregroundMark x1="3983" y1="77917" x2="3983" y2="7791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71540" y="1339645"/>
            <a:ext cx="573917" cy="868110"/>
          </a:xfrm>
          <a:prstGeom prst="rect">
            <a:avLst/>
          </a:prstGeom>
        </p:spPr>
      </p:pic>
      <p:pic>
        <p:nvPicPr>
          <p:cNvPr id="63" name="Bilde 62" descr="Et bilde som inneholder mørk&#10;&#10;Automatisk generert beskrivelse">
            <a:extLst>
              <a:ext uri="{FF2B5EF4-FFF2-40B4-BE49-F238E27FC236}">
                <a16:creationId xmlns:a16="http://schemas.microsoft.com/office/drawing/2014/main" id="{D6E5D3B2-26B7-0A48-0C09-E91383B1D7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71052" y="2162606"/>
            <a:ext cx="270398" cy="360530"/>
          </a:xfrm>
          <a:prstGeom prst="rect">
            <a:avLst/>
          </a:prstGeom>
        </p:spPr>
      </p:pic>
      <p:sp>
        <p:nvSpPr>
          <p:cNvPr id="8192" name="TekstSylinder 8191">
            <a:extLst>
              <a:ext uri="{FF2B5EF4-FFF2-40B4-BE49-F238E27FC236}">
                <a16:creationId xmlns:a16="http://schemas.microsoft.com/office/drawing/2014/main" id="{A4593A77-786F-1D3F-CDE9-C88526391FEE}"/>
              </a:ext>
            </a:extLst>
          </p:cNvPr>
          <p:cNvSpPr txBox="1"/>
          <p:nvPr/>
        </p:nvSpPr>
        <p:spPr>
          <a:xfrm>
            <a:off x="6383932" y="2062578"/>
            <a:ext cx="569830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Iselin</a:t>
            </a:r>
            <a:endParaRPr lang="nb-NO"/>
          </a:p>
        </p:txBody>
      </p:sp>
      <p:pic>
        <p:nvPicPr>
          <p:cNvPr id="8195" name="Bilde 8194" descr="Et bilde som inneholder person, vegg, klær, stående&#10;&#10;Automatisk generert beskrivelse">
            <a:extLst>
              <a:ext uri="{FF2B5EF4-FFF2-40B4-BE49-F238E27FC236}">
                <a16:creationId xmlns:a16="http://schemas.microsoft.com/office/drawing/2014/main" id="{2253212D-4EA9-0983-8C2A-A9AD8BB964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229" y1="50078" x2="32083" y2="57254"/>
                        <a14:foregroundMark x1="32083" y1="57254" x2="45625" y2="55226"/>
                        <a14:foregroundMark x1="45625" y1="55226" x2="59896" y2="56474"/>
                        <a14:foregroundMark x1="29063" y1="54914" x2="37708" y2="59594"/>
                        <a14:foregroundMark x1="37708" y1="59594" x2="53958" y2="58190"/>
                        <a14:foregroundMark x1="53958" y1="58190" x2="59479" y2="54758"/>
                        <a14:foregroundMark x1="62292" y1="55850" x2="54063" y2="58814"/>
                        <a14:foregroundMark x1="54063" y1="58814" x2="54063" y2="58814"/>
                        <a14:foregroundMark x1="41979" y1="51638" x2="40625" y2="51794"/>
                        <a14:foregroundMark x1="39583" y1="48674" x2="41354" y2="48830"/>
                        <a14:foregroundMark x1="28646" y1="55070" x2="28229" y2="59282"/>
                        <a14:foregroundMark x1="30833" y1="61778" x2="42396" y2="62402"/>
                        <a14:foregroundMark x1="42396" y1="62402" x2="51563" y2="60842"/>
                        <a14:foregroundMark x1="51563" y1="60842" x2="59479" y2="62090"/>
                        <a14:foregroundMark x1="59479" y1="62090" x2="60625" y2="62871"/>
                        <a14:foregroundMark x1="61771" y1="56786" x2="61771" y2="56786"/>
                        <a14:foregroundMark x1="61875" y1="56786" x2="63229" y2="71451"/>
                        <a14:foregroundMark x1="62396" y1="55694" x2="62708" y2="69267"/>
                        <a14:foregroundMark x1="58542" y1="66459" x2="28854" y2="65679"/>
                        <a14:foregroundMark x1="29167" y1="66303" x2="45104" y2="66459"/>
                        <a14:foregroundMark x1="45104" y1="66459" x2="52604" y2="66147"/>
                        <a14:foregroundMark x1="62083" y1="54602" x2="64479" y2="67239"/>
                        <a14:foregroundMark x1="64479" y1="67239" x2="64375" y2="68487"/>
                        <a14:foregroundMark x1="32917" y1="71607" x2="51563" y2="72075"/>
                        <a14:foregroundMark x1="45833" y1="10608" x2="47813" y2="1014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5208" r="34604" b="31762"/>
          <a:stretch/>
        </p:blipFill>
        <p:spPr>
          <a:xfrm>
            <a:off x="4942129" y="659943"/>
            <a:ext cx="680177" cy="769950"/>
          </a:xfrm>
          <a:prstGeom prst="rect">
            <a:avLst/>
          </a:prstGeom>
        </p:spPr>
      </p:pic>
      <p:sp>
        <p:nvSpPr>
          <p:cNvPr id="8196" name="TekstSylinder 8195">
            <a:extLst>
              <a:ext uri="{FF2B5EF4-FFF2-40B4-BE49-F238E27FC236}">
                <a16:creationId xmlns:a16="http://schemas.microsoft.com/office/drawing/2014/main" id="{766A094C-77BF-C35E-2E48-78382190354E}"/>
              </a:ext>
            </a:extLst>
          </p:cNvPr>
          <p:cNvSpPr txBox="1"/>
          <p:nvPr/>
        </p:nvSpPr>
        <p:spPr>
          <a:xfrm>
            <a:off x="4940068" y="1376960"/>
            <a:ext cx="671617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Anja</a:t>
            </a:r>
            <a:endParaRPr lang="nb-NO"/>
          </a:p>
        </p:txBody>
      </p:sp>
      <p:pic>
        <p:nvPicPr>
          <p:cNvPr id="8197" name="Bilde 8196" descr="Et bilde som inneholder person, slips, tre, utendørs&#10;&#10;Automatisk generert beskrivelse">
            <a:extLst>
              <a:ext uri="{FF2B5EF4-FFF2-40B4-BE49-F238E27FC236}">
                <a16:creationId xmlns:a16="http://schemas.microsoft.com/office/drawing/2014/main" id="{417C28A3-E5DF-24B1-4ABA-D549DC7ED7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70" b="98834" l="10000" r="98854">
                        <a14:foregroundMark x1="38438" y1="8455" x2="46771" y2="8455"/>
                        <a14:foregroundMark x1="46771" y1="8455" x2="55313" y2="6560"/>
                        <a14:foregroundMark x1="55313" y1="6560" x2="44479" y2="2915"/>
                        <a14:foregroundMark x1="44896" y1="79738" x2="33958" y2="91545"/>
                        <a14:foregroundMark x1="33958" y1="91545" x2="68958" y2="84111"/>
                        <a14:foregroundMark x1="68958" y1="84111" x2="84479" y2="87172"/>
                        <a14:foregroundMark x1="77500" y1="76385" x2="92917" y2="83673"/>
                        <a14:foregroundMark x1="92917" y1="83673" x2="95313" y2="91983"/>
                        <a14:foregroundMark x1="93229" y1="95627" x2="63958" y2="95335"/>
                        <a14:foregroundMark x1="63958" y1="95335" x2="54271" y2="91545"/>
                        <a14:foregroundMark x1="54271" y1="91545" x2="44792" y2="93878"/>
                        <a14:foregroundMark x1="44792" y1="93878" x2="44167" y2="94315"/>
                        <a14:foregroundMark x1="46354" y1="74927" x2="30111" y2="83752"/>
                        <a14:foregroundMark x1="30938" y1="94315" x2="50938" y2="94461"/>
                        <a14:foregroundMark x1="50938" y1="94461" x2="59583" y2="94461"/>
                        <a14:foregroundMark x1="59583" y1="94461" x2="59583" y2="94315"/>
                        <a14:foregroundMark x1="79167" y1="66764" x2="54479" y2="66910"/>
                        <a14:foregroundMark x1="95938" y1="98542" x2="51771" y2="98834"/>
                        <a14:foregroundMark x1="51771" y1="98834" x2="45521" y2="96647"/>
                        <a14:foregroundMark x1="98021" y1="96647" x2="98854" y2="98542"/>
                        <a14:backgroundMark x1="27813" y1="85131" x2="28229" y2="84840"/>
                        <a14:backgroundMark x1="29271" y1="82799" x2="27187" y2="85569"/>
                        <a14:backgroundMark x1="28438" y1="85569" x2="27396" y2="84402"/>
                        <a14:backgroundMark x1="29063" y1="86006" x2="29063" y2="86006"/>
                        <a14:backgroundMark x1="28438" y1="85714" x2="26563" y2="86297"/>
                        <a14:backgroundMark x1="28750" y1="83673" x2="27396" y2="9139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941458" y="505093"/>
            <a:ext cx="855619" cy="611411"/>
          </a:xfrm>
          <a:prstGeom prst="rect">
            <a:avLst/>
          </a:prstGeom>
        </p:spPr>
      </p:pic>
      <p:pic>
        <p:nvPicPr>
          <p:cNvPr id="8198" name="Bilde 8197" descr="Et bilde som inneholder person, klær, jente, posere&#10;&#10;Automatisk generert beskrivelse">
            <a:extLst>
              <a:ext uri="{FF2B5EF4-FFF2-40B4-BE49-F238E27FC236}">
                <a16:creationId xmlns:a16="http://schemas.microsoft.com/office/drawing/2014/main" id="{87EC9BF4-055F-3D40-285E-998D795B8D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" b="96444" l="10000" r="97667">
                        <a14:foregroundMark x1="32833" y1="19556" x2="35250" y2="12222"/>
                        <a14:foregroundMark x1="35250" y1="12222" x2="45083" y2="3333"/>
                        <a14:foregroundMark x1="45083" y1="3333" x2="57167" y2="1333"/>
                        <a14:foregroundMark x1="57167" y1="1333" x2="67667" y2="5833"/>
                        <a14:foregroundMark x1="67667" y1="5833" x2="74167" y2="14222"/>
                        <a14:foregroundMark x1="74167" y1="14222" x2="73917" y2="16056"/>
                        <a14:foregroundMark x1="57417" y1="667" x2="55917" y2="833"/>
                        <a14:foregroundMark x1="49833" y1="833" x2="60333" y2="833"/>
                        <a14:foregroundMark x1="60333" y1="833" x2="59667" y2="500"/>
                        <a14:foregroundMark x1="91833" y1="30056" x2="92083" y2="40889"/>
                        <a14:foregroundMark x1="92083" y1="40889" x2="91583" y2="41333"/>
                        <a14:foregroundMark x1="92833" y1="36611" x2="93167" y2="44667"/>
                        <a14:foregroundMark x1="93167" y1="44667" x2="96917" y2="51444"/>
                        <a14:foregroundMark x1="96917" y1="51444" x2="96917" y2="51667"/>
                        <a14:foregroundMark x1="97667" y1="38667" x2="93083" y2="31722"/>
                        <a14:foregroundMark x1="93083" y1="31722" x2="92833" y2="31556"/>
                        <a14:foregroundMark x1="93917" y1="25833" x2="86500" y2="21611"/>
                        <a14:foregroundMark x1="43000" y1="92000" x2="71833" y2="92167"/>
                        <a14:foregroundMark x1="71833" y1="92167" x2="79667" y2="86556"/>
                        <a14:foregroundMark x1="79667" y1="86556" x2="79667" y2="84222"/>
                        <a14:foregroundMark x1="83750" y1="90111" x2="70500" y2="96444"/>
                        <a14:foregroundMark x1="70500" y1="96444" x2="34167" y2="95333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l="12525" t="-20968" r="-12525" b="20968"/>
          <a:stretch/>
        </p:blipFill>
        <p:spPr>
          <a:xfrm>
            <a:off x="8155896" y="1261790"/>
            <a:ext cx="710896" cy="1066345"/>
          </a:xfrm>
          <a:prstGeom prst="rect">
            <a:avLst/>
          </a:prstGeom>
        </p:spPr>
      </p:pic>
      <p:sp>
        <p:nvSpPr>
          <p:cNvPr id="8199" name="TekstSylinder 8198">
            <a:extLst>
              <a:ext uri="{FF2B5EF4-FFF2-40B4-BE49-F238E27FC236}">
                <a16:creationId xmlns:a16="http://schemas.microsoft.com/office/drawing/2014/main" id="{9A4A673E-B661-E8E0-00BE-3E85FD53C77A}"/>
              </a:ext>
            </a:extLst>
          </p:cNvPr>
          <p:cNvSpPr txBox="1"/>
          <p:nvPr/>
        </p:nvSpPr>
        <p:spPr>
          <a:xfrm>
            <a:off x="6187225" y="1096321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Oscar</a:t>
            </a:r>
            <a:endParaRPr lang="nb-NO" sz="1000"/>
          </a:p>
        </p:txBody>
      </p:sp>
      <p:sp>
        <p:nvSpPr>
          <p:cNvPr id="8200" name="TekstSylinder 8199">
            <a:extLst>
              <a:ext uri="{FF2B5EF4-FFF2-40B4-BE49-F238E27FC236}">
                <a16:creationId xmlns:a16="http://schemas.microsoft.com/office/drawing/2014/main" id="{F35B50AE-00CC-268F-585E-B6301194E3CB}"/>
              </a:ext>
            </a:extLst>
          </p:cNvPr>
          <p:cNvSpPr txBox="1"/>
          <p:nvPr/>
        </p:nvSpPr>
        <p:spPr>
          <a:xfrm>
            <a:off x="8173451" y="2232788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Sara</a:t>
            </a:r>
          </a:p>
        </p:txBody>
      </p:sp>
      <p:pic>
        <p:nvPicPr>
          <p:cNvPr id="8203" name="Bilde 8202" descr="Et bilde som inneholder person, innendørs, bruk&#10;&#10;Automatisk generert beskrivelse">
            <a:extLst>
              <a:ext uri="{FF2B5EF4-FFF2-40B4-BE49-F238E27FC236}">
                <a16:creationId xmlns:a16="http://schemas.microsoft.com/office/drawing/2014/main" id="{376D446D-740B-FAC3-CFE6-3589DBCAEC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75" b="99625" l="10000" r="90000">
                        <a14:foregroundMark x1="42167" y1="6500" x2="48583" y2="6875"/>
                        <a14:foregroundMark x1="48583" y1="6875" x2="39083" y2="4375"/>
                        <a14:foregroundMark x1="38500" y1="73750" x2="42917" y2="90250"/>
                        <a14:foregroundMark x1="42917" y1="90250" x2="43333" y2="90750"/>
                        <a14:foregroundMark x1="63417" y1="84125" x2="44583" y2="96250"/>
                        <a14:foregroundMark x1="78667" y1="95625" x2="33000" y2="95625"/>
                        <a14:foregroundMark x1="15750" y1="94750" x2="25333" y2="95000"/>
                        <a14:foregroundMark x1="25333" y1="95000" x2="40333" y2="94500"/>
                        <a14:foregroundMark x1="40333" y1="94500" x2="46583" y2="94500"/>
                        <a14:foregroundMark x1="82083" y1="94750" x2="64500" y2="89875"/>
                        <a14:foregroundMark x1="66083" y1="91750" x2="66917" y2="9962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039405" y="1817829"/>
            <a:ext cx="667634" cy="445089"/>
          </a:xfrm>
          <a:prstGeom prst="rect">
            <a:avLst/>
          </a:prstGeom>
        </p:spPr>
      </p:pic>
      <p:pic>
        <p:nvPicPr>
          <p:cNvPr id="8204" name="Bilde 8203" descr="Et bilde som inneholder person, vegg, innendørs, posere&#10;&#10;Automatisk generert beskrivelse">
            <a:extLst>
              <a:ext uri="{FF2B5EF4-FFF2-40B4-BE49-F238E27FC236}">
                <a16:creationId xmlns:a16="http://schemas.microsoft.com/office/drawing/2014/main" id="{692E7813-7227-AD8A-FB32-E8E93B4BE1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479" b="98630" l="10000" r="90000">
                        <a14:foregroundMark x1="55909" y1="32192" x2="38182" y2="10959"/>
                        <a14:foregroundMark x1="50000" y1="15068" x2="33636" y2="14384"/>
                        <a14:foregroundMark x1="45909" y1="9589" x2="37727" y2="10274"/>
                        <a14:foregroundMark x1="44091" y1="7534" x2="37727" y2="7534"/>
                        <a14:foregroundMark x1="57727" y1="92466" x2="25909" y2="93151"/>
                        <a14:foregroundMark x1="54545" y1="91096" x2="70000" y2="91096"/>
                        <a14:foregroundMark x1="70000" y1="91096" x2="72273" y2="88356"/>
                        <a14:foregroundMark x1="78182" y1="89041" x2="78182" y2="93151"/>
                        <a14:foregroundMark x1="78182" y1="92466" x2="10000" y2="95205"/>
                        <a14:foregroundMark x1="10000" y1="95205" x2="10000" y2="95890"/>
                        <a14:foregroundMark x1="77273" y1="81507" x2="83636" y2="93836"/>
                        <a14:foregroundMark x1="83636" y1="93836" x2="83636" y2="93836"/>
                        <a14:foregroundMark x1="85000" y1="98630" x2="61364" y2="98630"/>
                        <a14:foregroundMark x1="25909" y1="8904" x2="31364" y2="6164"/>
                        <a14:foregroundMark x1="32273" y1="4795" x2="25455" y2="4795"/>
                        <a14:foregroundMark x1="23636" y1="8904" x2="23636" y2="8904"/>
                        <a14:backgroundMark x1="26364" y1="61644" x2="26818" y2="64384"/>
                        <a14:backgroundMark x1="15455" y1="36301" x2="15909" y2="40411"/>
                        <a14:backgroundMark x1="58182" y1="32192" x2="59091" y2="34247"/>
                        <a14:backgroundMark x1="22273" y1="7534" x2="23636" y2="6164"/>
                        <a14:backgroundMark x1="23636" y1="4795" x2="25000" y2="479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917653" y="1311574"/>
            <a:ext cx="754833" cy="508061"/>
          </a:xfrm>
          <a:prstGeom prst="rect">
            <a:avLst/>
          </a:prstGeom>
        </p:spPr>
      </p:pic>
      <p:sp>
        <p:nvSpPr>
          <p:cNvPr id="8205" name="TekstSylinder 8204">
            <a:extLst>
              <a:ext uri="{FF2B5EF4-FFF2-40B4-BE49-F238E27FC236}">
                <a16:creationId xmlns:a16="http://schemas.microsoft.com/office/drawing/2014/main" id="{E380A3D7-80FC-1252-C5B7-46698BC5A21A}"/>
              </a:ext>
            </a:extLst>
          </p:cNvPr>
          <p:cNvSpPr txBox="1"/>
          <p:nvPr/>
        </p:nvSpPr>
        <p:spPr>
          <a:xfrm>
            <a:off x="3971146" y="1806491"/>
            <a:ext cx="596464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Arne</a:t>
            </a:r>
            <a:endParaRPr lang="nb-NO"/>
          </a:p>
        </p:txBody>
      </p:sp>
      <p:sp>
        <p:nvSpPr>
          <p:cNvPr id="8206" name="TekstSylinder 8205">
            <a:extLst>
              <a:ext uri="{FF2B5EF4-FFF2-40B4-BE49-F238E27FC236}">
                <a16:creationId xmlns:a16="http://schemas.microsoft.com/office/drawing/2014/main" id="{CC37E791-8A7A-3FFA-FC9B-2B0B0B1440C6}"/>
              </a:ext>
            </a:extLst>
          </p:cNvPr>
          <p:cNvSpPr txBox="1"/>
          <p:nvPr/>
        </p:nvSpPr>
        <p:spPr>
          <a:xfrm>
            <a:off x="3102905" y="2252401"/>
            <a:ext cx="542809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Bjørg</a:t>
            </a:r>
            <a:endParaRPr lang="nb-NO"/>
          </a:p>
        </p:txBody>
      </p:sp>
      <p:pic>
        <p:nvPicPr>
          <p:cNvPr id="8207" name="Bilde 8206" descr="Et bilde som inneholder person&#10;&#10;Automatisk generert beskrivelse">
            <a:extLst>
              <a:ext uri="{FF2B5EF4-FFF2-40B4-BE49-F238E27FC236}">
                <a16:creationId xmlns:a16="http://schemas.microsoft.com/office/drawing/2014/main" id="{5C64A931-29CE-E5C3-4D10-DFFC9FE0164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76" b="98216" l="9981" r="89971">
                        <a14:foregroundMark x1="55931" y1="93066" x2="24108" y2="93228"/>
                        <a14:foregroundMark x1="24108" y1="93228" x2="61933" y2="86861"/>
                        <a14:foregroundMark x1="61933" y1="86861" x2="64368" y2="87632"/>
                        <a14:foregroundMark x1="62994" y1="97364" x2="16128" y2="98216"/>
                        <a14:backgroundMark x1="18491" y1="60908" x2="17213" y2="63058"/>
                        <a14:backgroundMark x1="55039" y1="70965" x2="54846" y2="7177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4240968" y="2175733"/>
            <a:ext cx="1096637" cy="651459"/>
          </a:xfrm>
          <a:prstGeom prst="rect">
            <a:avLst/>
          </a:prstGeom>
        </p:spPr>
      </p:pic>
      <p:pic>
        <p:nvPicPr>
          <p:cNvPr id="8208" name="Bilde 8207" descr="Et bilde som inneholder person, gutt, ung, posere&#10;&#10;Automatisk generert beskrivelse">
            <a:extLst>
              <a:ext uri="{FF2B5EF4-FFF2-40B4-BE49-F238E27FC236}">
                <a16:creationId xmlns:a16="http://schemas.microsoft.com/office/drawing/2014/main" id="{8C16359B-F83E-394A-1A7C-48B877048D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524" b="97959" l="10000" r="90000">
                        <a14:foregroundMark x1="60909" y1="86395" x2="29091" y2="87075"/>
                        <a14:foregroundMark x1="69545" y1="87075" x2="75000" y2="9795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7222761" y="2374371"/>
            <a:ext cx="867024" cy="583574"/>
          </a:xfrm>
          <a:prstGeom prst="rect">
            <a:avLst/>
          </a:prstGeom>
        </p:spPr>
      </p:pic>
      <p:sp>
        <p:nvSpPr>
          <p:cNvPr id="8209" name="TekstSylinder 8208">
            <a:extLst>
              <a:ext uri="{FF2B5EF4-FFF2-40B4-BE49-F238E27FC236}">
                <a16:creationId xmlns:a16="http://schemas.microsoft.com/office/drawing/2014/main" id="{F42ECDD3-5DD7-DBFA-2C3E-774D4C621B46}"/>
              </a:ext>
            </a:extLst>
          </p:cNvPr>
          <p:cNvSpPr txBox="1"/>
          <p:nvPr/>
        </p:nvSpPr>
        <p:spPr>
          <a:xfrm>
            <a:off x="4376674" y="2807695"/>
            <a:ext cx="610944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Hanne</a:t>
            </a:r>
          </a:p>
        </p:txBody>
      </p:sp>
      <p:sp>
        <p:nvSpPr>
          <p:cNvPr id="8210" name="TekstSylinder 8209">
            <a:extLst>
              <a:ext uri="{FF2B5EF4-FFF2-40B4-BE49-F238E27FC236}">
                <a16:creationId xmlns:a16="http://schemas.microsoft.com/office/drawing/2014/main" id="{8B1263CF-1AD3-F728-0E68-8E1FFA0F0A9F}"/>
              </a:ext>
            </a:extLst>
          </p:cNvPr>
          <p:cNvSpPr txBox="1"/>
          <p:nvPr/>
        </p:nvSpPr>
        <p:spPr>
          <a:xfrm>
            <a:off x="7387604" y="2957945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Markus</a:t>
            </a:r>
            <a:endParaRPr lang="nb-NO" sz="1000"/>
          </a:p>
        </p:txBody>
      </p:sp>
      <p:pic>
        <p:nvPicPr>
          <p:cNvPr id="8213" name="Bilde 8212" descr="Et bilde som inneholder mørk&#10;&#10;Automatisk generert beskrivelse">
            <a:extLst>
              <a:ext uri="{FF2B5EF4-FFF2-40B4-BE49-F238E27FC236}">
                <a16:creationId xmlns:a16="http://schemas.microsoft.com/office/drawing/2014/main" id="{7B1FE141-C8C0-0B92-F940-87EE8E9E9E0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37017" y="1482339"/>
            <a:ext cx="270398" cy="360530"/>
          </a:xfrm>
          <a:prstGeom prst="rect">
            <a:avLst/>
          </a:prstGeom>
        </p:spPr>
      </p:pic>
      <p:pic>
        <p:nvPicPr>
          <p:cNvPr id="8214" name="Bilde 8213" descr="Et bilde som inneholder mørk&#10;&#10;Automatisk generert beskrivelse">
            <a:extLst>
              <a:ext uri="{FF2B5EF4-FFF2-40B4-BE49-F238E27FC236}">
                <a16:creationId xmlns:a16="http://schemas.microsoft.com/office/drawing/2014/main" id="{99AF15DC-4FBD-A9BA-4C94-0B127C5B0075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35728" y="1906518"/>
            <a:ext cx="267300" cy="356400"/>
          </a:xfrm>
          <a:prstGeom prst="rect">
            <a:avLst/>
          </a:prstGeom>
        </p:spPr>
      </p:pic>
      <p:pic>
        <p:nvPicPr>
          <p:cNvPr id="8215" name="Bilde 8214" descr="Et bilde som inneholder mørk&#10;&#10;Automatisk generert beskrivelse">
            <a:extLst>
              <a:ext uri="{FF2B5EF4-FFF2-40B4-BE49-F238E27FC236}">
                <a16:creationId xmlns:a16="http://schemas.microsoft.com/office/drawing/2014/main" id="{C716BA39-72AB-A1AF-255D-7BE74C80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31039" y="2352428"/>
            <a:ext cx="270398" cy="360530"/>
          </a:xfrm>
          <a:prstGeom prst="rect">
            <a:avLst/>
          </a:prstGeom>
        </p:spPr>
      </p:pic>
      <p:pic>
        <p:nvPicPr>
          <p:cNvPr id="8216" name="Bilde 8215" descr="Et bilde som inneholder mørk&#10;&#10;Automatisk generert beskrivelse">
            <a:extLst>
              <a:ext uri="{FF2B5EF4-FFF2-40B4-BE49-F238E27FC236}">
                <a16:creationId xmlns:a16="http://schemas.microsoft.com/office/drawing/2014/main" id="{0A2E1761-EA48-C2A8-65AC-51F7B545135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16165" y="3068470"/>
            <a:ext cx="270398" cy="360530"/>
          </a:xfrm>
          <a:prstGeom prst="rect">
            <a:avLst/>
          </a:prstGeom>
        </p:spPr>
      </p:pic>
      <p:pic>
        <p:nvPicPr>
          <p:cNvPr id="8217" name="Bilde 8216" descr="Et bilde som inneholder mørk&#10;&#10;Automatisk generert beskrivelse">
            <a:extLst>
              <a:ext uri="{FF2B5EF4-FFF2-40B4-BE49-F238E27FC236}">
                <a16:creationId xmlns:a16="http://schemas.microsoft.com/office/drawing/2014/main" id="{F6B94E08-089F-A1D1-2802-3EAB8DA8C4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28841" y="2337960"/>
            <a:ext cx="270398" cy="360530"/>
          </a:xfrm>
          <a:prstGeom prst="rect">
            <a:avLst/>
          </a:prstGeom>
        </p:spPr>
      </p:pic>
      <p:pic>
        <p:nvPicPr>
          <p:cNvPr id="8218" name="Bilde 8217" descr="Et bilde som inneholder mørk&#10;&#10;Automatisk generert beskrivelse">
            <a:extLst>
              <a:ext uri="{FF2B5EF4-FFF2-40B4-BE49-F238E27FC236}">
                <a16:creationId xmlns:a16="http://schemas.microsoft.com/office/drawing/2014/main" id="{F9DB4C34-78B9-C44E-DF2E-C1A32683DBD8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327604" y="1199212"/>
            <a:ext cx="270398" cy="360530"/>
          </a:xfrm>
          <a:prstGeom prst="rect">
            <a:avLst/>
          </a:prstGeom>
        </p:spPr>
      </p:pic>
      <p:pic>
        <p:nvPicPr>
          <p:cNvPr id="8219" name="Bilde 8218" descr="Et bilde som inneholder mørk&#10;&#10;Automatisk generert beskrivelse">
            <a:extLst>
              <a:ext uri="{FF2B5EF4-FFF2-40B4-BE49-F238E27FC236}">
                <a16:creationId xmlns:a16="http://schemas.microsoft.com/office/drawing/2014/main" id="{0EBB2CBB-3C39-7416-DE87-B3CC26E294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50029" y="2914075"/>
            <a:ext cx="270398" cy="360530"/>
          </a:xfrm>
          <a:prstGeom prst="rect">
            <a:avLst/>
          </a:prstGeom>
        </p:spPr>
      </p:pic>
      <p:pic>
        <p:nvPicPr>
          <p:cNvPr id="8220" name="Bilde 8219" descr="Et bilde som inneholder kalender&#10;&#10;Automatisk generert beskrivelse">
            <a:extLst>
              <a:ext uri="{FF2B5EF4-FFF2-40B4-BE49-F238E27FC236}">
                <a16:creationId xmlns:a16="http://schemas.microsoft.com/office/drawing/2014/main" id="{AD84C3D5-4468-3AF6-88B8-A6CBD24C74F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837473B0-CC2E-450A-ABE3-18F120FF3D39}">
                <a1611:picAttrSrcUrl xmlns:a1611="http://schemas.microsoft.com/office/drawing/2016/11/main" r:id="rId33"/>
              </a:ext>
            </a:extLst>
          </a:blip>
          <a:srcRect l="750" t="53296" r="-750" b="3320"/>
          <a:stretch/>
        </p:blipFill>
        <p:spPr>
          <a:xfrm>
            <a:off x="162282" y="4345097"/>
            <a:ext cx="3480526" cy="2334293"/>
          </a:xfrm>
          <a:prstGeom prst="rect">
            <a:avLst/>
          </a:prstGeom>
        </p:spPr>
      </p:pic>
      <p:pic>
        <p:nvPicPr>
          <p:cNvPr id="8221" name="Bilde 8220" descr="Et bilde som inneholder sirkel&#10;&#10;Automatisk generert beskrivelse">
            <a:extLst>
              <a:ext uri="{FF2B5EF4-FFF2-40B4-BE49-F238E27FC236}">
                <a16:creationId xmlns:a16="http://schemas.microsoft.com/office/drawing/2014/main" id="{4EED13E1-40EC-4790-F5B7-A5523A3B20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 flipH="1">
            <a:off x="749899" y="5028004"/>
            <a:ext cx="500675" cy="500675"/>
          </a:xfrm>
          <a:prstGeom prst="rect">
            <a:avLst/>
          </a:prstGeom>
        </p:spPr>
      </p:pic>
      <p:pic>
        <p:nvPicPr>
          <p:cNvPr id="6" name="Bilde 5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6BB2B938-19D8-6749-8122-FEB905F29DE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8056" b="99861" l="3438" r="92188">
                        <a14:foregroundMark x1="44167" y1="9861" x2="51667" y2="8333"/>
                        <a14:foregroundMark x1="60521" y1="83889" x2="52812" y2="86806"/>
                        <a14:foregroundMark x1="52812" y1="86806" x2="5208" y2="80417"/>
                        <a14:foregroundMark x1="5208" y1="80417" x2="12083" y2="72778"/>
                        <a14:foregroundMark x1="12083" y1="72778" x2="23750" y2="72083"/>
                        <a14:foregroundMark x1="23750" y1="72083" x2="12604" y2="61389"/>
                        <a14:foregroundMark x1="12604" y1="61389" x2="5833" y2="72361"/>
                        <a14:foregroundMark x1="5833" y1="72361" x2="11563" y2="85556"/>
                        <a14:foregroundMark x1="11563" y1="85556" x2="25313" y2="86250"/>
                        <a14:foregroundMark x1="25313" y1="86250" x2="49896" y2="81250"/>
                        <a14:foregroundMark x1="49896" y1="81250" x2="58125" y2="81806"/>
                        <a14:foregroundMark x1="58125" y1="81806" x2="64479" y2="87222"/>
                        <a14:foregroundMark x1="85313" y1="91667" x2="78646" y2="85417"/>
                        <a14:foregroundMark x1="78646" y1="85417" x2="78646" y2="85000"/>
                        <a14:foregroundMark x1="85521" y1="96528" x2="85521" y2="85556"/>
                        <a14:foregroundMark x1="85521" y1="85556" x2="84167" y2="82361"/>
                        <a14:foregroundMark x1="92188" y1="83889" x2="88333" y2="83472"/>
                        <a14:foregroundMark x1="61354" y1="92083" x2="41563" y2="92500"/>
                        <a14:foregroundMark x1="41563" y1="92500" x2="40313" y2="90972"/>
                        <a14:foregroundMark x1="13854" y1="76528" x2="7083" y2="67083"/>
                        <a14:foregroundMark x1="7083" y1="67083" x2="3438" y2="93194"/>
                        <a14:foregroundMark x1="3438" y1="93194" x2="5000" y2="99861"/>
                        <a14:foregroundMark x1="22500" y1="60972" x2="31250" y2="60833"/>
                        <a14:foregroundMark x1="31250" y1="60833" x2="29479" y2="58750"/>
                        <a14:foregroundMark x1="10000" y1="93472" x2="21250" y2="93472"/>
                        <a14:foregroundMark x1="21250" y1="93472" x2="20521" y2="92083"/>
                        <a14:foregroundMark x1="17813" y1="60972" x2="23646" y2="57222"/>
                        <a14:foregroundMark x1="8333" y1="98333" x2="10833" y2="98750"/>
                        <a14:foregroundMark x1="16354" y1="92361" x2="7813" y2="96528"/>
                        <a14:foregroundMark x1="7813" y1="96528" x2="13854" y2="96528"/>
                        <a14:backgroundMark x1="72188" y1="75417" x2="72813" y2="80139"/>
                        <a14:backgroundMark x1="73854" y1="82083" x2="76146" y2="86111"/>
                        <a14:backgroundMark x1="76146" y1="85694" x2="76146" y2="85694"/>
                        <a14:backgroundMark x1="75000" y1="86111" x2="75521" y2="86111"/>
                        <a14:backgroundMark x1="76146" y1="89444" x2="74688" y2="8569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7060256" y="1086689"/>
            <a:ext cx="843233" cy="63242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404DBDF-B71D-F96D-C154-4129A6186E86}"/>
              </a:ext>
            </a:extLst>
          </p:cNvPr>
          <p:cNvSpPr txBox="1"/>
          <p:nvPr/>
        </p:nvSpPr>
        <p:spPr>
          <a:xfrm>
            <a:off x="7168601" y="1642814"/>
            <a:ext cx="539066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00"/>
              <a:t>Robert</a:t>
            </a:r>
            <a:endParaRPr lang="nb-NO"/>
          </a:p>
        </p:txBody>
      </p:sp>
      <p:pic>
        <p:nvPicPr>
          <p:cNvPr id="8" name="Bilde 7" descr="Et bilde som inneholder mørk&#10;&#10;Automatisk generert beskrivelse">
            <a:extLst>
              <a:ext uri="{FF2B5EF4-FFF2-40B4-BE49-F238E27FC236}">
                <a16:creationId xmlns:a16="http://schemas.microsoft.com/office/drawing/2014/main" id="{009485F9-D7FC-CCC2-401F-09DB25CE876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02935" y="1742841"/>
            <a:ext cx="270398" cy="3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6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6602-9DE8-6174-57F1-B35084C4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40329"/>
            <a:ext cx="7729728" cy="1188720"/>
          </a:xfrm>
        </p:spPr>
        <p:txBody>
          <a:bodyPr>
            <a:normAutofit/>
          </a:bodyPr>
          <a:lstStyle/>
          <a:p>
            <a:r>
              <a:rPr lang="en-NO" dirty="0"/>
              <a:t>Prototype 2: Løsning med påminnelser om gjøremål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A7E2E-97D5-5038-5CA2-A6132962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/>
            <a:endParaRPr lang="en-NO" sz="1800" dirty="0"/>
          </a:p>
          <a:p>
            <a:pPr marL="228600" lvl="1"/>
            <a:endParaRPr lang="en-NO" sz="1800" dirty="0"/>
          </a:p>
          <a:p>
            <a:pPr marL="228600" lvl="1"/>
            <a:endParaRPr lang="en-NO" sz="1800" dirty="0"/>
          </a:p>
          <a:p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26283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30B38C01-8121-780C-D789-91ACFC814AED}"/>
              </a:ext>
            </a:extLst>
          </p:cNvPr>
          <p:cNvSpPr/>
          <p:nvPr/>
        </p:nvSpPr>
        <p:spPr>
          <a:xfrm>
            <a:off x="3713747" y="257476"/>
            <a:ext cx="4764505" cy="6343048"/>
          </a:xfrm>
          <a:prstGeom prst="roundRect">
            <a:avLst/>
          </a:prstGeom>
          <a:solidFill>
            <a:srgbClr val="B7CED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10" name="Hjerte 9">
            <a:extLst>
              <a:ext uri="{FF2B5EF4-FFF2-40B4-BE49-F238E27FC236}">
                <a16:creationId xmlns:a16="http://schemas.microsoft.com/office/drawing/2014/main" id="{66FD885E-2C31-86B2-B2D6-1C066CA35753}"/>
              </a:ext>
            </a:extLst>
          </p:cNvPr>
          <p:cNvSpPr/>
          <p:nvPr/>
        </p:nvSpPr>
        <p:spPr>
          <a:xfrm>
            <a:off x="5438887" y="4954465"/>
            <a:ext cx="1314223" cy="133347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19" name="Avrundet rektangel 18">
            <a:extLst>
              <a:ext uri="{FF2B5EF4-FFF2-40B4-BE49-F238E27FC236}">
                <a16:creationId xmlns:a16="http://schemas.microsoft.com/office/drawing/2014/main" id="{875B414A-2D24-B26D-444D-AFB17ABC4B34}"/>
              </a:ext>
            </a:extLst>
          </p:cNvPr>
          <p:cNvSpPr/>
          <p:nvPr/>
        </p:nvSpPr>
        <p:spPr>
          <a:xfrm>
            <a:off x="6501611" y="1485640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D4BC3A65-3B9C-D305-7C3C-89F578586838}"/>
              </a:ext>
            </a:extLst>
          </p:cNvPr>
          <p:cNvSpPr/>
          <p:nvPr/>
        </p:nvSpPr>
        <p:spPr>
          <a:xfrm>
            <a:off x="6501611" y="2116686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1" name="Avrundet rektangel 20">
            <a:extLst>
              <a:ext uri="{FF2B5EF4-FFF2-40B4-BE49-F238E27FC236}">
                <a16:creationId xmlns:a16="http://schemas.microsoft.com/office/drawing/2014/main" id="{A2BBE097-C580-46D7-E36C-63FAB15DEF0A}"/>
              </a:ext>
            </a:extLst>
          </p:cNvPr>
          <p:cNvSpPr/>
          <p:nvPr/>
        </p:nvSpPr>
        <p:spPr>
          <a:xfrm>
            <a:off x="6501611" y="2758810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2" name="Avrundet rektangel 21">
            <a:extLst>
              <a:ext uri="{FF2B5EF4-FFF2-40B4-BE49-F238E27FC236}">
                <a16:creationId xmlns:a16="http://schemas.microsoft.com/office/drawing/2014/main" id="{3440019F-2D3D-2EA0-56B4-FBBCC8F0C953}"/>
              </a:ext>
            </a:extLst>
          </p:cNvPr>
          <p:cNvSpPr/>
          <p:nvPr/>
        </p:nvSpPr>
        <p:spPr>
          <a:xfrm>
            <a:off x="6501611" y="3389182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23" name="Avrundet rektangel 22">
            <a:extLst>
              <a:ext uri="{FF2B5EF4-FFF2-40B4-BE49-F238E27FC236}">
                <a16:creationId xmlns:a16="http://schemas.microsoft.com/office/drawing/2014/main" id="{BDA79718-92E7-8A63-65CA-AFF6B49E5C3E}"/>
              </a:ext>
            </a:extLst>
          </p:cNvPr>
          <p:cNvSpPr/>
          <p:nvPr/>
        </p:nvSpPr>
        <p:spPr>
          <a:xfrm>
            <a:off x="6501611" y="3997955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pic>
        <p:nvPicPr>
          <p:cNvPr id="27" name="Bilde 26" descr="Et bilde som inneholder mørk&#10;&#10;Automatisk generert beskrivelse">
            <a:extLst>
              <a:ext uri="{FF2B5EF4-FFF2-40B4-BE49-F238E27FC236}">
                <a16:creationId xmlns:a16="http://schemas.microsoft.com/office/drawing/2014/main" id="{C0E76CAC-EEFF-F4AC-DCCA-85BF02CA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7840" y="1315667"/>
            <a:ext cx="473771" cy="631694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F9061DCE-F404-7115-5855-EB9B31464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85892" y="1487269"/>
            <a:ext cx="309111" cy="309111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A030D2E8-B515-70BB-3623-1126E9032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85891" y="2158284"/>
            <a:ext cx="309111" cy="309111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F1322FB0-1279-5496-38F8-67CC16B43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0726" y="2759699"/>
            <a:ext cx="309111" cy="309111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F2280D7-E1D7-0A30-9D09-DF964A6D8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3962" y="3417037"/>
            <a:ext cx="309111" cy="309111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261F82FF-DDDB-E7AE-EBD2-2FA030325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3961" y="3995330"/>
            <a:ext cx="309111" cy="309111"/>
          </a:xfrm>
          <a:prstGeom prst="rect">
            <a:avLst/>
          </a:prstGeom>
        </p:spPr>
      </p:pic>
      <p:pic>
        <p:nvPicPr>
          <p:cNvPr id="40" name="Bilde 39" descr="Et bilde som inneholder mørk&#10;&#10;Automatisk generert beskrivelse">
            <a:extLst>
              <a:ext uri="{FF2B5EF4-FFF2-40B4-BE49-F238E27FC236}">
                <a16:creationId xmlns:a16="http://schemas.microsoft.com/office/drawing/2014/main" id="{CDF00BD7-8C21-BC06-7E14-EE03EB77A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2" y="1951886"/>
            <a:ext cx="473771" cy="631694"/>
          </a:xfrm>
          <a:prstGeom prst="rect">
            <a:avLst/>
          </a:prstGeom>
        </p:spPr>
      </p:pic>
      <p:pic>
        <p:nvPicPr>
          <p:cNvPr id="41" name="Bilde 40" descr="Et bilde som inneholder mørk&#10;&#10;Automatisk generert beskrivelse">
            <a:extLst>
              <a:ext uri="{FF2B5EF4-FFF2-40B4-BE49-F238E27FC236}">
                <a16:creationId xmlns:a16="http://schemas.microsoft.com/office/drawing/2014/main" id="{DBE2DC68-4336-5D1C-D8B9-BD181FE423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1" y="2593572"/>
            <a:ext cx="473771" cy="631694"/>
          </a:xfrm>
          <a:prstGeom prst="rect">
            <a:avLst/>
          </a:prstGeom>
        </p:spPr>
      </p:pic>
      <p:pic>
        <p:nvPicPr>
          <p:cNvPr id="42" name="Bilde 41" descr="Et bilde som inneholder mørk&#10;&#10;Automatisk generert beskrivelse">
            <a:extLst>
              <a:ext uri="{FF2B5EF4-FFF2-40B4-BE49-F238E27FC236}">
                <a16:creationId xmlns:a16="http://schemas.microsoft.com/office/drawing/2014/main" id="{E07ACE34-B860-D605-4681-B0DC018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52780" y="3206520"/>
            <a:ext cx="473771" cy="631694"/>
          </a:xfrm>
          <a:prstGeom prst="rect">
            <a:avLst/>
          </a:prstGeom>
        </p:spPr>
      </p:pic>
      <p:pic>
        <p:nvPicPr>
          <p:cNvPr id="43" name="Bilde 42" descr="Et bilde som inneholder mørk&#10;&#10;Automatisk generert beskrivelse">
            <a:extLst>
              <a:ext uri="{FF2B5EF4-FFF2-40B4-BE49-F238E27FC236}">
                <a16:creationId xmlns:a16="http://schemas.microsoft.com/office/drawing/2014/main" id="{2B47820F-C47E-2F98-BB7E-6DFE2E20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7840" y="3847735"/>
            <a:ext cx="473771" cy="631694"/>
          </a:xfrm>
          <a:prstGeom prst="rect">
            <a:avLst/>
          </a:prstGeom>
        </p:spPr>
      </p:pic>
      <p:sp>
        <p:nvSpPr>
          <p:cNvPr id="46" name="Avrundet rektangel 45">
            <a:extLst>
              <a:ext uri="{FF2B5EF4-FFF2-40B4-BE49-F238E27FC236}">
                <a16:creationId xmlns:a16="http://schemas.microsoft.com/office/drawing/2014/main" id="{603BEBEF-CD91-5313-9DB6-A40989CB7785}"/>
              </a:ext>
            </a:extLst>
          </p:cNvPr>
          <p:cNvSpPr/>
          <p:nvPr/>
        </p:nvSpPr>
        <p:spPr>
          <a:xfrm flipV="1">
            <a:off x="4171834" y="1527333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7" name="Avrundet rektangel 46">
            <a:extLst>
              <a:ext uri="{FF2B5EF4-FFF2-40B4-BE49-F238E27FC236}">
                <a16:creationId xmlns:a16="http://schemas.microsoft.com/office/drawing/2014/main" id="{E38174F4-839F-6BFE-7F38-E9FD78F0A954}"/>
              </a:ext>
            </a:extLst>
          </p:cNvPr>
          <p:cNvSpPr/>
          <p:nvPr/>
        </p:nvSpPr>
        <p:spPr>
          <a:xfrm flipV="1">
            <a:off x="4171834" y="2158379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8" name="Avrundet rektangel 47">
            <a:extLst>
              <a:ext uri="{FF2B5EF4-FFF2-40B4-BE49-F238E27FC236}">
                <a16:creationId xmlns:a16="http://schemas.microsoft.com/office/drawing/2014/main" id="{744A0EB6-1F3B-07A0-FC4B-2DDF6522E5C4}"/>
              </a:ext>
            </a:extLst>
          </p:cNvPr>
          <p:cNvSpPr/>
          <p:nvPr/>
        </p:nvSpPr>
        <p:spPr>
          <a:xfrm flipV="1">
            <a:off x="4171834" y="2800503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49" name="Avrundet rektangel 48">
            <a:extLst>
              <a:ext uri="{FF2B5EF4-FFF2-40B4-BE49-F238E27FC236}">
                <a16:creationId xmlns:a16="http://schemas.microsoft.com/office/drawing/2014/main" id="{2A0E9E12-ED6C-C300-7D1E-2B8DED6112D6}"/>
              </a:ext>
            </a:extLst>
          </p:cNvPr>
          <p:cNvSpPr/>
          <p:nvPr/>
        </p:nvSpPr>
        <p:spPr>
          <a:xfrm flipV="1">
            <a:off x="4171834" y="3430875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50" name="Avrundet rektangel 49">
            <a:extLst>
              <a:ext uri="{FF2B5EF4-FFF2-40B4-BE49-F238E27FC236}">
                <a16:creationId xmlns:a16="http://schemas.microsoft.com/office/drawing/2014/main" id="{AA0A106D-9A4D-8004-D2DA-9B74C0004467}"/>
              </a:ext>
            </a:extLst>
          </p:cNvPr>
          <p:cNvSpPr/>
          <p:nvPr/>
        </p:nvSpPr>
        <p:spPr>
          <a:xfrm flipV="1">
            <a:off x="4171834" y="4039648"/>
            <a:ext cx="1504730" cy="310000"/>
          </a:xfrm>
          <a:prstGeom prst="roundRect">
            <a:avLst/>
          </a:prstGeom>
          <a:solidFill>
            <a:srgbClr val="C6C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pic>
        <p:nvPicPr>
          <p:cNvPr id="51" name="Bilde 50" descr="Et bilde som inneholder mørk&#10;&#10;Automatisk generert beskrivelse">
            <a:extLst>
              <a:ext uri="{FF2B5EF4-FFF2-40B4-BE49-F238E27FC236}">
                <a16:creationId xmlns:a16="http://schemas.microsoft.com/office/drawing/2014/main" id="{E38E9069-EC7B-6D0F-A133-1C92BD72F1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3747" y="1373075"/>
            <a:ext cx="473771" cy="631694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EFE4F499-4CCC-4BE9-7574-482AAF091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2149" y="1501996"/>
            <a:ext cx="309111" cy="309111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A84FEEB6-0159-1C19-9A8F-FDA672847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2148" y="2173011"/>
            <a:ext cx="309111" cy="309111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023C95BB-B6DB-5769-9F58-88123556F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06983" y="2774426"/>
            <a:ext cx="309111" cy="309111"/>
          </a:xfrm>
          <a:prstGeom prst="rect">
            <a:avLst/>
          </a:prstGeom>
        </p:spPr>
      </p:pic>
      <p:pic>
        <p:nvPicPr>
          <p:cNvPr id="55" name="Bilde 54">
            <a:extLst>
              <a:ext uri="{FF2B5EF4-FFF2-40B4-BE49-F238E27FC236}">
                <a16:creationId xmlns:a16="http://schemas.microsoft.com/office/drawing/2014/main" id="{51E3185C-7725-D235-A796-3C0B25664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10219" y="3431764"/>
            <a:ext cx="309111" cy="309111"/>
          </a:xfrm>
          <a:prstGeom prst="rect">
            <a:avLst/>
          </a:prstGeom>
        </p:spPr>
      </p:pic>
      <p:pic>
        <p:nvPicPr>
          <p:cNvPr id="56" name="Bilde 55">
            <a:extLst>
              <a:ext uri="{FF2B5EF4-FFF2-40B4-BE49-F238E27FC236}">
                <a16:creationId xmlns:a16="http://schemas.microsoft.com/office/drawing/2014/main" id="{8E8CF344-8755-BF2B-540F-DFC4A075E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5710218" y="4010057"/>
            <a:ext cx="309111" cy="309111"/>
          </a:xfrm>
          <a:prstGeom prst="rect">
            <a:avLst/>
          </a:prstGeom>
        </p:spPr>
      </p:pic>
      <p:pic>
        <p:nvPicPr>
          <p:cNvPr id="58" name="Bilde 57" descr="Et bilde som inneholder mørk&#10;&#10;Automatisk generert beskrivelse">
            <a:extLst>
              <a:ext uri="{FF2B5EF4-FFF2-40B4-BE49-F238E27FC236}">
                <a16:creationId xmlns:a16="http://schemas.microsoft.com/office/drawing/2014/main" id="{45DED59A-1886-ADD8-9AF1-F5C524E7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38689" y="2009294"/>
            <a:ext cx="473771" cy="631694"/>
          </a:xfrm>
          <a:prstGeom prst="rect">
            <a:avLst/>
          </a:prstGeom>
        </p:spPr>
      </p:pic>
      <p:pic>
        <p:nvPicPr>
          <p:cNvPr id="60" name="Bilde 59" descr="Et bilde som inneholder mørk&#10;&#10;Automatisk generert beskrivelse">
            <a:extLst>
              <a:ext uri="{FF2B5EF4-FFF2-40B4-BE49-F238E27FC236}">
                <a16:creationId xmlns:a16="http://schemas.microsoft.com/office/drawing/2014/main" id="{6991C0A3-1DAE-C71A-CA2E-EB86E764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38687" y="3263928"/>
            <a:ext cx="473771" cy="631694"/>
          </a:xfrm>
          <a:prstGeom prst="rect">
            <a:avLst/>
          </a:prstGeom>
        </p:spPr>
      </p:pic>
      <p:pic>
        <p:nvPicPr>
          <p:cNvPr id="61" name="Bilde 60" descr="Et bilde som inneholder mørk&#10;&#10;Automatisk generert beskrivelse">
            <a:extLst>
              <a:ext uri="{FF2B5EF4-FFF2-40B4-BE49-F238E27FC236}">
                <a16:creationId xmlns:a16="http://schemas.microsoft.com/office/drawing/2014/main" id="{AB38EC85-DD3F-0982-B324-ED01AB5CA9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13747" y="3905143"/>
            <a:ext cx="473771" cy="631694"/>
          </a:xfrm>
          <a:prstGeom prst="rect">
            <a:avLst/>
          </a:prstGeom>
        </p:spPr>
      </p:pic>
      <p:sp>
        <p:nvSpPr>
          <p:cNvPr id="63" name="TekstSylinder 62">
            <a:extLst>
              <a:ext uri="{FF2B5EF4-FFF2-40B4-BE49-F238E27FC236}">
                <a16:creationId xmlns:a16="http://schemas.microsoft.com/office/drawing/2014/main" id="{41A6FD02-0895-1DBA-646E-C52500D39847}"/>
              </a:ext>
            </a:extLst>
          </p:cNvPr>
          <p:cNvSpPr txBox="1"/>
          <p:nvPr/>
        </p:nvSpPr>
        <p:spPr>
          <a:xfrm>
            <a:off x="4187518" y="792447"/>
            <a:ext cx="1242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/>
              <a:t>Daglig</a:t>
            </a:r>
            <a:endParaRPr lang="nb-NO" sz="1200" b="1"/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12E67916-FC2E-6B95-29DB-520E5EA62840}"/>
              </a:ext>
            </a:extLst>
          </p:cNvPr>
          <p:cNvSpPr txBox="1"/>
          <p:nvPr/>
        </p:nvSpPr>
        <p:spPr>
          <a:xfrm>
            <a:off x="6501611" y="798247"/>
            <a:ext cx="170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Ukentlig</a:t>
            </a:r>
            <a:endParaRPr lang="nb-NO" sz="1200" b="1"/>
          </a:p>
        </p:txBody>
      </p:sp>
      <p:sp>
        <p:nvSpPr>
          <p:cNvPr id="71" name="Avrundet rektangel 70">
            <a:extLst>
              <a:ext uri="{FF2B5EF4-FFF2-40B4-BE49-F238E27FC236}">
                <a16:creationId xmlns:a16="http://schemas.microsoft.com/office/drawing/2014/main" id="{2EC0C503-FA33-1072-2E87-EC47269E9BAF}"/>
              </a:ext>
            </a:extLst>
          </p:cNvPr>
          <p:cNvSpPr/>
          <p:nvPr/>
        </p:nvSpPr>
        <p:spPr>
          <a:xfrm>
            <a:off x="781128" y="3699413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Drikk 8 glass vann</a:t>
            </a:r>
          </a:p>
        </p:txBody>
      </p:sp>
      <p:sp>
        <p:nvSpPr>
          <p:cNvPr id="83" name="Avrundet rektangel 82">
            <a:extLst>
              <a:ext uri="{FF2B5EF4-FFF2-40B4-BE49-F238E27FC236}">
                <a16:creationId xmlns:a16="http://schemas.microsoft.com/office/drawing/2014/main" id="{966E062A-83CD-AD88-536D-842C9C3B0460}"/>
              </a:ext>
            </a:extLst>
          </p:cNvPr>
          <p:cNvSpPr/>
          <p:nvPr/>
        </p:nvSpPr>
        <p:spPr>
          <a:xfrm>
            <a:off x="9909235" y="1232074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Fysioterapi</a:t>
            </a:r>
          </a:p>
        </p:txBody>
      </p:sp>
      <p:sp>
        <p:nvSpPr>
          <p:cNvPr id="84" name="Avrundet rektangel 83">
            <a:extLst>
              <a:ext uri="{FF2B5EF4-FFF2-40B4-BE49-F238E27FC236}">
                <a16:creationId xmlns:a16="http://schemas.microsoft.com/office/drawing/2014/main" id="{5CE7DBDB-56B4-1566-1BB6-7AD91093E141}"/>
              </a:ext>
            </a:extLst>
          </p:cNvPr>
          <p:cNvSpPr/>
          <p:nvPr/>
        </p:nvSpPr>
        <p:spPr>
          <a:xfrm>
            <a:off x="9873638" y="215282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Vanne planter</a:t>
            </a:r>
          </a:p>
        </p:txBody>
      </p:sp>
      <p:sp>
        <p:nvSpPr>
          <p:cNvPr id="85" name="Avrundet rektangel 84">
            <a:extLst>
              <a:ext uri="{FF2B5EF4-FFF2-40B4-BE49-F238E27FC236}">
                <a16:creationId xmlns:a16="http://schemas.microsoft.com/office/drawing/2014/main" id="{15FB732F-A711-6F36-8728-A9B8B3954F18}"/>
              </a:ext>
            </a:extLst>
          </p:cNvPr>
          <p:cNvSpPr/>
          <p:nvPr/>
        </p:nvSpPr>
        <p:spPr>
          <a:xfrm>
            <a:off x="9873638" y="2617827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Handle på butikken</a:t>
            </a:r>
          </a:p>
        </p:txBody>
      </p:sp>
      <p:sp>
        <p:nvSpPr>
          <p:cNvPr id="86" name="Avrundet rektangel 85">
            <a:extLst>
              <a:ext uri="{FF2B5EF4-FFF2-40B4-BE49-F238E27FC236}">
                <a16:creationId xmlns:a16="http://schemas.microsoft.com/office/drawing/2014/main" id="{6838F5D4-5549-222D-81E7-926D00928B08}"/>
              </a:ext>
            </a:extLst>
          </p:cNvPr>
          <p:cNvSpPr/>
          <p:nvPr/>
        </p:nvSpPr>
        <p:spPr>
          <a:xfrm>
            <a:off x="9873638" y="167251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Fått besøk</a:t>
            </a:r>
          </a:p>
        </p:txBody>
      </p:sp>
      <p:sp>
        <p:nvSpPr>
          <p:cNvPr id="87" name="Avrundet rektangel 86">
            <a:extLst>
              <a:ext uri="{FF2B5EF4-FFF2-40B4-BE49-F238E27FC236}">
                <a16:creationId xmlns:a16="http://schemas.microsoft.com/office/drawing/2014/main" id="{613998C2-A8F4-4657-8D49-5781664E43B8}"/>
              </a:ext>
            </a:extLst>
          </p:cNvPr>
          <p:cNvSpPr/>
          <p:nvPr/>
        </p:nvSpPr>
        <p:spPr>
          <a:xfrm>
            <a:off x="9873638" y="4067619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Dusje</a:t>
            </a:r>
          </a:p>
        </p:txBody>
      </p:sp>
      <p:sp>
        <p:nvSpPr>
          <p:cNvPr id="88" name="Avrundet rektangel 87">
            <a:extLst>
              <a:ext uri="{FF2B5EF4-FFF2-40B4-BE49-F238E27FC236}">
                <a16:creationId xmlns:a16="http://schemas.microsoft.com/office/drawing/2014/main" id="{711C3B9A-A374-FA7F-DB50-48A17FF09FC9}"/>
              </a:ext>
            </a:extLst>
          </p:cNvPr>
          <p:cNvSpPr/>
          <p:nvPr/>
        </p:nvSpPr>
        <p:spPr>
          <a:xfrm>
            <a:off x="9883700" y="4509984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Seniorkino</a:t>
            </a:r>
          </a:p>
        </p:txBody>
      </p:sp>
      <p:sp>
        <p:nvSpPr>
          <p:cNvPr id="89" name="Avrundet rektangel 88">
            <a:extLst>
              <a:ext uri="{FF2B5EF4-FFF2-40B4-BE49-F238E27FC236}">
                <a16:creationId xmlns:a16="http://schemas.microsoft.com/office/drawing/2014/main" id="{72FC98E1-26BA-13E9-B7DE-63D7B66A75E6}"/>
              </a:ext>
            </a:extLst>
          </p:cNvPr>
          <p:cNvSpPr/>
          <p:nvPr/>
        </p:nvSpPr>
        <p:spPr>
          <a:xfrm>
            <a:off x="9892503" y="310699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Vaske klær</a:t>
            </a:r>
          </a:p>
        </p:txBody>
      </p:sp>
      <p:sp>
        <p:nvSpPr>
          <p:cNvPr id="90" name="Avrundet rektangel 89">
            <a:extLst>
              <a:ext uri="{FF2B5EF4-FFF2-40B4-BE49-F238E27FC236}">
                <a16:creationId xmlns:a16="http://schemas.microsoft.com/office/drawing/2014/main" id="{0EB607F4-082C-D10B-48EF-68C35BBBAF88}"/>
              </a:ext>
            </a:extLst>
          </p:cNvPr>
          <p:cNvSpPr/>
          <p:nvPr/>
        </p:nvSpPr>
        <p:spPr>
          <a:xfrm>
            <a:off x="9873638" y="358730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Vask</a:t>
            </a:r>
          </a:p>
        </p:txBody>
      </p:sp>
      <p:pic>
        <p:nvPicPr>
          <p:cNvPr id="4" name="Bilde 3" descr="Et bilde som inneholder mørk&#10;&#10;Automatisk generert beskrivelse">
            <a:extLst>
              <a:ext uri="{FF2B5EF4-FFF2-40B4-BE49-F238E27FC236}">
                <a16:creationId xmlns:a16="http://schemas.microsoft.com/office/drawing/2014/main" id="{80A7B83F-E18D-860B-754A-91004B9C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697297" y="2614456"/>
            <a:ext cx="473771" cy="631694"/>
          </a:xfrm>
          <a:prstGeom prst="rect">
            <a:avLst/>
          </a:prstGeom>
        </p:spPr>
      </p:pic>
      <p:pic>
        <p:nvPicPr>
          <p:cNvPr id="59" name="Bilde 58" descr="Et bilde som inneholder mørk&#10;&#10;Automatisk generert beskrivelse">
            <a:extLst>
              <a:ext uri="{FF2B5EF4-FFF2-40B4-BE49-F238E27FC236}">
                <a16:creationId xmlns:a16="http://schemas.microsoft.com/office/drawing/2014/main" id="{74C8A5BA-A9E8-3729-BDC5-2A5C940B29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699535" y="2618981"/>
            <a:ext cx="473771" cy="631694"/>
          </a:xfrm>
          <a:prstGeom prst="rect">
            <a:avLst/>
          </a:prstGeom>
        </p:spPr>
      </p:pic>
      <p:pic>
        <p:nvPicPr>
          <p:cNvPr id="6" name="Bilde 5" descr="Et bilde som inneholder mørk&#10;&#10;Automatisk generert beskrivelse">
            <a:extLst>
              <a:ext uri="{FF2B5EF4-FFF2-40B4-BE49-F238E27FC236}">
                <a16:creationId xmlns:a16="http://schemas.microsoft.com/office/drawing/2014/main" id="{BDF9EB5C-2F0A-CB49-0B55-8F9F4EE968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125" y1="28750" x2="69583" y2="33906"/>
                        <a14:foregroundMark x1="69792" y1="33125" x2="59167" y2="28906"/>
                        <a14:foregroundMark x1="62708" y1="29531" x2="56250" y2="29219"/>
                        <a14:foregroundMark x1="54375" y1="28125" x2="39583" y2="4390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V="1">
            <a:off x="3705236" y="3897299"/>
            <a:ext cx="473771" cy="631694"/>
          </a:xfrm>
          <a:prstGeom prst="rect">
            <a:avLst/>
          </a:prstGeom>
        </p:spPr>
      </p:pic>
      <p:sp>
        <p:nvSpPr>
          <p:cNvPr id="12" name="Avrundet rektangel 11" hidden="1">
            <a:extLst>
              <a:ext uri="{FF2B5EF4-FFF2-40B4-BE49-F238E27FC236}">
                <a16:creationId xmlns:a16="http://schemas.microsoft.com/office/drawing/2014/main" id="{D0D53DC1-A59F-EFF3-1985-412A350288CE}"/>
              </a:ext>
            </a:extLst>
          </p:cNvPr>
          <p:cNvSpPr/>
          <p:nvPr/>
        </p:nvSpPr>
        <p:spPr>
          <a:xfrm>
            <a:off x="6519659" y="4014720"/>
            <a:ext cx="1504730" cy="3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75" name="Avrundet rektangel 74">
            <a:extLst>
              <a:ext uri="{FF2B5EF4-FFF2-40B4-BE49-F238E27FC236}">
                <a16:creationId xmlns:a16="http://schemas.microsoft.com/office/drawing/2014/main" id="{ABD57194-DE5E-B7E8-F9CC-B2C10EB33CD4}"/>
              </a:ext>
            </a:extLst>
          </p:cNvPr>
          <p:cNvSpPr/>
          <p:nvPr/>
        </p:nvSpPr>
        <p:spPr>
          <a:xfrm>
            <a:off x="784011" y="4173236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Hjemmehjelp</a:t>
            </a:r>
          </a:p>
          <a:p>
            <a:pPr algn="ctr"/>
            <a:r>
              <a:rPr lang="nb-NO" sz="1200"/>
              <a:t>morgen</a:t>
            </a:r>
          </a:p>
        </p:txBody>
      </p:sp>
      <p:sp>
        <p:nvSpPr>
          <p:cNvPr id="78" name="Avrundet rektangel 77">
            <a:extLst>
              <a:ext uri="{FF2B5EF4-FFF2-40B4-BE49-F238E27FC236}">
                <a16:creationId xmlns:a16="http://schemas.microsoft.com/office/drawing/2014/main" id="{1DD6612D-3F38-9270-0EEB-E7407BB92B18}"/>
              </a:ext>
            </a:extLst>
          </p:cNvPr>
          <p:cNvSpPr/>
          <p:nvPr/>
        </p:nvSpPr>
        <p:spPr>
          <a:xfrm>
            <a:off x="797781" y="2324927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Ta inn avisen</a:t>
            </a:r>
          </a:p>
        </p:txBody>
      </p:sp>
      <p:sp>
        <p:nvSpPr>
          <p:cNvPr id="3" name="Avrundet rektangel 64">
            <a:extLst>
              <a:ext uri="{FF2B5EF4-FFF2-40B4-BE49-F238E27FC236}">
                <a16:creationId xmlns:a16="http://schemas.microsoft.com/office/drawing/2014/main" id="{81D133D6-6DF3-23C8-BEA6-F528260D8C00}"/>
              </a:ext>
            </a:extLst>
          </p:cNvPr>
          <p:cNvSpPr/>
          <p:nvPr/>
        </p:nvSpPr>
        <p:spPr>
          <a:xfrm>
            <a:off x="777470" y="1855842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Ring en venn</a:t>
            </a:r>
          </a:p>
        </p:txBody>
      </p:sp>
      <p:sp>
        <p:nvSpPr>
          <p:cNvPr id="7" name="Avrundet rektangel 69">
            <a:extLst>
              <a:ext uri="{FF2B5EF4-FFF2-40B4-BE49-F238E27FC236}">
                <a16:creationId xmlns:a16="http://schemas.microsoft.com/office/drawing/2014/main" id="{CE8DD866-07CA-8158-D1FC-94F50FC3ACFE}"/>
              </a:ext>
            </a:extLst>
          </p:cNvPr>
          <p:cNvSpPr/>
          <p:nvPr/>
        </p:nvSpPr>
        <p:spPr>
          <a:xfrm>
            <a:off x="777716" y="4662768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Hjemmehjelp</a:t>
            </a:r>
          </a:p>
          <a:p>
            <a:pPr algn="ctr"/>
            <a:r>
              <a:rPr lang="nb-NO" sz="1200"/>
              <a:t>kveld </a:t>
            </a:r>
          </a:p>
        </p:txBody>
      </p:sp>
      <p:sp>
        <p:nvSpPr>
          <p:cNvPr id="11" name="Avrundet rektangel 71">
            <a:extLst>
              <a:ext uri="{FF2B5EF4-FFF2-40B4-BE49-F238E27FC236}">
                <a16:creationId xmlns:a16="http://schemas.microsoft.com/office/drawing/2014/main" id="{8FF533B3-FC9C-5E54-AF64-D819C26E8ACA}"/>
              </a:ext>
            </a:extLst>
          </p:cNvPr>
          <p:cNvSpPr/>
          <p:nvPr/>
        </p:nvSpPr>
        <p:spPr>
          <a:xfrm>
            <a:off x="777716" y="3230631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Ta medisin</a:t>
            </a:r>
          </a:p>
        </p:txBody>
      </p:sp>
      <p:sp>
        <p:nvSpPr>
          <p:cNvPr id="14" name="Avrundet rektangel 73">
            <a:extLst>
              <a:ext uri="{FF2B5EF4-FFF2-40B4-BE49-F238E27FC236}">
                <a16:creationId xmlns:a16="http://schemas.microsoft.com/office/drawing/2014/main" id="{4636DAAF-8B11-8BD6-FEE5-6386C3CD8AF4}"/>
              </a:ext>
            </a:extLst>
          </p:cNvPr>
          <p:cNvSpPr/>
          <p:nvPr/>
        </p:nvSpPr>
        <p:spPr>
          <a:xfrm>
            <a:off x="795789" y="2753302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Gå en tur</a:t>
            </a:r>
          </a:p>
        </p:txBody>
      </p:sp>
      <p:sp>
        <p:nvSpPr>
          <p:cNvPr id="16" name="Avrundet rektangel 65">
            <a:extLst>
              <a:ext uri="{FF2B5EF4-FFF2-40B4-BE49-F238E27FC236}">
                <a16:creationId xmlns:a16="http://schemas.microsoft.com/office/drawing/2014/main" id="{9B31A345-10EB-4BEC-F8A1-D336E6EAEE8F}"/>
              </a:ext>
            </a:extLst>
          </p:cNvPr>
          <p:cNvSpPr/>
          <p:nvPr/>
        </p:nvSpPr>
        <p:spPr>
          <a:xfrm>
            <a:off x="777716" y="1388553"/>
            <a:ext cx="1504730" cy="3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Mate katten</a:t>
            </a:r>
          </a:p>
        </p:txBody>
      </p:sp>
    </p:spTree>
    <p:extLst>
      <p:ext uri="{BB962C8B-B14F-4D97-AF65-F5344CB8AC3E}">
        <p14:creationId xmlns:p14="http://schemas.microsoft.com/office/powerpoint/2010/main" val="2828342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{0BA21F2B-5669-D149-8B34-506EAB8D7D17}tf10001120</Template>
  <TotalTime>281</TotalTime>
  <Words>335</Words>
  <Application>Microsoft Office PowerPoint</Application>
  <PresentationFormat>Widescreen</PresentationFormat>
  <Paragraphs>133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Parcel</vt:lpstr>
      <vt:lpstr>Presentasjon 2: Prototyper</vt:lpstr>
      <vt:lpstr>Tema, MÅLGRUPPE og problemområde </vt:lpstr>
      <vt:lpstr>Behov</vt:lpstr>
      <vt:lpstr>Prosess</vt:lpstr>
      <vt:lpstr>Prototype 1: Familietre</vt:lpstr>
      <vt:lpstr>PowerPoint-presentasjon</vt:lpstr>
      <vt:lpstr>PowerPoint-presentasjon</vt:lpstr>
      <vt:lpstr>Prototype 2: Løsning med påminnelser om gjøremål</vt:lpstr>
      <vt:lpstr>PowerPoint-presentasjon</vt:lpstr>
      <vt:lpstr>PowerPoint-presentasjon</vt:lpstr>
      <vt:lpstr>Utfordringer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1</dc:title>
  <dc:creator>Hedda Emilie Bratt</dc:creator>
  <cp:lastModifiedBy>Mari Buseth Helland</cp:lastModifiedBy>
  <cp:revision>6</cp:revision>
  <dcterms:created xsi:type="dcterms:W3CDTF">2023-03-07T11:23:22Z</dcterms:created>
  <dcterms:modified xsi:type="dcterms:W3CDTF">2023-04-19T08:48:50Z</dcterms:modified>
</cp:coreProperties>
</file>