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17753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7894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7105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9961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3100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0153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933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858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6816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2641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9BE530B-9FE2-C847-AA60-C0F2CED471AF}" type="datetimeFigureOut">
              <a:rPr lang="en-NO" smtClean="0"/>
              <a:t>07/03/2023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98D803B-774D-924E-87D7-EBACE73F189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6271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E562-3EC0-E9C8-733C-BDF594CEC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315181"/>
            <a:ext cx="8991600" cy="1645920"/>
          </a:xfrm>
        </p:spPr>
        <p:txBody>
          <a:bodyPr/>
          <a:lstStyle/>
          <a:p>
            <a:r>
              <a:rPr lang="en-NO" dirty="0"/>
              <a:t>Presentasjon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70699-B61C-A7C3-933D-22B5147A9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5479"/>
          </a:xfrm>
        </p:spPr>
        <p:txBody>
          <a:bodyPr>
            <a:normAutofit fontScale="85000" lnSpcReduction="20000"/>
          </a:bodyPr>
          <a:lstStyle/>
          <a:p>
            <a:endParaRPr lang="en-NO" dirty="0"/>
          </a:p>
          <a:p>
            <a:r>
              <a:rPr lang="en-NO" sz="2800" dirty="0"/>
              <a:t>Gruppe: Oniudra</a:t>
            </a:r>
          </a:p>
          <a:p>
            <a:endParaRPr lang="en-NO" sz="2800" dirty="0"/>
          </a:p>
          <a:p>
            <a:r>
              <a:rPr lang="en-NO" sz="2800" dirty="0"/>
              <a:t>Medlemmer: Hedda, Mari, Marit, Kristian</a:t>
            </a:r>
          </a:p>
          <a:p>
            <a:endParaRPr lang="en-NO" sz="2800" dirty="0"/>
          </a:p>
          <a:p>
            <a:r>
              <a:rPr lang="en-NO" sz="2800" dirty="0"/>
              <a:t>IN1060</a:t>
            </a:r>
          </a:p>
        </p:txBody>
      </p:sp>
    </p:spTree>
    <p:extLst>
      <p:ext uri="{BB962C8B-B14F-4D97-AF65-F5344CB8AC3E}">
        <p14:creationId xmlns:p14="http://schemas.microsoft.com/office/powerpoint/2010/main" val="75468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7442-6A5F-04B7-4678-4F2FC4A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9780"/>
            <a:ext cx="7729728" cy="1188720"/>
          </a:xfrm>
        </p:spPr>
        <p:txBody>
          <a:bodyPr/>
          <a:lstStyle/>
          <a:p>
            <a:r>
              <a:rPr lang="en-NO" dirty="0"/>
              <a:t>Gruppe </a:t>
            </a:r>
            <a:r>
              <a:rPr lang="en-NO" sz="2800" dirty="0"/>
              <a:t>Oniudra</a:t>
            </a:r>
            <a:endParaRPr lang="en-NO" dirty="0"/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9601795-C2C6-4A42-411B-E101255D8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76170" y="2238520"/>
            <a:ext cx="5039658" cy="3779743"/>
          </a:xfrm>
        </p:spPr>
      </p:pic>
    </p:spTree>
    <p:extLst>
      <p:ext uri="{BB962C8B-B14F-4D97-AF65-F5344CB8AC3E}">
        <p14:creationId xmlns:p14="http://schemas.microsoft.com/office/powerpoint/2010/main" val="392278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A130-E1C9-5347-D2B3-1302687E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AFBE-C9DB-C8CF-367C-E5008FBD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b="1" dirty="0"/>
              <a:t>Velfedsteknologi</a:t>
            </a:r>
          </a:p>
          <a:p>
            <a:pPr marL="0" indent="0">
              <a:buNone/>
            </a:pPr>
            <a:endParaRPr lang="en-NO" b="1" dirty="0"/>
          </a:p>
          <a:p>
            <a:r>
              <a:rPr lang="en-GB" dirty="0"/>
              <a:t>Å </a:t>
            </a:r>
            <a:r>
              <a:rPr lang="en-GB" dirty="0" err="1"/>
              <a:t>utvide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eldres</a:t>
            </a:r>
            <a:r>
              <a:rPr lang="en-GB" dirty="0"/>
              <a:t> </a:t>
            </a:r>
            <a:r>
              <a:rPr lang="en-GB" dirty="0" err="1"/>
              <a:t>evne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klare</a:t>
            </a:r>
            <a:r>
              <a:rPr lang="en-GB" dirty="0"/>
              <a:t> seg </a:t>
            </a:r>
            <a:r>
              <a:rPr lang="en-GB" dirty="0" err="1"/>
              <a:t>når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aldersrelaterte</a:t>
            </a:r>
            <a:r>
              <a:rPr lang="en-GB" dirty="0"/>
              <a:t> </a:t>
            </a:r>
            <a:r>
              <a:rPr lang="en-GB" dirty="0" err="1"/>
              <a:t>kroppslige</a:t>
            </a:r>
            <a:r>
              <a:rPr lang="en-GB" dirty="0"/>
              <a:t> </a:t>
            </a:r>
            <a:r>
              <a:rPr lang="en-GB" dirty="0" err="1"/>
              <a:t>endringer</a:t>
            </a:r>
            <a:r>
              <a:rPr lang="en-GB" dirty="0"/>
              <a:t> </a:t>
            </a:r>
            <a:r>
              <a:rPr lang="en-GB" dirty="0" err="1"/>
              <a:t>gjør</a:t>
            </a:r>
            <a:r>
              <a:rPr lang="en-GB" dirty="0"/>
              <a:t> </a:t>
            </a:r>
            <a:r>
              <a:rPr lang="en-GB" dirty="0" err="1"/>
              <a:t>aktiviteter</a:t>
            </a:r>
            <a:r>
              <a:rPr lang="en-GB" dirty="0"/>
              <a:t> </a:t>
            </a:r>
            <a:r>
              <a:rPr lang="en-GB" dirty="0" err="1"/>
              <a:t>vanskelige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gjennomføre</a:t>
            </a:r>
            <a:endParaRPr lang="en-GB" dirty="0"/>
          </a:p>
          <a:p>
            <a:r>
              <a:rPr lang="en-GB" dirty="0" err="1"/>
              <a:t>Ikke</a:t>
            </a:r>
            <a:r>
              <a:rPr lang="en-GB" dirty="0"/>
              <a:t> bare “</a:t>
            </a:r>
            <a:r>
              <a:rPr lang="en-GB" dirty="0" err="1"/>
              <a:t>eldre</a:t>
            </a:r>
            <a:r>
              <a:rPr lang="en-GB" dirty="0"/>
              <a:t>”</a:t>
            </a:r>
          </a:p>
          <a:p>
            <a:r>
              <a:rPr lang="en-GB" dirty="0" err="1"/>
              <a:t>Ikke</a:t>
            </a:r>
            <a:r>
              <a:rPr lang="en-GB" dirty="0"/>
              <a:t> bare “</a:t>
            </a:r>
            <a:r>
              <a:rPr lang="en-GB" dirty="0" err="1"/>
              <a:t>aldersrelaterte</a:t>
            </a:r>
            <a:r>
              <a:rPr lang="en-GB" dirty="0"/>
              <a:t>” </a:t>
            </a:r>
            <a:r>
              <a:rPr lang="en-GB" dirty="0" err="1"/>
              <a:t>kroppslige</a:t>
            </a:r>
            <a:r>
              <a:rPr lang="en-GB" dirty="0"/>
              <a:t> </a:t>
            </a:r>
            <a:r>
              <a:rPr lang="en-GB" dirty="0" err="1"/>
              <a:t>endringer</a:t>
            </a:r>
            <a:endParaRPr lang="en-GB" dirty="0"/>
          </a:p>
          <a:p>
            <a:endParaRPr lang="en-GB" dirty="0"/>
          </a:p>
          <a:p>
            <a:r>
              <a:rPr lang="en-GB" dirty="0"/>
              <a:t>Vi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utvidet</a:t>
            </a:r>
            <a:r>
              <a:rPr lang="en-GB" dirty="0"/>
              <a:t> </a:t>
            </a:r>
            <a:r>
              <a:rPr lang="en-GB" dirty="0" err="1"/>
              <a:t>målgruppen</a:t>
            </a:r>
            <a:r>
              <a:rPr lang="en-GB" dirty="0"/>
              <a:t> </a:t>
            </a:r>
            <a:r>
              <a:rPr lang="en-GB" dirty="0" err="1"/>
              <a:t>litt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O" dirty="0"/>
          </a:p>
          <a:p>
            <a:pPr marL="0" indent="0">
              <a:buNone/>
            </a:pPr>
            <a:endParaRPr lang="en-NO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1011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210C-33E4-7F1B-FA10-C3565359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Målgruppe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73B1-8B35-CD65-4888-607FE59FC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dirty="0"/>
              <a:t>Personer med nedsatt fysisk funksjonsevne</a:t>
            </a:r>
          </a:p>
          <a:p>
            <a:pPr lvl="1"/>
            <a:r>
              <a:rPr lang="en-NO" dirty="0"/>
              <a:t>To eldre (begge over 90 år)</a:t>
            </a:r>
          </a:p>
          <a:p>
            <a:pPr lvl="1"/>
            <a:r>
              <a:rPr lang="en-NO" dirty="0"/>
              <a:t>To personer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delvis</a:t>
            </a:r>
            <a:r>
              <a:rPr lang="en-GB" dirty="0"/>
              <a:t> </a:t>
            </a:r>
            <a:r>
              <a:rPr lang="en-GB" dirty="0" err="1"/>
              <a:t>lamme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sitter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rullestol</a:t>
            </a:r>
            <a:endParaRPr lang="en-NO" dirty="0"/>
          </a:p>
          <a:p>
            <a:pPr lvl="1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06546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3DA-49CE-448C-868F-57C205FE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Hva har vi gjort til nå?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FB0D-0B21-3BCB-90D4-4D3F9E1E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/>
          <a:lstStyle/>
          <a:p>
            <a:r>
              <a:rPr lang="en-NO" dirty="0"/>
              <a:t>Valgt tema</a:t>
            </a:r>
          </a:p>
          <a:p>
            <a:r>
              <a:rPr lang="en-NO" dirty="0"/>
              <a:t>Identifisert brukere til datainnsamling</a:t>
            </a:r>
          </a:p>
          <a:p>
            <a:pPr lvl="1"/>
            <a:r>
              <a:rPr lang="en-NO" dirty="0"/>
              <a:t>Intervjuobjekter</a:t>
            </a:r>
          </a:p>
          <a:p>
            <a:pPr lvl="1"/>
            <a:r>
              <a:rPr lang="en-NO" dirty="0"/>
              <a:t>Senere: observasjon </a:t>
            </a:r>
          </a:p>
          <a:p>
            <a:pPr lvl="1"/>
            <a:endParaRPr lang="en-NO" dirty="0"/>
          </a:p>
          <a:p>
            <a:r>
              <a:rPr lang="en-NO" dirty="0"/>
              <a:t>Snevret inn problemstilling/behov som skal utforskes</a:t>
            </a:r>
          </a:p>
          <a:p>
            <a:pPr lvl="1"/>
            <a:r>
              <a:rPr lang="en-NO" dirty="0"/>
              <a:t>Bevegelighet?</a:t>
            </a:r>
          </a:p>
          <a:p>
            <a:pPr lvl="1"/>
            <a:r>
              <a:rPr lang="en-NO" dirty="0"/>
              <a:t>Funksjonalitet – spise?</a:t>
            </a:r>
          </a:p>
          <a:p>
            <a:pPr lvl="1"/>
            <a:r>
              <a:rPr lang="en-NO" dirty="0"/>
              <a:t>Armstyrke?</a:t>
            </a:r>
          </a:p>
          <a:p>
            <a:pPr lvl="1"/>
            <a:endParaRPr lang="en-NO" dirty="0"/>
          </a:p>
          <a:p>
            <a:pPr lvl="1"/>
            <a:endParaRPr lang="en-NO" dirty="0"/>
          </a:p>
          <a:p>
            <a:pPr lvl="1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1901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6602-9DE8-6174-57F1-B35084C4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Planen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7E2E-97D5-5038-5CA2-A6132962C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Gjennomføre intervjuer</a:t>
            </a:r>
          </a:p>
          <a:p>
            <a:r>
              <a:rPr lang="en-NO" dirty="0"/>
              <a:t>Utvikle ideér/prototyper</a:t>
            </a:r>
          </a:p>
          <a:p>
            <a:r>
              <a:rPr lang="en-NO" dirty="0"/>
              <a:t>Teste ideér/prototyper</a:t>
            </a:r>
          </a:p>
          <a:p>
            <a:pPr lvl="1"/>
            <a:r>
              <a:rPr lang="en-NO" dirty="0"/>
              <a:t>Observasjon av brukere?</a:t>
            </a:r>
          </a:p>
          <a:p>
            <a:pPr marL="228600" lvl="1"/>
            <a:r>
              <a:rPr lang="en-NO" sz="1800" dirty="0"/>
              <a:t>Iterasjoner</a:t>
            </a:r>
          </a:p>
          <a:p>
            <a:pPr marL="228600" lvl="1"/>
            <a:r>
              <a:rPr lang="en-NO" sz="1800" dirty="0"/>
              <a:t>Endelig produkt</a:t>
            </a:r>
          </a:p>
          <a:p>
            <a:pPr marL="228600" lvl="1"/>
            <a:endParaRPr lang="en-NO" sz="1800" dirty="0"/>
          </a:p>
          <a:p>
            <a:pPr marL="228600" lvl="1"/>
            <a:endParaRPr lang="en-NO" sz="1800" dirty="0"/>
          </a:p>
          <a:p>
            <a:pPr marL="228600" lvl="1"/>
            <a:endParaRPr lang="en-NO" sz="1800" dirty="0"/>
          </a:p>
          <a:p>
            <a:endParaRPr lang="en-NO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55057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0249-8CA3-8000-A5FD-F710AF94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Utfordringer?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26063-D31F-0D37-F2A0-DF08B3763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Definere målgruppen</a:t>
            </a:r>
          </a:p>
          <a:p>
            <a:pPr lvl="1"/>
            <a:r>
              <a:rPr lang="en-NO" dirty="0"/>
              <a:t>Ikke bare eldre</a:t>
            </a:r>
          </a:p>
          <a:p>
            <a:r>
              <a:rPr lang="en-NO" dirty="0"/>
              <a:t>Brukerne</a:t>
            </a:r>
          </a:p>
          <a:p>
            <a:pPr lvl="1"/>
            <a:r>
              <a:rPr lang="en-NO" dirty="0"/>
              <a:t>Er relasjonene et problem? Bias?</a:t>
            </a:r>
          </a:p>
          <a:p>
            <a:r>
              <a:rPr lang="en-NO" dirty="0"/>
              <a:t>Å gjennomføre intervjuer og evt. </a:t>
            </a:r>
            <a:r>
              <a:rPr lang="en-GB" dirty="0"/>
              <a:t>o</a:t>
            </a:r>
            <a:r>
              <a:rPr lang="en-NO" dirty="0"/>
              <a:t>bservasjoner</a:t>
            </a:r>
          </a:p>
          <a:p>
            <a:pPr lvl="1"/>
            <a:r>
              <a:rPr lang="en-NO" dirty="0"/>
              <a:t>Planlegge, få tid</a:t>
            </a:r>
          </a:p>
          <a:p>
            <a:r>
              <a:rPr lang="en-NO" dirty="0"/>
              <a:t>Brukerne kan ha ulike funksjonsnivå og kan dermed ha ulike behov</a:t>
            </a:r>
          </a:p>
          <a:p>
            <a:pPr lvl="1"/>
            <a:r>
              <a:rPr lang="en-NO" dirty="0"/>
              <a:t>Potensielt sprikende tilbakemeldinger fra brukerne </a:t>
            </a:r>
          </a:p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77592221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{0BA21F2B-5669-D149-8B34-506EAB8D7D17}tf10001120</Template>
  <TotalTime>97</TotalTime>
  <Words>172</Words>
  <Application>Microsoft Macintosh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Presentasjon 1</vt:lpstr>
      <vt:lpstr>Gruppe Oniudra</vt:lpstr>
      <vt:lpstr>Tema</vt:lpstr>
      <vt:lpstr>Målgruppe</vt:lpstr>
      <vt:lpstr>Hva har vi gjort til nå?</vt:lpstr>
      <vt:lpstr>Planen videre</vt:lpstr>
      <vt:lpstr>Utfordringer?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1</dc:title>
  <dc:creator>Hedda Emilie Bratt</dc:creator>
  <cp:lastModifiedBy>Hedda Emilie Bratt</cp:lastModifiedBy>
  <cp:revision>2</cp:revision>
  <dcterms:created xsi:type="dcterms:W3CDTF">2023-03-07T11:23:22Z</dcterms:created>
  <dcterms:modified xsi:type="dcterms:W3CDTF">2023-03-07T13:00:40Z</dcterms:modified>
</cp:coreProperties>
</file>