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3B2C3-0546-5B76-B6EB-CE6ABDCABC06}" v="2" dt="2023-03-09T10:31:06.548"/>
    <p1510:client id="{5658E948-6E4E-A3A5-C280-05EB6283C0E6}" v="6" dt="2023-03-09T09:44:05.836"/>
    <p1510:client id="{677B0F15-16B5-E5A4-F6AD-CC463A3E7F2D}" v="15" dt="2023-03-09T10:37:40.360"/>
    <p1510:client id="{8C7AD21F-730B-652B-2D03-9F979A80119E}" v="68" dt="2023-03-09T10:25:06.585"/>
    <p1510:client id="{8E61E10A-40F1-C2D1-E3B2-52F2E086441C}" v="1" dt="2023-03-13T11:32:00.558"/>
    <p1510:client id="{A60D0EE4-3AE5-42C5-BE5F-CF5270C4D555}" v="1756" vWet="1758" dt="2023-03-09T10:34:20.214"/>
    <p1510:client id="{B5E57482-83DE-1E70-222C-566AC6A09F00}" v="6" dt="2023-03-09T10:35:51.876"/>
    <p1510:client id="{E552A818-81DC-4DF7-94DC-015732473E14}" v="5" dt="2023-03-13T11:42:44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793E2B-27B7-9E6E-917F-97D34D7D3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6602783-5D6B-801F-1719-965B20CEA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E058AE-0E43-9079-B4C5-D12FC0CA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6308-C1AA-4B8B-AA68-32B042E6263A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B70A74-D628-F741-4290-0F0A67F6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2C1733-E3AF-CCCD-5194-A96283F1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C4FD-3F89-4DB4-948B-546145731D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272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172C67-45E2-7E7D-C6DD-3CAA5297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7A608C-58BD-7757-B85B-76FFD2470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CE3E54-9816-2889-E540-12587300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6308-C1AA-4B8B-AA68-32B042E6263A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A8AAB8D-88EA-7D31-274B-3E21CE204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2AA37DD-718C-F192-B91E-F5EFC633A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C4FD-3F89-4DB4-948B-546145731D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177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D06E24A-040D-232F-413C-30FDB39E9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17088C7-4EBC-2FA5-3345-0F587CE3F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5369C0-70A2-4938-AC87-4DAC6802B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6308-C1AA-4B8B-AA68-32B042E6263A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E9F724A-0647-00EF-F772-2A4682D0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DF912CC-2799-EAC1-7C36-9CB1FF75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C4FD-3F89-4DB4-948B-546145731D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471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E317AC-6AA1-DD04-CD9D-3A3593470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F6E417-82F7-D321-1D73-0B8FFE377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7404211-F0BF-48E1-1B56-6C5E312D9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6308-C1AA-4B8B-AA68-32B042E6263A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00BFED1-CBCC-BB45-2398-22528B25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1EEAA7C-9E90-C8A8-3F8D-3C0249E86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C4FD-3F89-4DB4-948B-546145731D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012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9C94FB-0795-706B-2486-2DCAA5850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2166296-200E-7D77-4BF7-2712F31A7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E4C92F-9C97-4436-5D7F-CEE7ADBE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6308-C1AA-4B8B-AA68-32B042E6263A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76D0A1D-5A50-E036-F255-D397B134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EEFA6AF-E0FE-995B-F260-272A4CAD4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C4FD-3F89-4DB4-948B-546145731D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542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C2E1DB-48DB-B11E-B2AB-A6D9B0137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5AFB61-2933-6D13-2AE4-8A4183FA7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FDA991C-F7E7-1A26-9CB1-FE4FD8E65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5AF1C94-1CA9-2995-04B1-94E69EB3B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6308-C1AA-4B8B-AA68-32B042E6263A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19C59D7-4082-0780-31B6-1B33139D9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9083F50-7B54-6BA6-D7DD-317A1BB9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C4FD-3F89-4DB4-948B-546145731D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120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EB85DE-4974-DF6A-553C-D637F28A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31BE6FF-818F-8E8B-2E5C-2A10ECBE2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6BF2074-B184-851E-5A32-5E1476944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D87EDC5-A836-4544-1403-D90F41494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16C34CF-7204-A00F-7F8A-AFDFD7C7CC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83E1C44-0B3B-51EE-8A02-5023E82F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6308-C1AA-4B8B-AA68-32B042E6263A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0805373-2377-9B5D-9B33-7C1F09CCB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48EEB07-F48E-D6DA-1EE8-2DC618EB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C4FD-3F89-4DB4-948B-546145731D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511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BCF7E3-1E58-ACD6-3986-53201D3D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EB4412-AC72-9ED1-71E7-BFAB76C0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6308-C1AA-4B8B-AA68-32B042E6263A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E9FF372-C8C9-848B-8431-4D31CE10A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6BDDAA3-F479-2B55-522B-D57975F99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C4FD-3F89-4DB4-948B-546145731D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479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6FF1E64-D37B-2BA3-1310-9C8713395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6308-C1AA-4B8B-AA68-32B042E6263A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B0C895D-D283-176D-8A19-E8FDA340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7A1D1AE-C1F4-09D8-3D0C-B6D8540A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C4FD-3F89-4DB4-948B-546145731D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039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EEC40-0B78-AFFB-6999-19433BE5F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147297-2A2D-7686-F6FE-A19B240D0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EC8289A-F14D-EE3A-9D2A-1849E1679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635D386-3BA7-E73E-C660-0A793AB2D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6308-C1AA-4B8B-AA68-32B042E6263A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CE666BD-616A-AD62-3468-F46AA4F0F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95832DB-B0FE-1027-22F8-1848C1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C4FD-3F89-4DB4-948B-546145731D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575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A135FF-42F8-964D-DEAD-2D7959C6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E377583-0FF8-E8E8-9C54-79F9B205A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CBDDFA7-0C80-36BC-82B3-19429DC69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4BCD419-EA85-814B-CB06-AA291A97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6308-C1AA-4B8B-AA68-32B042E6263A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8CBCECD-91EF-36A7-13D1-082842632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C73D408-A772-27F5-4745-0E7627E4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C4FD-3F89-4DB4-948B-546145731D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137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7113F08-30E1-AA97-0B0E-03FCB542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FEF98D5-5D07-F42F-3D6C-16FEAE69D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BCA80DF-46E6-1674-0322-AC0A0CFC7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B6308-C1AA-4B8B-AA68-32B042E6263A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46C3F8-CDE4-EA61-4983-4B0D08340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F51D77-F819-3B11-160C-AF4ACD96F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EC4FD-3F89-4DB4-948B-546145731D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001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tekst, innendørs, person, vegg&#10;&#10;Automatisk generert beskrivelse">
            <a:extLst>
              <a:ext uri="{FF2B5EF4-FFF2-40B4-BE49-F238E27FC236}">
                <a16:creationId xmlns:a16="http://schemas.microsoft.com/office/drawing/2014/main" id="{1E7444FB-ECDE-0158-C16C-68DFF78A8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156"/>
            <a:ext cx="12198405" cy="805657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6064DD3B-462B-EA34-A38C-76396250A3DE}"/>
              </a:ext>
            </a:extLst>
          </p:cNvPr>
          <p:cNvSpPr txBox="1">
            <a:spLocks/>
          </p:cNvSpPr>
          <p:nvPr/>
        </p:nvSpPr>
        <p:spPr>
          <a:xfrm>
            <a:off x="1131277" y="1745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ea typeface="+mj-lt"/>
                <a:cs typeface="+mj-lt"/>
              </a:rPr>
              <a:t>~</a:t>
            </a:r>
            <a:r>
              <a:rPr lang="en-US" sz="4800">
                <a:latin typeface="OCR A Extended"/>
              </a:rPr>
              <a:t> % </a:t>
            </a:r>
            <a:r>
              <a:rPr lang="en-US" sz="4800" err="1">
                <a:latin typeface="OCR A Extended"/>
              </a:rPr>
              <a:t>reSisters</a:t>
            </a:r>
            <a:r>
              <a:rPr lang="en-US" sz="4800">
                <a:latin typeface="OCR A Extended"/>
              </a:rPr>
              <a:t> &amp;&amp; the </a:t>
            </a:r>
            <a:r>
              <a:rPr lang="en-US" sz="4800" err="1">
                <a:latin typeface="OCR A Extended"/>
              </a:rPr>
              <a:t>ohmies</a:t>
            </a:r>
            <a:r>
              <a:rPr lang="en-US" sz="4800">
                <a:latin typeface="OCR A Extended"/>
              </a:rPr>
              <a:t> </a:t>
            </a:r>
            <a:endParaRPr lang="nb-NO" sz="4800">
              <a:latin typeface="OCR A Extended"/>
            </a:endParaRPr>
          </a:p>
        </p:txBody>
      </p:sp>
    </p:spTree>
    <p:extLst>
      <p:ext uri="{BB962C8B-B14F-4D97-AF65-F5344CB8AC3E}">
        <p14:creationId xmlns:p14="http://schemas.microsoft.com/office/powerpoint/2010/main" val="227184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8F9DA2CA-4724-20E5-0AE4-67B182A20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250" y="2615503"/>
            <a:ext cx="509219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nb-NO" sz="4000" dirty="0">
                <a:latin typeface="Abadi Extra Light"/>
              </a:rPr>
              <a:t>Hva har vi gjort til nå? </a:t>
            </a:r>
            <a:endParaRPr lang="nb-NO" sz="4000" dirty="0">
              <a:latin typeface="Abadi Extra Light" panose="020B0204020104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Bilde 3">
            <a:extLst>
              <a:ext uri="{FF2B5EF4-FFF2-40B4-BE49-F238E27FC236}">
                <a16:creationId xmlns:a16="http://schemas.microsoft.com/office/drawing/2014/main" id="{D1F6ECDD-F6FB-B034-13EB-2A8552EDD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1" r="14510" b="-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50" name="Arc 4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 descr="Et bilde som inneholder tekst, person, innendørs, datamaskin&#10;&#10;Automatisk generert beskrivelse">
            <a:extLst>
              <a:ext uri="{FF2B5EF4-FFF2-40B4-BE49-F238E27FC236}">
                <a16:creationId xmlns:a16="http://schemas.microsoft.com/office/drawing/2014/main" id="{A5EEE6DB-CC91-361C-4124-A582447901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r="10332" b="-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6806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81E3E7-42E8-BCF4-9C66-C5661C43A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pc="300">
                <a:latin typeface="Abadi Extra Light" panose="020B0204020104020204" pitchFamily="34" charset="0"/>
              </a:rPr>
              <a:t>POTENSIELLE MÅLGRUPPER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B3F3543-05B5-1414-5824-E4734EE9C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73074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nb-NO" sz="3200">
                <a:latin typeface="+mj-lt"/>
              </a:rPr>
              <a:t>Folk som vil kaste mindre mat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903EAB3-D7E7-7A0F-AA11-50018B7E7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696986"/>
            <a:ext cx="515778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b-NO" sz="2400">
                <a:latin typeface="+mj-lt"/>
              </a:rPr>
              <a:t>Hjelpe folk til å redusere matsvinn?</a:t>
            </a:r>
          </a:p>
          <a:p>
            <a:pPr marL="0" indent="0" algn="ctr">
              <a:lnSpc>
                <a:spcPct val="100000"/>
              </a:lnSpc>
              <a:buNone/>
            </a:pPr>
            <a:endParaRPr lang="nb-NO" sz="2400">
              <a:latin typeface="Calibri Light"/>
              <a:cs typeface="Calibri Ligh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nb-NO" sz="2400">
                <a:latin typeface="Calibri Light"/>
                <a:cs typeface="Calibri Light"/>
              </a:rPr>
              <a:t>Utfordring: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nb-NO" sz="2400">
                <a:latin typeface="Calibri Light"/>
                <a:cs typeface="Calibri Light"/>
              </a:rPr>
              <a:t>Flaut?</a:t>
            </a:r>
          </a:p>
          <a:p>
            <a:endParaRPr lang="nb-NO">
              <a:cs typeface="Calibri" panose="020F0502020204030204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4015E0F-1376-7A2F-4C73-2CF6882F0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5273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nb-NO" sz="3200">
                <a:latin typeface="+mj-lt"/>
              </a:rPr>
              <a:t>Kaffedrikkere</a:t>
            </a:r>
            <a:endParaRPr lang="nb-NO" sz="320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75D02BD-793C-2DE6-D8ED-19A0137252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49185"/>
            <a:ext cx="5183188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b-NO" sz="2400">
                <a:latin typeface="+mj-lt"/>
              </a:rPr>
              <a:t>Felles interesse i gruppen.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nb-NO" sz="2400">
                <a:latin typeface="+mj-lt"/>
              </a:rPr>
              <a:t>Kan vi forbedre opplevelsen?</a:t>
            </a:r>
            <a:endParaRPr lang="nb-NO" sz="2400">
              <a:latin typeface="+mj-lt"/>
              <a:cs typeface="Calibri Light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nb-NO" sz="2400">
                <a:latin typeface="Calibri Light" panose="020F0302020204030204"/>
                <a:cs typeface="Calibri Light" panose="020F0302020204030204"/>
              </a:rPr>
              <a:t>Lett å finne deltakere.</a:t>
            </a:r>
          </a:p>
          <a:p>
            <a:pPr marL="0" indent="0">
              <a:buNone/>
            </a:pPr>
            <a:endParaRPr lang="nb-NO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970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D3CA23-6324-B3E4-689F-9EB9B4B8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Abadi Extra Light" panose="020B0204020104020204" pitchFamily="34" charset="0"/>
              </a:rPr>
              <a:t>Hvordan skal vi jobbe videre? 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4CF8F9-F96C-553F-656D-D53CDEA8A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b-NO">
                <a:latin typeface="+mj-lt"/>
              </a:rPr>
              <a:t>Først må vi bestemme oss for målgruppe </a:t>
            </a:r>
            <a:r>
              <a:rPr lang="nb-NO">
                <a:latin typeface="+mj-lt"/>
                <a:sym typeface="Wingdings" panose="05000000000000000000" pitchFamily="2" charset="2"/>
              </a:rPr>
              <a:t> uformell samtale? </a:t>
            </a:r>
            <a:endParaRPr lang="nb-NO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nb-NO" b="1">
                <a:latin typeface="+mj-lt"/>
              </a:rPr>
              <a:t>Intervju </a:t>
            </a:r>
            <a:r>
              <a:rPr lang="nb-NO">
                <a:latin typeface="+mj-lt"/>
              </a:rPr>
              <a:t>når vi skal prate med målgruppen vi velger</a:t>
            </a:r>
            <a:endParaRPr lang="nb-NO">
              <a:latin typeface="+mj-lt"/>
              <a:cs typeface="Calibri Light"/>
            </a:endParaRPr>
          </a:p>
          <a:p>
            <a:pPr>
              <a:lnSpc>
                <a:spcPct val="150000"/>
              </a:lnSpc>
            </a:pPr>
            <a:r>
              <a:rPr lang="nb-NO" b="1">
                <a:latin typeface="+mj-lt"/>
              </a:rPr>
              <a:t>Direkte observasjon</a:t>
            </a:r>
            <a:r>
              <a:rPr lang="nb-NO">
                <a:latin typeface="+mj-lt"/>
              </a:rPr>
              <a:t> når vi skal teste prototype senere i løpet</a:t>
            </a:r>
            <a:endParaRPr lang="nb-NO">
              <a:latin typeface="+mj-lt"/>
              <a:cs typeface="Calibri Light"/>
            </a:endParaRP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77987801-0094-861E-19F3-C938A531372D}"/>
              </a:ext>
            </a:extLst>
          </p:cNvPr>
          <p:cNvSpPr txBox="1">
            <a:spLocks/>
          </p:cNvSpPr>
          <p:nvPr/>
        </p:nvSpPr>
        <p:spPr>
          <a:xfrm>
            <a:off x="838200" y="44638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>
              <a:latin typeface="Abadi Extra Light"/>
            </a:endParaRPr>
          </a:p>
        </p:txBody>
      </p:sp>
    </p:spTree>
    <p:extLst>
      <p:ext uri="{BB962C8B-B14F-4D97-AF65-F5344CB8AC3E}">
        <p14:creationId xmlns:p14="http://schemas.microsoft.com/office/powerpoint/2010/main" val="646021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FC667E7897EF04DA2B12434A70DCA8C" ma:contentTypeVersion="2" ma:contentTypeDescription="Opprett et nytt dokument." ma:contentTypeScope="" ma:versionID="f4142e574e573b6a55c35423fab02a5d">
  <xsd:schema xmlns:xsd="http://www.w3.org/2001/XMLSchema" xmlns:xs="http://www.w3.org/2001/XMLSchema" xmlns:p="http://schemas.microsoft.com/office/2006/metadata/properties" xmlns:ns3="457ae64f-0966-4a3d-8373-501a6d395f1d" targetNamespace="http://schemas.microsoft.com/office/2006/metadata/properties" ma:root="true" ma:fieldsID="783bb75f04ebaa5870f15bf42eade2d6" ns3:_="">
    <xsd:import namespace="457ae64f-0966-4a3d-8373-501a6d395f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ae64f-0966-4a3d-8373-501a6d395f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438281-6514-4875-9A7A-DDB97F7A7181}">
  <ds:schemaRefs>
    <ds:schemaRef ds:uri="457ae64f-0966-4a3d-8373-501a6d395f1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5EE8C50-7DF0-45AF-9010-F6E4DEFB90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A2FE0A-6241-4875-97CF-889D54EFB20D}">
  <ds:schemaRefs>
    <ds:schemaRef ds:uri="457ae64f-0966-4a3d-8373-501a6d395f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5" baseType="lpstr">
      <vt:lpstr>Office-tema</vt:lpstr>
      <vt:lpstr>PowerPoint-presentasjon</vt:lpstr>
      <vt:lpstr>PowerPoint-presentasjon</vt:lpstr>
      <vt:lpstr>POTENSIELLE MÅLGRUPPER</vt:lpstr>
      <vt:lpstr>Hvordan skal vi jobbe videre?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Ragnhild Taksdal</dc:creator>
  <cp:revision>10</cp:revision>
  <dcterms:created xsi:type="dcterms:W3CDTF">2023-03-07T10:57:26Z</dcterms:created>
  <dcterms:modified xsi:type="dcterms:W3CDTF">2023-03-13T11:43:09Z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0x0101008FC667E7897EF04DA2B12434A70DCA8C</vt:lpwstr>
  </property>
</Properties>
</file>