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dce9fa07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dce9fa07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dce9fa07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dce9fa07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dce9fa07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dce9fa07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dce9fa07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bdce9fa07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dce9fa07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dce9fa07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dce9fa0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dce9fa0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dce9fa07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dce9fa07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dce9fa07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dce9fa07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dce9fa07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dce9fa07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dce9fa07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dce9fa07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dce9fa07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dce9fa07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dce9fa07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dce9fa07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dce9fa07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dce9fa07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Git og Github i prosjekt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Del 1 Git essentials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Men Stian, jeg hater terminalen!</a:t>
            </a: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423493" cy="21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625" y="3257250"/>
            <a:ext cx="20955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Okei greit, vi tar en liten demo i Android Studio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Din aller første pull request</a:t>
            </a:r>
            <a:endParaRPr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000"/>
              <a:t>Spørsmål: </a:t>
            </a:r>
            <a:endParaRPr b="1" sz="20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Hva er en pull request?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Hvorfor trenger vi pull requests?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no" sz="2000"/>
              <a:t>Demo</a:t>
            </a:r>
            <a:endParaRPr b="1" sz="20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Hvordan lage en pull request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Hva gjør man etter en pull request?</a:t>
            </a: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150" y="1575600"/>
            <a:ext cx="4658850" cy="25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Oppsummering</a:t>
            </a:r>
            <a:endParaRPr/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Hva Git 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Hva Github 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Hvordan Git og Github henger sammen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De viktigste Git-kommandoene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Litt om Git i Android Studio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Lage pull requests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Neste uke</a:t>
            </a:r>
            <a:endParaRPr/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Innføring i branching strategier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Og hvorfor dere bør velge trunk based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Github issues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God skikk for Github-samarbeid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“Good to know” i Git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Hvem er jeg?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skal vi gå gjennom i dag?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o"/>
              <a:t>Hva er Git? Hva er Github?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o"/>
              <a:t>Git i terminalen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o"/>
              <a:t>add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o"/>
              <a:t>commit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o"/>
              <a:t>push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o"/>
              <a:t>pull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o"/>
              <a:t>branch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o"/>
              <a:t>clone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o"/>
              <a:t>status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no"/>
              <a:t>checkout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o"/>
              <a:t>Litt Git i Android Studio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o"/>
              <a:t>Intro til hvordan bruke git til samarbeid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o"/>
              <a:t>Mer “avansert” Github neste uke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er Git?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Versjonskontroll verktøy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Brukes av “alle” i bransjen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Gir mulighet til å lagre forskjellige versjoner av filer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Gjør det mulig å gå tilbake til et tidligere tidspunkt i en fil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Gjør det mulig å holde styr over forskjellige bidrag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Har to/tre hoveddeler: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working directory (statusen på filene akkurat nå)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staging area (filer som er plukket ut på et visst tidspunkt)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repository (der </a:t>
            </a:r>
            <a:r>
              <a:rPr lang="no"/>
              <a:t>spesifikke</a:t>
            </a:r>
            <a:r>
              <a:rPr lang="no"/>
              <a:t> versjoner av filene lagres i commits)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0" y="1238250"/>
            <a:ext cx="2667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er Github?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Online hosting av Git-repositories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Gjør det mulig å dele kode med andre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Gjør det mulig å samarbeide om kod</a:t>
            </a:r>
            <a:r>
              <a:rPr lang="no"/>
              <a:t>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Continuous</a:t>
            </a:r>
            <a:r>
              <a:rPr lang="no"/>
              <a:t> (integration/deployment/)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850" y="978675"/>
            <a:ext cx="3186150" cy="31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Men hvordan henger det sammen?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213" y="0"/>
            <a:ext cx="70435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000" y="266700"/>
            <a:ext cx="573405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 aller viktigste kommandoene</a:t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o" sz="2752"/>
              <a:t>Git - lokalt</a:t>
            </a:r>
            <a:endParaRPr b="1" sz="2752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no" sz="2400"/>
              <a:t>add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o" sz="2400"/>
              <a:t>commit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o" sz="2400"/>
              <a:t>checkout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o" sz="2400"/>
              <a:t>status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o" sz="2400"/>
              <a:t>git branch</a:t>
            </a:r>
            <a:endParaRPr sz="2400"/>
          </a:p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o" sz="2752"/>
              <a:t>Git - remote (Github)</a:t>
            </a:r>
            <a:endParaRPr b="1" sz="2752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no" sz="2400"/>
              <a:t>git push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o" sz="2400"/>
              <a:t>git pull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o" sz="2400"/>
              <a:t>git clone</a:t>
            </a:r>
            <a:endParaRPr sz="2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