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3"/>
    <p:restoredTop sz="94633"/>
  </p:normalViewPr>
  <p:slideViewPr>
    <p:cSldViewPr snapToGrid="0">
      <p:cViewPr varScale="1">
        <p:scale>
          <a:sx n="155" d="100"/>
          <a:sy n="155" d="100"/>
        </p:scale>
        <p:origin x="64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79777df4f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79777df4f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79777df4f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79777df4fe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79777df4fe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79777df4fe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79777df4fe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79777df4fe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79777df4fe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79777df4fe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7dd01a284f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7dd01a284f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7dd01a284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7dd01a284f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 Karakter(Student) refererer til Student(Brnavn)  Karakter(Fagkode, Emnenummer) refererer til Kurs(Fagkode, Emnenummer)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7dd01a284f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7dd01a284f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7dd01a284f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7dd01a284f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7dd01a284f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7dd01a284f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79777df4f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79777df4f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7dd01a284f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7dd01a284f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e715a8b81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e715a8b81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e715a8b811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e715a8b811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e715a8b811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e715a8b811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e715a8b81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e715a8b81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e715a8b811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e715a8b811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e715a8b811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e715a8b811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79777df4f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79777df4f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7E6B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dirty="0">
                <a:solidFill>
                  <a:schemeClr val="lt1"/>
                </a:solidFill>
              </a:rPr>
              <a:t>IN2090 UKE 3 (og litt fra UKE2)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solidFill>
                  <a:schemeClr val="lt1"/>
                </a:solidFill>
              </a:rPr>
              <a:t>Gruppe 4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Hva er en relasjonssignatur?</a:t>
            </a:r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Relasjonssignatur består av et navn og en mengde attributter/kolonner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no"/>
              <a:t>Customers(CustomerID, Name, Birthdate, NrProducts)</a:t>
            </a:r>
            <a:endParaRPr/>
          </a:p>
        </p:txBody>
      </p:sp>
      <p:pic>
        <p:nvPicPr>
          <p:cNvPr id="127" name="Google Shape;12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225" y="2340025"/>
            <a:ext cx="8286750" cy="222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Hva er en atributt? </a:t>
            </a:r>
            <a:endParaRPr/>
          </a:p>
        </p:txBody>
      </p:sp>
      <p:sp>
        <p:nvSpPr>
          <p:cNvPr id="133" name="Google Shape;133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Det er bare en kolonne som består av navn og type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no"/>
              <a:t>Kolonne=Domene</a:t>
            </a:r>
            <a:endParaRPr/>
          </a:p>
        </p:txBody>
      </p:sp>
      <p:pic>
        <p:nvPicPr>
          <p:cNvPr id="134" name="Google Shape;13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7500" y="2340025"/>
            <a:ext cx="8286750" cy="222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Hva er en instans?</a:t>
            </a:r>
            <a:endParaRPr/>
          </a:p>
        </p:txBody>
      </p:sp>
      <p:sp>
        <p:nvSpPr>
          <p:cNvPr id="140" name="Google Shape;140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Raden i tabellen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no"/>
              <a:t>Tuppel</a:t>
            </a:r>
            <a:endParaRPr/>
          </a:p>
        </p:txBody>
      </p:sp>
      <p:pic>
        <p:nvPicPr>
          <p:cNvPr id="141" name="Google Shape;14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7450" y="1748750"/>
            <a:ext cx="6905725" cy="18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Hva er en supernøkkel?</a:t>
            </a:r>
            <a:endParaRPr/>
          </a:p>
        </p:txBody>
      </p:sp>
      <p:sp>
        <p:nvSpPr>
          <p:cNvPr id="154" name="Google Shape;154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Mengde med attributter som alltid har unike verdier i en relasjon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o"/>
              <a:t>Kan identifisere en rad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o"/>
              <a:t>Sier hva som alltid er unikt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o"/>
              <a:t> Alle utvidelser av en supernøkkel også være en supernøkkel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no"/>
              <a:t>Mengden av alle attributter for en relasjon er alltid en supernøkkel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Hva er en kandidatnøkkel?</a:t>
            </a:r>
            <a:endParaRPr/>
          </a:p>
        </p:txBody>
      </p:sp>
      <p:sp>
        <p:nvSpPr>
          <p:cNvPr id="160" name="Google Shape;160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Kandidatnøkkel: En minimal supernøkkel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no"/>
              <a:t> Supernøkler gir oss det vi trenger, men kan inneholde mye unødvendig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dirty="0"/>
              <a:t>Hva er en primærnøkkel?</a:t>
            </a:r>
            <a:endParaRPr dirty="0"/>
          </a:p>
        </p:txBody>
      </p:sp>
      <p:sp>
        <p:nvSpPr>
          <p:cNvPr id="166" name="Google Shape;166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no"/>
              <a:t>En slik utvalgt kandidatnøkkel</a:t>
            </a:r>
            <a:endParaRPr/>
          </a:p>
        </p:txBody>
      </p:sp>
      <p:pic>
        <p:nvPicPr>
          <p:cNvPr id="167" name="Google Shape;16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725" y="1850150"/>
            <a:ext cx="6000750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Hva er en fremmednøkkel?</a:t>
            </a:r>
            <a:endParaRPr/>
          </a:p>
        </p:txBody>
      </p:sp>
      <p:sp>
        <p:nvSpPr>
          <p:cNvPr id="173" name="Google Shape;173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o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 eller flere attributter som refererer til tuppel i en annen relasjon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0625" y="1839125"/>
            <a:ext cx="5350732" cy="26906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5" name="Google Shape;175;p29"/>
          <p:cNvCxnSpPr/>
          <p:nvPr/>
        </p:nvCxnSpPr>
        <p:spPr>
          <a:xfrm flipH="1">
            <a:off x="4128350" y="2117900"/>
            <a:ext cx="175800" cy="849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6" name="Google Shape;176;p29"/>
          <p:cNvCxnSpPr/>
          <p:nvPr/>
        </p:nvCxnSpPr>
        <p:spPr>
          <a:xfrm flipH="1">
            <a:off x="4294450" y="2156950"/>
            <a:ext cx="1083300" cy="1493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no">
                <a:latin typeface="Calibri"/>
                <a:ea typeface="Calibri"/>
                <a:cs typeface="Calibri"/>
                <a:sym typeface="Calibri"/>
              </a:rPr>
              <a:t>Seleksjon</a:t>
            </a:r>
            <a:endParaRPr/>
          </a:p>
        </p:txBody>
      </p:sp>
      <p:sp>
        <p:nvSpPr>
          <p:cNvPr id="182" name="Google Shape;182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o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Bruker symbolene ∧, ∨, ¬, ≥, ≤, &gt;, &lt;, osv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no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Returnerer ny relasjon med kun de tuplene som tilfredstiller uttrykket.  Velger altså ut de radene vi er interessert i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5950" y="2997675"/>
            <a:ext cx="6714825" cy="173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Projeksjon</a:t>
            </a:r>
            <a:endParaRPr/>
          </a:p>
        </p:txBody>
      </p:sp>
      <p:sp>
        <p:nvSpPr>
          <p:cNvPr id="189" name="Google Shape;189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no"/>
              <a:t>Returnerer ny relasjon med kun attributtene listet opp</a:t>
            </a:r>
            <a:endParaRPr/>
          </a:p>
        </p:txBody>
      </p:sp>
      <p:pic>
        <p:nvPicPr>
          <p:cNvPr id="190" name="Google Shape;19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50" y="2460309"/>
            <a:ext cx="9144000" cy="1169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875" y="3655975"/>
            <a:ext cx="7391400" cy="125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Kartesisk produkt</a:t>
            </a:r>
            <a:endParaRPr/>
          </a:p>
        </p:txBody>
      </p:sp>
      <p:sp>
        <p:nvSpPr>
          <p:cNvPr id="197" name="Google Shape;197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no"/>
              <a:t>Returnerer ny relasjon med alle attributtene til begge relasjonene  Alle kombinasjoner av tupler fra de to relasjonene</a:t>
            </a:r>
            <a:endParaRPr/>
          </a:p>
        </p:txBody>
      </p:sp>
      <p:pic>
        <p:nvPicPr>
          <p:cNvPr id="198" name="Google Shape;19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8750" y="2041173"/>
            <a:ext cx="6040350" cy="27060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Plan for timen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o"/>
              <a:t>Entiteter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o"/>
              <a:t>Relasjoner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o"/>
              <a:t>Lab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o"/>
              <a:t>Repetisjon ?</a:t>
            </a:r>
            <a:endParaRPr/>
          </a:p>
          <a:p>
            <a:pPr marL="457200" lvl="0" indent="4572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o"/>
              <a:t>Relasjonsmodellen</a:t>
            </a:r>
            <a:endParaRPr/>
          </a:p>
          <a:p>
            <a:pPr marL="457200" lvl="0" indent="4572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o"/>
              <a:t>Nøkler</a:t>
            </a:r>
            <a:endParaRPr/>
          </a:p>
          <a:p>
            <a:pPr marL="457200" lvl="0" indent="4572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o"/>
              <a:t>Relasjonsalgebra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Join</a:t>
            </a:r>
            <a:endParaRPr/>
          </a:p>
        </p:txBody>
      </p:sp>
      <p:sp>
        <p:nvSpPr>
          <p:cNvPr id="211" name="Google Shape;211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Returnerer ny relasjon med alle kombinasjoner av tupler fra de to relasjonene som tilfredsstiller uttrykket (med alle attributtene fra begge relasjonene)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no"/>
              <a:t>Natural join: Utfører en join på alle attributter med likt navn (og velger ut én kopi av hver)</a:t>
            </a:r>
            <a:endParaRPr/>
          </a:p>
        </p:txBody>
      </p:sp>
      <p:pic>
        <p:nvPicPr>
          <p:cNvPr id="212" name="Google Shape;21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500" y="2333074"/>
            <a:ext cx="6686049" cy="169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o" sz="2800">
                <a:solidFill>
                  <a:schemeClr val="dk1"/>
                </a:solidFill>
              </a:rPr>
              <a:t>Entitet:Ting/objekt</a:t>
            </a:r>
            <a:endParaRPr sz="2800">
              <a:solidFill>
                <a:schemeClr val="dk1"/>
              </a:solidFill>
            </a:endParaRPr>
          </a:p>
          <a:p>
            <a:pPr marL="228600" lvl="0" indent="-292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o" sz="2800">
                <a:solidFill>
                  <a:schemeClr val="dk1"/>
                </a:solidFill>
              </a:rPr>
              <a:t>Attributt: Beskriver entiteten</a:t>
            </a:r>
            <a:endParaRPr sz="2800">
              <a:solidFill>
                <a:schemeClr val="dk1"/>
              </a:solidFill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99525" y="2571745"/>
            <a:ext cx="9143998" cy="23219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" name="Google Shape;69;p15"/>
          <p:cNvCxnSpPr/>
          <p:nvPr/>
        </p:nvCxnSpPr>
        <p:spPr>
          <a:xfrm rot="10800000" flipH="1">
            <a:off x="6246375" y="3738050"/>
            <a:ext cx="1200600" cy="566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0" name="Google Shape;70;p15"/>
          <p:cNvSpPr txBox="1"/>
          <p:nvPr/>
        </p:nvSpPr>
        <p:spPr>
          <a:xfrm>
            <a:off x="7612775" y="3611175"/>
            <a:ext cx="1551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o" sz="1800">
                <a:solidFill>
                  <a:srgbClr val="4472C4"/>
                </a:solidFill>
              </a:rPr>
              <a:t>Utledbar attributt</a:t>
            </a:r>
            <a:endParaRPr/>
          </a:p>
        </p:txBody>
      </p:sp>
      <p:cxnSp>
        <p:nvCxnSpPr>
          <p:cNvPr id="71" name="Google Shape;71;p15"/>
          <p:cNvCxnSpPr/>
          <p:nvPr/>
        </p:nvCxnSpPr>
        <p:spPr>
          <a:xfrm rot="10800000" flipH="1">
            <a:off x="6314700" y="3152475"/>
            <a:ext cx="1112700" cy="439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2" name="Google Shape;72;p15"/>
          <p:cNvSpPr txBox="1"/>
          <p:nvPr/>
        </p:nvSpPr>
        <p:spPr>
          <a:xfrm>
            <a:off x="7544450" y="2852775"/>
            <a:ext cx="1347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o" sz="1800">
                <a:solidFill>
                  <a:srgbClr val="4472C4"/>
                </a:solidFill>
              </a:rPr>
              <a:t>Flerverdi attributt</a:t>
            </a:r>
            <a:endParaRPr/>
          </a:p>
        </p:txBody>
      </p:sp>
      <p:sp>
        <p:nvSpPr>
          <p:cNvPr id="73" name="Google Shape;73;p15"/>
          <p:cNvSpPr txBox="1"/>
          <p:nvPr/>
        </p:nvSpPr>
        <p:spPr>
          <a:xfrm>
            <a:off x="6714850" y="2527825"/>
            <a:ext cx="2449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o" sz="1800">
                <a:solidFill>
                  <a:srgbClr val="4472C4"/>
                </a:solidFill>
              </a:rPr>
              <a:t>Nøkkelattributt</a:t>
            </a:r>
            <a:endParaRPr/>
          </a:p>
        </p:txBody>
      </p:sp>
      <p:cxnSp>
        <p:nvCxnSpPr>
          <p:cNvPr id="74" name="Google Shape;74;p15"/>
          <p:cNvCxnSpPr>
            <a:endCxn id="73" idx="1"/>
          </p:cNvCxnSpPr>
          <p:nvPr/>
        </p:nvCxnSpPr>
        <p:spPr>
          <a:xfrm rot="10800000" flipH="1">
            <a:off x="6412150" y="2758675"/>
            <a:ext cx="302700" cy="22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Relasjoner: 1, N, MÅ, kan…</a:t>
            </a:r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no" dirty="0"/>
              <a:t>Et emne foreleses i nøyaktig ett rom (altså minst og høyst ett), men et rom kan ha mange emner som foreleses i det rommet, og et rom trenger ikke brukes til forelesninger</a:t>
            </a:r>
            <a:endParaRPr dirty="0"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29513" y="2256069"/>
            <a:ext cx="9407612" cy="28874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70133"/>
            <a:ext cx="9143999" cy="4403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xfrm>
            <a:off x="87225" y="1531900"/>
            <a:ext cx="4383000" cy="219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o" sz="2800">
                <a:solidFill>
                  <a:schemeClr val="dk1"/>
                </a:solidFill>
              </a:rPr>
              <a:t>En ansatt må jobbe for en avdeling, men kun èn avdeling</a:t>
            </a:r>
            <a:endParaRPr sz="2800">
              <a:solidFill>
                <a:schemeClr val="dk1"/>
              </a:solidFill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o" sz="2800">
                <a:solidFill>
                  <a:schemeClr val="dk1"/>
                </a:solidFill>
              </a:rPr>
              <a:t>Og en avdeling må ha en eller flere ansatte</a:t>
            </a:r>
            <a:endParaRPr/>
          </a:p>
        </p:txBody>
      </p:sp>
      <p:pic>
        <p:nvPicPr>
          <p:cNvPr id="95" name="Google Shape;95;p18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89439" y="1141500"/>
            <a:ext cx="3814800" cy="400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Svak entitet</a:t>
            </a:r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Det finnes entiteter med samme navn.En svak entitet har en nøkkel som kun er unik i en kontekst (gitt ved en relasjon til en annen entitet)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o"/>
              <a:t>Må alltid være total deltakelse mellom svak entitet og tilhørende identifiserende relasjon. Svake entiteter må alltid være relatert til nøyaktig én via den identifiserende relasjonen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2700" y="2928373"/>
            <a:ext cx="6670399" cy="2215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" name="Google Shape;103;p19"/>
          <p:cNvCxnSpPr/>
          <p:nvPr/>
        </p:nvCxnSpPr>
        <p:spPr>
          <a:xfrm rot="10800000" flipH="1">
            <a:off x="7134525" y="2859750"/>
            <a:ext cx="751500" cy="663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4" name="Google Shape;104;p19"/>
          <p:cNvSpPr txBox="1"/>
          <p:nvPr/>
        </p:nvSpPr>
        <p:spPr>
          <a:xfrm>
            <a:off x="7778800" y="2361950"/>
            <a:ext cx="1854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Identifiserende relasjon</a:t>
            </a:r>
            <a:endParaRPr/>
          </a:p>
        </p:txBody>
      </p:sp>
      <p:cxnSp>
        <p:nvCxnSpPr>
          <p:cNvPr id="105" name="Google Shape;105;p19"/>
          <p:cNvCxnSpPr/>
          <p:nvPr/>
        </p:nvCxnSpPr>
        <p:spPr>
          <a:xfrm rot="10800000" flipH="1">
            <a:off x="6135250" y="2869375"/>
            <a:ext cx="472200" cy="323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6" name="Google Shape;106;p19"/>
          <p:cNvSpPr txBox="1"/>
          <p:nvPr/>
        </p:nvSpPr>
        <p:spPr>
          <a:xfrm>
            <a:off x="6529425" y="2571750"/>
            <a:ext cx="2391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Svak nøkkel</a:t>
            </a:r>
            <a:endParaRPr/>
          </a:p>
        </p:txBody>
      </p:sp>
      <p:cxnSp>
        <p:nvCxnSpPr>
          <p:cNvPr id="107" name="Google Shape;107;p19"/>
          <p:cNvCxnSpPr/>
          <p:nvPr/>
        </p:nvCxnSpPr>
        <p:spPr>
          <a:xfrm rot="10800000" flipH="1">
            <a:off x="6219325" y="3256000"/>
            <a:ext cx="472200" cy="323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8" name="Google Shape;108;p19"/>
          <p:cNvSpPr txBox="1"/>
          <p:nvPr/>
        </p:nvSpPr>
        <p:spPr>
          <a:xfrm>
            <a:off x="6583125" y="2991450"/>
            <a:ext cx="1854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Svak entitet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/>
              <a:t>Repetisjon fra UKE 2</a:t>
            </a:r>
            <a:endParaRPr dirty="0"/>
          </a:p>
        </p:txBody>
      </p:sp>
      <p:sp>
        <p:nvSpPr>
          <p:cNvPr id="114" name="Google Shape;114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Hva er relasjonsmodellen?</a:t>
            </a:r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Relasjonsdatabaser inneholder relasjoner/tabeller som består av kolonner og rader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no"/>
              <a:t>Komplett beskrivelse av hvordan bruke relasjoner for å beskrive data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479</Words>
  <Application>Microsoft Macintosh PowerPoint</Application>
  <PresentationFormat>Skjermfremvisning (16:9)</PresentationFormat>
  <Paragraphs>62</Paragraphs>
  <Slides>20</Slides>
  <Notes>20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3" baseType="lpstr">
      <vt:lpstr>Arial</vt:lpstr>
      <vt:lpstr>Calibri</vt:lpstr>
      <vt:lpstr>Simple Light</vt:lpstr>
      <vt:lpstr>IN2090 UKE 3 (og litt fra UKE2)</vt:lpstr>
      <vt:lpstr>Plan for timen</vt:lpstr>
      <vt:lpstr>PowerPoint-presentasjon</vt:lpstr>
      <vt:lpstr>Relasjoner: 1, N, MÅ, kan…</vt:lpstr>
      <vt:lpstr>PowerPoint-presentasjon</vt:lpstr>
      <vt:lpstr>PowerPoint-presentasjon</vt:lpstr>
      <vt:lpstr>Svak entitet</vt:lpstr>
      <vt:lpstr>Repetisjon fra UKE 2</vt:lpstr>
      <vt:lpstr>Hva er relasjonsmodellen?</vt:lpstr>
      <vt:lpstr>Hva er en relasjonssignatur?</vt:lpstr>
      <vt:lpstr>Hva er en atributt? </vt:lpstr>
      <vt:lpstr>Hva er en instans?</vt:lpstr>
      <vt:lpstr>Hva er en supernøkkel?</vt:lpstr>
      <vt:lpstr>Hva er en kandidatnøkkel?</vt:lpstr>
      <vt:lpstr>Hva er en primærnøkkel?</vt:lpstr>
      <vt:lpstr>Hva er en fremmednøkkel?</vt:lpstr>
      <vt:lpstr>Seleksjon</vt:lpstr>
      <vt:lpstr>Projeksjon</vt:lpstr>
      <vt:lpstr>Kartesisk produkt</vt:lpstr>
      <vt:lpstr>Join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IN2090 UKE 3 (og litt fra UKE2)</dc:title>
  <cp:lastModifiedBy>Julia Lundeby</cp:lastModifiedBy>
  <cp:revision>1</cp:revision>
  <dcterms:modified xsi:type="dcterms:W3CDTF">2023-09-13T09:39:58Z</dcterms:modified>
</cp:coreProperties>
</file>