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5" r:id="rId9"/>
    <p:sldId id="266" r:id="rId10"/>
    <p:sldId id="361" r:id="rId11"/>
    <p:sldId id="268" r:id="rId12"/>
    <p:sldId id="269" r:id="rId13"/>
    <p:sldId id="270" r:id="rId14"/>
    <p:sldId id="271" r:id="rId15"/>
    <p:sldId id="272" r:id="rId16"/>
    <p:sldId id="273" r:id="rId17"/>
    <p:sldId id="368" r:id="rId18"/>
    <p:sldId id="453" r:id="rId19"/>
    <p:sldId id="281" r:id="rId20"/>
    <p:sldId id="282" r:id="rId21"/>
    <p:sldId id="284" r:id="rId22"/>
    <p:sldId id="285" r:id="rId23"/>
    <p:sldId id="286" r:id="rId24"/>
    <p:sldId id="447" r:id="rId25"/>
    <p:sldId id="449" r:id="rId26"/>
    <p:sldId id="448" r:id="rId27"/>
    <p:sldId id="450" r:id="rId28"/>
    <p:sldId id="291" r:id="rId29"/>
    <p:sldId id="293" r:id="rId30"/>
    <p:sldId id="455" r:id="rId31"/>
    <p:sldId id="377" r:id="rId32"/>
    <p:sldId id="294" r:id="rId33"/>
    <p:sldId id="295" r:id="rId34"/>
    <p:sldId id="297" r:id="rId35"/>
    <p:sldId id="452" r:id="rId36"/>
    <p:sldId id="301" r:id="rId37"/>
    <p:sldId id="302" r:id="rId38"/>
    <p:sldId id="303" r:id="rId39"/>
    <p:sldId id="304" r:id="rId40"/>
  </p:sldIdLst>
  <p:sldSz cx="9144000" cy="6858000" type="screen4x3"/>
  <p:notesSz cx="6794500" cy="9906000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0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abelle Redelmeier" initials="AR" lastIdx="1" clrIdx="0"/>
  <p:cmAuthor id="2" name="Bruker ved UiO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3399"/>
    <a:srgbClr val="082E9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1A3608-B84F-4239-891A-4E8F6AF6FFD4}" v="108" dt="2021-04-19T22:45:18.3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D5ABB26-0587-4C30-8999-92F81FD0307C}" styleName="Ingen stil, ingen rutenet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574" autoAdjust="0"/>
    <p:restoredTop sz="80314" autoAdjust="0"/>
  </p:normalViewPr>
  <p:slideViewPr>
    <p:cSldViewPr>
      <p:cViewPr varScale="1">
        <p:scale>
          <a:sx n="69" d="100"/>
          <a:sy n="69" d="100"/>
        </p:scale>
        <p:origin x="878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4008" y="-112"/>
      </p:cViewPr>
      <p:guideLst>
        <p:guide orient="horz" pos="3120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erre Lison" userId="a8a9df96-d69d-4b67-b9bd-4018f7d77187" providerId="ADAL" clId="{8D1A3608-B84F-4239-891A-4E8F6AF6FFD4}"/>
    <pc:docChg chg="undo custSel addSld delSld modSld sldOrd">
      <pc:chgData name="Pierre Lison" userId="a8a9df96-d69d-4b67-b9bd-4018f7d77187" providerId="ADAL" clId="{8D1A3608-B84F-4239-891A-4E8F6AF6FFD4}" dt="2021-04-19T22:52:55.069" v="3131" actId="20577"/>
      <pc:docMkLst>
        <pc:docMk/>
      </pc:docMkLst>
      <pc:sldChg chg="modSp mod">
        <pc:chgData name="Pierre Lison" userId="a8a9df96-d69d-4b67-b9bd-4018f7d77187" providerId="ADAL" clId="{8D1A3608-B84F-4239-891A-4E8F6AF6FFD4}" dt="2021-04-19T20:11:24.047" v="1" actId="20577"/>
        <pc:sldMkLst>
          <pc:docMk/>
          <pc:sldMk cId="978723059" sldId="256"/>
        </pc:sldMkLst>
        <pc:spChg chg="mod">
          <ac:chgData name="Pierre Lison" userId="a8a9df96-d69d-4b67-b9bd-4018f7d77187" providerId="ADAL" clId="{8D1A3608-B84F-4239-891A-4E8F6AF6FFD4}" dt="2021-04-19T20:11:24.047" v="1" actId="20577"/>
          <ac:spMkLst>
            <pc:docMk/>
            <pc:sldMk cId="978723059" sldId="256"/>
            <ac:spMk id="7" creationId="{00000000-0000-0000-0000-000000000000}"/>
          </ac:spMkLst>
        </pc:spChg>
      </pc:sldChg>
      <pc:sldChg chg="modSp mod">
        <pc:chgData name="Pierre Lison" userId="a8a9df96-d69d-4b67-b9bd-4018f7d77187" providerId="ADAL" clId="{8D1A3608-B84F-4239-891A-4E8F6AF6FFD4}" dt="2021-04-19T20:16:05.167" v="131" actId="14100"/>
        <pc:sldMkLst>
          <pc:docMk/>
          <pc:sldMk cId="1417387820" sldId="257"/>
        </pc:sldMkLst>
        <pc:spChg chg="mod">
          <ac:chgData name="Pierre Lison" userId="a8a9df96-d69d-4b67-b9bd-4018f7d77187" providerId="ADAL" clId="{8D1A3608-B84F-4239-891A-4E8F6AF6FFD4}" dt="2021-04-19T20:15:55.863" v="130" actId="1076"/>
          <ac:spMkLst>
            <pc:docMk/>
            <pc:sldMk cId="1417387820" sldId="257"/>
            <ac:spMk id="5" creationId="{ADC2BFBF-21CE-9245-9CBE-BFB3ACCEB8A6}"/>
          </ac:spMkLst>
        </pc:spChg>
        <pc:spChg chg="mod">
          <ac:chgData name="Pierre Lison" userId="a8a9df96-d69d-4b67-b9bd-4018f7d77187" providerId="ADAL" clId="{8D1A3608-B84F-4239-891A-4E8F6AF6FFD4}" dt="2021-04-19T20:16:05.167" v="131" actId="14100"/>
          <ac:spMkLst>
            <pc:docMk/>
            <pc:sldMk cId="1417387820" sldId="257"/>
            <ac:spMk id="14338" creationId="{4DE47CE6-F3FD-314D-861F-5FE403C125A8}"/>
          </ac:spMkLst>
        </pc:spChg>
      </pc:sldChg>
      <pc:sldChg chg="modSp mod">
        <pc:chgData name="Pierre Lison" userId="a8a9df96-d69d-4b67-b9bd-4018f7d77187" providerId="ADAL" clId="{8D1A3608-B84F-4239-891A-4E8F6AF6FFD4}" dt="2021-04-19T22:21:55.731" v="2433" actId="20577"/>
        <pc:sldMkLst>
          <pc:docMk/>
          <pc:sldMk cId="1402831934" sldId="258"/>
        </pc:sldMkLst>
        <pc:spChg chg="mod">
          <ac:chgData name="Pierre Lison" userId="a8a9df96-d69d-4b67-b9bd-4018f7d77187" providerId="ADAL" clId="{8D1A3608-B84F-4239-891A-4E8F6AF6FFD4}" dt="2021-04-19T22:21:55.731" v="2433" actId="20577"/>
          <ac:spMkLst>
            <pc:docMk/>
            <pc:sldMk cId="1402831934" sldId="258"/>
            <ac:spMk id="16386" creationId="{754D2C56-0B79-9949-8AB2-0E59AA432681}"/>
          </ac:spMkLst>
        </pc:spChg>
      </pc:sldChg>
      <pc:sldChg chg="modSp mod">
        <pc:chgData name="Pierre Lison" userId="a8a9df96-d69d-4b67-b9bd-4018f7d77187" providerId="ADAL" clId="{8D1A3608-B84F-4239-891A-4E8F6AF6FFD4}" dt="2021-04-19T22:39:35.481" v="3097" actId="207"/>
        <pc:sldMkLst>
          <pc:docMk/>
          <pc:sldMk cId="1951993359" sldId="259"/>
        </pc:sldMkLst>
        <pc:spChg chg="mod">
          <ac:chgData name="Pierre Lison" userId="a8a9df96-d69d-4b67-b9bd-4018f7d77187" providerId="ADAL" clId="{8D1A3608-B84F-4239-891A-4E8F6AF6FFD4}" dt="2021-04-19T22:39:35.481" v="3097" actId="207"/>
          <ac:spMkLst>
            <pc:docMk/>
            <pc:sldMk cId="1951993359" sldId="259"/>
            <ac:spMk id="18434" creationId="{A9580FE9-8288-9E45-BF19-6A72B2CE7A54}"/>
          </ac:spMkLst>
        </pc:spChg>
      </pc:sldChg>
      <pc:sldChg chg="addSp delSp modSp mod modAnim">
        <pc:chgData name="Pierre Lison" userId="a8a9df96-d69d-4b67-b9bd-4018f7d77187" providerId="ADAL" clId="{8D1A3608-B84F-4239-891A-4E8F6AF6FFD4}" dt="2021-04-19T22:40:30.470" v="3104" actId="114"/>
        <pc:sldMkLst>
          <pc:docMk/>
          <pc:sldMk cId="2214944372" sldId="260"/>
        </pc:sldMkLst>
        <pc:spChg chg="add mod">
          <ac:chgData name="Pierre Lison" userId="a8a9df96-d69d-4b67-b9bd-4018f7d77187" providerId="ADAL" clId="{8D1A3608-B84F-4239-891A-4E8F6AF6FFD4}" dt="2021-04-19T22:40:30.470" v="3104" actId="114"/>
          <ac:spMkLst>
            <pc:docMk/>
            <pc:sldMk cId="2214944372" sldId="260"/>
            <ac:spMk id="2" creationId="{D745BD5D-8BDF-422F-9D3C-2621FADFB5C3}"/>
          </ac:spMkLst>
        </pc:spChg>
        <pc:spChg chg="mod">
          <ac:chgData name="Pierre Lison" userId="a8a9df96-d69d-4b67-b9bd-4018f7d77187" providerId="ADAL" clId="{8D1A3608-B84F-4239-891A-4E8F6AF6FFD4}" dt="2021-04-19T22:33:10.418" v="2793" actId="1076"/>
          <ac:spMkLst>
            <pc:docMk/>
            <pc:sldMk cId="2214944372" sldId="260"/>
            <ac:spMk id="4" creationId="{B74D7C64-6DBF-4A46-95BE-C61BC5087F6E}"/>
          </ac:spMkLst>
        </pc:spChg>
        <pc:spChg chg="mod">
          <ac:chgData name="Pierre Lison" userId="a8a9df96-d69d-4b67-b9bd-4018f7d77187" providerId="ADAL" clId="{8D1A3608-B84F-4239-891A-4E8F6AF6FFD4}" dt="2021-04-19T22:38:23.275" v="3083" actId="1076"/>
          <ac:spMkLst>
            <pc:docMk/>
            <pc:sldMk cId="2214944372" sldId="260"/>
            <ac:spMk id="6" creationId="{3A409B77-7DDF-D34A-93FD-CCBCD542DA41}"/>
          </ac:spMkLst>
        </pc:spChg>
        <pc:spChg chg="mod">
          <ac:chgData name="Pierre Lison" userId="a8a9df96-d69d-4b67-b9bd-4018f7d77187" providerId="ADAL" clId="{8D1A3608-B84F-4239-891A-4E8F6AF6FFD4}" dt="2021-04-19T22:38:23.275" v="3083" actId="1076"/>
          <ac:spMkLst>
            <pc:docMk/>
            <pc:sldMk cId="2214944372" sldId="260"/>
            <ac:spMk id="8" creationId="{ED06E78B-CB94-884B-B50D-3AC1A991FCB2}"/>
          </ac:spMkLst>
        </pc:spChg>
        <pc:spChg chg="mod">
          <ac:chgData name="Pierre Lison" userId="a8a9df96-d69d-4b67-b9bd-4018f7d77187" providerId="ADAL" clId="{8D1A3608-B84F-4239-891A-4E8F6AF6FFD4}" dt="2021-04-19T22:38:23.275" v="3083" actId="1076"/>
          <ac:spMkLst>
            <pc:docMk/>
            <pc:sldMk cId="2214944372" sldId="260"/>
            <ac:spMk id="9" creationId="{F6F9D7B4-4BE7-D14B-93DE-CD7DF1624570}"/>
          </ac:spMkLst>
        </pc:spChg>
        <pc:spChg chg="mod">
          <ac:chgData name="Pierre Lison" userId="a8a9df96-d69d-4b67-b9bd-4018f7d77187" providerId="ADAL" clId="{8D1A3608-B84F-4239-891A-4E8F6AF6FFD4}" dt="2021-04-19T22:38:23.275" v="3083" actId="1076"/>
          <ac:spMkLst>
            <pc:docMk/>
            <pc:sldMk cId="2214944372" sldId="260"/>
            <ac:spMk id="11" creationId="{0918A126-A656-F648-B230-A10D38724F4C}"/>
          </ac:spMkLst>
        </pc:spChg>
        <pc:spChg chg="mod">
          <ac:chgData name="Pierre Lison" userId="a8a9df96-d69d-4b67-b9bd-4018f7d77187" providerId="ADAL" clId="{8D1A3608-B84F-4239-891A-4E8F6AF6FFD4}" dt="2021-04-19T22:38:23.275" v="3083" actId="1076"/>
          <ac:spMkLst>
            <pc:docMk/>
            <pc:sldMk cId="2214944372" sldId="260"/>
            <ac:spMk id="12" creationId="{96045D32-5DB1-F44A-A73B-903A69A47DBA}"/>
          </ac:spMkLst>
        </pc:spChg>
        <pc:spChg chg="del">
          <ac:chgData name="Pierre Lison" userId="a8a9df96-d69d-4b67-b9bd-4018f7d77187" providerId="ADAL" clId="{8D1A3608-B84F-4239-891A-4E8F6AF6FFD4}" dt="2021-04-19T22:30:03.769" v="2514" actId="478"/>
          <ac:spMkLst>
            <pc:docMk/>
            <pc:sldMk cId="2214944372" sldId="260"/>
            <ac:spMk id="13" creationId="{B0460FCD-54C8-B647-8629-B16840EFE2BF}"/>
          </ac:spMkLst>
        </pc:spChg>
        <pc:spChg chg="add del mod">
          <ac:chgData name="Pierre Lison" userId="a8a9df96-d69d-4b67-b9bd-4018f7d77187" providerId="ADAL" clId="{8D1A3608-B84F-4239-891A-4E8F6AF6FFD4}" dt="2021-04-19T22:31:17.086" v="2535"/>
          <ac:spMkLst>
            <pc:docMk/>
            <pc:sldMk cId="2214944372" sldId="260"/>
            <ac:spMk id="14" creationId="{E2F9FF1E-0EC3-46D3-86A0-7330C0AEB564}"/>
          </ac:spMkLst>
        </pc:spChg>
        <pc:spChg chg="add del mod">
          <ac:chgData name="Pierre Lison" userId="a8a9df96-d69d-4b67-b9bd-4018f7d77187" providerId="ADAL" clId="{8D1A3608-B84F-4239-891A-4E8F6AF6FFD4}" dt="2021-04-19T22:31:17.086" v="2535"/>
          <ac:spMkLst>
            <pc:docMk/>
            <pc:sldMk cId="2214944372" sldId="260"/>
            <ac:spMk id="15" creationId="{EEBAF135-5245-4238-AAA9-05A7A29AFC86}"/>
          </ac:spMkLst>
        </pc:spChg>
        <pc:spChg chg="mod">
          <ac:chgData name="Pierre Lison" userId="a8a9df96-d69d-4b67-b9bd-4018f7d77187" providerId="ADAL" clId="{8D1A3608-B84F-4239-891A-4E8F6AF6FFD4}" dt="2021-04-19T22:30:56.627" v="2530" actId="20577"/>
          <ac:spMkLst>
            <pc:docMk/>
            <pc:sldMk cId="2214944372" sldId="260"/>
            <ac:spMk id="20481" creationId="{05034045-02AF-2343-B264-39F8421CFD60}"/>
          </ac:spMkLst>
        </pc:spChg>
        <pc:grpChg chg="mod">
          <ac:chgData name="Pierre Lison" userId="a8a9df96-d69d-4b67-b9bd-4018f7d77187" providerId="ADAL" clId="{8D1A3608-B84F-4239-891A-4E8F6AF6FFD4}" dt="2021-04-19T22:38:23.275" v="3083" actId="1076"/>
          <ac:grpSpMkLst>
            <pc:docMk/>
            <pc:sldMk cId="2214944372" sldId="260"/>
            <ac:grpSpMk id="7" creationId="{FC07BFFA-4A8F-C841-B459-2ABD91D5182E}"/>
          </ac:grpSpMkLst>
        </pc:grpChg>
        <pc:grpChg chg="mod">
          <ac:chgData name="Pierre Lison" userId="a8a9df96-d69d-4b67-b9bd-4018f7d77187" providerId="ADAL" clId="{8D1A3608-B84F-4239-891A-4E8F6AF6FFD4}" dt="2021-04-19T22:38:23.275" v="3083" actId="1076"/>
          <ac:grpSpMkLst>
            <pc:docMk/>
            <pc:sldMk cId="2214944372" sldId="260"/>
            <ac:grpSpMk id="10" creationId="{F58F71CB-C735-224E-A19B-EAB4717F0A59}"/>
          </ac:grpSpMkLst>
        </pc:grpChg>
        <pc:picChg chg="mod">
          <ac:chgData name="Pierre Lison" userId="a8a9df96-d69d-4b67-b9bd-4018f7d77187" providerId="ADAL" clId="{8D1A3608-B84F-4239-891A-4E8F6AF6FFD4}" dt="2021-04-19T22:38:23.275" v="3083" actId="1076"/>
          <ac:picMkLst>
            <pc:docMk/>
            <pc:sldMk cId="2214944372" sldId="260"/>
            <ac:picMk id="20484" creationId="{18EFECB9-6C4D-724F-AF29-94F2CAB2EB27}"/>
          </ac:picMkLst>
        </pc:picChg>
      </pc:sldChg>
      <pc:sldChg chg="modSp del mod">
        <pc:chgData name="Pierre Lison" userId="a8a9df96-d69d-4b67-b9bd-4018f7d77187" providerId="ADAL" clId="{8D1A3608-B84F-4239-891A-4E8F6AF6FFD4}" dt="2021-04-19T22:33:41.379" v="2810" actId="47"/>
        <pc:sldMkLst>
          <pc:docMk/>
          <pc:sldMk cId="3773549454" sldId="261"/>
        </pc:sldMkLst>
        <pc:spChg chg="mod">
          <ac:chgData name="Pierre Lison" userId="a8a9df96-d69d-4b67-b9bd-4018f7d77187" providerId="ADAL" clId="{8D1A3608-B84F-4239-891A-4E8F6AF6FFD4}" dt="2021-04-19T20:17:15.466" v="153" actId="20577"/>
          <ac:spMkLst>
            <pc:docMk/>
            <pc:sldMk cId="3773549454" sldId="261"/>
            <ac:spMk id="6" creationId="{27B59DB4-42E3-AA49-8AAB-A14EAE1B511E}"/>
          </ac:spMkLst>
        </pc:spChg>
      </pc:sldChg>
      <pc:sldChg chg="addSp modSp mod modAnim">
        <pc:chgData name="Pierre Lison" userId="a8a9df96-d69d-4b67-b9bd-4018f7d77187" providerId="ADAL" clId="{8D1A3608-B84F-4239-891A-4E8F6AF6FFD4}" dt="2021-04-19T22:25:34.169" v="2464" actId="1076"/>
        <pc:sldMkLst>
          <pc:docMk/>
          <pc:sldMk cId="3564842140" sldId="263"/>
        </pc:sldMkLst>
        <pc:spChg chg="mod">
          <ac:chgData name="Pierre Lison" userId="a8a9df96-d69d-4b67-b9bd-4018f7d77187" providerId="ADAL" clId="{8D1A3608-B84F-4239-891A-4E8F6AF6FFD4}" dt="2021-04-19T22:22:41.472" v="2441"/>
          <ac:spMkLst>
            <pc:docMk/>
            <pc:sldMk cId="3564842140" sldId="263"/>
            <ac:spMk id="26626" creationId="{4A4C94CE-5F00-D247-A248-1F0E1E6483D0}"/>
          </ac:spMkLst>
        </pc:spChg>
        <pc:picChg chg="add mod">
          <ac:chgData name="Pierre Lison" userId="a8a9df96-d69d-4b67-b9bd-4018f7d77187" providerId="ADAL" clId="{8D1A3608-B84F-4239-891A-4E8F6AF6FFD4}" dt="2021-04-19T22:25:34.169" v="2464" actId="1076"/>
          <ac:picMkLst>
            <pc:docMk/>
            <pc:sldMk cId="3564842140" sldId="263"/>
            <ac:picMk id="5" creationId="{9AFE199A-00DD-4CD1-865C-57C8ABEDBF9B}"/>
          </ac:picMkLst>
        </pc:picChg>
      </pc:sldChg>
      <pc:sldChg chg="modSp del mod">
        <pc:chgData name="Pierre Lison" userId="a8a9df96-d69d-4b67-b9bd-4018f7d77187" providerId="ADAL" clId="{8D1A3608-B84F-4239-891A-4E8F6AF6FFD4}" dt="2021-04-19T22:25:37.583" v="2465" actId="47"/>
        <pc:sldMkLst>
          <pc:docMk/>
          <pc:sldMk cId="4017908451" sldId="264"/>
        </pc:sldMkLst>
        <pc:spChg chg="mod">
          <ac:chgData name="Pierre Lison" userId="a8a9df96-d69d-4b67-b9bd-4018f7d77187" providerId="ADAL" clId="{8D1A3608-B84F-4239-891A-4E8F6AF6FFD4}" dt="2021-04-19T20:13:16.513" v="59" actId="20577"/>
          <ac:spMkLst>
            <pc:docMk/>
            <pc:sldMk cId="4017908451" sldId="264"/>
            <ac:spMk id="6" creationId="{B56E7CC1-6D3A-E144-86CC-58B7C180D7D6}"/>
          </ac:spMkLst>
        </pc:spChg>
        <pc:spChg chg="mod">
          <ac:chgData name="Pierre Lison" userId="a8a9df96-d69d-4b67-b9bd-4018f7d77187" providerId="ADAL" clId="{8D1A3608-B84F-4239-891A-4E8F6AF6FFD4}" dt="2021-04-19T20:13:09.520" v="45" actId="20577"/>
          <ac:spMkLst>
            <pc:docMk/>
            <pc:sldMk cId="4017908451" sldId="264"/>
            <ac:spMk id="28673" creationId="{F4BE541F-52C8-714E-BFC1-01A5233C50BC}"/>
          </ac:spMkLst>
        </pc:spChg>
      </pc:sldChg>
      <pc:sldChg chg="modSp mod">
        <pc:chgData name="Pierre Lison" userId="a8a9df96-d69d-4b67-b9bd-4018f7d77187" providerId="ADAL" clId="{8D1A3608-B84F-4239-891A-4E8F6AF6FFD4}" dt="2021-04-19T20:21:49.320" v="158" actId="1076"/>
        <pc:sldMkLst>
          <pc:docMk/>
          <pc:sldMk cId="869076319" sldId="265"/>
        </pc:sldMkLst>
        <pc:spChg chg="mod">
          <ac:chgData name="Pierre Lison" userId="a8a9df96-d69d-4b67-b9bd-4018f7d77187" providerId="ADAL" clId="{8D1A3608-B84F-4239-891A-4E8F6AF6FFD4}" dt="2021-04-19T20:21:49.320" v="158" actId="1076"/>
          <ac:spMkLst>
            <pc:docMk/>
            <pc:sldMk cId="869076319" sldId="265"/>
            <ac:spMk id="5" creationId="{FAB5C325-A38E-7A42-BBD6-E300E261514B}"/>
          </ac:spMkLst>
        </pc:spChg>
        <pc:spChg chg="mod">
          <ac:chgData name="Pierre Lison" userId="a8a9df96-d69d-4b67-b9bd-4018f7d77187" providerId="ADAL" clId="{8D1A3608-B84F-4239-891A-4E8F6AF6FFD4}" dt="2021-04-19T20:21:44.382" v="157" actId="20577"/>
          <ac:spMkLst>
            <pc:docMk/>
            <pc:sldMk cId="869076319" sldId="265"/>
            <ac:spMk id="30723" creationId="{57D17339-494E-BE46-B1B9-0DBF7E7E4B7A}"/>
          </ac:spMkLst>
        </pc:spChg>
      </pc:sldChg>
      <pc:sldChg chg="delSp modSp mod">
        <pc:chgData name="Pierre Lison" userId="a8a9df96-d69d-4b67-b9bd-4018f7d77187" providerId="ADAL" clId="{8D1A3608-B84F-4239-891A-4E8F6AF6FFD4}" dt="2021-04-19T22:24:44.130" v="2457" actId="478"/>
        <pc:sldMkLst>
          <pc:docMk/>
          <pc:sldMk cId="562739058" sldId="272"/>
        </pc:sldMkLst>
        <pc:spChg chg="del mod">
          <ac:chgData name="Pierre Lison" userId="a8a9df96-d69d-4b67-b9bd-4018f7d77187" providerId="ADAL" clId="{8D1A3608-B84F-4239-891A-4E8F6AF6FFD4}" dt="2021-04-19T22:24:44.130" v="2457" actId="478"/>
          <ac:spMkLst>
            <pc:docMk/>
            <pc:sldMk cId="562739058" sldId="272"/>
            <ac:spMk id="5" creationId="{5056D082-E7B2-D140-9505-1013E9F5CE75}"/>
          </ac:spMkLst>
        </pc:spChg>
      </pc:sldChg>
      <pc:sldChg chg="modSp mod">
        <pc:chgData name="Pierre Lison" userId="a8a9df96-d69d-4b67-b9bd-4018f7d77187" providerId="ADAL" clId="{8D1A3608-B84F-4239-891A-4E8F6AF6FFD4}" dt="2021-04-19T20:19:44.203" v="156" actId="114"/>
        <pc:sldMkLst>
          <pc:docMk/>
          <pc:sldMk cId="274124161" sldId="273"/>
        </pc:sldMkLst>
        <pc:spChg chg="mod">
          <ac:chgData name="Pierre Lison" userId="a8a9df96-d69d-4b67-b9bd-4018f7d77187" providerId="ADAL" clId="{8D1A3608-B84F-4239-891A-4E8F6AF6FFD4}" dt="2021-04-19T20:19:44.203" v="156" actId="114"/>
          <ac:spMkLst>
            <pc:docMk/>
            <pc:sldMk cId="274124161" sldId="273"/>
            <ac:spMk id="3" creationId="{E1152CC4-0CDA-4743-94B1-ED2C3C511F30}"/>
          </ac:spMkLst>
        </pc:spChg>
      </pc:sldChg>
      <pc:sldChg chg="modSp mod">
        <pc:chgData name="Pierre Lison" userId="a8a9df96-d69d-4b67-b9bd-4018f7d77187" providerId="ADAL" clId="{8D1A3608-B84F-4239-891A-4E8F6AF6FFD4}" dt="2021-04-19T20:24:32.521" v="182" actId="20577"/>
        <pc:sldMkLst>
          <pc:docMk/>
          <pc:sldMk cId="2522845467" sldId="276"/>
        </pc:sldMkLst>
        <pc:spChg chg="mod">
          <ac:chgData name="Pierre Lison" userId="a8a9df96-d69d-4b67-b9bd-4018f7d77187" providerId="ADAL" clId="{8D1A3608-B84F-4239-891A-4E8F6AF6FFD4}" dt="2021-04-19T20:24:32.521" v="182" actId="20577"/>
          <ac:spMkLst>
            <pc:docMk/>
            <pc:sldMk cId="2522845467" sldId="276"/>
            <ac:spMk id="3" creationId="{A74E438B-128D-194D-9F59-9E9CC520A149}"/>
          </ac:spMkLst>
        </pc:spChg>
        <pc:spChg chg="mod">
          <ac:chgData name="Pierre Lison" userId="a8a9df96-d69d-4b67-b9bd-4018f7d77187" providerId="ADAL" clId="{8D1A3608-B84F-4239-891A-4E8F6AF6FFD4}" dt="2021-04-19T20:24:16.297" v="170" actId="20577"/>
          <ac:spMkLst>
            <pc:docMk/>
            <pc:sldMk cId="2522845467" sldId="276"/>
            <ac:spMk id="53249" creationId="{6E7E6606-ADA1-5541-8DA7-B7F97CDA0546}"/>
          </ac:spMkLst>
        </pc:spChg>
      </pc:sldChg>
      <pc:sldChg chg="modSp mod">
        <pc:chgData name="Pierre Lison" userId="a8a9df96-d69d-4b67-b9bd-4018f7d77187" providerId="ADAL" clId="{8D1A3608-B84F-4239-891A-4E8F6AF6FFD4}" dt="2021-04-19T22:24:18.807" v="2451" actId="114"/>
        <pc:sldMkLst>
          <pc:docMk/>
          <pc:sldMk cId="2050363850" sldId="277"/>
        </pc:sldMkLst>
        <pc:spChg chg="mod">
          <ac:chgData name="Pierre Lison" userId="a8a9df96-d69d-4b67-b9bd-4018f7d77187" providerId="ADAL" clId="{8D1A3608-B84F-4239-891A-4E8F6AF6FFD4}" dt="2021-04-19T20:28:10.051" v="221" actId="20577"/>
          <ac:spMkLst>
            <pc:docMk/>
            <pc:sldMk cId="2050363850" sldId="277"/>
            <ac:spMk id="8" creationId="{5EE1569F-736E-7241-A897-379E3D830AAC}"/>
          </ac:spMkLst>
        </pc:spChg>
        <pc:spChg chg="mod">
          <ac:chgData name="Pierre Lison" userId="a8a9df96-d69d-4b67-b9bd-4018f7d77187" providerId="ADAL" clId="{8D1A3608-B84F-4239-891A-4E8F6AF6FFD4}" dt="2021-04-19T20:24:42.897" v="194" actId="20577"/>
          <ac:spMkLst>
            <pc:docMk/>
            <pc:sldMk cId="2050363850" sldId="277"/>
            <ac:spMk id="55297" creationId="{503251C5-5443-A24B-8344-F0832821B5FE}"/>
          </ac:spMkLst>
        </pc:spChg>
        <pc:spChg chg="mod">
          <ac:chgData name="Pierre Lison" userId="a8a9df96-d69d-4b67-b9bd-4018f7d77187" providerId="ADAL" clId="{8D1A3608-B84F-4239-891A-4E8F6AF6FFD4}" dt="2021-04-19T22:24:18.807" v="2451" actId="114"/>
          <ac:spMkLst>
            <pc:docMk/>
            <pc:sldMk cId="2050363850" sldId="277"/>
            <ac:spMk id="55298" creationId="{418419FB-FD19-FF4A-899E-89BD9BF2397C}"/>
          </ac:spMkLst>
        </pc:spChg>
      </pc:sldChg>
      <pc:sldChg chg="modSp del mod">
        <pc:chgData name="Pierre Lison" userId="a8a9df96-d69d-4b67-b9bd-4018f7d77187" providerId="ADAL" clId="{8D1A3608-B84F-4239-891A-4E8F6AF6FFD4}" dt="2021-04-19T20:27:59.221" v="218" actId="47"/>
        <pc:sldMkLst>
          <pc:docMk/>
          <pc:sldMk cId="4022833488" sldId="278"/>
        </pc:sldMkLst>
        <pc:spChg chg="mod">
          <ac:chgData name="Pierre Lison" userId="a8a9df96-d69d-4b67-b9bd-4018f7d77187" providerId="ADAL" clId="{8D1A3608-B84F-4239-891A-4E8F6AF6FFD4}" dt="2021-04-19T20:25:13.593" v="217" actId="20577"/>
          <ac:spMkLst>
            <pc:docMk/>
            <pc:sldMk cId="4022833488" sldId="278"/>
            <ac:spMk id="57345" creationId="{B49F063F-41B7-2440-8C06-28FBBE75F828}"/>
          </ac:spMkLst>
        </pc:spChg>
      </pc:sldChg>
      <pc:sldChg chg="modSp mod">
        <pc:chgData name="Pierre Lison" userId="a8a9df96-d69d-4b67-b9bd-4018f7d77187" providerId="ADAL" clId="{8D1A3608-B84F-4239-891A-4E8F6AF6FFD4}" dt="2021-04-19T20:28:57.473" v="235" actId="1076"/>
        <pc:sldMkLst>
          <pc:docMk/>
          <pc:sldMk cId="821980269" sldId="279"/>
        </pc:sldMkLst>
        <pc:spChg chg="mod">
          <ac:chgData name="Pierre Lison" userId="a8a9df96-d69d-4b67-b9bd-4018f7d77187" providerId="ADAL" clId="{8D1A3608-B84F-4239-891A-4E8F6AF6FFD4}" dt="2021-04-19T20:28:26.579" v="222" actId="114"/>
          <ac:spMkLst>
            <pc:docMk/>
            <pc:sldMk cId="821980269" sldId="279"/>
            <ac:spMk id="6" creationId="{CE2EE71D-DF48-2449-9DAD-DB0753F5AD39}"/>
          </ac:spMkLst>
        </pc:spChg>
        <pc:spChg chg="mod">
          <ac:chgData name="Pierre Lison" userId="a8a9df96-d69d-4b67-b9bd-4018f7d77187" providerId="ADAL" clId="{8D1A3608-B84F-4239-891A-4E8F6AF6FFD4}" dt="2021-04-19T20:28:53.092" v="234" actId="20577"/>
          <ac:spMkLst>
            <pc:docMk/>
            <pc:sldMk cId="821980269" sldId="279"/>
            <ac:spMk id="59393" creationId="{34F8F56C-E0C8-B240-A61E-09A5DD027EAB}"/>
          </ac:spMkLst>
        </pc:spChg>
        <pc:picChg chg="mod">
          <ac:chgData name="Pierre Lison" userId="a8a9df96-d69d-4b67-b9bd-4018f7d77187" providerId="ADAL" clId="{8D1A3608-B84F-4239-891A-4E8F6AF6FFD4}" dt="2021-04-19T20:28:57.473" v="235" actId="1076"/>
          <ac:picMkLst>
            <pc:docMk/>
            <pc:sldMk cId="821980269" sldId="279"/>
            <ac:picMk id="59395" creationId="{BEE780D5-F52F-6D47-BF49-0E2B52E24032}"/>
          </ac:picMkLst>
        </pc:picChg>
      </pc:sldChg>
      <pc:sldChg chg="modSp mod">
        <pc:chgData name="Pierre Lison" userId="a8a9df96-d69d-4b67-b9bd-4018f7d77187" providerId="ADAL" clId="{8D1A3608-B84F-4239-891A-4E8F6AF6FFD4}" dt="2021-04-19T20:29:00.794" v="236"/>
        <pc:sldMkLst>
          <pc:docMk/>
          <pc:sldMk cId="1598677067" sldId="280"/>
        </pc:sldMkLst>
        <pc:spChg chg="mod">
          <ac:chgData name="Pierre Lison" userId="a8a9df96-d69d-4b67-b9bd-4018f7d77187" providerId="ADAL" clId="{8D1A3608-B84F-4239-891A-4E8F6AF6FFD4}" dt="2021-04-19T20:29:00.794" v="236"/>
          <ac:spMkLst>
            <pc:docMk/>
            <pc:sldMk cId="1598677067" sldId="280"/>
            <ac:spMk id="61441" creationId="{ADB60F83-AFD5-514A-8736-CC770D95595D}"/>
          </ac:spMkLst>
        </pc:spChg>
      </pc:sldChg>
      <pc:sldChg chg="modSp mod">
        <pc:chgData name="Pierre Lison" userId="a8a9df96-d69d-4b67-b9bd-4018f7d77187" providerId="ADAL" clId="{8D1A3608-B84F-4239-891A-4E8F6AF6FFD4}" dt="2021-04-19T22:23:01.057" v="2444" actId="207"/>
        <pc:sldMkLst>
          <pc:docMk/>
          <pc:sldMk cId="2932450661" sldId="281"/>
        </pc:sldMkLst>
        <pc:spChg chg="mod">
          <ac:chgData name="Pierre Lison" userId="a8a9df96-d69d-4b67-b9bd-4018f7d77187" providerId="ADAL" clId="{8D1A3608-B84F-4239-891A-4E8F6AF6FFD4}" dt="2021-04-19T22:23:01.057" v="2444" actId="207"/>
          <ac:spMkLst>
            <pc:docMk/>
            <pc:sldMk cId="2932450661" sldId="281"/>
            <ac:spMk id="63490" creationId="{28EDB94B-B3F3-B746-840F-120579475300}"/>
          </ac:spMkLst>
        </pc:spChg>
      </pc:sldChg>
      <pc:sldChg chg="del mod ord modShow">
        <pc:chgData name="Pierre Lison" userId="a8a9df96-d69d-4b67-b9bd-4018f7d77187" providerId="ADAL" clId="{8D1A3608-B84F-4239-891A-4E8F6AF6FFD4}" dt="2021-04-19T21:09:53.989" v="345" actId="47"/>
        <pc:sldMkLst>
          <pc:docMk/>
          <pc:sldMk cId="3647841815" sldId="283"/>
        </pc:sldMkLst>
      </pc:sldChg>
      <pc:sldChg chg="ord">
        <pc:chgData name="Pierre Lison" userId="a8a9df96-d69d-4b67-b9bd-4018f7d77187" providerId="ADAL" clId="{8D1A3608-B84F-4239-891A-4E8F6AF6FFD4}" dt="2021-04-19T21:02:27.532" v="240"/>
        <pc:sldMkLst>
          <pc:docMk/>
          <pc:sldMk cId="851267904" sldId="284"/>
        </pc:sldMkLst>
      </pc:sldChg>
      <pc:sldChg chg="modSp mod ord">
        <pc:chgData name="Pierre Lison" userId="a8a9df96-d69d-4b67-b9bd-4018f7d77187" providerId="ADAL" clId="{8D1A3608-B84F-4239-891A-4E8F6AF6FFD4}" dt="2021-04-19T22:20:50.867" v="2382" actId="20577"/>
        <pc:sldMkLst>
          <pc:docMk/>
          <pc:sldMk cId="321086565" sldId="285"/>
        </pc:sldMkLst>
        <pc:spChg chg="mod">
          <ac:chgData name="Pierre Lison" userId="a8a9df96-d69d-4b67-b9bd-4018f7d77187" providerId="ADAL" clId="{8D1A3608-B84F-4239-891A-4E8F6AF6FFD4}" dt="2021-04-19T22:20:50.867" v="2382" actId="20577"/>
          <ac:spMkLst>
            <pc:docMk/>
            <pc:sldMk cId="321086565" sldId="285"/>
            <ac:spMk id="71682" creationId="{9C7E1D64-9281-574D-9CC8-744CB0142B25}"/>
          </ac:spMkLst>
        </pc:spChg>
      </pc:sldChg>
      <pc:sldChg chg="ord">
        <pc:chgData name="Pierre Lison" userId="a8a9df96-d69d-4b67-b9bd-4018f7d77187" providerId="ADAL" clId="{8D1A3608-B84F-4239-891A-4E8F6AF6FFD4}" dt="2021-04-19T21:07:33.404" v="329"/>
        <pc:sldMkLst>
          <pc:docMk/>
          <pc:sldMk cId="1833685740" sldId="286"/>
        </pc:sldMkLst>
      </pc:sldChg>
      <pc:sldChg chg="modSp mod">
        <pc:chgData name="Pierre Lison" userId="a8a9df96-d69d-4b67-b9bd-4018f7d77187" providerId="ADAL" clId="{8D1A3608-B84F-4239-891A-4E8F6AF6FFD4}" dt="2021-04-19T22:23:54.331" v="2450" actId="20577"/>
        <pc:sldMkLst>
          <pc:docMk/>
          <pc:sldMk cId="324371143" sldId="291"/>
        </pc:sldMkLst>
        <pc:spChg chg="mod">
          <ac:chgData name="Pierre Lison" userId="a8a9df96-d69d-4b67-b9bd-4018f7d77187" providerId="ADAL" clId="{8D1A3608-B84F-4239-891A-4E8F6AF6FFD4}" dt="2021-04-19T22:23:50.339" v="2448" actId="20577"/>
          <ac:spMkLst>
            <pc:docMk/>
            <pc:sldMk cId="324371143" sldId="291"/>
            <ac:spMk id="79873" creationId="{DB635AB6-D9A3-1049-9968-5885776C9C71}"/>
          </ac:spMkLst>
        </pc:spChg>
        <pc:spChg chg="mod">
          <ac:chgData name="Pierre Lison" userId="a8a9df96-d69d-4b67-b9bd-4018f7d77187" providerId="ADAL" clId="{8D1A3608-B84F-4239-891A-4E8F6AF6FFD4}" dt="2021-04-19T22:23:54.331" v="2450" actId="20577"/>
          <ac:spMkLst>
            <pc:docMk/>
            <pc:sldMk cId="324371143" sldId="291"/>
            <ac:spMk id="79874" creationId="{1058EE9D-09C3-3241-A8E8-244F37B2CE2C}"/>
          </ac:spMkLst>
        </pc:spChg>
      </pc:sldChg>
      <pc:sldChg chg="del">
        <pc:chgData name="Pierre Lison" userId="a8a9df96-d69d-4b67-b9bd-4018f7d77187" providerId="ADAL" clId="{8D1A3608-B84F-4239-891A-4E8F6AF6FFD4}" dt="2021-04-19T21:23:38.037" v="689" actId="47"/>
        <pc:sldMkLst>
          <pc:docMk/>
          <pc:sldMk cId="266345231" sldId="292"/>
        </pc:sldMkLst>
      </pc:sldChg>
      <pc:sldChg chg="addSp delSp modSp mod ord modAnim">
        <pc:chgData name="Pierre Lison" userId="a8a9df96-d69d-4b67-b9bd-4018f7d77187" providerId="ADAL" clId="{8D1A3608-B84F-4239-891A-4E8F6AF6FFD4}" dt="2021-04-19T21:23:28.811" v="688" actId="20577"/>
        <pc:sldMkLst>
          <pc:docMk/>
          <pc:sldMk cId="1754828833" sldId="293"/>
        </pc:sldMkLst>
        <pc:spChg chg="mod">
          <ac:chgData name="Pierre Lison" userId="a8a9df96-d69d-4b67-b9bd-4018f7d77187" providerId="ADAL" clId="{8D1A3608-B84F-4239-891A-4E8F6AF6FFD4}" dt="2021-04-19T21:17:39.022" v="360" actId="207"/>
          <ac:spMkLst>
            <pc:docMk/>
            <pc:sldMk cId="1754828833" sldId="293"/>
            <ac:spMk id="5" creationId="{8A30DA2C-A5A6-804D-8BFB-3924B8DF811F}"/>
          </ac:spMkLst>
        </pc:spChg>
        <pc:spChg chg="add mod">
          <ac:chgData name="Pierre Lison" userId="a8a9df96-d69d-4b67-b9bd-4018f7d77187" providerId="ADAL" clId="{8D1A3608-B84F-4239-891A-4E8F6AF6FFD4}" dt="2021-04-19T21:23:28.811" v="688" actId="20577"/>
          <ac:spMkLst>
            <pc:docMk/>
            <pc:sldMk cId="1754828833" sldId="293"/>
            <ac:spMk id="9" creationId="{29208933-73F6-473B-8C02-DC8F7EC05689}"/>
          </ac:spMkLst>
        </pc:spChg>
        <pc:spChg chg="add mod">
          <ac:chgData name="Pierre Lison" userId="a8a9df96-d69d-4b67-b9bd-4018f7d77187" providerId="ADAL" clId="{8D1A3608-B84F-4239-891A-4E8F6AF6FFD4}" dt="2021-04-19T21:20:58.082" v="519" actId="1076"/>
          <ac:spMkLst>
            <pc:docMk/>
            <pc:sldMk cId="1754828833" sldId="293"/>
            <ac:spMk id="12" creationId="{6BE6A6C0-539B-4C1C-8B6A-3DADEA993281}"/>
          </ac:spMkLst>
        </pc:spChg>
        <pc:spChg chg="add mod">
          <ac:chgData name="Pierre Lison" userId="a8a9df96-d69d-4b67-b9bd-4018f7d77187" providerId="ADAL" clId="{8D1A3608-B84F-4239-891A-4E8F6AF6FFD4}" dt="2021-04-19T21:21:42.746" v="536" actId="1035"/>
          <ac:spMkLst>
            <pc:docMk/>
            <pc:sldMk cId="1754828833" sldId="293"/>
            <ac:spMk id="14" creationId="{37E05B5C-3E65-4097-A44F-6549A7DEEFAD}"/>
          </ac:spMkLst>
        </pc:spChg>
        <pc:picChg chg="add mod">
          <ac:chgData name="Pierre Lison" userId="a8a9df96-d69d-4b67-b9bd-4018f7d77187" providerId="ADAL" clId="{8D1A3608-B84F-4239-891A-4E8F6AF6FFD4}" dt="2021-04-19T21:17:08.842" v="356" actId="1076"/>
          <ac:picMkLst>
            <pc:docMk/>
            <pc:sldMk cId="1754828833" sldId="293"/>
            <ac:picMk id="3" creationId="{487EC0FE-CEF6-4F0B-8B2C-AEBC8D51BC1F}"/>
          </ac:picMkLst>
        </pc:picChg>
        <pc:picChg chg="del">
          <ac:chgData name="Pierre Lison" userId="a8a9df96-d69d-4b67-b9bd-4018f7d77187" providerId="ADAL" clId="{8D1A3608-B84F-4239-891A-4E8F6AF6FFD4}" dt="2021-04-19T21:16:36.437" v="349" actId="478"/>
          <ac:picMkLst>
            <pc:docMk/>
            <pc:sldMk cId="1754828833" sldId="293"/>
            <ac:picMk id="6" creationId="{F6941C0C-D2AF-8041-AFE9-9C7DBA70F82A}"/>
          </ac:picMkLst>
        </pc:picChg>
        <pc:cxnChg chg="add">
          <ac:chgData name="Pierre Lison" userId="a8a9df96-d69d-4b67-b9bd-4018f7d77187" providerId="ADAL" clId="{8D1A3608-B84F-4239-891A-4E8F6AF6FFD4}" dt="2021-04-19T21:18:22.697" v="361" actId="11529"/>
          <ac:cxnSpMkLst>
            <pc:docMk/>
            <pc:sldMk cId="1754828833" sldId="293"/>
            <ac:cxnSpMk id="8" creationId="{2F6DA88F-ED1A-4886-A591-2D744CC34352}"/>
          </ac:cxnSpMkLst>
        </pc:cxnChg>
      </pc:sldChg>
      <pc:sldChg chg="modSp mod">
        <pc:chgData name="Pierre Lison" userId="a8a9df96-d69d-4b67-b9bd-4018f7d77187" providerId="ADAL" clId="{8D1A3608-B84F-4239-891A-4E8F6AF6FFD4}" dt="2021-04-19T22:23:11.774" v="2445"/>
        <pc:sldMkLst>
          <pc:docMk/>
          <pc:sldMk cId="1672465515" sldId="294"/>
        </pc:sldMkLst>
        <pc:spChg chg="mod">
          <ac:chgData name="Pierre Lison" userId="a8a9df96-d69d-4b67-b9bd-4018f7d77187" providerId="ADAL" clId="{8D1A3608-B84F-4239-891A-4E8F6AF6FFD4}" dt="2021-04-19T22:23:11.774" v="2445"/>
          <ac:spMkLst>
            <pc:docMk/>
            <pc:sldMk cId="1672465515" sldId="294"/>
            <ac:spMk id="86018" creationId="{AEE1914D-8C73-B141-9313-03C7CBC24F7D}"/>
          </ac:spMkLst>
        </pc:spChg>
      </pc:sldChg>
      <pc:sldChg chg="addSp delSp modSp mod">
        <pc:chgData name="Pierre Lison" userId="a8a9df96-d69d-4b67-b9bd-4018f7d77187" providerId="ADAL" clId="{8D1A3608-B84F-4239-891A-4E8F6AF6FFD4}" dt="2021-04-19T22:13:25.570" v="2263" actId="14100"/>
        <pc:sldMkLst>
          <pc:docMk/>
          <pc:sldMk cId="3768810697" sldId="295"/>
        </pc:sldMkLst>
        <pc:spChg chg="mod">
          <ac:chgData name="Pierre Lison" userId="a8a9df96-d69d-4b67-b9bd-4018f7d77187" providerId="ADAL" clId="{8D1A3608-B84F-4239-891A-4E8F6AF6FFD4}" dt="2021-04-19T22:05:52.866" v="2052" actId="1076"/>
          <ac:spMkLst>
            <pc:docMk/>
            <pc:sldMk cId="3768810697" sldId="295"/>
            <ac:spMk id="4" creationId="{1D03BFCA-1DB3-C34E-B486-455E90FD5FFC}"/>
          </ac:spMkLst>
        </pc:spChg>
        <pc:spChg chg="mod">
          <ac:chgData name="Pierre Lison" userId="a8a9df96-d69d-4b67-b9bd-4018f7d77187" providerId="ADAL" clId="{8D1A3608-B84F-4239-891A-4E8F6AF6FFD4}" dt="2021-04-19T22:13:21.617" v="2262" actId="1076"/>
          <ac:spMkLst>
            <pc:docMk/>
            <pc:sldMk cId="3768810697" sldId="295"/>
            <ac:spMk id="7" creationId="{3E067585-4914-D449-A3DD-6903480378FD}"/>
          </ac:spMkLst>
        </pc:spChg>
        <pc:spChg chg="mod">
          <ac:chgData name="Pierre Lison" userId="a8a9df96-d69d-4b67-b9bd-4018f7d77187" providerId="ADAL" clId="{8D1A3608-B84F-4239-891A-4E8F6AF6FFD4}" dt="2021-04-19T22:13:21.617" v="2262" actId="1076"/>
          <ac:spMkLst>
            <pc:docMk/>
            <pc:sldMk cId="3768810697" sldId="295"/>
            <ac:spMk id="8" creationId="{25F606D9-DB04-0348-BD30-D13C8B6712F0}"/>
          </ac:spMkLst>
        </pc:spChg>
        <pc:spChg chg="mod">
          <ac:chgData name="Pierre Lison" userId="a8a9df96-d69d-4b67-b9bd-4018f7d77187" providerId="ADAL" clId="{8D1A3608-B84F-4239-891A-4E8F6AF6FFD4}" dt="2021-04-19T22:13:21.617" v="2262" actId="1076"/>
          <ac:spMkLst>
            <pc:docMk/>
            <pc:sldMk cId="3768810697" sldId="295"/>
            <ac:spMk id="10" creationId="{93D609F5-6B9E-C441-A272-3D98CE541811}"/>
          </ac:spMkLst>
        </pc:spChg>
        <pc:spChg chg="mod">
          <ac:chgData name="Pierre Lison" userId="a8a9df96-d69d-4b67-b9bd-4018f7d77187" providerId="ADAL" clId="{8D1A3608-B84F-4239-891A-4E8F6AF6FFD4}" dt="2021-04-19T22:13:21.617" v="2262" actId="1076"/>
          <ac:spMkLst>
            <pc:docMk/>
            <pc:sldMk cId="3768810697" sldId="295"/>
            <ac:spMk id="11" creationId="{13CE04A6-8CB7-7548-8B6C-CA90A023780F}"/>
          </ac:spMkLst>
        </pc:spChg>
        <pc:spChg chg="mod">
          <ac:chgData name="Pierre Lison" userId="a8a9df96-d69d-4b67-b9bd-4018f7d77187" providerId="ADAL" clId="{8D1A3608-B84F-4239-891A-4E8F6AF6FFD4}" dt="2021-04-19T22:13:21.617" v="2262" actId="1076"/>
          <ac:spMkLst>
            <pc:docMk/>
            <pc:sldMk cId="3768810697" sldId="295"/>
            <ac:spMk id="13" creationId="{6251B6E2-24E0-ED45-A365-1DFF5820BE7D}"/>
          </ac:spMkLst>
        </pc:spChg>
        <pc:spChg chg="mod">
          <ac:chgData name="Pierre Lison" userId="a8a9df96-d69d-4b67-b9bd-4018f7d77187" providerId="ADAL" clId="{8D1A3608-B84F-4239-891A-4E8F6AF6FFD4}" dt="2021-04-19T22:13:21.617" v="2262" actId="1076"/>
          <ac:spMkLst>
            <pc:docMk/>
            <pc:sldMk cId="3768810697" sldId="295"/>
            <ac:spMk id="14" creationId="{325DE8A6-C891-8F49-8571-0FBA2A2A4F6F}"/>
          </ac:spMkLst>
        </pc:spChg>
        <pc:spChg chg="mod">
          <ac:chgData name="Pierre Lison" userId="a8a9df96-d69d-4b67-b9bd-4018f7d77187" providerId="ADAL" clId="{8D1A3608-B84F-4239-891A-4E8F6AF6FFD4}" dt="2021-04-19T22:13:21.617" v="2262" actId="1076"/>
          <ac:spMkLst>
            <pc:docMk/>
            <pc:sldMk cId="3768810697" sldId="295"/>
            <ac:spMk id="15" creationId="{8A5A17FE-C62B-EB4A-ACD2-25B6FC80299A}"/>
          </ac:spMkLst>
        </pc:spChg>
        <pc:spChg chg="mod">
          <ac:chgData name="Pierre Lison" userId="a8a9df96-d69d-4b67-b9bd-4018f7d77187" providerId="ADAL" clId="{8D1A3608-B84F-4239-891A-4E8F6AF6FFD4}" dt="2021-04-19T21:26:03.884" v="723" actId="20577"/>
          <ac:spMkLst>
            <pc:docMk/>
            <pc:sldMk cId="3768810697" sldId="295"/>
            <ac:spMk id="88065" creationId="{70B81955-4D3F-2844-A380-26CEC378B255}"/>
          </ac:spMkLst>
        </pc:spChg>
        <pc:grpChg chg="mod">
          <ac:chgData name="Pierre Lison" userId="a8a9df96-d69d-4b67-b9bd-4018f7d77187" providerId="ADAL" clId="{8D1A3608-B84F-4239-891A-4E8F6AF6FFD4}" dt="2021-04-19T22:13:21.617" v="2262" actId="1076"/>
          <ac:grpSpMkLst>
            <pc:docMk/>
            <pc:sldMk cId="3768810697" sldId="295"/>
            <ac:grpSpMk id="88068" creationId="{DF29565C-AD9B-1946-B6F7-22992A1DF658}"/>
          </ac:grpSpMkLst>
        </pc:grpChg>
        <pc:grpChg chg="mod">
          <ac:chgData name="Pierre Lison" userId="a8a9df96-d69d-4b67-b9bd-4018f7d77187" providerId="ADAL" clId="{8D1A3608-B84F-4239-891A-4E8F6AF6FFD4}" dt="2021-04-19T22:13:21.617" v="2262" actId="1076"/>
          <ac:grpSpMkLst>
            <pc:docMk/>
            <pc:sldMk cId="3768810697" sldId="295"/>
            <ac:grpSpMk id="88073" creationId="{04FBA45A-026C-604B-A178-AC206B08F9B0}"/>
          </ac:grpSpMkLst>
        </pc:grpChg>
        <pc:grpChg chg="mod">
          <ac:chgData name="Pierre Lison" userId="a8a9df96-d69d-4b67-b9bd-4018f7d77187" providerId="ADAL" clId="{8D1A3608-B84F-4239-891A-4E8F6AF6FFD4}" dt="2021-04-19T22:13:21.617" v="2262" actId="1076"/>
          <ac:grpSpMkLst>
            <pc:docMk/>
            <pc:sldMk cId="3768810697" sldId="295"/>
            <ac:grpSpMk id="88074" creationId="{577742E2-1706-1341-9A34-48880A0475B7}"/>
          </ac:grpSpMkLst>
        </pc:grpChg>
        <pc:picChg chg="mod">
          <ac:chgData name="Pierre Lison" userId="a8a9df96-d69d-4b67-b9bd-4018f7d77187" providerId="ADAL" clId="{8D1A3608-B84F-4239-891A-4E8F6AF6FFD4}" dt="2021-04-19T22:13:21.617" v="2262" actId="1076"/>
          <ac:picMkLst>
            <pc:docMk/>
            <pc:sldMk cId="3768810697" sldId="295"/>
            <ac:picMk id="88070" creationId="{F7AA5509-6108-FC4E-A7D4-E76B278B3967}"/>
          </ac:picMkLst>
        </pc:picChg>
        <pc:cxnChg chg="add del mod">
          <ac:chgData name="Pierre Lison" userId="a8a9df96-d69d-4b67-b9bd-4018f7d77187" providerId="ADAL" clId="{8D1A3608-B84F-4239-891A-4E8F6AF6FFD4}" dt="2021-04-19T22:13:25.570" v="2263" actId="14100"/>
          <ac:cxnSpMkLst>
            <pc:docMk/>
            <pc:sldMk cId="3768810697" sldId="295"/>
            <ac:cxnSpMk id="88069" creationId="{6D13CD5B-94EE-4E4E-B8B6-29EFD24E628D}"/>
          </ac:cxnSpMkLst>
        </pc:cxnChg>
      </pc:sldChg>
      <pc:sldChg chg="modSp del mod">
        <pc:chgData name="Pierre Lison" userId="a8a9df96-d69d-4b67-b9bd-4018f7d77187" providerId="ADAL" clId="{8D1A3608-B84F-4239-891A-4E8F6AF6FFD4}" dt="2021-04-19T22:17:10.554" v="2331" actId="47"/>
        <pc:sldMkLst>
          <pc:docMk/>
          <pc:sldMk cId="1296719031" sldId="296"/>
        </pc:sldMkLst>
        <pc:spChg chg="mod">
          <ac:chgData name="Pierre Lison" userId="a8a9df96-d69d-4b67-b9bd-4018f7d77187" providerId="ADAL" clId="{8D1A3608-B84F-4239-891A-4E8F6AF6FFD4}" dt="2021-04-19T21:27:51.579" v="781" actId="20577"/>
          <ac:spMkLst>
            <pc:docMk/>
            <pc:sldMk cId="1296719031" sldId="296"/>
            <ac:spMk id="90113" creationId="{2D42E70D-118A-B146-99CF-76D63D0E6376}"/>
          </ac:spMkLst>
        </pc:spChg>
      </pc:sldChg>
      <pc:sldChg chg="addSp delSp modSp mod modAnim">
        <pc:chgData name="Pierre Lison" userId="a8a9df96-d69d-4b67-b9bd-4018f7d77187" providerId="ADAL" clId="{8D1A3608-B84F-4239-891A-4E8F6AF6FFD4}" dt="2021-04-19T22:45:18.363" v="3108"/>
        <pc:sldMkLst>
          <pc:docMk/>
          <pc:sldMk cId="2863509288" sldId="297"/>
        </pc:sldMkLst>
        <pc:spChg chg="mod">
          <ac:chgData name="Pierre Lison" userId="a8a9df96-d69d-4b67-b9bd-4018f7d77187" providerId="ADAL" clId="{8D1A3608-B84F-4239-891A-4E8F6AF6FFD4}" dt="2021-04-19T22:11:59.585" v="2212" actId="21"/>
          <ac:spMkLst>
            <pc:docMk/>
            <pc:sldMk cId="2863509288" sldId="297"/>
            <ac:spMk id="3" creationId="{2A52FF7B-EFD9-D343-830D-666F50CA67A3}"/>
          </ac:spMkLst>
        </pc:spChg>
        <pc:spChg chg="mod">
          <ac:chgData name="Pierre Lison" userId="a8a9df96-d69d-4b67-b9bd-4018f7d77187" providerId="ADAL" clId="{8D1A3608-B84F-4239-891A-4E8F6AF6FFD4}" dt="2021-04-19T22:17:34.588" v="2350" actId="20577"/>
          <ac:spMkLst>
            <pc:docMk/>
            <pc:sldMk cId="2863509288" sldId="297"/>
            <ac:spMk id="6" creationId="{8D10A3EC-F4C9-EE40-80B7-14CB56B5F268}"/>
          </ac:spMkLst>
        </pc:spChg>
        <pc:spChg chg="mod">
          <ac:chgData name="Pierre Lison" userId="a8a9df96-d69d-4b67-b9bd-4018f7d77187" providerId="ADAL" clId="{8D1A3608-B84F-4239-891A-4E8F6AF6FFD4}" dt="2021-04-19T22:13:40.898" v="2265" actId="1076"/>
          <ac:spMkLst>
            <pc:docMk/>
            <pc:sldMk cId="2863509288" sldId="297"/>
            <ac:spMk id="9" creationId="{A5EFDF2F-2711-41E5-BE2A-0632F7B11431}"/>
          </ac:spMkLst>
        </pc:spChg>
        <pc:spChg chg="mod">
          <ac:chgData name="Pierre Lison" userId="a8a9df96-d69d-4b67-b9bd-4018f7d77187" providerId="ADAL" clId="{8D1A3608-B84F-4239-891A-4E8F6AF6FFD4}" dt="2021-04-19T22:13:40.898" v="2265" actId="1076"/>
          <ac:spMkLst>
            <pc:docMk/>
            <pc:sldMk cId="2863509288" sldId="297"/>
            <ac:spMk id="10" creationId="{019EB962-155C-42FA-903E-F90E2AE00E41}"/>
          </ac:spMkLst>
        </pc:spChg>
        <pc:spChg chg="del mod">
          <ac:chgData name="Pierre Lison" userId="a8a9df96-d69d-4b67-b9bd-4018f7d77187" providerId="ADAL" clId="{8D1A3608-B84F-4239-891A-4E8F6AF6FFD4}" dt="2021-04-19T22:13:43.986" v="2266" actId="478"/>
          <ac:spMkLst>
            <pc:docMk/>
            <pc:sldMk cId="2863509288" sldId="297"/>
            <ac:spMk id="13" creationId="{F0AE74FE-9256-4570-9588-93090DD14F34}"/>
          </ac:spMkLst>
        </pc:spChg>
        <pc:spChg chg="mod">
          <ac:chgData name="Pierre Lison" userId="a8a9df96-d69d-4b67-b9bd-4018f7d77187" providerId="ADAL" clId="{8D1A3608-B84F-4239-891A-4E8F6AF6FFD4}" dt="2021-04-19T22:13:40.898" v="2265" actId="1076"/>
          <ac:spMkLst>
            <pc:docMk/>
            <pc:sldMk cId="2863509288" sldId="297"/>
            <ac:spMk id="14" creationId="{3C84EFB5-8F37-44DF-A659-DF87F86F4CEA}"/>
          </ac:spMkLst>
        </pc:spChg>
        <pc:spChg chg="mod">
          <ac:chgData name="Pierre Lison" userId="a8a9df96-d69d-4b67-b9bd-4018f7d77187" providerId="ADAL" clId="{8D1A3608-B84F-4239-891A-4E8F6AF6FFD4}" dt="2021-04-19T22:15:41.027" v="2314" actId="20577"/>
          <ac:spMkLst>
            <pc:docMk/>
            <pc:sldMk cId="2863509288" sldId="297"/>
            <ac:spMk id="15" creationId="{AB5CED41-592F-40BE-9A52-35EA62C51D93}"/>
          </ac:spMkLst>
        </pc:spChg>
        <pc:spChg chg="mod">
          <ac:chgData name="Pierre Lison" userId="a8a9df96-d69d-4b67-b9bd-4018f7d77187" providerId="ADAL" clId="{8D1A3608-B84F-4239-891A-4E8F6AF6FFD4}" dt="2021-04-19T22:13:40.898" v="2265" actId="1076"/>
          <ac:spMkLst>
            <pc:docMk/>
            <pc:sldMk cId="2863509288" sldId="297"/>
            <ac:spMk id="16" creationId="{7BF43DBE-170E-4515-87AF-A64E9BA5B46B}"/>
          </ac:spMkLst>
        </pc:spChg>
        <pc:spChg chg="mod">
          <ac:chgData name="Pierre Lison" userId="a8a9df96-d69d-4b67-b9bd-4018f7d77187" providerId="ADAL" clId="{8D1A3608-B84F-4239-891A-4E8F6AF6FFD4}" dt="2021-04-19T22:13:40.898" v="2265" actId="1076"/>
          <ac:spMkLst>
            <pc:docMk/>
            <pc:sldMk cId="2863509288" sldId="297"/>
            <ac:spMk id="17" creationId="{942A68A5-0947-4249-9A6C-E4866B88E0B9}"/>
          </ac:spMkLst>
        </pc:spChg>
        <pc:spChg chg="mod">
          <ac:chgData name="Pierre Lison" userId="a8a9df96-d69d-4b67-b9bd-4018f7d77187" providerId="ADAL" clId="{8D1A3608-B84F-4239-891A-4E8F6AF6FFD4}" dt="2021-04-19T22:16:02.314" v="2319" actId="14100"/>
          <ac:spMkLst>
            <pc:docMk/>
            <pc:sldMk cId="2863509288" sldId="297"/>
            <ac:spMk id="20" creationId="{4047D6B6-CA31-42D6-9281-E3BEA0846F90}"/>
          </ac:spMkLst>
        </pc:spChg>
        <pc:spChg chg="mod">
          <ac:chgData name="Pierre Lison" userId="a8a9df96-d69d-4b67-b9bd-4018f7d77187" providerId="ADAL" clId="{8D1A3608-B84F-4239-891A-4E8F6AF6FFD4}" dt="2021-04-19T22:15:17.699" v="2289" actId="1076"/>
          <ac:spMkLst>
            <pc:docMk/>
            <pc:sldMk cId="2863509288" sldId="297"/>
            <ac:spMk id="21" creationId="{5206F18F-7C38-4584-BA58-1FC914406F2A}"/>
          </ac:spMkLst>
        </pc:spChg>
        <pc:spChg chg="del mod">
          <ac:chgData name="Pierre Lison" userId="a8a9df96-d69d-4b67-b9bd-4018f7d77187" providerId="ADAL" clId="{8D1A3608-B84F-4239-891A-4E8F6AF6FFD4}" dt="2021-04-19T22:14:55.161" v="2281" actId="478"/>
          <ac:spMkLst>
            <pc:docMk/>
            <pc:sldMk cId="2863509288" sldId="297"/>
            <ac:spMk id="22" creationId="{3E630D46-428F-46FA-897A-C7C7ABD5AA79}"/>
          </ac:spMkLst>
        </pc:spChg>
        <pc:spChg chg="del mod">
          <ac:chgData name="Pierre Lison" userId="a8a9df96-d69d-4b67-b9bd-4018f7d77187" providerId="ADAL" clId="{8D1A3608-B84F-4239-891A-4E8F6AF6FFD4}" dt="2021-04-19T22:14:53.338" v="2280" actId="478"/>
          <ac:spMkLst>
            <pc:docMk/>
            <pc:sldMk cId="2863509288" sldId="297"/>
            <ac:spMk id="23" creationId="{642AEDC7-5F1B-40CF-8898-960310A5D6A1}"/>
          </ac:spMkLst>
        </pc:spChg>
        <pc:spChg chg="mod">
          <ac:chgData name="Pierre Lison" userId="a8a9df96-d69d-4b67-b9bd-4018f7d77187" providerId="ADAL" clId="{8D1A3608-B84F-4239-891A-4E8F6AF6FFD4}" dt="2021-04-19T22:16:17.714" v="2322" actId="14100"/>
          <ac:spMkLst>
            <pc:docMk/>
            <pc:sldMk cId="2863509288" sldId="297"/>
            <ac:spMk id="24" creationId="{71DC32E1-EF71-402D-9115-AAE2C167BB2C}"/>
          </ac:spMkLst>
        </pc:spChg>
        <pc:spChg chg="mod">
          <ac:chgData name="Pierre Lison" userId="a8a9df96-d69d-4b67-b9bd-4018f7d77187" providerId="ADAL" clId="{8D1A3608-B84F-4239-891A-4E8F6AF6FFD4}" dt="2021-04-19T22:16:07.762" v="2320" actId="1076"/>
          <ac:spMkLst>
            <pc:docMk/>
            <pc:sldMk cId="2863509288" sldId="297"/>
            <ac:spMk id="25" creationId="{28D3A612-8933-42E7-965A-3ECB014D4907}"/>
          </ac:spMkLst>
        </pc:spChg>
        <pc:spChg chg="mod">
          <ac:chgData name="Pierre Lison" userId="a8a9df96-d69d-4b67-b9bd-4018f7d77187" providerId="ADAL" clId="{8D1A3608-B84F-4239-891A-4E8F6AF6FFD4}" dt="2021-04-19T22:15:27.123" v="2292" actId="1076"/>
          <ac:spMkLst>
            <pc:docMk/>
            <pc:sldMk cId="2863509288" sldId="297"/>
            <ac:spMk id="92161" creationId="{044AAEF3-68C0-4245-AAAF-1075BD2A3E53}"/>
          </ac:spMkLst>
        </pc:spChg>
        <pc:grpChg chg="add mod">
          <ac:chgData name="Pierre Lison" userId="a8a9df96-d69d-4b67-b9bd-4018f7d77187" providerId="ADAL" clId="{8D1A3608-B84F-4239-891A-4E8F6AF6FFD4}" dt="2021-04-19T22:13:40.898" v="2265" actId="1076"/>
          <ac:grpSpMkLst>
            <pc:docMk/>
            <pc:sldMk cId="2863509288" sldId="297"/>
            <ac:grpSpMk id="7" creationId="{8C6C395D-B20C-4322-94BC-26A9769A858B}"/>
          </ac:grpSpMkLst>
        </pc:grpChg>
        <pc:grpChg chg="mod">
          <ac:chgData name="Pierre Lison" userId="a8a9df96-d69d-4b67-b9bd-4018f7d77187" providerId="ADAL" clId="{8D1A3608-B84F-4239-891A-4E8F6AF6FFD4}" dt="2021-04-19T22:13:40.898" v="2265" actId="1076"/>
          <ac:grpSpMkLst>
            <pc:docMk/>
            <pc:sldMk cId="2863509288" sldId="297"/>
            <ac:grpSpMk id="11" creationId="{3A4BC73C-5A89-455A-9281-56A8F47A2108}"/>
          </ac:grpSpMkLst>
        </pc:grpChg>
        <pc:grpChg chg="mod">
          <ac:chgData name="Pierre Lison" userId="a8a9df96-d69d-4b67-b9bd-4018f7d77187" providerId="ADAL" clId="{8D1A3608-B84F-4239-891A-4E8F6AF6FFD4}" dt="2021-04-19T22:13:40.898" v="2265" actId="1076"/>
          <ac:grpSpMkLst>
            <pc:docMk/>
            <pc:sldMk cId="2863509288" sldId="297"/>
            <ac:grpSpMk id="12" creationId="{F4AF00EA-965A-4CC2-9B0C-F608B04F15C3}"/>
          </ac:grpSpMkLst>
        </pc:grpChg>
        <pc:grpChg chg="add mod">
          <ac:chgData name="Pierre Lison" userId="a8a9df96-d69d-4b67-b9bd-4018f7d77187" providerId="ADAL" clId="{8D1A3608-B84F-4239-891A-4E8F6AF6FFD4}" dt="2021-04-19T22:16:36.897" v="2323" actId="1076"/>
          <ac:grpSpMkLst>
            <pc:docMk/>
            <pc:sldMk cId="2863509288" sldId="297"/>
            <ac:grpSpMk id="18" creationId="{6E9231DB-E31A-4202-9DF2-3B393D6BF3D0}"/>
          </ac:grpSpMkLst>
        </pc:grpChg>
        <pc:grpChg chg="mod">
          <ac:chgData name="Pierre Lison" userId="a8a9df96-d69d-4b67-b9bd-4018f7d77187" providerId="ADAL" clId="{8D1A3608-B84F-4239-891A-4E8F6AF6FFD4}" dt="2021-04-19T22:13:51.941" v="2267"/>
          <ac:grpSpMkLst>
            <pc:docMk/>
            <pc:sldMk cId="2863509288" sldId="297"/>
            <ac:grpSpMk id="19" creationId="{C2599DFD-070D-412A-923E-BD4FF22F32E2}"/>
          </ac:grpSpMkLst>
        </pc:grpChg>
        <pc:picChg chg="mod">
          <ac:chgData name="Pierre Lison" userId="a8a9df96-d69d-4b67-b9bd-4018f7d77187" providerId="ADAL" clId="{8D1A3608-B84F-4239-891A-4E8F6AF6FFD4}" dt="2021-04-19T22:13:40.898" v="2265" actId="1076"/>
          <ac:picMkLst>
            <pc:docMk/>
            <pc:sldMk cId="2863509288" sldId="297"/>
            <ac:picMk id="8" creationId="{21A1DA3F-ACCE-408D-97D2-1CBF9E7C30AC}"/>
          </ac:picMkLst>
        </pc:picChg>
        <pc:picChg chg="del">
          <ac:chgData name="Pierre Lison" userId="a8a9df96-d69d-4b67-b9bd-4018f7d77187" providerId="ADAL" clId="{8D1A3608-B84F-4239-891A-4E8F6AF6FFD4}" dt="2021-04-19T22:11:45.611" v="2209" actId="478"/>
          <ac:picMkLst>
            <pc:docMk/>
            <pc:sldMk cId="2863509288" sldId="297"/>
            <ac:picMk id="92164" creationId="{EF72AEBD-D453-B04D-A299-6C7D13A71A8C}"/>
          </ac:picMkLst>
        </pc:picChg>
        <pc:cxnChg chg="add mod">
          <ac:chgData name="Pierre Lison" userId="a8a9df96-d69d-4b67-b9bd-4018f7d77187" providerId="ADAL" clId="{8D1A3608-B84F-4239-891A-4E8F6AF6FFD4}" dt="2021-04-19T22:17:03.937" v="2330" actId="14100"/>
          <ac:cxnSpMkLst>
            <pc:docMk/>
            <pc:sldMk cId="2863509288" sldId="297"/>
            <ac:cxnSpMk id="5" creationId="{9B191297-BCE4-4C28-BEB6-FC8E7F5868DB}"/>
          </ac:cxnSpMkLst>
        </pc:cxnChg>
        <pc:cxnChg chg="add mod">
          <ac:chgData name="Pierre Lison" userId="a8a9df96-d69d-4b67-b9bd-4018f7d77187" providerId="ADAL" clId="{8D1A3608-B84F-4239-891A-4E8F6AF6FFD4}" dt="2021-04-19T22:16:55.257" v="2328" actId="14100"/>
          <ac:cxnSpMkLst>
            <pc:docMk/>
            <pc:sldMk cId="2863509288" sldId="297"/>
            <ac:cxnSpMk id="28" creationId="{E40D313F-3DBE-40EA-8216-E1EC30F738B3}"/>
          </ac:cxnSpMkLst>
        </pc:cxnChg>
      </pc:sldChg>
      <pc:sldChg chg="del">
        <pc:chgData name="Pierre Lison" userId="a8a9df96-d69d-4b67-b9bd-4018f7d77187" providerId="ADAL" clId="{8D1A3608-B84F-4239-891A-4E8F6AF6FFD4}" dt="2021-04-19T21:29:07.790" v="782" actId="47"/>
        <pc:sldMkLst>
          <pc:docMk/>
          <pc:sldMk cId="2679340875" sldId="298"/>
        </pc:sldMkLst>
      </pc:sldChg>
      <pc:sldChg chg="del">
        <pc:chgData name="Pierre Lison" userId="a8a9df96-d69d-4b67-b9bd-4018f7d77187" providerId="ADAL" clId="{8D1A3608-B84F-4239-891A-4E8F6AF6FFD4}" dt="2021-04-19T22:06:28.596" v="2063" actId="47"/>
        <pc:sldMkLst>
          <pc:docMk/>
          <pc:sldMk cId="1344856122" sldId="299"/>
        </pc:sldMkLst>
      </pc:sldChg>
      <pc:sldChg chg="del">
        <pc:chgData name="Pierre Lison" userId="a8a9df96-d69d-4b67-b9bd-4018f7d77187" providerId="ADAL" clId="{8D1A3608-B84F-4239-891A-4E8F6AF6FFD4}" dt="2021-04-19T22:06:33.409" v="2064" actId="47"/>
        <pc:sldMkLst>
          <pc:docMk/>
          <pc:sldMk cId="1174201334" sldId="300"/>
        </pc:sldMkLst>
      </pc:sldChg>
      <pc:sldChg chg="modSp mod">
        <pc:chgData name="Pierre Lison" userId="a8a9df96-d69d-4b67-b9bd-4018f7d77187" providerId="ADAL" clId="{8D1A3608-B84F-4239-891A-4E8F6AF6FFD4}" dt="2021-04-19T22:08:39.953" v="2164" actId="1076"/>
        <pc:sldMkLst>
          <pc:docMk/>
          <pc:sldMk cId="4200784902" sldId="301"/>
        </pc:sldMkLst>
        <pc:spChg chg="mod">
          <ac:chgData name="Pierre Lison" userId="a8a9df96-d69d-4b67-b9bd-4018f7d77187" providerId="ADAL" clId="{8D1A3608-B84F-4239-891A-4E8F6AF6FFD4}" dt="2021-04-19T22:08:30.810" v="2163" actId="20577"/>
          <ac:spMkLst>
            <pc:docMk/>
            <pc:sldMk cId="4200784902" sldId="301"/>
            <ac:spMk id="5" creationId="{375A8A9B-E37B-CF4B-8291-D2AC286661D3}"/>
          </ac:spMkLst>
        </pc:spChg>
        <pc:spChg chg="mod">
          <ac:chgData name="Pierre Lison" userId="a8a9df96-d69d-4b67-b9bd-4018f7d77187" providerId="ADAL" clId="{8D1A3608-B84F-4239-891A-4E8F6AF6FFD4}" dt="2021-04-19T22:08:12.977" v="2140" actId="1076"/>
          <ac:spMkLst>
            <pc:docMk/>
            <pc:sldMk cId="4200784902" sldId="301"/>
            <ac:spMk id="6" creationId="{EFB7E76E-BEA7-8648-914A-301C506C886B}"/>
          </ac:spMkLst>
        </pc:spChg>
        <pc:spChg chg="mod">
          <ac:chgData name="Pierre Lison" userId="a8a9df96-d69d-4b67-b9bd-4018f7d77187" providerId="ADAL" clId="{8D1A3608-B84F-4239-891A-4E8F6AF6FFD4}" dt="2021-04-19T22:08:39.953" v="2164" actId="1076"/>
          <ac:spMkLst>
            <pc:docMk/>
            <pc:sldMk cId="4200784902" sldId="301"/>
            <ac:spMk id="9" creationId="{6DCD774D-69BC-F346-B1F7-45639A930787}"/>
          </ac:spMkLst>
        </pc:spChg>
        <pc:spChg chg="mod">
          <ac:chgData name="Pierre Lison" userId="a8a9df96-d69d-4b67-b9bd-4018f7d77187" providerId="ADAL" clId="{8D1A3608-B84F-4239-891A-4E8F6AF6FFD4}" dt="2021-04-19T22:08:16.234" v="2141" actId="1076"/>
          <ac:spMkLst>
            <pc:docMk/>
            <pc:sldMk cId="4200784902" sldId="301"/>
            <ac:spMk id="102402" creationId="{CD0DA47E-2632-1640-8251-294E175E74B0}"/>
          </ac:spMkLst>
        </pc:spChg>
        <pc:picChg chg="mod">
          <ac:chgData name="Pierre Lison" userId="a8a9df96-d69d-4b67-b9bd-4018f7d77187" providerId="ADAL" clId="{8D1A3608-B84F-4239-891A-4E8F6AF6FFD4}" dt="2021-04-19T22:08:10.002" v="2139" actId="1076"/>
          <ac:picMkLst>
            <pc:docMk/>
            <pc:sldMk cId="4200784902" sldId="301"/>
            <ac:picMk id="10" creationId="{55637FDD-772A-1445-9583-FD4AA41175BB}"/>
          </ac:picMkLst>
        </pc:picChg>
      </pc:sldChg>
      <pc:sldChg chg="modSp mod">
        <pc:chgData name="Pierre Lison" userId="a8a9df96-d69d-4b67-b9bd-4018f7d77187" providerId="ADAL" clId="{8D1A3608-B84F-4239-891A-4E8F6AF6FFD4}" dt="2021-04-19T22:09:58.770" v="2167" actId="1076"/>
        <pc:sldMkLst>
          <pc:docMk/>
          <pc:sldMk cId="3894906984" sldId="302"/>
        </pc:sldMkLst>
        <pc:spChg chg="mod">
          <ac:chgData name="Pierre Lison" userId="a8a9df96-d69d-4b67-b9bd-4018f7d77187" providerId="ADAL" clId="{8D1A3608-B84F-4239-891A-4E8F6AF6FFD4}" dt="2021-04-19T22:09:58.770" v="2167" actId="1076"/>
          <ac:spMkLst>
            <pc:docMk/>
            <pc:sldMk cId="3894906984" sldId="302"/>
            <ac:spMk id="4" creationId="{88879B96-9D22-D240-BAA9-45D8AD40FD86}"/>
          </ac:spMkLst>
        </pc:spChg>
        <pc:spChg chg="mod">
          <ac:chgData name="Pierre Lison" userId="a8a9df96-d69d-4b67-b9bd-4018f7d77187" providerId="ADAL" clId="{8D1A3608-B84F-4239-891A-4E8F6AF6FFD4}" dt="2021-04-19T22:09:58.770" v="2167" actId="1076"/>
          <ac:spMkLst>
            <pc:docMk/>
            <pc:sldMk cId="3894906984" sldId="302"/>
            <ac:spMk id="5" creationId="{19DF0D89-45FE-6D45-834C-F2E1EFE28B0B}"/>
          </ac:spMkLst>
        </pc:spChg>
        <pc:spChg chg="mod">
          <ac:chgData name="Pierre Lison" userId="a8a9df96-d69d-4b67-b9bd-4018f7d77187" providerId="ADAL" clId="{8D1A3608-B84F-4239-891A-4E8F6AF6FFD4}" dt="2021-04-19T22:09:58.770" v="2167" actId="1076"/>
          <ac:spMkLst>
            <pc:docMk/>
            <pc:sldMk cId="3894906984" sldId="302"/>
            <ac:spMk id="6" creationId="{813E4EF2-FA7F-1F4C-B0AB-D45D310F591E}"/>
          </ac:spMkLst>
        </pc:spChg>
        <pc:grpChg chg="mod">
          <ac:chgData name="Pierre Lison" userId="a8a9df96-d69d-4b67-b9bd-4018f7d77187" providerId="ADAL" clId="{8D1A3608-B84F-4239-891A-4E8F6AF6FFD4}" dt="2021-04-19T22:09:58.770" v="2167" actId="1076"/>
          <ac:grpSpMkLst>
            <pc:docMk/>
            <pc:sldMk cId="3894906984" sldId="302"/>
            <ac:grpSpMk id="24" creationId="{909899BD-87CE-944B-8560-F5A38AD2890D}"/>
          </ac:grpSpMkLst>
        </pc:grpChg>
        <pc:grpChg chg="mod">
          <ac:chgData name="Pierre Lison" userId="a8a9df96-d69d-4b67-b9bd-4018f7d77187" providerId="ADAL" clId="{8D1A3608-B84F-4239-891A-4E8F6AF6FFD4}" dt="2021-04-19T22:09:58.770" v="2167" actId="1076"/>
          <ac:grpSpMkLst>
            <pc:docMk/>
            <pc:sldMk cId="3894906984" sldId="302"/>
            <ac:grpSpMk id="25" creationId="{7BB52BA4-AA9A-B046-B151-A272FB5876D5}"/>
          </ac:grpSpMkLst>
        </pc:grpChg>
        <pc:grpChg chg="mod">
          <ac:chgData name="Pierre Lison" userId="a8a9df96-d69d-4b67-b9bd-4018f7d77187" providerId="ADAL" clId="{8D1A3608-B84F-4239-891A-4E8F6AF6FFD4}" dt="2021-04-19T22:09:58.770" v="2167" actId="1076"/>
          <ac:grpSpMkLst>
            <pc:docMk/>
            <pc:sldMk cId="3894906984" sldId="302"/>
            <ac:grpSpMk id="26" creationId="{B632302F-3D3A-C646-A19E-B6C7D122B6F8}"/>
          </ac:grpSpMkLst>
        </pc:grpChg>
      </pc:sldChg>
      <pc:sldChg chg="modSp mod">
        <pc:chgData name="Pierre Lison" userId="a8a9df96-d69d-4b67-b9bd-4018f7d77187" providerId="ADAL" clId="{8D1A3608-B84F-4239-891A-4E8F6AF6FFD4}" dt="2021-04-19T22:23:18.094" v="2446"/>
        <pc:sldMkLst>
          <pc:docMk/>
          <pc:sldMk cId="809974285" sldId="303"/>
        </pc:sldMkLst>
        <pc:spChg chg="mod">
          <ac:chgData name="Pierre Lison" userId="a8a9df96-d69d-4b67-b9bd-4018f7d77187" providerId="ADAL" clId="{8D1A3608-B84F-4239-891A-4E8F6AF6FFD4}" dt="2021-04-19T22:23:18.094" v="2446"/>
          <ac:spMkLst>
            <pc:docMk/>
            <pc:sldMk cId="809974285" sldId="303"/>
            <ac:spMk id="106498" creationId="{3EEF508C-A109-D64D-95DD-D9591BB42ECC}"/>
          </ac:spMkLst>
        </pc:spChg>
      </pc:sldChg>
      <pc:sldChg chg="modSp mod">
        <pc:chgData name="Pierre Lison" userId="a8a9df96-d69d-4b67-b9bd-4018f7d77187" providerId="ADAL" clId="{8D1A3608-B84F-4239-891A-4E8F6AF6FFD4}" dt="2021-04-19T20:13:52.905" v="80" actId="1076"/>
        <pc:sldMkLst>
          <pc:docMk/>
          <pc:sldMk cId="1980132952" sldId="304"/>
        </pc:sldMkLst>
        <pc:spChg chg="mod">
          <ac:chgData name="Pierre Lison" userId="a8a9df96-d69d-4b67-b9bd-4018f7d77187" providerId="ADAL" clId="{8D1A3608-B84F-4239-891A-4E8F6AF6FFD4}" dt="2021-04-19T20:13:52.905" v="80" actId="1076"/>
          <ac:spMkLst>
            <pc:docMk/>
            <pc:sldMk cId="1980132952" sldId="304"/>
            <ac:spMk id="5" creationId="{27D16C60-F7E8-694C-AB5E-00754AB1D75A}"/>
          </ac:spMkLst>
        </pc:spChg>
      </pc:sldChg>
      <pc:sldChg chg="modSp mod">
        <pc:chgData name="Pierre Lison" userId="a8a9df96-d69d-4b67-b9bd-4018f7d77187" providerId="ADAL" clId="{8D1A3608-B84F-4239-891A-4E8F6AF6FFD4}" dt="2021-04-19T22:24:56.124" v="2459" actId="404"/>
        <pc:sldMkLst>
          <pc:docMk/>
          <pc:sldMk cId="629133053" sldId="361"/>
        </pc:sldMkLst>
        <pc:spChg chg="mod">
          <ac:chgData name="Pierre Lison" userId="a8a9df96-d69d-4b67-b9bd-4018f7d77187" providerId="ADAL" clId="{8D1A3608-B84F-4239-891A-4E8F6AF6FFD4}" dt="2021-04-19T22:24:56.124" v="2459" actId="404"/>
          <ac:spMkLst>
            <pc:docMk/>
            <pc:sldMk cId="629133053" sldId="361"/>
            <ac:spMk id="3" creationId="{70943141-1DB5-0E46-B272-E0EFD2B4C8BA}"/>
          </ac:spMkLst>
        </pc:spChg>
      </pc:sldChg>
      <pc:sldChg chg="modSp mod">
        <pc:chgData name="Pierre Lison" userId="a8a9df96-d69d-4b67-b9bd-4018f7d77187" providerId="ADAL" clId="{8D1A3608-B84F-4239-891A-4E8F6AF6FFD4}" dt="2021-04-19T22:24:36.636" v="2455" actId="404"/>
        <pc:sldMkLst>
          <pc:docMk/>
          <pc:sldMk cId="384325738" sldId="368"/>
        </pc:sldMkLst>
        <pc:spChg chg="mod">
          <ac:chgData name="Pierre Lison" userId="a8a9df96-d69d-4b67-b9bd-4018f7d77187" providerId="ADAL" clId="{8D1A3608-B84F-4239-891A-4E8F6AF6FFD4}" dt="2021-04-19T22:24:36.636" v="2455" actId="404"/>
          <ac:spMkLst>
            <pc:docMk/>
            <pc:sldMk cId="384325738" sldId="368"/>
            <ac:spMk id="3" creationId="{296FC44C-71AD-7342-8F05-268326F1A430}"/>
          </ac:spMkLst>
        </pc:spChg>
      </pc:sldChg>
      <pc:sldChg chg="addSp modSp add mod modAnim">
        <pc:chgData name="Pierre Lison" userId="a8a9df96-d69d-4b67-b9bd-4018f7d77187" providerId="ADAL" clId="{8D1A3608-B84F-4239-891A-4E8F6AF6FFD4}" dt="2021-04-19T22:52:55.069" v="3131" actId="20577"/>
        <pc:sldMkLst>
          <pc:docMk/>
          <pc:sldMk cId="0" sldId="377"/>
        </pc:sldMkLst>
        <pc:spChg chg="mod">
          <ac:chgData name="Pierre Lison" userId="a8a9df96-d69d-4b67-b9bd-4018f7d77187" providerId="ADAL" clId="{8D1A3608-B84F-4239-891A-4E8F6AF6FFD4}" dt="2021-04-19T21:46:12.580" v="1553" actId="20577"/>
          <ac:spMkLst>
            <pc:docMk/>
            <pc:sldMk cId="0" sldId="377"/>
            <ac:spMk id="2" creationId="{40B35C30-83B0-436C-85C6-7653A20180CB}"/>
          </ac:spMkLst>
        </pc:spChg>
        <pc:spChg chg="mod">
          <ac:chgData name="Pierre Lison" userId="a8a9df96-d69d-4b67-b9bd-4018f7d77187" providerId="ADAL" clId="{8D1A3608-B84F-4239-891A-4E8F6AF6FFD4}" dt="2021-04-19T22:03:23.899" v="1983" actId="1076"/>
          <ac:spMkLst>
            <pc:docMk/>
            <pc:sldMk cId="0" sldId="377"/>
            <ac:spMk id="3" creationId="{8328DDAE-B5BA-4663-905D-FF78B77B6C73}"/>
          </ac:spMkLst>
        </pc:spChg>
        <pc:spChg chg="mod">
          <ac:chgData name="Pierre Lison" userId="a8a9df96-d69d-4b67-b9bd-4018f7d77187" providerId="ADAL" clId="{8D1A3608-B84F-4239-891A-4E8F6AF6FFD4}" dt="2021-04-19T21:58:14.402" v="1731" actId="1076"/>
          <ac:spMkLst>
            <pc:docMk/>
            <pc:sldMk cId="0" sldId="377"/>
            <ac:spMk id="4" creationId="{CE0FA3F8-FDA4-45DE-9CAC-285744B247ED}"/>
          </ac:spMkLst>
        </pc:spChg>
        <pc:spChg chg="mod">
          <ac:chgData name="Pierre Lison" userId="a8a9df96-d69d-4b67-b9bd-4018f7d77187" providerId="ADAL" clId="{8D1A3608-B84F-4239-891A-4E8F6AF6FFD4}" dt="2021-04-19T21:58:14.402" v="1731" actId="1076"/>
          <ac:spMkLst>
            <pc:docMk/>
            <pc:sldMk cId="0" sldId="377"/>
            <ac:spMk id="5" creationId="{CFB8137F-F5ED-43BC-A433-07A33C0BD75C}"/>
          </ac:spMkLst>
        </pc:spChg>
        <pc:spChg chg="mod">
          <ac:chgData name="Pierre Lison" userId="a8a9df96-d69d-4b67-b9bd-4018f7d77187" providerId="ADAL" clId="{8D1A3608-B84F-4239-891A-4E8F6AF6FFD4}" dt="2021-04-19T21:58:14.402" v="1731" actId="1076"/>
          <ac:spMkLst>
            <pc:docMk/>
            <pc:sldMk cId="0" sldId="377"/>
            <ac:spMk id="7" creationId="{0CD864C6-D7CA-494A-AB5E-4A16C2534082}"/>
          </ac:spMkLst>
        </pc:spChg>
        <pc:spChg chg="mod">
          <ac:chgData name="Pierre Lison" userId="a8a9df96-d69d-4b67-b9bd-4018f7d77187" providerId="ADAL" clId="{8D1A3608-B84F-4239-891A-4E8F6AF6FFD4}" dt="2021-04-19T21:58:14.402" v="1731" actId="1076"/>
          <ac:spMkLst>
            <pc:docMk/>
            <pc:sldMk cId="0" sldId="377"/>
            <ac:spMk id="8" creationId="{3FA05AF9-7635-40BF-A4CD-CAF40692B9AD}"/>
          </ac:spMkLst>
        </pc:spChg>
        <pc:spChg chg="mod">
          <ac:chgData name="Pierre Lison" userId="a8a9df96-d69d-4b67-b9bd-4018f7d77187" providerId="ADAL" clId="{8D1A3608-B84F-4239-891A-4E8F6AF6FFD4}" dt="2021-04-19T21:58:14.402" v="1731" actId="1076"/>
          <ac:spMkLst>
            <pc:docMk/>
            <pc:sldMk cId="0" sldId="377"/>
            <ac:spMk id="9" creationId="{1EC2184D-1E17-470F-9B6D-B17AE5FCE737}"/>
          </ac:spMkLst>
        </pc:spChg>
        <pc:spChg chg="mod">
          <ac:chgData name="Pierre Lison" userId="a8a9df96-d69d-4b67-b9bd-4018f7d77187" providerId="ADAL" clId="{8D1A3608-B84F-4239-891A-4E8F6AF6FFD4}" dt="2021-04-19T21:58:14.402" v="1731" actId="1076"/>
          <ac:spMkLst>
            <pc:docMk/>
            <pc:sldMk cId="0" sldId="377"/>
            <ac:spMk id="10" creationId="{2E5F8468-F301-4F1E-AB43-0DE117502F6F}"/>
          </ac:spMkLst>
        </pc:spChg>
        <pc:spChg chg="mod">
          <ac:chgData name="Pierre Lison" userId="a8a9df96-d69d-4b67-b9bd-4018f7d77187" providerId="ADAL" clId="{8D1A3608-B84F-4239-891A-4E8F6AF6FFD4}" dt="2021-04-19T21:58:14.402" v="1731" actId="1076"/>
          <ac:spMkLst>
            <pc:docMk/>
            <pc:sldMk cId="0" sldId="377"/>
            <ac:spMk id="11" creationId="{F2B43D35-1CBC-4DC4-9276-569E6DCF7E70}"/>
          </ac:spMkLst>
        </pc:spChg>
        <pc:spChg chg="mod">
          <ac:chgData name="Pierre Lison" userId="a8a9df96-d69d-4b67-b9bd-4018f7d77187" providerId="ADAL" clId="{8D1A3608-B84F-4239-891A-4E8F6AF6FFD4}" dt="2021-04-19T21:58:14.402" v="1731" actId="1076"/>
          <ac:spMkLst>
            <pc:docMk/>
            <pc:sldMk cId="0" sldId="377"/>
            <ac:spMk id="12" creationId="{2E5D0FEF-9C7F-4B47-8CE7-763A44C7589A}"/>
          </ac:spMkLst>
        </pc:spChg>
        <pc:spChg chg="mod">
          <ac:chgData name="Pierre Lison" userId="a8a9df96-d69d-4b67-b9bd-4018f7d77187" providerId="ADAL" clId="{8D1A3608-B84F-4239-891A-4E8F6AF6FFD4}" dt="2021-04-19T21:58:14.402" v="1731" actId="1076"/>
          <ac:spMkLst>
            <pc:docMk/>
            <pc:sldMk cId="0" sldId="377"/>
            <ac:spMk id="13" creationId="{6F56DC66-436F-437A-AC98-DCA60B5093C8}"/>
          </ac:spMkLst>
        </pc:spChg>
        <pc:spChg chg="mod">
          <ac:chgData name="Pierre Lison" userId="a8a9df96-d69d-4b67-b9bd-4018f7d77187" providerId="ADAL" clId="{8D1A3608-B84F-4239-891A-4E8F6AF6FFD4}" dt="2021-04-19T21:58:14.402" v="1731" actId="1076"/>
          <ac:spMkLst>
            <pc:docMk/>
            <pc:sldMk cId="0" sldId="377"/>
            <ac:spMk id="14" creationId="{6FA2487F-474F-486E-BC12-4CEBCE9FA5CA}"/>
          </ac:spMkLst>
        </pc:spChg>
        <pc:spChg chg="add mod">
          <ac:chgData name="Pierre Lison" userId="a8a9df96-d69d-4b67-b9bd-4018f7d77187" providerId="ADAL" clId="{8D1A3608-B84F-4239-891A-4E8F6AF6FFD4}" dt="2021-04-19T22:52:55.069" v="3131" actId="20577"/>
          <ac:spMkLst>
            <pc:docMk/>
            <pc:sldMk cId="0" sldId="377"/>
            <ac:spMk id="15" creationId="{D9E0D6DA-168B-405A-BF30-E43F614984A5}"/>
          </ac:spMkLst>
        </pc:spChg>
        <pc:spChg chg="add mod">
          <ac:chgData name="Pierre Lison" userId="a8a9df96-d69d-4b67-b9bd-4018f7d77187" providerId="ADAL" clId="{8D1A3608-B84F-4239-891A-4E8F6AF6FFD4}" dt="2021-04-19T22:03:33.611" v="1984" actId="164"/>
          <ac:spMkLst>
            <pc:docMk/>
            <pc:sldMk cId="0" sldId="377"/>
            <ac:spMk id="16" creationId="{DF41DD3D-220B-4551-83EE-C79E1F95B5AB}"/>
          </ac:spMkLst>
        </pc:spChg>
        <pc:grpChg chg="add mod">
          <ac:chgData name="Pierre Lison" userId="a8a9df96-d69d-4b67-b9bd-4018f7d77187" providerId="ADAL" clId="{8D1A3608-B84F-4239-891A-4E8F6AF6FFD4}" dt="2021-04-19T22:03:33.611" v="1984" actId="164"/>
          <ac:grpSpMkLst>
            <pc:docMk/>
            <pc:sldMk cId="0" sldId="377"/>
            <ac:grpSpMk id="21" creationId="{BD88E72F-7A84-41A6-B4E1-A90B02DBABFA}"/>
          </ac:grpSpMkLst>
        </pc:grpChg>
        <pc:picChg chg="mod">
          <ac:chgData name="Pierre Lison" userId="a8a9df96-d69d-4b67-b9bd-4018f7d77187" providerId="ADAL" clId="{8D1A3608-B84F-4239-891A-4E8F6AF6FFD4}" dt="2021-04-19T21:58:14.402" v="1731" actId="1076"/>
          <ac:picMkLst>
            <pc:docMk/>
            <pc:sldMk cId="0" sldId="377"/>
            <ac:picMk id="6" creationId="{07461FB0-6B3F-49D3-A68A-87E2B1D71333}"/>
          </ac:picMkLst>
        </pc:picChg>
        <pc:cxnChg chg="add mod">
          <ac:chgData name="Pierre Lison" userId="a8a9df96-d69d-4b67-b9bd-4018f7d77187" providerId="ADAL" clId="{8D1A3608-B84F-4239-891A-4E8F6AF6FFD4}" dt="2021-04-19T22:03:33.611" v="1984" actId="164"/>
          <ac:cxnSpMkLst>
            <pc:docMk/>
            <pc:sldMk cId="0" sldId="377"/>
            <ac:cxnSpMk id="18" creationId="{0B72C19B-7114-4031-9BA5-C4EBA43B7636}"/>
          </ac:cxnSpMkLst>
        </pc:cxnChg>
      </pc:sldChg>
      <pc:sldChg chg="add del">
        <pc:chgData name="Pierre Lison" userId="a8a9df96-d69d-4b67-b9bd-4018f7d77187" providerId="ADAL" clId="{8D1A3608-B84F-4239-891A-4E8F6AF6FFD4}" dt="2021-04-19T21:01:44.914" v="238" actId="47"/>
        <pc:sldMkLst>
          <pc:docMk/>
          <pc:sldMk cId="1659076930" sldId="433"/>
        </pc:sldMkLst>
      </pc:sldChg>
      <pc:sldChg chg="modSp new del mod">
        <pc:chgData name="Pierre Lison" userId="a8a9df96-d69d-4b67-b9bd-4018f7d77187" providerId="ADAL" clId="{8D1A3608-B84F-4239-891A-4E8F6AF6FFD4}" dt="2021-04-19T21:25:58.655" v="711" actId="47"/>
        <pc:sldMkLst>
          <pc:docMk/>
          <pc:sldMk cId="150746117" sldId="454"/>
        </pc:sldMkLst>
        <pc:spChg chg="mod">
          <ac:chgData name="Pierre Lison" userId="a8a9df96-d69d-4b67-b9bd-4018f7d77187" providerId="ADAL" clId="{8D1A3608-B84F-4239-891A-4E8F6AF6FFD4}" dt="2021-04-19T21:25:55.683" v="710" actId="20577"/>
          <ac:spMkLst>
            <pc:docMk/>
            <pc:sldMk cId="150746117" sldId="454"/>
            <ac:spMk id="2" creationId="{8F6384FE-3755-47F4-821F-E6781EEF02FF}"/>
          </ac:spMkLst>
        </pc:spChg>
      </pc:sldChg>
      <pc:sldChg chg="addSp delSp modSp new add del mod ord">
        <pc:chgData name="Pierre Lison" userId="a8a9df96-d69d-4b67-b9bd-4018f7d77187" providerId="ADAL" clId="{8D1A3608-B84F-4239-891A-4E8F6AF6FFD4}" dt="2021-04-19T22:05:06.355" v="2044" actId="47"/>
        <pc:sldMkLst>
          <pc:docMk/>
          <pc:sldMk cId="1119567829" sldId="454"/>
        </pc:sldMkLst>
        <pc:spChg chg="mod">
          <ac:chgData name="Pierre Lison" userId="a8a9df96-d69d-4b67-b9bd-4018f7d77187" providerId="ADAL" clId="{8D1A3608-B84F-4239-891A-4E8F6AF6FFD4}" dt="2021-04-19T21:39:43.011" v="1084" actId="20577"/>
          <ac:spMkLst>
            <pc:docMk/>
            <pc:sldMk cId="1119567829" sldId="454"/>
            <ac:spMk id="2" creationId="{8E533B5E-E99A-440C-B4D5-9D758FDCF3B2}"/>
          </ac:spMkLst>
        </pc:spChg>
        <pc:spChg chg="mod">
          <ac:chgData name="Pierre Lison" userId="a8a9df96-d69d-4b67-b9bd-4018f7d77187" providerId="ADAL" clId="{8D1A3608-B84F-4239-891A-4E8F6AF6FFD4}" dt="2021-04-19T21:43:33.573" v="1501" actId="12"/>
          <ac:spMkLst>
            <pc:docMk/>
            <pc:sldMk cId="1119567829" sldId="454"/>
            <ac:spMk id="3" creationId="{7CF9F602-FE76-4626-AB3F-2554021E9168}"/>
          </ac:spMkLst>
        </pc:spChg>
        <pc:spChg chg="del mod">
          <ac:chgData name="Pierre Lison" userId="a8a9df96-d69d-4b67-b9bd-4018f7d77187" providerId="ADAL" clId="{8D1A3608-B84F-4239-891A-4E8F6AF6FFD4}" dt="2021-04-19T21:31:38.444" v="809" actId="478"/>
          <ac:spMkLst>
            <pc:docMk/>
            <pc:sldMk cId="1119567829" sldId="454"/>
            <ac:spMk id="4" creationId="{BD6B1D4C-7E42-41B3-9C65-10D54C74E2FE}"/>
          </ac:spMkLst>
        </pc:spChg>
        <pc:spChg chg="mod">
          <ac:chgData name="Pierre Lison" userId="a8a9df96-d69d-4b67-b9bd-4018f7d77187" providerId="ADAL" clId="{8D1A3608-B84F-4239-891A-4E8F6AF6FFD4}" dt="2021-04-19T21:30:55.642" v="805" actId="1076"/>
          <ac:spMkLst>
            <pc:docMk/>
            <pc:sldMk cId="1119567829" sldId="454"/>
            <ac:spMk id="7" creationId="{E95BCF65-8899-4457-9CD5-E33A2A5C093C}"/>
          </ac:spMkLst>
        </pc:spChg>
        <pc:spChg chg="mod">
          <ac:chgData name="Pierre Lison" userId="a8a9df96-d69d-4b67-b9bd-4018f7d77187" providerId="ADAL" clId="{8D1A3608-B84F-4239-891A-4E8F6AF6FFD4}" dt="2021-04-19T21:30:55.642" v="805" actId="1076"/>
          <ac:spMkLst>
            <pc:docMk/>
            <pc:sldMk cId="1119567829" sldId="454"/>
            <ac:spMk id="8" creationId="{1538147B-8164-4E0B-BA38-6340A8B10690}"/>
          </ac:spMkLst>
        </pc:spChg>
        <pc:spChg chg="mod">
          <ac:chgData name="Pierre Lison" userId="a8a9df96-d69d-4b67-b9bd-4018f7d77187" providerId="ADAL" clId="{8D1A3608-B84F-4239-891A-4E8F6AF6FFD4}" dt="2021-04-19T21:30:55.642" v="805" actId="1076"/>
          <ac:spMkLst>
            <pc:docMk/>
            <pc:sldMk cId="1119567829" sldId="454"/>
            <ac:spMk id="11" creationId="{94709059-CCA5-4F14-8453-3EFDC65C570A}"/>
          </ac:spMkLst>
        </pc:spChg>
        <pc:spChg chg="mod">
          <ac:chgData name="Pierre Lison" userId="a8a9df96-d69d-4b67-b9bd-4018f7d77187" providerId="ADAL" clId="{8D1A3608-B84F-4239-891A-4E8F6AF6FFD4}" dt="2021-04-19T21:30:55.642" v="805" actId="1076"/>
          <ac:spMkLst>
            <pc:docMk/>
            <pc:sldMk cId="1119567829" sldId="454"/>
            <ac:spMk id="12" creationId="{A2B20809-E85B-465D-9D25-2301499BF231}"/>
          </ac:spMkLst>
        </pc:spChg>
        <pc:spChg chg="mod">
          <ac:chgData name="Pierre Lison" userId="a8a9df96-d69d-4b67-b9bd-4018f7d77187" providerId="ADAL" clId="{8D1A3608-B84F-4239-891A-4E8F6AF6FFD4}" dt="2021-04-19T21:30:55.642" v="805" actId="1076"/>
          <ac:spMkLst>
            <pc:docMk/>
            <pc:sldMk cId="1119567829" sldId="454"/>
            <ac:spMk id="13" creationId="{F9F8F875-88E8-4955-92F4-A5EE01E9F0E0}"/>
          </ac:spMkLst>
        </pc:spChg>
        <pc:spChg chg="mod">
          <ac:chgData name="Pierre Lison" userId="a8a9df96-d69d-4b67-b9bd-4018f7d77187" providerId="ADAL" clId="{8D1A3608-B84F-4239-891A-4E8F6AF6FFD4}" dt="2021-04-19T21:39:09.930" v="1037" actId="14100"/>
          <ac:spMkLst>
            <pc:docMk/>
            <pc:sldMk cId="1119567829" sldId="454"/>
            <ac:spMk id="14" creationId="{F2CAC9E2-E164-439D-A712-8CAE678B6E1D}"/>
          </ac:spMkLst>
        </pc:spChg>
        <pc:spChg chg="mod">
          <ac:chgData name="Pierre Lison" userId="a8a9df96-d69d-4b67-b9bd-4018f7d77187" providerId="ADAL" clId="{8D1A3608-B84F-4239-891A-4E8F6AF6FFD4}" dt="2021-04-19T21:39:02.771" v="1036" actId="14100"/>
          <ac:spMkLst>
            <pc:docMk/>
            <pc:sldMk cId="1119567829" sldId="454"/>
            <ac:spMk id="15" creationId="{92989A1F-C03A-47E4-93A9-D6C77DABA121}"/>
          </ac:spMkLst>
        </pc:spChg>
        <pc:grpChg chg="add mod">
          <ac:chgData name="Pierre Lison" userId="a8a9df96-d69d-4b67-b9bd-4018f7d77187" providerId="ADAL" clId="{8D1A3608-B84F-4239-891A-4E8F6AF6FFD4}" dt="2021-04-19T21:30:55.642" v="805" actId="1076"/>
          <ac:grpSpMkLst>
            <pc:docMk/>
            <pc:sldMk cId="1119567829" sldId="454"/>
            <ac:grpSpMk id="5" creationId="{BF009B63-E72F-4D1F-AF39-E5410444A23A}"/>
          </ac:grpSpMkLst>
        </pc:grpChg>
        <pc:grpChg chg="mod">
          <ac:chgData name="Pierre Lison" userId="a8a9df96-d69d-4b67-b9bd-4018f7d77187" providerId="ADAL" clId="{8D1A3608-B84F-4239-891A-4E8F6AF6FFD4}" dt="2021-04-19T21:30:55.642" v="805" actId="1076"/>
          <ac:grpSpMkLst>
            <pc:docMk/>
            <pc:sldMk cId="1119567829" sldId="454"/>
            <ac:grpSpMk id="9" creationId="{95279319-8F4B-4E40-829D-2A7060A5D187}"/>
          </ac:grpSpMkLst>
        </pc:grpChg>
        <pc:grpChg chg="mod">
          <ac:chgData name="Pierre Lison" userId="a8a9df96-d69d-4b67-b9bd-4018f7d77187" providerId="ADAL" clId="{8D1A3608-B84F-4239-891A-4E8F6AF6FFD4}" dt="2021-04-19T21:30:55.642" v="805" actId="1076"/>
          <ac:grpSpMkLst>
            <pc:docMk/>
            <pc:sldMk cId="1119567829" sldId="454"/>
            <ac:grpSpMk id="10" creationId="{2D1E2E0E-6268-4136-A85E-A8DEFA1F655A}"/>
          </ac:grpSpMkLst>
        </pc:grpChg>
        <pc:picChg chg="mod">
          <ac:chgData name="Pierre Lison" userId="a8a9df96-d69d-4b67-b9bd-4018f7d77187" providerId="ADAL" clId="{8D1A3608-B84F-4239-891A-4E8F6AF6FFD4}" dt="2021-04-19T21:30:55.642" v="805" actId="1076"/>
          <ac:picMkLst>
            <pc:docMk/>
            <pc:sldMk cId="1119567829" sldId="454"/>
            <ac:picMk id="6" creationId="{1DD4B1DB-8B3F-4D84-8BA1-AAB0D4999A70}"/>
          </ac:picMkLst>
        </pc:picChg>
        <pc:cxnChg chg="add del mod">
          <ac:chgData name="Pierre Lison" userId="a8a9df96-d69d-4b67-b9bd-4018f7d77187" providerId="ADAL" clId="{8D1A3608-B84F-4239-891A-4E8F6AF6FFD4}" dt="2021-04-19T21:31:02.027" v="807" actId="478"/>
          <ac:cxnSpMkLst>
            <pc:docMk/>
            <pc:sldMk cId="1119567829" sldId="454"/>
            <ac:cxnSpMk id="16" creationId="{50F2588D-516F-4A85-8AE8-AF86C0EF6A8E}"/>
          </ac:cxnSpMkLst>
        </pc:cxnChg>
      </pc:sldChg>
      <pc:sldChg chg="modSp new del mod">
        <pc:chgData name="Pierre Lison" userId="a8a9df96-d69d-4b67-b9bd-4018f7d77187" providerId="ADAL" clId="{8D1A3608-B84F-4239-891A-4E8F6AF6FFD4}" dt="2021-04-19T21:04:20.143" v="266" actId="47"/>
        <pc:sldMkLst>
          <pc:docMk/>
          <pc:sldMk cId="2456940876" sldId="454"/>
        </pc:sldMkLst>
        <pc:spChg chg="mod">
          <ac:chgData name="Pierre Lison" userId="a8a9df96-d69d-4b67-b9bd-4018f7d77187" providerId="ADAL" clId="{8D1A3608-B84F-4239-891A-4E8F6AF6FFD4}" dt="2021-04-19T21:03:11.579" v="265" actId="20577"/>
          <ac:spMkLst>
            <pc:docMk/>
            <pc:sldMk cId="2456940876" sldId="454"/>
            <ac:spMk id="2" creationId="{6035FCD0-8593-428F-9B12-4DC81428D175}"/>
          </ac:spMkLst>
        </pc:spChg>
      </pc:sldChg>
      <pc:sldChg chg="addSp delSp modSp new mod">
        <pc:chgData name="Pierre Lison" userId="a8a9df96-d69d-4b67-b9bd-4018f7d77187" providerId="ADAL" clId="{8D1A3608-B84F-4239-891A-4E8F6AF6FFD4}" dt="2021-04-19T22:05:13.778" v="2046" actId="14100"/>
        <pc:sldMkLst>
          <pc:docMk/>
          <pc:sldMk cId="4227464854" sldId="455"/>
        </pc:sldMkLst>
        <pc:spChg chg="mod">
          <ac:chgData name="Pierre Lison" userId="a8a9df96-d69d-4b67-b9bd-4018f7d77187" providerId="ADAL" clId="{8D1A3608-B84F-4239-891A-4E8F6AF6FFD4}" dt="2021-04-19T21:44:18.300" v="1515"/>
          <ac:spMkLst>
            <pc:docMk/>
            <pc:sldMk cId="4227464854" sldId="455"/>
            <ac:spMk id="2" creationId="{149EBD88-0FBE-4881-AD9A-52C2631277C1}"/>
          </ac:spMkLst>
        </pc:spChg>
        <pc:spChg chg="del">
          <ac:chgData name="Pierre Lison" userId="a8a9df96-d69d-4b67-b9bd-4018f7d77187" providerId="ADAL" clId="{8D1A3608-B84F-4239-891A-4E8F6AF6FFD4}" dt="2021-04-19T21:43:40.498" v="1503" actId="478"/>
          <ac:spMkLst>
            <pc:docMk/>
            <pc:sldMk cId="4227464854" sldId="455"/>
            <ac:spMk id="3" creationId="{4FDB8998-8795-4297-857A-2F68A5BCF2F4}"/>
          </ac:spMkLst>
        </pc:spChg>
        <pc:spChg chg="mod">
          <ac:chgData name="Pierre Lison" userId="a8a9df96-d69d-4b67-b9bd-4018f7d77187" providerId="ADAL" clId="{8D1A3608-B84F-4239-891A-4E8F6AF6FFD4}" dt="2021-04-19T22:05:13.778" v="2046" actId="14100"/>
          <ac:spMkLst>
            <pc:docMk/>
            <pc:sldMk cId="4227464854" sldId="455"/>
            <ac:spMk id="4" creationId="{7FE33213-B63C-405D-B217-818AF33C5104}"/>
          </ac:spMkLst>
        </pc:spChg>
        <pc:spChg chg="add del mod">
          <ac:chgData name="Pierre Lison" userId="a8a9df96-d69d-4b67-b9bd-4018f7d77187" providerId="ADAL" clId="{8D1A3608-B84F-4239-891A-4E8F6AF6FFD4}" dt="2021-04-19T21:44:08.838" v="1513"/>
          <ac:spMkLst>
            <pc:docMk/>
            <pc:sldMk cId="4227464854" sldId="455"/>
            <ac:spMk id="5" creationId="{A8299A95-3F4E-45AC-84E5-3C24B3EEDF75}"/>
          </ac:spMkLst>
        </pc:spChg>
        <pc:spChg chg="mod">
          <ac:chgData name="Pierre Lison" userId="a8a9df96-d69d-4b67-b9bd-4018f7d77187" providerId="ADAL" clId="{8D1A3608-B84F-4239-891A-4E8F6AF6FFD4}" dt="2021-04-19T21:44:13.566" v="1514"/>
          <ac:spMkLst>
            <pc:docMk/>
            <pc:sldMk cId="4227464854" sldId="455"/>
            <ac:spMk id="8" creationId="{9CD56AD0-34A9-433E-AF3D-FE5093B78B60}"/>
          </ac:spMkLst>
        </pc:spChg>
        <pc:spChg chg="mod">
          <ac:chgData name="Pierre Lison" userId="a8a9df96-d69d-4b67-b9bd-4018f7d77187" providerId="ADAL" clId="{8D1A3608-B84F-4239-891A-4E8F6AF6FFD4}" dt="2021-04-19T21:44:13.566" v="1514"/>
          <ac:spMkLst>
            <pc:docMk/>
            <pc:sldMk cId="4227464854" sldId="455"/>
            <ac:spMk id="9" creationId="{7B2B3982-7FCC-467D-9F6B-97E00EF8D7B8}"/>
          </ac:spMkLst>
        </pc:spChg>
        <pc:spChg chg="mod">
          <ac:chgData name="Pierre Lison" userId="a8a9df96-d69d-4b67-b9bd-4018f7d77187" providerId="ADAL" clId="{8D1A3608-B84F-4239-891A-4E8F6AF6FFD4}" dt="2021-04-19T21:44:13.566" v="1514"/>
          <ac:spMkLst>
            <pc:docMk/>
            <pc:sldMk cId="4227464854" sldId="455"/>
            <ac:spMk id="12" creationId="{8E4713C7-C0D7-473C-8564-89C5DDCFE904}"/>
          </ac:spMkLst>
        </pc:spChg>
        <pc:spChg chg="mod">
          <ac:chgData name="Pierre Lison" userId="a8a9df96-d69d-4b67-b9bd-4018f7d77187" providerId="ADAL" clId="{8D1A3608-B84F-4239-891A-4E8F6AF6FFD4}" dt="2021-04-19T21:44:13.566" v="1514"/>
          <ac:spMkLst>
            <pc:docMk/>
            <pc:sldMk cId="4227464854" sldId="455"/>
            <ac:spMk id="13" creationId="{69C987AA-2A68-4B95-B1FB-02A732F0E6FA}"/>
          </ac:spMkLst>
        </pc:spChg>
        <pc:spChg chg="mod">
          <ac:chgData name="Pierre Lison" userId="a8a9df96-d69d-4b67-b9bd-4018f7d77187" providerId="ADAL" clId="{8D1A3608-B84F-4239-891A-4E8F6AF6FFD4}" dt="2021-04-19T21:44:13.566" v="1514"/>
          <ac:spMkLst>
            <pc:docMk/>
            <pc:sldMk cId="4227464854" sldId="455"/>
            <ac:spMk id="14" creationId="{9B866980-32B3-424B-BFE9-C15F80BE79DB}"/>
          </ac:spMkLst>
        </pc:spChg>
        <pc:spChg chg="mod">
          <ac:chgData name="Pierre Lison" userId="a8a9df96-d69d-4b67-b9bd-4018f7d77187" providerId="ADAL" clId="{8D1A3608-B84F-4239-891A-4E8F6AF6FFD4}" dt="2021-04-19T21:44:13.566" v="1514"/>
          <ac:spMkLst>
            <pc:docMk/>
            <pc:sldMk cId="4227464854" sldId="455"/>
            <ac:spMk id="15" creationId="{712B5BBD-714A-44D3-AE2B-393AC4685C5D}"/>
          </ac:spMkLst>
        </pc:spChg>
        <pc:spChg chg="mod">
          <ac:chgData name="Pierre Lison" userId="a8a9df96-d69d-4b67-b9bd-4018f7d77187" providerId="ADAL" clId="{8D1A3608-B84F-4239-891A-4E8F6AF6FFD4}" dt="2021-04-19T21:44:13.566" v="1514"/>
          <ac:spMkLst>
            <pc:docMk/>
            <pc:sldMk cId="4227464854" sldId="455"/>
            <ac:spMk id="16" creationId="{CB93CC2D-4CF7-4D47-A3B3-1EC5C69C9B70}"/>
          </ac:spMkLst>
        </pc:spChg>
        <pc:grpChg chg="add mod">
          <ac:chgData name="Pierre Lison" userId="a8a9df96-d69d-4b67-b9bd-4018f7d77187" providerId="ADAL" clId="{8D1A3608-B84F-4239-891A-4E8F6AF6FFD4}" dt="2021-04-19T21:44:13.566" v="1514"/>
          <ac:grpSpMkLst>
            <pc:docMk/>
            <pc:sldMk cId="4227464854" sldId="455"/>
            <ac:grpSpMk id="6" creationId="{697A54CA-EB14-409C-AB9B-4FA8DB47B3E6}"/>
          </ac:grpSpMkLst>
        </pc:grpChg>
        <pc:grpChg chg="mod">
          <ac:chgData name="Pierre Lison" userId="a8a9df96-d69d-4b67-b9bd-4018f7d77187" providerId="ADAL" clId="{8D1A3608-B84F-4239-891A-4E8F6AF6FFD4}" dt="2021-04-19T21:44:13.566" v="1514"/>
          <ac:grpSpMkLst>
            <pc:docMk/>
            <pc:sldMk cId="4227464854" sldId="455"/>
            <ac:grpSpMk id="10" creationId="{5BAEF331-E301-4117-AC06-506148BCE17F}"/>
          </ac:grpSpMkLst>
        </pc:grpChg>
        <pc:grpChg chg="mod">
          <ac:chgData name="Pierre Lison" userId="a8a9df96-d69d-4b67-b9bd-4018f7d77187" providerId="ADAL" clId="{8D1A3608-B84F-4239-891A-4E8F6AF6FFD4}" dt="2021-04-19T21:44:13.566" v="1514"/>
          <ac:grpSpMkLst>
            <pc:docMk/>
            <pc:sldMk cId="4227464854" sldId="455"/>
            <ac:grpSpMk id="11" creationId="{5EBD676F-6CAC-4CBA-B7C0-C9F5886F06FA}"/>
          </ac:grpSpMkLst>
        </pc:grpChg>
        <pc:picChg chg="mod">
          <ac:chgData name="Pierre Lison" userId="a8a9df96-d69d-4b67-b9bd-4018f7d77187" providerId="ADAL" clId="{8D1A3608-B84F-4239-891A-4E8F6AF6FFD4}" dt="2021-04-19T21:44:13.566" v="1514"/>
          <ac:picMkLst>
            <pc:docMk/>
            <pc:sldMk cId="4227464854" sldId="455"/>
            <ac:picMk id="7" creationId="{7B8A0A5F-7253-4AFB-87FB-88C67646014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284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939" tIns="47969" rIns="95939" bIns="47969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Palatino" pitchFamily="18" charset="0"/>
              </a:defRPr>
            </a:lvl1pPr>
          </a:lstStyle>
          <a:p>
            <a:endParaRPr lang="nb-NO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217" y="0"/>
            <a:ext cx="2944284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939" tIns="47969" rIns="95939" bIns="47969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Palatino" pitchFamily="18" charset="0"/>
              </a:defRPr>
            </a:lvl1pPr>
          </a:lstStyle>
          <a:p>
            <a:endParaRPr lang="nb-NO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700"/>
            <a:ext cx="2944284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939" tIns="47969" rIns="95939" bIns="47969" numCol="1" anchor="b" anchorCtr="0" compatLnSpc="1">
            <a:prstTxWarp prst="textNoShape">
              <a:avLst/>
            </a:prstTxWarp>
          </a:bodyPr>
          <a:lstStyle>
            <a:lvl1pPr>
              <a:defRPr sz="1000">
                <a:latin typeface="Palatino" pitchFamily="18" charset="0"/>
              </a:defRPr>
            </a:lvl1pPr>
          </a:lstStyle>
          <a:p>
            <a:endParaRPr lang="nb-NO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217" y="9410700"/>
            <a:ext cx="2944284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939" tIns="47969" rIns="95939" bIns="47969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Palatino" pitchFamily="18" charset="0"/>
              </a:defRPr>
            </a:lvl1pPr>
          </a:lstStyle>
          <a:p>
            <a:fld id="{DCBD22C0-2821-4EDC-9675-67372AD7718A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850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284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939" tIns="47969" rIns="95939" bIns="47969" numCol="1" anchor="t" anchorCtr="0" compatLnSpc="1">
            <a:prstTxWarp prst="textNoShape">
              <a:avLst/>
            </a:prstTxWarp>
          </a:bodyPr>
          <a:lstStyle>
            <a:lvl1pPr>
              <a:defRPr sz="1300" b="1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17" y="0"/>
            <a:ext cx="2944284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939" tIns="47969" rIns="95939" bIns="47969" numCol="1" anchor="t" anchorCtr="0" compatLnSpc="1">
            <a:prstTxWarp prst="textNoShape">
              <a:avLst/>
            </a:prstTxWarp>
          </a:bodyPr>
          <a:lstStyle>
            <a:lvl1pPr algn="r">
              <a:defRPr sz="1300" b="1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5934" y="4705350"/>
            <a:ext cx="4982634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939" tIns="47969" rIns="95939" bIns="479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10700"/>
            <a:ext cx="2944284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939" tIns="47969" rIns="95939" bIns="47969" numCol="1" anchor="b" anchorCtr="0" compatLnSpc="1">
            <a:prstTxWarp prst="textNoShape">
              <a:avLst/>
            </a:prstTxWarp>
          </a:bodyPr>
          <a:lstStyle>
            <a:lvl1pPr>
              <a:defRPr sz="1300" b="1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17" y="9410700"/>
            <a:ext cx="2944284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939" tIns="47969" rIns="95939" bIns="47969" numCol="1" anchor="b" anchorCtr="0" compatLnSpc="1">
            <a:prstTxWarp prst="textNoShape">
              <a:avLst/>
            </a:prstTxWarp>
          </a:bodyPr>
          <a:lstStyle>
            <a:lvl1pPr algn="r">
              <a:defRPr sz="1300" b="1">
                <a:solidFill>
                  <a:schemeClr val="bg1"/>
                </a:solidFill>
              </a:defRPr>
            </a:lvl1pPr>
          </a:lstStyle>
          <a:p>
            <a:fld id="{AEA76827-FC0C-42F6-AC0F-8E03D8C8032E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304278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Palatino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Palatino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Palatino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Palatino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Palatino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And Pierre Lison at NR</a:t>
            </a: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76827-FC0C-42F6-AC0F-8E03D8C8032E}" type="slidenum">
              <a:rPr lang="nb-NO" smtClean="0"/>
              <a:pPr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30072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393D5462-CA86-A14A-BEB7-5061D9BF54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2AB2517-E152-384A-9CDA-E7B1F5A0D783}" type="slidenum">
              <a:rPr altLang="nb-NO" smtClean="0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altLang="nb-NO">
              <a:solidFill>
                <a:srgbClr val="FFFFFF"/>
              </a:solidFill>
              <a:latin typeface="Arial" panose="020B0604020202020204" pitchFamily="34" charset="0"/>
              <a:ea typeface="Arial Unicode MS" panose="020B0604020202020204" pitchFamily="34" charset="-128"/>
              <a:cs typeface="Tahoma" panose="020B0604030504040204" pitchFamily="34" charset="0"/>
            </a:endParaRPr>
          </a:p>
        </p:txBody>
      </p:sp>
      <p:sp>
        <p:nvSpPr>
          <p:cNvPr id="37890" name="Plassholder for lysbilde 1">
            <a:extLst>
              <a:ext uri="{FF2B5EF4-FFF2-40B4-BE49-F238E27FC236}">
                <a16:creationId xmlns:a16="http://schemas.microsoft.com/office/drawing/2014/main" id="{F567FA12-BAED-6046-B11C-118F2C2B1AC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472C4"/>
          </a:solidFill>
          <a:ln w="12600" cap="flat">
            <a:solidFill>
              <a:srgbClr val="2F528F"/>
            </a:solidFill>
            <a:miter lim="800000"/>
            <a:headEnd/>
            <a:tailEnd/>
          </a:ln>
        </p:spPr>
      </p:sp>
      <p:sp>
        <p:nvSpPr>
          <p:cNvPr id="37891" name="Plassholder for notater 2">
            <a:extLst>
              <a:ext uri="{FF2B5EF4-FFF2-40B4-BE49-F238E27FC236}">
                <a16:creationId xmlns:a16="http://schemas.microsoft.com/office/drawing/2014/main" id="{BB350CF5-2286-3642-89DC-BA1F74E946EF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numCol="1" compatLnSpc="1">
            <a:prstTxWarp prst="textNoShape">
              <a:avLst/>
            </a:prstTxWarp>
          </a:bodyPr>
          <a:lstStyle/>
          <a:p>
            <a:pPr marL="215900" indent="-215900" eaLnBrk="1"/>
            <a:endParaRPr altLang="nb-NO" sz="2000">
              <a:latin typeface="Arial" panose="020B0604020202020204" pitchFamily="34" charset="0"/>
              <a:ea typeface="SimSun" panose="02010600030101010101" pitchFamily="2" charset="-122"/>
              <a:cs typeface="Lucida Sans" panose="020B0602030504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353145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CAD5987C-90E8-7749-B832-22DAF0206E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A3374C3-57F5-8D4C-B1E3-505006C27C9C}" type="slidenum">
              <a:rPr altLang="nb-NO" smtClean="0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altLang="nb-NO">
              <a:solidFill>
                <a:srgbClr val="FFFFFF"/>
              </a:solidFill>
              <a:latin typeface="Arial" panose="020B0604020202020204" pitchFamily="34" charset="0"/>
              <a:ea typeface="Arial Unicode MS" panose="020B0604020202020204" pitchFamily="34" charset="-128"/>
              <a:cs typeface="Tahoma" panose="020B0604030504040204" pitchFamily="34" charset="0"/>
            </a:endParaRPr>
          </a:p>
        </p:txBody>
      </p:sp>
      <p:sp>
        <p:nvSpPr>
          <p:cNvPr id="39938" name="Plassholder for lysbilde 1">
            <a:extLst>
              <a:ext uri="{FF2B5EF4-FFF2-40B4-BE49-F238E27FC236}">
                <a16:creationId xmlns:a16="http://schemas.microsoft.com/office/drawing/2014/main" id="{6691776B-05D5-9C4F-86BD-B087C5BC028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472C4"/>
          </a:solidFill>
          <a:ln w="12600" cap="flat">
            <a:solidFill>
              <a:srgbClr val="2F528F"/>
            </a:solidFill>
            <a:miter lim="800000"/>
            <a:headEnd/>
            <a:tailEnd/>
          </a:ln>
        </p:spPr>
      </p:sp>
      <p:sp>
        <p:nvSpPr>
          <p:cNvPr id="39939" name="Plassholder for notater 2">
            <a:extLst>
              <a:ext uri="{FF2B5EF4-FFF2-40B4-BE49-F238E27FC236}">
                <a16:creationId xmlns:a16="http://schemas.microsoft.com/office/drawing/2014/main" id="{686C8E1C-A15B-964E-8678-2D8CEE8199FB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 marL="215900" indent="-215900" eaLnBrk="1"/>
            <a:endParaRPr altLang="nb-NO" sz="2000">
              <a:latin typeface="Arial" panose="020B0604020202020204" pitchFamily="34" charset="0"/>
              <a:ea typeface="SimSun" panose="02010600030101010101" pitchFamily="2" charset="-122"/>
              <a:cs typeface="Lucida Sans" panose="020B0602030504020204" pitchFamily="34" charset="77"/>
            </a:endParaRP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2A6B6AA-EF1F-F34B-825D-1294E46A184B}"/>
              </a:ext>
            </a:extLst>
          </p:cNvPr>
          <p:cNvSpPr txBox="1"/>
          <p:nvPr/>
        </p:nvSpPr>
        <p:spPr>
          <a:xfrm>
            <a:off x="3849688" y="9410700"/>
            <a:ext cx="2944812" cy="495300"/>
          </a:xfrm>
          <a:prstGeom prst="rect">
            <a:avLst/>
          </a:prstGeom>
          <a:noFill/>
          <a:ln cap="flat">
            <a:noFill/>
          </a:ln>
        </p:spPr>
        <p:txBody>
          <a:bodyPr lIns="95760" tIns="47880" rIns="95760" bIns="47880" anchor="b" compatLnSpc="0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63EDF6D-4A35-414E-A2E0-3E45F32810CF}" type="slidenum">
              <a:rPr lang="nb-NO" sz="1300" b="1">
                <a:solidFill>
                  <a:srgbClr val="FFFFFF"/>
                </a:solidFill>
                <a:latin typeface="Arial" pitchFamily="18"/>
                <a:ea typeface="SimSun" pitchFamily="2"/>
                <a:cs typeface="Lucida Sans" pitchFamily="2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12</a:t>
            </a:fld>
            <a:endParaRPr lang="nb-NO" sz="1300" b="1">
              <a:solidFill>
                <a:srgbClr val="FFFFFF"/>
              </a:solidFill>
              <a:latin typeface="Arial" pitchFamily="18"/>
              <a:ea typeface="SimSun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079227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69952C41-2BE6-474B-A007-AB8B0E6CFF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7D05E2-082C-C749-9D69-E9CDB73C7D20}" type="slidenum">
              <a:rPr altLang="nb-NO" smtClean="0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altLang="nb-NO">
              <a:solidFill>
                <a:srgbClr val="FFFFFF"/>
              </a:solidFill>
              <a:latin typeface="Arial" panose="020B0604020202020204" pitchFamily="34" charset="0"/>
              <a:ea typeface="Arial Unicode MS" panose="020B0604020202020204" pitchFamily="34" charset="-128"/>
              <a:cs typeface="Tahoma" panose="020B0604030504040204" pitchFamily="34" charset="0"/>
            </a:endParaRPr>
          </a:p>
        </p:txBody>
      </p:sp>
      <p:sp>
        <p:nvSpPr>
          <p:cNvPr id="41986" name="Plassholder for lysbilde 1">
            <a:extLst>
              <a:ext uri="{FF2B5EF4-FFF2-40B4-BE49-F238E27FC236}">
                <a16:creationId xmlns:a16="http://schemas.microsoft.com/office/drawing/2014/main" id="{C9449796-D465-2542-ADCC-30F22A1590A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472C4"/>
          </a:solidFill>
          <a:ln w="12600" cap="flat">
            <a:solidFill>
              <a:srgbClr val="2F528F"/>
            </a:solidFill>
            <a:miter lim="800000"/>
            <a:headEnd/>
            <a:tailEnd/>
          </a:ln>
        </p:spPr>
      </p:sp>
      <p:sp>
        <p:nvSpPr>
          <p:cNvPr id="41987" name="Plassholder for notater 2">
            <a:extLst>
              <a:ext uri="{FF2B5EF4-FFF2-40B4-BE49-F238E27FC236}">
                <a16:creationId xmlns:a16="http://schemas.microsoft.com/office/drawing/2014/main" id="{8B4E532A-5FE9-2343-ADDD-904ECCD7E45F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numCol="1" compatLnSpc="1">
            <a:prstTxWarp prst="textNoShape">
              <a:avLst/>
            </a:prstTxWarp>
          </a:bodyPr>
          <a:lstStyle/>
          <a:p>
            <a:pPr marL="215900" indent="-215900" eaLnBrk="1"/>
            <a:endParaRPr altLang="nb-NO" sz="2000" dirty="0">
              <a:latin typeface="Arial" panose="020B0604020202020204" pitchFamily="34" charset="0"/>
              <a:ea typeface="SimSun" panose="02010600030101010101" pitchFamily="2" charset="-122"/>
              <a:cs typeface="Lucida Sans" panose="020B0602030504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272546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BD554B46-0838-1E4C-9619-0A275723BC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E1B53F-4CA2-E941-8B07-57CC12DC03BE}" type="slidenum">
              <a:rPr altLang="nb-NO" smtClean="0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altLang="nb-NO">
              <a:solidFill>
                <a:srgbClr val="FFFFFF"/>
              </a:solidFill>
              <a:latin typeface="Arial" panose="020B0604020202020204" pitchFamily="34" charset="0"/>
              <a:ea typeface="Arial Unicode MS" panose="020B0604020202020204" pitchFamily="34" charset="-128"/>
              <a:cs typeface="Tahoma" panose="020B0604030504040204" pitchFamily="34" charset="0"/>
            </a:endParaRPr>
          </a:p>
        </p:txBody>
      </p:sp>
      <p:sp>
        <p:nvSpPr>
          <p:cNvPr id="44034" name="Plassholder for lysbilde 1">
            <a:extLst>
              <a:ext uri="{FF2B5EF4-FFF2-40B4-BE49-F238E27FC236}">
                <a16:creationId xmlns:a16="http://schemas.microsoft.com/office/drawing/2014/main" id="{604A7120-A727-F54B-BB87-61777081B1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472C4"/>
          </a:solidFill>
          <a:ln w="12600" cap="flat">
            <a:solidFill>
              <a:srgbClr val="2F528F"/>
            </a:solidFill>
            <a:miter lim="800000"/>
            <a:headEnd/>
            <a:tailEnd/>
          </a:ln>
        </p:spPr>
      </p:sp>
      <p:sp>
        <p:nvSpPr>
          <p:cNvPr id="44035" name="Plassholder for notater 2">
            <a:extLst>
              <a:ext uri="{FF2B5EF4-FFF2-40B4-BE49-F238E27FC236}">
                <a16:creationId xmlns:a16="http://schemas.microsoft.com/office/drawing/2014/main" id="{50C41A8F-E127-6F4A-8D51-2A40EBD01239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numCol="1" compatLnSpc="1">
            <a:prstTxWarp prst="textNoShape">
              <a:avLst/>
            </a:prstTxWarp>
          </a:bodyPr>
          <a:lstStyle/>
          <a:p>
            <a:pPr marL="215900" indent="-215900" eaLnBrk="1"/>
            <a:endParaRPr altLang="nb-NO" sz="2000">
              <a:latin typeface="Arial" panose="020B0604020202020204" pitchFamily="34" charset="0"/>
              <a:ea typeface="SimSun" panose="02010600030101010101" pitchFamily="2" charset="-122"/>
              <a:cs typeface="Lucida Sans" panose="020B0602030504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510780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>
            <a:extLst>
              <a:ext uri="{FF2B5EF4-FFF2-40B4-BE49-F238E27FC236}">
                <a16:creationId xmlns:a16="http://schemas.microsoft.com/office/drawing/2014/main" id="{351C79AE-C693-3D4E-8854-0148FA9C93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A4F2E71-CB7A-8A41-9217-C0825C975A3A}" type="slidenum">
              <a:rPr altLang="nb-NO" smtClean="0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altLang="nb-NO">
              <a:solidFill>
                <a:srgbClr val="FFFFFF"/>
              </a:solidFill>
              <a:latin typeface="Arial" panose="020B0604020202020204" pitchFamily="34" charset="0"/>
              <a:ea typeface="Arial Unicode MS" panose="020B0604020202020204" pitchFamily="34" charset="-128"/>
              <a:cs typeface="Tahoma" panose="020B0604030504040204" pitchFamily="34" charset="0"/>
            </a:endParaRPr>
          </a:p>
        </p:txBody>
      </p:sp>
      <p:sp>
        <p:nvSpPr>
          <p:cNvPr id="46082" name="Plassholder for lysbilde 1">
            <a:extLst>
              <a:ext uri="{FF2B5EF4-FFF2-40B4-BE49-F238E27FC236}">
                <a16:creationId xmlns:a16="http://schemas.microsoft.com/office/drawing/2014/main" id="{249CB3F4-7BA5-4A45-81F9-C6B2BB4A8C7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472C4"/>
          </a:solidFill>
          <a:ln w="12600" cap="flat">
            <a:solidFill>
              <a:srgbClr val="2F528F"/>
            </a:solidFill>
            <a:miter lim="800000"/>
            <a:headEnd/>
            <a:tailEnd/>
          </a:ln>
        </p:spPr>
      </p:sp>
      <p:sp>
        <p:nvSpPr>
          <p:cNvPr id="46083" name="Plassholder for notater 2">
            <a:extLst>
              <a:ext uri="{FF2B5EF4-FFF2-40B4-BE49-F238E27FC236}">
                <a16:creationId xmlns:a16="http://schemas.microsoft.com/office/drawing/2014/main" id="{02EBBB3A-C754-3C42-B802-F168D82BBA9C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numCol="1" compatLnSpc="1">
            <a:prstTxWarp prst="textNoShape">
              <a:avLst/>
            </a:prstTxWarp>
          </a:bodyPr>
          <a:lstStyle/>
          <a:p>
            <a:pPr marL="215900" indent="-215900" eaLnBrk="1"/>
            <a:endParaRPr altLang="nb-NO" sz="2000">
              <a:latin typeface="Arial" panose="020B0604020202020204" pitchFamily="34" charset="0"/>
              <a:ea typeface="SimSun" panose="02010600030101010101" pitchFamily="2" charset="-122"/>
              <a:cs typeface="Lucida Sans" panose="020B0602030504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422794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>
            <a:extLst>
              <a:ext uri="{FF2B5EF4-FFF2-40B4-BE49-F238E27FC236}">
                <a16:creationId xmlns:a16="http://schemas.microsoft.com/office/drawing/2014/main" id="{4972F422-0C99-6140-B8D0-797ACC9D91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3BFA91-89BC-BD42-A499-A5B706DF94B4}" type="slidenum">
              <a:rPr altLang="nb-NO" smtClean="0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altLang="nb-NO">
              <a:solidFill>
                <a:srgbClr val="FFFFFF"/>
              </a:solidFill>
              <a:latin typeface="Arial" panose="020B0604020202020204" pitchFamily="34" charset="0"/>
              <a:ea typeface="Arial Unicode MS" panose="020B0604020202020204" pitchFamily="34" charset="-128"/>
              <a:cs typeface="Tahoma" panose="020B0604030504040204" pitchFamily="34" charset="0"/>
            </a:endParaRPr>
          </a:p>
        </p:txBody>
      </p:sp>
      <p:sp>
        <p:nvSpPr>
          <p:cNvPr id="48130" name="Plassholder for lysbilde 1">
            <a:extLst>
              <a:ext uri="{FF2B5EF4-FFF2-40B4-BE49-F238E27FC236}">
                <a16:creationId xmlns:a16="http://schemas.microsoft.com/office/drawing/2014/main" id="{26917700-5A6D-6F41-8A09-4788993F3B7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472C4"/>
          </a:solidFill>
          <a:ln w="12600" cap="flat">
            <a:solidFill>
              <a:srgbClr val="2F528F"/>
            </a:solidFill>
            <a:miter lim="800000"/>
            <a:headEnd/>
            <a:tailEnd/>
          </a:ln>
        </p:spPr>
      </p:sp>
      <p:sp>
        <p:nvSpPr>
          <p:cNvPr id="48131" name="Plassholder for notater 2">
            <a:extLst>
              <a:ext uri="{FF2B5EF4-FFF2-40B4-BE49-F238E27FC236}">
                <a16:creationId xmlns:a16="http://schemas.microsoft.com/office/drawing/2014/main" id="{68F2F1E9-509A-7148-ADA0-CA7EB1612449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numCol="1" compatLnSpc="1">
            <a:prstTxWarp prst="textNoShape">
              <a:avLst/>
            </a:prstTxWarp>
          </a:bodyPr>
          <a:lstStyle/>
          <a:p>
            <a:pPr marL="215900" indent="-215900" eaLnBrk="1"/>
            <a:endParaRPr altLang="nb-NO" sz="2000">
              <a:latin typeface="Arial" panose="020B0604020202020204" pitchFamily="34" charset="0"/>
              <a:ea typeface="SimSun" panose="02010600030101010101" pitchFamily="2" charset="-122"/>
              <a:cs typeface="Lucida Sans" panose="020B0602030504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589886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>
            <a:extLst>
              <a:ext uri="{FF2B5EF4-FFF2-40B4-BE49-F238E27FC236}">
                <a16:creationId xmlns:a16="http://schemas.microsoft.com/office/drawing/2014/main" id="{A4EEC2E8-A034-5C4F-AA4A-8081880304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4797EC8-0792-244F-AA51-9EEC5422DFAE}" type="slidenum">
              <a:rPr altLang="nb-NO" smtClean="0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altLang="nb-NO">
              <a:solidFill>
                <a:srgbClr val="FFFFFF"/>
              </a:solidFill>
              <a:latin typeface="Arial" panose="020B0604020202020204" pitchFamily="34" charset="0"/>
              <a:ea typeface="Arial Unicode MS" panose="020B0604020202020204" pitchFamily="34" charset="-128"/>
              <a:cs typeface="Tahoma" panose="020B0604030504040204" pitchFamily="34" charset="0"/>
            </a:endParaRPr>
          </a:p>
        </p:txBody>
      </p:sp>
      <p:sp>
        <p:nvSpPr>
          <p:cNvPr id="64514" name="Plassholder for lysbilde 1">
            <a:extLst>
              <a:ext uri="{FF2B5EF4-FFF2-40B4-BE49-F238E27FC236}">
                <a16:creationId xmlns:a16="http://schemas.microsoft.com/office/drawing/2014/main" id="{C8FB3E39-8835-9541-B0E1-472D45F3D27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472C4"/>
          </a:solidFill>
          <a:ln w="12600" cap="flat">
            <a:solidFill>
              <a:srgbClr val="2F528F"/>
            </a:solidFill>
            <a:miter lim="800000"/>
            <a:headEnd/>
            <a:tailEnd/>
          </a:ln>
        </p:spPr>
      </p:sp>
      <p:sp>
        <p:nvSpPr>
          <p:cNvPr id="64515" name="Plassholder for notater 2">
            <a:extLst>
              <a:ext uri="{FF2B5EF4-FFF2-40B4-BE49-F238E27FC236}">
                <a16:creationId xmlns:a16="http://schemas.microsoft.com/office/drawing/2014/main" id="{3DEADB7F-15D6-D34C-BE36-DD6FD573FDF9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numCol="1" compatLnSpc="1">
            <a:prstTxWarp prst="textNoShape">
              <a:avLst/>
            </a:prstTxWarp>
          </a:bodyPr>
          <a:lstStyle/>
          <a:p>
            <a:pPr marL="215900" indent="-215900" eaLnBrk="1"/>
            <a:endParaRPr altLang="nb-NO" sz="2000">
              <a:latin typeface="Arial" panose="020B0604020202020204" pitchFamily="34" charset="0"/>
              <a:ea typeface="SimSun" panose="02010600030101010101" pitchFamily="2" charset="-122"/>
              <a:cs typeface="Lucida Sans" panose="020B0602030504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407716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>
            <a:extLst>
              <a:ext uri="{FF2B5EF4-FFF2-40B4-BE49-F238E27FC236}">
                <a16:creationId xmlns:a16="http://schemas.microsoft.com/office/drawing/2014/main" id="{33B98F0B-D295-8B4B-81EF-3601712DD9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994C7FC-C790-354B-8EF3-73011694A800}" type="slidenum">
              <a:rPr altLang="nb-NO" smtClean="0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altLang="nb-NO">
              <a:solidFill>
                <a:srgbClr val="FFFFFF"/>
              </a:solidFill>
              <a:latin typeface="Arial" panose="020B0604020202020204" pitchFamily="34" charset="0"/>
              <a:ea typeface="Arial Unicode MS" panose="020B0604020202020204" pitchFamily="34" charset="-128"/>
              <a:cs typeface="Tahoma" panose="020B0604030504040204" pitchFamily="34" charset="0"/>
            </a:endParaRPr>
          </a:p>
        </p:txBody>
      </p:sp>
      <p:sp>
        <p:nvSpPr>
          <p:cNvPr id="66562" name="Plassholder for lysbilde 1">
            <a:extLst>
              <a:ext uri="{FF2B5EF4-FFF2-40B4-BE49-F238E27FC236}">
                <a16:creationId xmlns:a16="http://schemas.microsoft.com/office/drawing/2014/main" id="{65E35E29-2E92-3A4E-82DA-5F07B08AA9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472C4"/>
          </a:solidFill>
          <a:ln w="12600" cap="flat">
            <a:solidFill>
              <a:srgbClr val="2F528F"/>
            </a:solidFill>
            <a:miter lim="800000"/>
            <a:headEnd/>
            <a:tailEnd/>
          </a:ln>
        </p:spPr>
      </p:sp>
      <p:sp>
        <p:nvSpPr>
          <p:cNvPr id="66563" name="Plassholder for notater 2">
            <a:extLst>
              <a:ext uri="{FF2B5EF4-FFF2-40B4-BE49-F238E27FC236}">
                <a16:creationId xmlns:a16="http://schemas.microsoft.com/office/drawing/2014/main" id="{C4EABC52-81A2-B94F-8225-3B8112D4EF46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numCol="1" compatLnSpc="1">
            <a:prstTxWarp prst="textNoShape">
              <a:avLst/>
            </a:prstTxWarp>
          </a:bodyPr>
          <a:lstStyle/>
          <a:p>
            <a:pPr marL="215900" indent="-215900" eaLnBrk="1"/>
            <a:endParaRPr altLang="nb-NO" sz="2000">
              <a:latin typeface="Arial" panose="020B0604020202020204" pitchFamily="34" charset="0"/>
              <a:ea typeface="SimSun" panose="02010600030101010101" pitchFamily="2" charset="-122"/>
              <a:cs typeface="Lucida Sans" panose="020B0602030504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469371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>
            <a:extLst>
              <a:ext uri="{FF2B5EF4-FFF2-40B4-BE49-F238E27FC236}">
                <a16:creationId xmlns:a16="http://schemas.microsoft.com/office/drawing/2014/main" id="{BAC292F5-DE38-F940-BB61-89B5033CC8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33837A-0079-EE45-9952-EDE7E0D36F31}" type="slidenum">
              <a:rPr altLang="nb-NO" smtClean="0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altLang="nb-NO">
              <a:solidFill>
                <a:srgbClr val="FFFFFF"/>
              </a:solidFill>
              <a:latin typeface="Arial" panose="020B0604020202020204" pitchFamily="34" charset="0"/>
              <a:ea typeface="Arial Unicode MS" panose="020B0604020202020204" pitchFamily="34" charset="-128"/>
              <a:cs typeface="Tahoma" panose="020B0604030504040204" pitchFamily="34" charset="0"/>
            </a:endParaRPr>
          </a:p>
        </p:txBody>
      </p:sp>
      <p:sp>
        <p:nvSpPr>
          <p:cNvPr id="70658" name="Plassholder for lysbilde 1">
            <a:extLst>
              <a:ext uri="{FF2B5EF4-FFF2-40B4-BE49-F238E27FC236}">
                <a16:creationId xmlns:a16="http://schemas.microsoft.com/office/drawing/2014/main" id="{9A5CCCA1-B868-A748-88BE-C59F7314815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472C4"/>
          </a:solidFill>
          <a:ln w="12600" cap="flat">
            <a:solidFill>
              <a:srgbClr val="2F528F"/>
            </a:solidFill>
            <a:miter lim="800000"/>
            <a:headEnd/>
            <a:tailEnd/>
          </a:ln>
        </p:spPr>
      </p:sp>
      <p:sp>
        <p:nvSpPr>
          <p:cNvPr id="70659" name="Plassholder for notater 2">
            <a:extLst>
              <a:ext uri="{FF2B5EF4-FFF2-40B4-BE49-F238E27FC236}">
                <a16:creationId xmlns:a16="http://schemas.microsoft.com/office/drawing/2014/main" id="{F28A1709-3D98-F84F-8ACA-854713650E78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numCol="1" compatLnSpc="1">
            <a:prstTxWarp prst="textNoShape">
              <a:avLst/>
            </a:prstTxWarp>
          </a:bodyPr>
          <a:lstStyle/>
          <a:p>
            <a:pPr marL="215900" indent="-215900" eaLnBrk="1"/>
            <a:endParaRPr altLang="nb-NO" sz="2000">
              <a:latin typeface="Arial" panose="020B0604020202020204" pitchFamily="34" charset="0"/>
              <a:ea typeface="SimSun" panose="02010600030101010101" pitchFamily="2" charset="-122"/>
              <a:cs typeface="Lucida Sans" panose="020B0602030504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179078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>
            <a:extLst>
              <a:ext uri="{FF2B5EF4-FFF2-40B4-BE49-F238E27FC236}">
                <a16:creationId xmlns:a16="http://schemas.microsoft.com/office/drawing/2014/main" id="{A07087D8-B950-864D-B82E-0BFE4B8195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39F3D90-F3EC-DA4B-98C1-0F35628E3C86}" type="slidenum">
              <a:rPr altLang="nb-NO" smtClean="0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altLang="nb-NO">
              <a:solidFill>
                <a:srgbClr val="FFFFFF"/>
              </a:solidFill>
              <a:latin typeface="Arial" panose="020B0604020202020204" pitchFamily="34" charset="0"/>
              <a:ea typeface="Arial Unicode MS" panose="020B0604020202020204" pitchFamily="34" charset="-128"/>
              <a:cs typeface="Tahoma" panose="020B0604030504040204" pitchFamily="34" charset="0"/>
            </a:endParaRPr>
          </a:p>
        </p:txBody>
      </p:sp>
      <p:sp>
        <p:nvSpPr>
          <p:cNvPr id="72706" name="Plassholder for lysbilde 1">
            <a:extLst>
              <a:ext uri="{FF2B5EF4-FFF2-40B4-BE49-F238E27FC236}">
                <a16:creationId xmlns:a16="http://schemas.microsoft.com/office/drawing/2014/main" id="{1E901677-3FF1-7243-B4C5-BD094A91C14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472C4"/>
          </a:solidFill>
          <a:ln w="12600" cap="flat">
            <a:solidFill>
              <a:srgbClr val="2F528F"/>
            </a:solidFill>
            <a:miter lim="800000"/>
            <a:headEnd/>
            <a:tailEnd/>
          </a:ln>
        </p:spPr>
      </p:sp>
      <p:sp>
        <p:nvSpPr>
          <p:cNvPr id="72707" name="Plassholder for notater 2">
            <a:extLst>
              <a:ext uri="{FF2B5EF4-FFF2-40B4-BE49-F238E27FC236}">
                <a16:creationId xmlns:a16="http://schemas.microsoft.com/office/drawing/2014/main" id="{DC98B15F-4523-4C44-B433-8643FC9123DB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numCol="1" compatLnSpc="1">
            <a:prstTxWarp prst="textNoShape">
              <a:avLst/>
            </a:prstTxWarp>
          </a:bodyPr>
          <a:lstStyle/>
          <a:p>
            <a:pPr marL="215900" indent="-215900" eaLnBrk="1"/>
            <a:endParaRPr altLang="nb-NO" sz="2000">
              <a:latin typeface="Arial" panose="020B0604020202020204" pitchFamily="34" charset="0"/>
              <a:ea typeface="SimSun" panose="02010600030101010101" pitchFamily="2" charset="-122"/>
              <a:cs typeface="Lucida Sans" panose="020B0602030504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23746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B977BF7F-5866-5146-956D-E97D10B512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382FE5-0242-9C46-A7E0-07F2D892F6EA}" type="slidenum">
              <a:rPr altLang="nb-NO" smtClean="0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altLang="nb-NO">
              <a:solidFill>
                <a:srgbClr val="FFFFFF"/>
              </a:solidFill>
              <a:latin typeface="Arial" panose="020B0604020202020204" pitchFamily="34" charset="0"/>
              <a:ea typeface="Arial Unicode MS" panose="020B0604020202020204" pitchFamily="34" charset="-128"/>
              <a:cs typeface="Tahoma" panose="020B0604030504040204" pitchFamily="34" charset="0"/>
            </a:endParaRPr>
          </a:p>
        </p:txBody>
      </p:sp>
      <p:sp>
        <p:nvSpPr>
          <p:cNvPr id="15362" name="Plassholder for lysbilde 1">
            <a:extLst>
              <a:ext uri="{FF2B5EF4-FFF2-40B4-BE49-F238E27FC236}">
                <a16:creationId xmlns:a16="http://schemas.microsoft.com/office/drawing/2014/main" id="{C3352D48-08C7-9446-8E04-86551FE92C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472C4"/>
          </a:solidFill>
          <a:ln w="12600" cap="flat">
            <a:solidFill>
              <a:srgbClr val="2F528F"/>
            </a:solidFill>
            <a:miter lim="800000"/>
            <a:headEnd/>
            <a:tailEnd/>
          </a:ln>
        </p:spPr>
      </p:sp>
      <p:sp>
        <p:nvSpPr>
          <p:cNvPr id="15363" name="Plassholder for notater 2">
            <a:extLst>
              <a:ext uri="{FF2B5EF4-FFF2-40B4-BE49-F238E27FC236}">
                <a16:creationId xmlns:a16="http://schemas.microsoft.com/office/drawing/2014/main" id="{7031473E-0C11-6346-8815-B309FFC78762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numCol="1" compatLnSpc="1">
            <a:prstTxWarp prst="textNoShape">
              <a:avLst/>
            </a:prstTxWarp>
          </a:bodyPr>
          <a:lstStyle/>
          <a:p>
            <a:pPr marL="215900" indent="-215900" eaLnBrk="1"/>
            <a:endParaRPr altLang="nb-NO" sz="2000">
              <a:latin typeface="Arial" panose="020B0604020202020204" pitchFamily="34" charset="0"/>
              <a:ea typeface="SimSun" panose="02010600030101010101" pitchFamily="2" charset="-122"/>
              <a:cs typeface="Lucida Sans" panose="020B0602030504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197102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AD7B4AC1-4605-7D45-BBAD-A435580DB8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E72732-3DED-B742-9239-40D31B783188}" type="slidenum">
              <a:rPr altLang="nb-NO" smtClean="0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altLang="nb-NO">
              <a:solidFill>
                <a:srgbClr val="FFFFFF"/>
              </a:solidFill>
              <a:latin typeface="Arial" panose="020B0604020202020204" pitchFamily="34" charset="0"/>
              <a:ea typeface="Arial Unicode MS" panose="020B0604020202020204" pitchFamily="34" charset="-128"/>
              <a:cs typeface="Tahoma" panose="020B0604030504040204" pitchFamily="34" charset="0"/>
            </a:endParaRPr>
          </a:p>
        </p:txBody>
      </p:sp>
      <p:sp>
        <p:nvSpPr>
          <p:cNvPr id="74754" name="Plassholder for lysbilde 1">
            <a:extLst>
              <a:ext uri="{FF2B5EF4-FFF2-40B4-BE49-F238E27FC236}">
                <a16:creationId xmlns:a16="http://schemas.microsoft.com/office/drawing/2014/main" id="{EA92F1E4-A10F-D444-BB5A-EF1E1720846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472C4"/>
          </a:solidFill>
          <a:ln w="12600" cap="flat">
            <a:solidFill>
              <a:srgbClr val="2F528F"/>
            </a:solidFill>
            <a:miter lim="800000"/>
            <a:headEnd/>
            <a:tailEnd/>
          </a:ln>
        </p:spPr>
      </p:sp>
      <p:sp>
        <p:nvSpPr>
          <p:cNvPr id="74755" name="Plassholder for notater 2">
            <a:extLst>
              <a:ext uri="{FF2B5EF4-FFF2-40B4-BE49-F238E27FC236}">
                <a16:creationId xmlns:a16="http://schemas.microsoft.com/office/drawing/2014/main" id="{2ED7CA98-5B7E-0B4F-9A64-38253CCAC488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numCol="1" compatLnSpc="1">
            <a:prstTxWarp prst="textNoShape">
              <a:avLst/>
            </a:prstTxWarp>
          </a:bodyPr>
          <a:lstStyle/>
          <a:p>
            <a:pPr marL="215900" indent="-215900" eaLnBrk="1"/>
            <a:endParaRPr altLang="nb-NO" sz="2000">
              <a:latin typeface="Arial" panose="020B0604020202020204" pitchFamily="34" charset="0"/>
              <a:ea typeface="SimSun" panose="02010600030101010101" pitchFamily="2" charset="-122"/>
              <a:cs typeface="Lucida Sans" panose="020B0602030504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538074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>
            <a:extLst>
              <a:ext uri="{FF2B5EF4-FFF2-40B4-BE49-F238E27FC236}">
                <a16:creationId xmlns:a16="http://schemas.microsoft.com/office/drawing/2014/main" id="{108346F2-9DD0-8846-9D89-891DED65EC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B2A2EC7-87A8-3E42-8ABC-3FA9938C9568}" type="slidenum">
              <a:rPr altLang="nb-NO" smtClean="0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altLang="nb-NO">
              <a:solidFill>
                <a:srgbClr val="FFFFFF"/>
              </a:solidFill>
              <a:latin typeface="Arial" panose="020B0604020202020204" pitchFamily="34" charset="0"/>
              <a:ea typeface="Arial Unicode MS" panose="020B0604020202020204" pitchFamily="34" charset="-128"/>
              <a:cs typeface="Tahoma" panose="020B0604030504040204" pitchFamily="34" charset="0"/>
            </a:endParaRPr>
          </a:p>
        </p:txBody>
      </p:sp>
      <p:sp>
        <p:nvSpPr>
          <p:cNvPr id="80898" name="Plassholder for lysbilde 1">
            <a:extLst>
              <a:ext uri="{FF2B5EF4-FFF2-40B4-BE49-F238E27FC236}">
                <a16:creationId xmlns:a16="http://schemas.microsoft.com/office/drawing/2014/main" id="{0CD10A6F-718F-1E44-ACD0-62A23ECCF54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472C4"/>
          </a:solidFill>
          <a:ln w="12600" cap="flat">
            <a:solidFill>
              <a:srgbClr val="2F528F"/>
            </a:solidFill>
            <a:miter lim="800000"/>
            <a:headEnd/>
            <a:tailEnd/>
          </a:ln>
        </p:spPr>
      </p:sp>
      <p:sp>
        <p:nvSpPr>
          <p:cNvPr id="80899" name="Plassholder for notater 2">
            <a:extLst>
              <a:ext uri="{FF2B5EF4-FFF2-40B4-BE49-F238E27FC236}">
                <a16:creationId xmlns:a16="http://schemas.microsoft.com/office/drawing/2014/main" id="{74FF3DEB-D307-2C40-BE24-4C0FFD9A5C83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numCol="1" compatLnSpc="1">
            <a:prstTxWarp prst="textNoShape">
              <a:avLst/>
            </a:prstTxWarp>
          </a:bodyPr>
          <a:lstStyle/>
          <a:p>
            <a:pPr marL="215900" indent="-215900" eaLnBrk="1"/>
            <a:endParaRPr altLang="nb-NO" sz="2000">
              <a:latin typeface="Arial" panose="020B0604020202020204" pitchFamily="34" charset="0"/>
              <a:ea typeface="SimSun" panose="02010600030101010101" pitchFamily="2" charset="-122"/>
              <a:cs typeface="Lucida Sans" panose="020B0602030504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180891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>
            <a:extLst>
              <a:ext uri="{FF2B5EF4-FFF2-40B4-BE49-F238E27FC236}">
                <a16:creationId xmlns:a16="http://schemas.microsoft.com/office/drawing/2014/main" id="{6649D88E-553F-DC4D-B1E9-408571C838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3E4E1D-A7C7-AF46-B8FD-78BEB04B48D4}" type="slidenum">
              <a:rPr altLang="nb-NO" smtClean="0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altLang="nb-NO">
              <a:solidFill>
                <a:srgbClr val="FFFFFF"/>
              </a:solidFill>
              <a:latin typeface="Arial" panose="020B0604020202020204" pitchFamily="34" charset="0"/>
              <a:ea typeface="Arial Unicode MS" panose="020B0604020202020204" pitchFamily="34" charset="-128"/>
              <a:cs typeface="Tahoma" panose="020B0604030504040204" pitchFamily="34" charset="0"/>
            </a:endParaRPr>
          </a:p>
        </p:txBody>
      </p:sp>
      <p:sp>
        <p:nvSpPr>
          <p:cNvPr id="84994" name="Plassholder for lysbilde 1">
            <a:extLst>
              <a:ext uri="{FF2B5EF4-FFF2-40B4-BE49-F238E27FC236}">
                <a16:creationId xmlns:a16="http://schemas.microsoft.com/office/drawing/2014/main" id="{17975039-FFDB-BB45-AF96-42423E4D3D2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472C4"/>
          </a:solidFill>
          <a:ln w="12600" cap="flat">
            <a:solidFill>
              <a:srgbClr val="2F528F"/>
            </a:solidFill>
            <a:miter lim="800000"/>
            <a:headEnd/>
            <a:tailEnd/>
          </a:ln>
        </p:spPr>
      </p:sp>
      <p:sp>
        <p:nvSpPr>
          <p:cNvPr id="84995" name="Plassholder for notater 2">
            <a:extLst>
              <a:ext uri="{FF2B5EF4-FFF2-40B4-BE49-F238E27FC236}">
                <a16:creationId xmlns:a16="http://schemas.microsoft.com/office/drawing/2014/main" id="{F9C7AB98-7BCB-9C4D-8B36-01DFDC2E859D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numCol="1" compatLnSpc="1">
            <a:prstTxWarp prst="textNoShape">
              <a:avLst/>
            </a:prstTxWarp>
          </a:bodyPr>
          <a:lstStyle/>
          <a:p>
            <a:pPr marL="215900" indent="-215900" eaLnBrk="1"/>
            <a:endParaRPr altLang="nb-NO" sz="2000">
              <a:latin typeface="Arial" panose="020B0604020202020204" pitchFamily="34" charset="0"/>
              <a:ea typeface="SimSun" panose="02010600030101010101" pitchFamily="2" charset="-122"/>
              <a:cs typeface="Lucida Sans" panose="020B0602030504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345747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>
            <a:extLst>
              <a:ext uri="{FF2B5EF4-FFF2-40B4-BE49-F238E27FC236}">
                <a16:creationId xmlns:a16="http://schemas.microsoft.com/office/drawing/2014/main" id="{B5473B7C-D9A1-B548-A328-5030E636C6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06A4D47-AB0E-5B4A-A2D7-0702C40846EB}" type="slidenum">
              <a:rPr altLang="nb-NO" smtClean="0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altLang="nb-NO">
              <a:solidFill>
                <a:srgbClr val="FFFFFF"/>
              </a:solidFill>
              <a:latin typeface="Arial" panose="020B0604020202020204" pitchFamily="34" charset="0"/>
              <a:ea typeface="Arial Unicode MS" panose="020B0604020202020204" pitchFamily="34" charset="-128"/>
              <a:cs typeface="Tahoma" panose="020B0604030504040204" pitchFamily="34" charset="0"/>
            </a:endParaRPr>
          </a:p>
        </p:txBody>
      </p:sp>
      <p:sp>
        <p:nvSpPr>
          <p:cNvPr id="87042" name="Plassholder for lysbilde 1">
            <a:extLst>
              <a:ext uri="{FF2B5EF4-FFF2-40B4-BE49-F238E27FC236}">
                <a16:creationId xmlns:a16="http://schemas.microsoft.com/office/drawing/2014/main" id="{BC7E6156-7969-C444-8C40-121A82E60AF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472C4"/>
          </a:solidFill>
          <a:ln w="12600" cap="flat">
            <a:solidFill>
              <a:srgbClr val="2F528F"/>
            </a:solidFill>
            <a:miter lim="800000"/>
            <a:headEnd/>
            <a:tailEnd/>
          </a:ln>
        </p:spPr>
      </p:sp>
      <p:sp>
        <p:nvSpPr>
          <p:cNvPr id="87043" name="Plassholder for notater 2">
            <a:extLst>
              <a:ext uri="{FF2B5EF4-FFF2-40B4-BE49-F238E27FC236}">
                <a16:creationId xmlns:a16="http://schemas.microsoft.com/office/drawing/2014/main" id="{DC62D979-33A9-D14A-847D-771CAE14C36D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numCol="1" compatLnSpc="1">
            <a:prstTxWarp prst="textNoShape">
              <a:avLst/>
            </a:prstTxWarp>
          </a:bodyPr>
          <a:lstStyle/>
          <a:p>
            <a:pPr marL="215900" indent="-215900" eaLnBrk="1"/>
            <a:endParaRPr altLang="nb-NO" sz="2000">
              <a:latin typeface="Arial" panose="020B0604020202020204" pitchFamily="34" charset="0"/>
              <a:ea typeface="SimSun" panose="02010600030101010101" pitchFamily="2" charset="-122"/>
              <a:cs typeface="Lucida Sans" panose="020B0602030504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568611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>
            <a:extLst>
              <a:ext uri="{FF2B5EF4-FFF2-40B4-BE49-F238E27FC236}">
                <a16:creationId xmlns:a16="http://schemas.microsoft.com/office/drawing/2014/main" id="{B39CD3B8-17F2-414C-B5EF-12B63708CB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C1A7AD5-8BB6-C44D-968C-75CCA96C0C4A}" type="slidenum">
              <a:rPr altLang="nb-NO" smtClean="0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altLang="nb-NO">
              <a:solidFill>
                <a:srgbClr val="FFFFFF"/>
              </a:solidFill>
              <a:latin typeface="Arial" panose="020B0604020202020204" pitchFamily="34" charset="0"/>
              <a:ea typeface="Arial Unicode MS" panose="020B0604020202020204" pitchFamily="34" charset="-128"/>
              <a:cs typeface="Tahoma" panose="020B0604030504040204" pitchFamily="34" charset="0"/>
            </a:endParaRPr>
          </a:p>
        </p:txBody>
      </p:sp>
      <p:sp>
        <p:nvSpPr>
          <p:cNvPr id="89090" name="Plassholder for lysbilde 1">
            <a:extLst>
              <a:ext uri="{FF2B5EF4-FFF2-40B4-BE49-F238E27FC236}">
                <a16:creationId xmlns:a16="http://schemas.microsoft.com/office/drawing/2014/main" id="{77DA25E6-D95E-A94E-8A5F-AC4D41F2657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472C4"/>
          </a:solidFill>
          <a:ln w="12600" cap="flat">
            <a:solidFill>
              <a:srgbClr val="2F528F"/>
            </a:solidFill>
            <a:miter lim="800000"/>
            <a:headEnd/>
            <a:tailEnd/>
          </a:ln>
        </p:spPr>
      </p:sp>
      <p:sp>
        <p:nvSpPr>
          <p:cNvPr id="89091" name="Plassholder for notater 2">
            <a:extLst>
              <a:ext uri="{FF2B5EF4-FFF2-40B4-BE49-F238E27FC236}">
                <a16:creationId xmlns:a16="http://schemas.microsoft.com/office/drawing/2014/main" id="{26600C62-73FD-C14E-B7F0-19015D161CB6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numCol="1" compatLnSpc="1">
            <a:prstTxWarp prst="textNoShape">
              <a:avLst/>
            </a:prstTxWarp>
          </a:bodyPr>
          <a:lstStyle/>
          <a:p>
            <a:pPr marL="215900" indent="-215900" eaLnBrk="1"/>
            <a:endParaRPr altLang="nb-NO" sz="2000">
              <a:latin typeface="Arial" panose="020B0604020202020204" pitchFamily="34" charset="0"/>
              <a:ea typeface="SimSun" panose="02010600030101010101" pitchFamily="2" charset="-122"/>
              <a:cs typeface="Lucida Sans" panose="020B0602030504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646485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>
            <a:extLst>
              <a:ext uri="{FF2B5EF4-FFF2-40B4-BE49-F238E27FC236}">
                <a16:creationId xmlns:a16="http://schemas.microsoft.com/office/drawing/2014/main" id="{2E42D7B1-9465-6244-B885-2181CD3689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9F93C47-D588-5E49-AD2C-62DC25D79BFB}" type="slidenum">
              <a:rPr altLang="nb-NO" smtClean="0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altLang="nb-NO">
              <a:solidFill>
                <a:srgbClr val="FFFFFF"/>
              </a:solidFill>
              <a:latin typeface="Arial" panose="020B0604020202020204" pitchFamily="34" charset="0"/>
              <a:ea typeface="Arial Unicode MS" panose="020B0604020202020204" pitchFamily="34" charset="-128"/>
              <a:cs typeface="Tahoma" panose="020B0604030504040204" pitchFamily="34" charset="0"/>
            </a:endParaRPr>
          </a:p>
        </p:txBody>
      </p:sp>
      <p:sp>
        <p:nvSpPr>
          <p:cNvPr id="93186" name="Plassholder for lysbilde 1">
            <a:extLst>
              <a:ext uri="{FF2B5EF4-FFF2-40B4-BE49-F238E27FC236}">
                <a16:creationId xmlns:a16="http://schemas.microsoft.com/office/drawing/2014/main" id="{275D4DB4-4313-2944-A859-236136C02EF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472C4"/>
          </a:solidFill>
          <a:ln w="12600" cap="flat">
            <a:solidFill>
              <a:srgbClr val="2F528F"/>
            </a:solidFill>
            <a:miter lim="800000"/>
            <a:headEnd/>
            <a:tailEnd/>
          </a:ln>
        </p:spPr>
      </p:sp>
      <p:sp>
        <p:nvSpPr>
          <p:cNvPr id="93187" name="Plassholder for notater 2">
            <a:extLst>
              <a:ext uri="{FF2B5EF4-FFF2-40B4-BE49-F238E27FC236}">
                <a16:creationId xmlns:a16="http://schemas.microsoft.com/office/drawing/2014/main" id="{98196601-1D7F-0441-BBA7-C672BB3406FD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numCol="1" compatLnSpc="1">
            <a:prstTxWarp prst="textNoShape">
              <a:avLst/>
            </a:prstTxWarp>
          </a:bodyPr>
          <a:lstStyle/>
          <a:p>
            <a:pPr marL="215900" indent="-215900" eaLnBrk="1"/>
            <a:endParaRPr altLang="nb-NO" sz="2000">
              <a:latin typeface="Arial" panose="020B0604020202020204" pitchFamily="34" charset="0"/>
              <a:ea typeface="SimSun" panose="02010600030101010101" pitchFamily="2" charset="-122"/>
              <a:cs typeface="Lucida Sans" panose="020B0602030504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320187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>
            <a:extLst>
              <a:ext uri="{FF2B5EF4-FFF2-40B4-BE49-F238E27FC236}">
                <a16:creationId xmlns:a16="http://schemas.microsoft.com/office/drawing/2014/main" id="{4650535A-4065-6845-B61C-8B283956FA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3BE1FF-CAA1-9944-9E66-92D7FCE8CB20}" type="slidenum">
              <a:rPr altLang="nb-NO" smtClean="0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altLang="nb-NO">
              <a:solidFill>
                <a:srgbClr val="FFFFFF"/>
              </a:solidFill>
              <a:latin typeface="Arial" panose="020B0604020202020204" pitchFamily="34" charset="0"/>
              <a:ea typeface="Arial Unicode MS" panose="020B0604020202020204" pitchFamily="34" charset="-128"/>
              <a:cs typeface="Tahoma" panose="020B0604030504040204" pitchFamily="34" charset="0"/>
            </a:endParaRPr>
          </a:p>
        </p:txBody>
      </p:sp>
      <p:sp>
        <p:nvSpPr>
          <p:cNvPr id="103426" name="Plassholder for lysbilde 1">
            <a:extLst>
              <a:ext uri="{FF2B5EF4-FFF2-40B4-BE49-F238E27FC236}">
                <a16:creationId xmlns:a16="http://schemas.microsoft.com/office/drawing/2014/main" id="{3545DADC-210E-3642-BEDD-E79E9467637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472C4"/>
          </a:solidFill>
          <a:ln w="12600" cap="flat">
            <a:solidFill>
              <a:srgbClr val="2F528F"/>
            </a:solidFill>
            <a:miter lim="800000"/>
            <a:headEnd/>
            <a:tailEnd/>
          </a:ln>
        </p:spPr>
      </p:sp>
      <p:sp>
        <p:nvSpPr>
          <p:cNvPr id="103427" name="Plassholder for notater 2">
            <a:extLst>
              <a:ext uri="{FF2B5EF4-FFF2-40B4-BE49-F238E27FC236}">
                <a16:creationId xmlns:a16="http://schemas.microsoft.com/office/drawing/2014/main" id="{A9F0CE5F-9323-2647-99B0-07B7C4C92AF7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numCol="1" compatLnSpc="1">
            <a:prstTxWarp prst="textNoShape">
              <a:avLst/>
            </a:prstTxWarp>
          </a:bodyPr>
          <a:lstStyle/>
          <a:p>
            <a:pPr marL="215900" indent="-215900" eaLnBrk="1"/>
            <a:endParaRPr altLang="nb-NO" sz="2000">
              <a:latin typeface="Arial" panose="020B0604020202020204" pitchFamily="34" charset="0"/>
              <a:ea typeface="SimSun" panose="02010600030101010101" pitchFamily="2" charset="-122"/>
              <a:cs typeface="Lucida Sans" panose="020B0602030504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37611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>
            <a:extLst>
              <a:ext uri="{FF2B5EF4-FFF2-40B4-BE49-F238E27FC236}">
                <a16:creationId xmlns:a16="http://schemas.microsoft.com/office/drawing/2014/main" id="{92C88640-8591-3445-A85A-4F9F75CA87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6542EB-ABB9-EF4F-9544-3B75C98AB422}" type="slidenum">
              <a:rPr altLang="nb-NO" smtClean="0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altLang="nb-NO">
              <a:solidFill>
                <a:srgbClr val="FFFFFF"/>
              </a:solidFill>
              <a:latin typeface="Arial" panose="020B0604020202020204" pitchFamily="34" charset="0"/>
              <a:ea typeface="Arial Unicode MS" panose="020B0604020202020204" pitchFamily="34" charset="-128"/>
              <a:cs typeface="Tahoma" panose="020B0604030504040204" pitchFamily="34" charset="0"/>
            </a:endParaRPr>
          </a:p>
        </p:txBody>
      </p:sp>
      <p:sp>
        <p:nvSpPr>
          <p:cNvPr id="105474" name="Plassholder for lysbilde 1">
            <a:extLst>
              <a:ext uri="{FF2B5EF4-FFF2-40B4-BE49-F238E27FC236}">
                <a16:creationId xmlns:a16="http://schemas.microsoft.com/office/drawing/2014/main" id="{68D5077C-74FD-D94C-A22D-45B87A0EABA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472C4"/>
          </a:solidFill>
          <a:ln w="12600" cap="flat">
            <a:solidFill>
              <a:srgbClr val="2F528F"/>
            </a:solidFill>
            <a:miter lim="800000"/>
            <a:headEnd/>
            <a:tailEnd/>
          </a:ln>
        </p:spPr>
      </p:sp>
      <p:sp>
        <p:nvSpPr>
          <p:cNvPr id="105475" name="Plassholder for notater 2">
            <a:extLst>
              <a:ext uri="{FF2B5EF4-FFF2-40B4-BE49-F238E27FC236}">
                <a16:creationId xmlns:a16="http://schemas.microsoft.com/office/drawing/2014/main" id="{C1BB379C-2BD4-FB4F-975E-180322E4012F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numCol="1" compatLnSpc="1">
            <a:prstTxWarp prst="textNoShape">
              <a:avLst/>
            </a:prstTxWarp>
          </a:bodyPr>
          <a:lstStyle/>
          <a:p>
            <a:pPr marL="215900" indent="-215900" eaLnBrk="1"/>
            <a:endParaRPr altLang="nb-NO" sz="2000">
              <a:latin typeface="Arial" panose="020B0604020202020204" pitchFamily="34" charset="0"/>
              <a:ea typeface="SimSun" panose="02010600030101010101" pitchFamily="2" charset="-122"/>
              <a:cs typeface="Lucida Sans" panose="020B0602030504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863180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>
            <a:extLst>
              <a:ext uri="{FF2B5EF4-FFF2-40B4-BE49-F238E27FC236}">
                <a16:creationId xmlns:a16="http://schemas.microsoft.com/office/drawing/2014/main" id="{EF7FD938-E620-374E-BEB9-7720BB090C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44A8D5D-D53A-8F40-BC0B-A5FD6DC15438}" type="slidenum">
              <a:rPr altLang="nb-NO" smtClean="0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altLang="nb-NO">
              <a:solidFill>
                <a:srgbClr val="FFFFFF"/>
              </a:solidFill>
              <a:latin typeface="Arial" panose="020B0604020202020204" pitchFamily="34" charset="0"/>
              <a:ea typeface="Arial Unicode MS" panose="020B0604020202020204" pitchFamily="34" charset="-128"/>
              <a:cs typeface="Tahoma" panose="020B0604030504040204" pitchFamily="34" charset="0"/>
            </a:endParaRPr>
          </a:p>
        </p:txBody>
      </p:sp>
      <p:sp>
        <p:nvSpPr>
          <p:cNvPr id="107522" name="Plassholder for lysbilde 1">
            <a:extLst>
              <a:ext uri="{FF2B5EF4-FFF2-40B4-BE49-F238E27FC236}">
                <a16:creationId xmlns:a16="http://schemas.microsoft.com/office/drawing/2014/main" id="{7A1BFA91-5BC2-7D48-88A6-BB34A9DAC71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472C4"/>
          </a:solidFill>
          <a:ln w="12600" cap="flat">
            <a:solidFill>
              <a:srgbClr val="2F528F"/>
            </a:solidFill>
            <a:miter lim="800000"/>
            <a:headEnd/>
            <a:tailEnd/>
          </a:ln>
        </p:spPr>
      </p:sp>
      <p:sp>
        <p:nvSpPr>
          <p:cNvPr id="107523" name="Plassholder for notater 2">
            <a:extLst>
              <a:ext uri="{FF2B5EF4-FFF2-40B4-BE49-F238E27FC236}">
                <a16:creationId xmlns:a16="http://schemas.microsoft.com/office/drawing/2014/main" id="{29929427-8279-2749-9F7E-0A9B8D45A9C1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numCol="1" compatLnSpc="1">
            <a:prstTxWarp prst="textNoShape">
              <a:avLst/>
            </a:prstTxWarp>
          </a:bodyPr>
          <a:lstStyle/>
          <a:p>
            <a:pPr marL="215900" indent="-215900" eaLnBrk="1"/>
            <a:endParaRPr altLang="nb-NO" sz="2000">
              <a:latin typeface="Arial" panose="020B0604020202020204" pitchFamily="34" charset="0"/>
              <a:ea typeface="SimSun" panose="02010600030101010101" pitchFamily="2" charset="-122"/>
              <a:cs typeface="Lucida Sans" panose="020B0602030504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708732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>
            <a:extLst>
              <a:ext uri="{FF2B5EF4-FFF2-40B4-BE49-F238E27FC236}">
                <a16:creationId xmlns:a16="http://schemas.microsoft.com/office/drawing/2014/main" id="{8FDC0BA7-06A0-6E4C-81EC-6F71A59321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32833AC-DFA9-A045-B366-D07824A7AB22}" type="slidenum">
              <a:rPr altLang="nb-NO" smtClean="0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altLang="nb-NO">
              <a:solidFill>
                <a:srgbClr val="FFFFFF"/>
              </a:solidFill>
              <a:latin typeface="Arial" panose="020B0604020202020204" pitchFamily="34" charset="0"/>
              <a:ea typeface="Arial Unicode MS" panose="020B0604020202020204" pitchFamily="34" charset="-128"/>
              <a:cs typeface="Tahoma" panose="020B0604030504040204" pitchFamily="34" charset="0"/>
            </a:endParaRPr>
          </a:p>
        </p:txBody>
      </p:sp>
      <p:sp>
        <p:nvSpPr>
          <p:cNvPr id="109570" name="Plassholder for lysbilde 1">
            <a:extLst>
              <a:ext uri="{FF2B5EF4-FFF2-40B4-BE49-F238E27FC236}">
                <a16:creationId xmlns:a16="http://schemas.microsoft.com/office/drawing/2014/main" id="{E1B29B68-15B5-F24E-A9FE-EC02A851CC1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472C4"/>
          </a:solidFill>
          <a:ln w="12600" cap="flat">
            <a:solidFill>
              <a:srgbClr val="2F528F"/>
            </a:solidFill>
            <a:miter lim="800000"/>
            <a:headEnd/>
            <a:tailEnd/>
          </a:ln>
        </p:spPr>
      </p:sp>
      <p:sp>
        <p:nvSpPr>
          <p:cNvPr id="109571" name="Plassholder for notater 2">
            <a:extLst>
              <a:ext uri="{FF2B5EF4-FFF2-40B4-BE49-F238E27FC236}">
                <a16:creationId xmlns:a16="http://schemas.microsoft.com/office/drawing/2014/main" id="{9DDA8877-B600-674A-B66F-6A955ABE879D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numCol="1" compatLnSpc="1">
            <a:prstTxWarp prst="textNoShape">
              <a:avLst/>
            </a:prstTxWarp>
          </a:bodyPr>
          <a:lstStyle/>
          <a:p>
            <a:pPr marL="215900" indent="-215900" eaLnBrk="1"/>
            <a:endParaRPr altLang="nb-NO" sz="2000">
              <a:latin typeface="Arial" panose="020B0604020202020204" pitchFamily="34" charset="0"/>
              <a:ea typeface="SimSun" panose="02010600030101010101" pitchFamily="2" charset="-122"/>
              <a:cs typeface="Lucida Sans" panose="020B0602030504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14124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9089051C-07C8-C04C-88B7-BD2D66917A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2EB7ED-05EA-4240-A519-D13CEDB5EF43}" type="slidenum">
              <a:rPr altLang="nb-NO" smtClean="0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altLang="nb-NO">
              <a:solidFill>
                <a:srgbClr val="FFFFFF"/>
              </a:solidFill>
              <a:latin typeface="Arial" panose="020B0604020202020204" pitchFamily="34" charset="0"/>
              <a:ea typeface="Arial Unicode MS" panose="020B0604020202020204" pitchFamily="34" charset="-128"/>
              <a:cs typeface="Tahoma" panose="020B0604030504040204" pitchFamily="34" charset="0"/>
            </a:endParaRPr>
          </a:p>
        </p:txBody>
      </p:sp>
      <p:sp>
        <p:nvSpPr>
          <p:cNvPr id="17410" name="Plassholder for lysbilde 1">
            <a:extLst>
              <a:ext uri="{FF2B5EF4-FFF2-40B4-BE49-F238E27FC236}">
                <a16:creationId xmlns:a16="http://schemas.microsoft.com/office/drawing/2014/main" id="{91FAFCF2-9893-134B-9724-553E243F43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472C4"/>
          </a:solidFill>
          <a:ln w="12600" cap="flat">
            <a:solidFill>
              <a:srgbClr val="2F528F"/>
            </a:solidFill>
            <a:miter lim="800000"/>
            <a:headEnd/>
            <a:tailEnd/>
          </a:ln>
        </p:spPr>
      </p:sp>
      <p:sp>
        <p:nvSpPr>
          <p:cNvPr id="17411" name="Plassholder for notater 2">
            <a:extLst>
              <a:ext uri="{FF2B5EF4-FFF2-40B4-BE49-F238E27FC236}">
                <a16:creationId xmlns:a16="http://schemas.microsoft.com/office/drawing/2014/main" id="{ED232755-1703-6041-99A5-ED09DC23E61A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numCol="1" compatLnSpc="1">
            <a:prstTxWarp prst="textNoShape">
              <a:avLst/>
            </a:prstTxWarp>
          </a:bodyPr>
          <a:lstStyle/>
          <a:p>
            <a:pPr marL="215900" indent="-215900" eaLnBrk="1"/>
            <a:endParaRPr altLang="nb-NO" sz="2000">
              <a:latin typeface="Arial" panose="020B0604020202020204" pitchFamily="34" charset="0"/>
              <a:ea typeface="SimSun" panose="02010600030101010101" pitchFamily="2" charset="-122"/>
              <a:cs typeface="Lucida Sans" panose="020B0602030504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08395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2D060948-0B58-9D4E-8CDA-AEC6B2A4B6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39CEF39-A168-9649-AE87-CD21FEF941DF}" type="slidenum">
              <a:rPr altLang="nb-NO" smtClean="0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altLang="nb-NO">
              <a:solidFill>
                <a:srgbClr val="FFFFFF"/>
              </a:solidFill>
              <a:latin typeface="Arial" panose="020B0604020202020204" pitchFamily="34" charset="0"/>
              <a:ea typeface="Arial Unicode MS" panose="020B0604020202020204" pitchFamily="34" charset="-128"/>
              <a:cs typeface="Tahoma" panose="020B0604030504040204" pitchFamily="34" charset="0"/>
            </a:endParaRPr>
          </a:p>
        </p:txBody>
      </p:sp>
      <p:sp>
        <p:nvSpPr>
          <p:cNvPr id="19458" name="Plassholder for lysbilde 1">
            <a:extLst>
              <a:ext uri="{FF2B5EF4-FFF2-40B4-BE49-F238E27FC236}">
                <a16:creationId xmlns:a16="http://schemas.microsoft.com/office/drawing/2014/main" id="{3132CA4C-29FB-F04E-BE7B-54220222C2E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472C4"/>
          </a:solidFill>
          <a:ln w="12600" cap="flat">
            <a:solidFill>
              <a:srgbClr val="2F528F"/>
            </a:solidFill>
            <a:miter lim="800000"/>
            <a:headEnd/>
            <a:tailEnd/>
          </a:ln>
        </p:spPr>
      </p:sp>
      <p:sp>
        <p:nvSpPr>
          <p:cNvPr id="19459" name="Plassholder for notater 2">
            <a:extLst>
              <a:ext uri="{FF2B5EF4-FFF2-40B4-BE49-F238E27FC236}">
                <a16:creationId xmlns:a16="http://schemas.microsoft.com/office/drawing/2014/main" id="{255AA222-D063-1F4D-B49D-92542DE29D92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numCol="1" compatLnSpc="1">
            <a:prstTxWarp prst="textNoShape">
              <a:avLst/>
            </a:prstTxWarp>
          </a:bodyPr>
          <a:lstStyle/>
          <a:p>
            <a:pPr marL="215900" indent="-215900" eaLnBrk="1"/>
            <a:endParaRPr altLang="nb-NO" sz="2000">
              <a:latin typeface="Arial" panose="020B0604020202020204" pitchFamily="34" charset="0"/>
              <a:ea typeface="SimSun" panose="02010600030101010101" pitchFamily="2" charset="-122"/>
              <a:cs typeface="Lucida Sans" panose="020B0602030504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65951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CB050D0D-A5ED-5D4D-A487-E82320AE3B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ACF06BD-0A43-1648-ADB0-A25AE7A04DE5}" type="slidenum">
              <a:rPr altLang="nb-NO" smtClean="0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altLang="nb-NO">
              <a:solidFill>
                <a:srgbClr val="FFFFFF"/>
              </a:solidFill>
              <a:latin typeface="Arial" panose="020B0604020202020204" pitchFamily="34" charset="0"/>
              <a:ea typeface="Arial Unicode MS" panose="020B0604020202020204" pitchFamily="34" charset="-128"/>
              <a:cs typeface="Tahoma" panose="020B0604030504040204" pitchFamily="34" charset="0"/>
            </a:endParaRPr>
          </a:p>
        </p:txBody>
      </p:sp>
      <p:sp>
        <p:nvSpPr>
          <p:cNvPr id="21506" name="Plassholder for lysbilde 1">
            <a:extLst>
              <a:ext uri="{FF2B5EF4-FFF2-40B4-BE49-F238E27FC236}">
                <a16:creationId xmlns:a16="http://schemas.microsoft.com/office/drawing/2014/main" id="{9C3B300C-3330-FE47-A0E5-34410E6ADF2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472C4"/>
          </a:solidFill>
          <a:ln w="12600" cap="flat">
            <a:solidFill>
              <a:srgbClr val="2F528F"/>
            </a:solidFill>
            <a:miter lim="800000"/>
            <a:headEnd/>
            <a:tailEnd/>
          </a:ln>
        </p:spPr>
      </p:sp>
      <p:sp>
        <p:nvSpPr>
          <p:cNvPr id="21507" name="Plassholder for notater 2">
            <a:extLst>
              <a:ext uri="{FF2B5EF4-FFF2-40B4-BE49-F238E27FC236}">
                <a16:creationId xmlns:a16="http://schemas.microsoft.com/office/drawing/2014/main" id="{4FF696D5-F73B-0943-96F1-7881C74C5521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numCol="1" compatLnSpc="1">
            <a:prstTxWarp prst="textNoShape">
              <a:avLst/>
            </a:prstTxWarp>
          </a:bodyPr>
          <a:lstStyle/>
          <a:p>
            <a:pPr marL="215900" indent="-215900" eaLnBrk="1"/>
            <a:endParaRPr altLang="nb-NO" sz="2000" dirty="0">
              <a:latin typeface="Arial" panose="020B0604020202020204" pitchFamily="34" charset="0"/>
              <a:ea typeface="SimSun" panose="02010600030101010101" pitchFamily="2" charset="-122"/>
              <a:cs typeface="Lucida Sans" panose="020B0602030504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5964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4E27F1E6-5588-394D-8D7F-42C11A004E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BD4B98-A06D-044F-94E7-28863E884386}" type="slidenum">
              <a:rPr altLang="nb-NO" smtClean="0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altLang="nb-NO">
              <a:solidFill>
                <a:srgbClr val="FFFFFF"/>
              </a:solidFill>
              <a:latin typeface="Arial" panose="020B0604020202020204" pitchFamily="34" charset="0"/>
              <a:ea typeface="Arial Unicode MS" panose="020B0604020202020204" pitchFamily="34" charset="-128"/>
              <a:cs typeface="Tahoma" panose="020B0604030504040204" pitchFamily="34" charset="0"/>
            </a:endParaRPr>
          </a:p>
        </p:txBody>
      </p:sp>
      <p:sp>
        <p:nvSpPr>
          <p:cNvPr id="25602" name="Plassholder for lysbilde 1">
            <a:extLst>
              <a:ext uri="{FF2B5EF4-FFF2-40B4-BE49-F238E27FC236}">
                <a16:creationId xmlns:a16="http://schemas.microsoft.com/office/drawing/2014/main" id="{D0DA79FC-EABA-FE42-9DE5-44E36E64A2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472C4"/>
          </a:solidFill>
          <a:ln w="12600" cap="flat">
            <a:solidFill>
              <a:srgbClr val="2F528F"/>
            </a:solidFill>
            <a:miter lim="800000"/>
            <a:headEnd/>
            <a:tailEnd/>
          </a:ln>
        </p:spPr>
      </p:sp>
      <p:sp>
        <p:nvSpPr>
          <p:cNvPr id="25603" name="Plassholder for notater 2">
            <a:extLst>
              <a:ext uri="{FF2B5EF4-FFF2-40B4-BE49-F238E27FC236}">
                <a16:creationId xmlns:a16="http://schemas.microsoft.com/office/drawing/2014/main" id="{497515B3-5684-B34D-BCC8-E2D326BAC630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numCol="1" compatLnSpc="1">
            <a:prstTxWarp prst="textNoShape">
              <a:avLst/>
            </a:prstTxWarp>
          </a:bodyPr>
          <a:lstStyle/>
          <a:p>
            <a:pPr marL="215900" indent="-215900" eaLnBrk="1"/>
            <a:endParaRPr altLang="nb-NO" sz="2000">
              <a:latin typeface="Arial" panose="020B0604020202020204" pitchFamily="34" charset="0"/>
              <a:ea typeface="SimSun" panose="02010600030101010101" pitchFamily="2" charset="-122"/>
              <a:cs typeface="Lucida Sans" panose="020B0602030504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05373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>
            <a:extLst>
              <a:ext uri="{FF2B5EF4-FFF2-40B4-BE49-F238E27FC236}">
                <a16:creationId xmlns:a16="http://schemas.microsoft.com/office/drawing/2014/main" id="{EC9614A7-0038-0248-9F7A-3539D9583E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18DF5D9-4EC0-4340-9E31-68965F2F739B}" type="slidenum">
              <a:rPr altLang="nb-NO" smtClean="0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altLang="nb-NO">
              <a:solidFill>
                <a:srgbClr val="FFFFFF"/>
              </a:solidFill>
              <a:latin typeface="Arial" panose="020B0604020202020204" pitchFamily="34" charset="0"/>
              <a:ea typeface="Arial Unicode MS" panose="020B0604020202020204" pitchFamily="34" charset="-128"/>
              <a:cs typeface="Tahoma" panose="020B0604030504040204" pitchFamily="34" charset="0"/>
            </a:endParaRPr>
          </a:p>
        </p:txBody>
      </p:sp>
      <p:sp>
        <p:nvSpPr>
          <p:cNvPr id="27650" name="Plassholder for lysbilde 1">
            <a:extLst>
              <a:ext uri="{FF2B5EF4-FFF2-40B4-BE49-F238E27FC236}">
                <a16:creationId xmlns:a16="http://schemas.microsoft.com/office/drawing/2014/main" id="{05CA5CC0-7CDF-0C4D-99A6-4CCC75EC29E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472C4"/>
          </a:solidFill>
          <a:ln w="12600" cap="flat">
            <a:solidFill>
              <a:srgbClr val="2F528F"/>
            </a:solidFill>
            <a:miter lim="800000"/>
            <a:headEnd/>
            <a:tailEnd/>
          </a:ln>
        </p:spPr>
      </p:sp>
      <p:sp>
        <p:nvSpPr>
          <p:cNvPr id="27651" name="Plassholder for notater 2">
            <a:extLst>
              <a:ext uri="{FF2B5EF4-FFF2-40B4-BE49-F238E27FC236}">
                <a16:creationId xmlns:a16="http://schemas.microsoft.com/office/drawing/2014/main" id="{9960C6D6-12C5-6A43-A929-3F2F2249C1FC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numCol="1" compatLnSpc="1">
            <a:prstTxWarp prst="textNoShape">
              <a:avLst/>
            </a:prstTxWarp>
          </a:bodyPr>
          <a:lstStyle/>
          <a:p>
            <a:pPr marL="215900" indent="-215900" eaLnBrk="1"/>
            <a:endParaRPr altLang="nb-NO" sz="2000">
              <a:latin typeface="Arial" panose="020B0604020202020204" pitchFamily="34" charset="0"/>
              <a:ea typeface="SimSun" panose="02010600030101010101" pitchFamily="2" charset="-122"/>
              <a:cs typeface="Lucida Sans" panose="020B0602030504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27757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>
            <a:extLst>
              <a:ext uri="{FF2B5EF4-FFF2-40B4-BE49-F238E27FC236}">
                <a16:creationId xmlns:a16="http://schemas.microsoft.com/office/drawing/2014/main" id="{9BF3AA43-9277-FE4E-86DE-F177D02F1F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0B83AE-8818-D244-BA91-250F1954CF87}" type="slidenum">
              <a:rPr altLang="nb-NO" smtClean="0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altLang="nb-NO">
              <a:solidFill>
                <a:srgbClr val="FFFFFF"/>
              </a:solidFill>
              <a:latin typeface="Arial" panose="020B0604020202020204" pitchFamily="34" charset="0"/>
              <a:ea typeface="Arial Unicode MS" panose="020B0604020202020204" pitchFamily="34" charset="-128"/>
              <a:cs typeface="Tahoma" panose="020B0604030504040204" pitchFamily="34" charset="0"/>
            </a:endParaRPr>
          </a:p>
        </p:txBody>
      </p:sp>
      <p:sp>
        <p:nvSpPr>
          <p:cNvPr id="31746" name="Plassholder for lysbilde 1">
            <a:extLst>
              <a:ext uri="{FF2B5EF4-FFF2-40B4-BE49-F238E27FC236}">
                <a16:creationId xmlns:a16="http://schemas.microsoft.com/office/drawing/2014/main" id="{1688D2EA-6FD9-C648-8F84-2F8F4849742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472C4"/>
          </a:solidFill>
          <a:ln w="12600" cap="flat">
            <a:solidFill>
              <a:srgbClr val="2F528F"/>
            </a:solidFill>
            <a:miter lim="800000"/>
            <a:headEnd/>
            <a:tailEnd/>
          </a:ln>
        </p:spPr>
      </p:sp>
      <p:sp>
        <p:nvSpPr>
          <p:cNvPr id="31747" name="Plassholder for notater 2">
            <a:extLst>
              <a:ext uri="{FF2B5EF4-FFF2-40B4-BE49-F238E27FC236}">
                <a16:creationId xmlns:a16="http://schemas.microsoft.com/office/drawing/2014/main" id="{CC2F73AB-97E4-CC48-9FE5-889E1088A707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numCol="1" compatLnSpc="1">
            <a:prstTxWarp prst="textNoShape">
              <a:avLst/>
            </a:prstTxWarp>
          </a:bodyPr>
          <a:lstStyle/>
          <a:p>
            <a:pPr marL="215900" indent="-215900" eaLnBrk="1"/>
            <a:endParaRPr altLang="nb-NO" sz="2000">
              <a:latin typeface="Arial" panose="020B0604020202020204" pitchFamily="34" charset="0"/>
              <a:ea typeface="SimSun" panose="02010600030101010101" pitchFamily="2" charset="-122"/>
              <a:cs typeface="Lucida Sans" panose="020B0602030504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266144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>
            <a:extLst>
              <a:ext uri="{FF2B5EF4-FFF2-40B4-BE49-F238E27FC236}">
                <a16:creationId xmlns:a16="http://schemas.microsoft.com/office/drawing/2014/main" id="{B15B0F44-1A6F-2646-990E-98E79866B8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DE5413-A734-514B-AB27-8EC849B7B05A}" type="slidenum">
              <a:rPr altLang="nb-NO" smtClean="0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altLang="nb-NO">
              <a:solidFill>
                <a:srgbClr val="FFFFFF"/>
              </a:solidFill>
              <a:latin typeface="Arial" panose="020B0604020202020204" pitchFamily="34" charset="0"/>
              <a:ea typeface="Arial Unicode MS" panose="020B0604020202020204" pitchFamily="34" charset="-128"/>
              <a:cs typeface="Tahoma" panose="020B0604030504040204" pitchFamily="34" charset="0"/>
            </a:endParaRPr>
          </a:p>
        </p:txBody>
      </p:sp>
      <p:sp>
        <p:nvSpPr>
          <p:cNvPr id="33794" name="Plassholder for lysbilde 1">
            <a:extLst>
              <a:ext uri="{FF2B5EF4-FFF2-40B4-BE49-F238E27FC236}">
                <a16:creationId xmlns:a16="http://schemas.microsoft.com/office/drawing/2014/main" id="{9D10E30A-1DF0-0144-87BF-7215E4D16E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472C4"/>
          </a:solidFill>
          <a:ln w="12600" cap="flat">
            <a:solidFill>
              <a:srgbClr val="2F528F"/>
            </a:solidFill>
            <a:miter lim="800000"/>
            <a:headEnd/>
            <a:tailEnd/>
          </a:ln>
        </p:spPr>
      </p:sp>
      <p:sp>
        <p:nvSpPr>
          <p:cNvPr id="33795" name="Plassholder for notater 2">
            <a:extLst>
              <a:ext uri="{FF2B5EF4-FFF2-40B4-BE49-F238E27FC236}">
                <a16:creationId xmlns:a16="http://schemas.microsoft.com/office/drawing/2014/main" id="{579151CA-56CF-7749-B210-EF944C53CE61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numCol="1" compatLnSpc="1">
            <a:prstTxWarp prst="textNoShape">
              <a:avLst/>
            </a:prstTxWarp>
          </a:bodyPr>
          <a:lstStyle/>
          <a:p>
            <a:pPr marL="215900" indent="-215900" eaLnBrk="1"/>
            <a:endParaRPr altLang="nb-NO" sz="2000">
              <a:latin typeface="Arial" panose="020B0604020202020204" pitchFamily="34" charset="0"/>
              <a:ea typeface="SimSun" panose="02010600030101010101" pitchFamily="2" charset="-122"/>
              <a:cs typeface="Lucida Sans" panose="020B0602030504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86372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060848"/>
            <a:ext cx="3490647" cy="4869160"/>
          </a:xfrm>
          <a:prstGeom prst="rect">
            <a:avLst/>
          </a:prstGeom>
        </p:spPr>
      </p:pic>
      <p:sp>
        <p:nvSpPr>
          <p:cNvPr id="13318" name="Text Box 6"/>
          <p:cNvSpPr txBox="1">
            <a:spLocks noChangeArrowheads="1"/>
          </p:cNvSpPr>
          <p:nvPr/>
        </p:nvSpPr>
        <p:spPr bwMode="white">
          <a:xfrm>
            <a:off x="6754688" y="285618"/>
            <a:ext cx="22098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r"/>
            <a:r>
              <a:rPr lang="nb-NO" sz="1400" b="1">
                <a:solidFill>
                  <a:schemeClr val="tx2"/>
                </a:solidFill>
              </a:rPr>
              <a:t>www.nr.no</a:t>
            </a:r>
            <a:endParaRPr lang="nb-NO" sz="140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51520" y="1508787"/>
            <a:ext cx="5904656" cy="1344149"/>
          </a:xfrm>
          <a:noFill/>
        </p:spPr>
        <p:txBody>
          <a:bodyPr anchor="t"/>
          <a:lstStyle>
            <a:lvl1pPr>
              <a:defRPr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bg2"/>
                  </a:outerShdw>
                </a:effectLst>
              </a:defRPr>
            </a:lvl1pPr>
          </a:lstStyle>
          <a:p>
            <a:pPr lvl="0"/>
            <a:r>
              <a:rPr lang="nb-NO" noProof="0" dirty="0"/>
              <a:t>Klikk for å redigere tittelen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ubTitle" idx="1" hasCustomPrompt="1"/>
          </p:nvPr>
        </p:nvSpPr>
        <p:spPr bwMode="white">
          <a:xfrm>
            <a:off x="251520" y="3044957"/>
            <a:ext cx="5688632" cy="960107"/>
          </a:xfrm>
        </p:spPr>
        <p:txBody>
          <a:bodyPr/>
          <a:lstStyle>
            <a:lvl1pPr marL="0" indent="0">
              <a:buFont typeface="Times New Roman" pitchFamily="18" charset="0"/>
              <a:buNone/>
              <a:defRPr sz="22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nb-NO" noProof="0" dirty="0"/>
              <a:t>Klikk for å redigere undertittel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51520" y="4197086"/>
            <a:ext cx="5616624" cy="768085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accent4"/>
                </a:solidFill>
              </a:defRPr>
            </a:lvl1pPr>
          </a:lstStyle>
          <a:p>
            <a:r>
              <a:rPr lang="en-GB" sz="2800" baseline="0" noProof="0" dirty="0"/>
              <a:t>[</a:t>
            </a:r>
            <a:r>
              <a:rPr lang="en-GB" sz="2800" baseline="0" noProof="0" dirty="0" err="1"/>
              <a:t>Forfattere</a:t>
            </a:r>
            <a:r>
              <a:rPr lang="en-GB" sz="2800" baseline="0" noProof="0" dirty="0"/>
              <a:t>]</a:t>
            </a:r>
            <a:endParaRPr lang="en-GB" sz="2800" noProof="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51520" y="5253203"/>
            <a:ext cx="5616624" cy="576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</a:lstStyle>
          <a:p>
            <a:r>
              <a:rPr lang="en-GB" sz="2200" noProof="0" dirty="0"/>
              <a:t>[</a:t>
            </a:r>
            <a:r>
              <a:rPr lang="en-GB" sz="2200" noProof="0" dirty="0" err="1"/>
              <a:t>Lokasjon</a:t>
            </a:r>
            <a:r>
              <a:rPr lang="en-GB" sz="2200" noProof="0" dirty="0"/>
              <a:t>]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251520" y="6021289"/>
            <a:ext cx="5616624" cy="620799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80000"/>
              <a:buFont typeface="Times New Roman" pitchFamily="18" charset="0"/>
              <a:buNone/>
              <a:tabLst/>
              <a:defRPr sz="2400">
                <a:solidFill>
                  <a:schemeClr val="accent4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80000"/>
              <a:buFont typeface="Times New Roman" pitchFamily="18" charset="0"/>
              <a:buNone/>
              <a:tabLst/>
              <a:defRPr/>
            </a:pPr>
            <a:r>
              <a:rPr lang="en-GB" sz="2200" noProof="0" dirty="0"/>
              <a:t>[</a:t>
            </a:r>
            <a:r>
              <a:rPr lang="en-GB" sz="2200" noProof="0" dirty="0" err="1"/>
              <a:t>Dato</a:t>
            </a:r>
            <a:r>
              <a:rPr lang="en-GB" sz="2200" noProof="0" dirty="0"/>
              <a:t>]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3419873" cy="6702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nb-NO" noProof="0" dirty="0"/>
              <a:t>Klikk for å editere Master tittel 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E97971C-2FE7-4FD3-B01F-4B5E83D933F8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48194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noProof="0" dirty="0"/>
              <a:t>Klikk for å editere Master tittel stil</a:t>
            </a:r>
            <a:endParaRPr lang="en-GB" noProof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9F689-C7C1-4E27-8890-76F63A669A8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04427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noProof="0" dirty="0"/>
              <a:t>Klikk for å editere Master tittel stil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524000"/>
            <a:ext cx="3733800" cy="4114800"/>
          </a:xfrm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86E72B-8DDA-4312-9150-1363B5FB6C12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99621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E94D6A6-41BD-49BB-84F3-C9210A972E8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28897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4" y="273051"/>
            <a:ext cx="3008313" cy="11620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b-NO" noProof="0" dirty="0"/>
              <a:t>Klikk for å editere Master tittel stil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4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noProof="0" dirty="0"/>
              <a:t>Klikk for å editere Master tittel stil</a:t>
            </a:r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AEDDD13-8D6F-4F24-AAFE-488D04EDC9FA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13870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971600" y="620688"/>
            <a:ext cx="7200800" cy="4114800"/>
          </a:xfrm>
        </p:spPr>
        <p:txBody>
          <a:bodyPr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noProof="0"/>
              <a:t>Klikk for å legge til et bilde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71600" y="5061182"/>
            <a:ext cx="72008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noProof="0"/>
              <a:t>Klikk for å editere Master tittel stil</a:t>
            </a:r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2D7D3A0-5D3C-4DC3-9F57-3B372D08EE57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42165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nb-NO"/>
            </a:lvl1pPr>
          </a:lstStyle>
          <a:p>
            <a:pPr lvl="0"/>
            <a:r>
              <a:rPr lang="nb-NO"/>
              <a:t>Klikk for å editere Master tittel stil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type="title" idx="4294967295"/>
          </p:nvPr>
        </p:nvSpPr>
        <p:spPr>
          <a:xfrm>
            <a:off x="251640" y="1523880"/>
            <a:ext cx="8641080" cy="4114800"/>
          </a:xfrm>
        </p:spPr>
        <p:txBody>
          <a:bodyPr anchor="t"/>
          <a:lstStyle>
            <a:lvl1pPr marL="457200" indent="-457200">
              <a:lnSpc>
                <a:spcPct val="100000"/>
              </a:lnSpc>
              <a:spcBef>
                <a:spcPts val="1400"/>
              </a:spcBef>
              <a:buSzPct val="80000"/>
              <a:buFont typeface="Times New Roman" pitchFamily="18"/>
              <a:buChar char="►"/>
              <a:defRPr lang="en-US" sz="2400" b="0"/>
            </a:lvl1pPr>
          </a:lstStyle>
          <a:p>
            <a:pPr lvl="0"/>
            <a:r>
              <a:rPr lang="en-US"/>
              <a:t>Edit Master text styles</a:t>
            </a:r>
            <a:br>
              <a:rPr lang="en-US"/>
            </a:br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</a:p>
        </p:txBody>
      </p:sp>
      <p:sp>
        <p:nvSpPr>
          <p:cNvPr id="6" name="Plassholder for innhold 5"/>
          <p:cNvSpPr txBox="1">
            <a:spLocks noGrp="1"/>
          </p:cNvSpPr>
          <p:nvPr>
            <p:ph idx="1"/>
          </p:nvPr>
        </p:nvSpPr>
        <p:spPr>
          <a:xfrm>
            <a:off x="457200" y="1604520"/>
            <a:ext cx="8229240" cy="4525920"/>
          </a:xfrm>
        </p:spPr>
        <p:txBody>
          <a:bodyPr lIns="0" tIns="0" rIns="0" bIns="0"/>
          <a:lstStyle>
            <a:lvl1pPr hangingPunct="0">
              <a:spcBef>
                <a:spcPts val="0"/>
              </a:spcBef>
              <a:spcAft>
                <a:spcPts val="1417"/>
              </a:spcAft>
              <a:defRPr sz="3200" kern="1200"/>
            </a:lvl1pPr>
          </a:lstStyle>
          <a:p>
            <a:endParaRPr lang="nb-NO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0B6A271-C339-6A4A-ABF7-E6179D340219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lang="en-GB"/>
            </a:lvl1pPr>
          </a:lstStyle>
          <a:p>
            <a:pPr>
              <a:defRPr/>
            </a:pPr>
            <a:fld id="{2E40A0B2-6B43-D347-AA52-A14C724FE454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A21B9EC-51AC-A945-A540-678C128EDBA2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464310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gi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251520" y="260648"/>
            <a:ext cx="8640960" cy="1008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1520" y="1524000"/>
            <a:ext cx="864096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</a:t>
            </a:r>
            <a:r>
              <a:rPr lang="nb-NO" noProof="0" dirty="0" err="1"/>
              <a:t>text</a:t>
            </a:r>
            <a:endParaRPr lang="nb-NO" noProof="0" dirty="0"/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98904" y="6309320"/>
            <a:ext cx="393576" cy="28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4D89F689-C7C1-4E27-8890-76F63A669A8F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1691680" y="5987753"/>
            <a:ext cx="6552728" cy="59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143537"/>
            <a:ext cx="960120" cy="39199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5" r:id="rId3"/>
    <p:sldLayoutId id="2147483652" r:id="rId4"/>
    <p:sldLayoutId id="2147483655" r:id="rId5"/>
    <p:sldLayoutId id="2147483656" r:id="rId6"/>
    <p:sldLayoutId id="2147483657" r:id="rId7"/>
    <p:sldLayoutId id="2147483666" r:id="rId8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457200" indent="-457200" algn="l" rtl="0" eaLnBrk="1" fontAlgn="base" hangingPunct="1">
        <a:spcBef>
          <a:spcPct val="50000"/>
        </a:spcBef>
        <a:spcAft>
          <a:spcPct val="0"/>
        </a:spcAft>
        <a:buSzPct val="80000"/>
        <a:buFont typeface="Times New Roman" pitchFamily="18" charset="0"/>
        <a:buChar char="►"/>
        <a:defRPr sz="2400" baseline="0">
          <a:solidFill>
            <a:schemeClr val="tx1"/>
          </a:solidFill>
          <a:latin typeface="+mn-lt"/>
          <a:ea typeface="+mn-ea"/>
          <a:cs typeface="+mn-cs"/>
        </a:defRPr>
      </a:lvl1pPr>
      <a:lvl2pPr marL="893763" indent="-419100" algn="l" rtl="0" eaLnBrk="1" fontAlgn="base" hangingPunct="1">
        <a:spcBef>
          <a:spcPct val="20000"/>
        </a:spcBef>
        <a:spcAft>
          <a:spcPct val="0"/>
        </a:spcAft>
        <a:buChar char="▪"/>
        <a:defRPr sz="2200">
          <a:solidFill>
            <a:schemeClr val="tx1"/>
          </a:solidFill>
          <a:latin typeface="+mn-lt"/>
        </a:defRPr>
      </a:lvl2pPr>
      <a:lvl3pPr marL="1230313" indent="-381000" algn="l" rtl="0" eaLnBrk="1" fontAlgn="base" hangingPunct="1">
        <a:spcBef>
          <a:spcPct val="20000"/>
        </a:spcBef>
        <a:spcAft>
          <a:spcPct val="0"/>
        </a:spcAft>
        <a:buChar char="◦"/>
        <a:defRPr sz="2000">
          <a:solidFill>
            <a:schemeClr val="tx1"/>
          </a:solidFill>
          <a:latin typeface="+mn-lt"/>
        </a:defRPr>
      </a:lvl3pPr>
      <a:lvl4pPr marL="1622425" indent="-381000" algn="l" rtl="0" eaLnBrk="1" fontAlgn="base" hangingPunct="1">
        <a:spcBef>
          <a:spcPct val="20000"/>
        </a:spcBef>
        <a:spcAft>
          <a:spcPct val="0"/>
        </a:spcAft>
        <a:buChar char="·"/>
        <a:defRPr sz="2000">
          <a:solidFill>
            <a:schemeClr val="tx1"/>
          </a:solidFill>
          <a:latin typeface="+mn-lt"/>
        </a:defRPr>
      </a:lvl4pPr>
      <a:lvl5pPr marL="2006600" indent="-381000" algn="l" rtl="0" eaLnBrk="1" fontAlgn="base" hangingPunct="1">
        <a:spcBef>
          <a:spcPct val="20000"/>
        </a:spcBef>
        <a:spcAft>
          <a:spcPct val="0"/>
        </a:spcAft>
        <a:buSzPct val="75000"/>
        <a:buChar char="▫"/>
        <a:defRPr sz="2000">
          <a:solidFill>
            <a:schemeClr val="tx1"/>
          </a:solidFill>
          <a:latin typeface="+mn-lt"/>
        </a:defRPr>
      </a:lvl5pPr>
      <a:lvl6pPr marL="2463800" indent="-381000" algn="l" rtl="0" eaLnBrk="1" fontAlgn="base" hangingPunct="1">
        <a:spcBef>
          <a:spcPct val="20000"/>
        </a:spcBef>
        <a:spcAft>
          <a:spcPct val="0"/>
        </a:spcAft>
        <a:buSzPct val="75000"/>
        <a:buChar char="▫"/>
        <a:defRPr sz="2000">
          <a:solidFill>
            <a:schemeClr val="tx1"/>
          </a:solidFill>
          <a:latin typeface="+mn-lt"/>
        </a:defRPr>
      </a:lvl6pPr>
      <a:lvl7pPr marL="2921000" indent="-381000" algn="l" rtl="0" eaLnBrk="1" fontAlgn="base" hangingPunct="1">
        <a:spcBef>
          <a:spcPct val="20000"/>
        </a:spcBef>
        <a:spcAft>
          <a:spcPct val="0"/>
        </a:spcAft>
        <a:buSzPct val="75000"/>
        <a:buChar char="▫"/>
        <a:defRPr sz="2000">
          <a:solidFill>
            <a:schemeClr val="tx1"/>
          </a:solidFill>
          <a:latin typeface="+mn-lt"/>
        </a:defRPr>
      </a:lvl7pPr>
      <a:lvl8pPr marL="3378200" indent="-381000" algn="l" rtl="0" eaLnBrk="1" fontAlgn="base" hangingPunct="1">
        <a:spcBef>
          <a:spcPct val="20000"/>
        </a:spcBef>
        <a:spcAft>
          <a:spcPct val="0"/>
        </a:spcAft>
        <a:buSzPct val="75000"/>
        <a:buChar char="▫"/>
        <a:defRPr sz="2000">
          <a:solidFill>
            <a:schemeClr val="tx1"/>
          </a:solidFill>
          <a:latin typeface="+mn-lt"/>
        </a:defRPr>
      </a:lvl8pPr>
      <a:lvl9pPr marL="3835400" indent="-381000" algn="l" rtl="0" eaLnBrk="1" fontAlgn="base" hangingPunct="1">
        <a:spcBef>
          <a:spcPct val="20000"/>
        </a:spcBef>
        <a:spcAft>
          <a:spcPct val="0"/>
        </a:spcAft>
        <a:buSzPct val="75000"/>
        <a:buChar char="▫"/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plison@nr.no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4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ndla.no/subject:1:b9e86c43-93b8-49e9-81af-09dbc7d79401/topic:2:193544/topic:2:82776/resource:1:82785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4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14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ai.googleblog.com/2020/01/towards-conversational-agent-that-can.html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g.forskning.no/akademiet-for-yngre-forskere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577" y="2132856"/>
            <a:ext cx="6891305" cy="768085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nb-NO" sz="4800" dirty="0">
                <a:solidFill>
                  <a:srgbClr val="003399"/>
                </a:solidFill>
              </a:rPr>
              <a:t>Interaktive systemer</a:t>
            </a:r>
            <a:endParaRPr lang="nb-NO" sz="4400" b="0" noProof="0" dirty="0">
              <a:solidFill>
                <a:srgbClr val="003399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51520" y="5013176"/>
            <a:ext cx="5616624" cy="1036914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nb-NO" sz="2600" b="1" noProof="0" dirty="0"/>
              <a:t>IN2110</a:t>
            </a:r>
            <a:r>
              <a:rPr lang="nb-NO" sz="2600" noProof="0" dirty="0"/>
              <a:t>: Språkteknologiske metoder</a:t>
            </a:r>
          </a:p>
          <a:p>
            <a:pPr>
              <a:spcBef>
                <a:spcPts val="600"/>
              </a:spcBef>
            </a:pPr>
            <a:r>
              <a:rPr lang="nb-NO" sz="2600" noProof="0" dirty="0"/>
              <a:t>27. april 2022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51520" y="3645024"/>
            <a:ext cx="5616624" cy="76808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nb-NO" sz="2800" noProof="0"/>
              <a:t>Pierre Lison</a:t>
            </a:r>
          </a:p>
          <a:p>
            <a:pPr>
              <a:spcBef>
                <a:spcPts val="0"/>
              </a:spcBef>
            </a:pPr>
            <a:r>
              <a:rPr lang="nb-NO" sz="2800">
                <a:hlinkClick r:id="rId3"/>
              </a:rPr>
              <a:t>plison@nr.no</a:t>
            </a:r>
            <a:endParaRPr lang="nb-NO" sz="2800"/>
          </a:p>
          <a:p>
            <a:endParaRPr lang="nb-NO" sz="2800"/>
          </a:p>
        </p:txBody>
      </p:sp>
    </p:spTree>
    <p:extLst>
      <p:ext uri="{BB962C8B-B14F-4D97-AF65-F5344CB8AC3E}">
        <p14:creationId xmlns:p14="http://schemas.microsoft.com/office/powerpoint/2010/main" val="978723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1BBC23B-C81B-E94C-BFF4-FABDF735991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/>
              <a:t>Eksempel av turtaking</a:t>
            </a:r>
          </a:p>
        </p:txBody>
      </p:sp>
      <p:sp>
        <p:nvSpPr>
          <p:cNvPr id="3" name="Plassholder for lysbildenummer 3">
            <a:extLst>
              <a:ext uri="{FF2B5EF4-FFF2-40B4-BE49-F238E27FC236}">
                <a16:creationId xmlns:a16="http://schemas.microsoft.com/office/drawing/2014/main" id="{70943141-1DB5-0E46-B272-E0EFD2B4C8BA}"/>
              </a:ext>
            </a:extLst>
          </p:cNvPr>
          <p:cNvSpPr txBox="1"/>
          <p:nvPr/>
        </p:nvSpPr>
        <p:spPr>
          <a:xfrm>
            <a:off x="8316416" y="6309323"/>
            <a:ext cx="576068" cy="2880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21916" tIns="60963" rIns="121916" bIns="60963" anchor="t" anchorCtr="0" compatLnSpc="1">
            <a:noAutofit/>
          </a:bodyPr>
          <a:lstStyle/>
          <a:p>
            <a:pPr marL="0" marR="0" lvl="0" indent="0" algn="r" defTabSz="1219169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979D3FE-3A74-2E4C-AE2D-7925A08FC9BE}" type="slidenum">
              <a:rPr sz="1400"/>
              <a:t>10</a:t>
            </a:fld>
            <a:endParaRPr lang="en-GB" sz="1100" b="0" i="0" u="none" strike="noStrike" kern="0" cap="none" spc="0" baseline="0" dirty="0">
              <a:solidFill>
                <a:srgbClr val="000000"/>
              </a:solidFill>
              <a:uFillTx/>
              <a:latin typeface="Arial"/>
            </a:endParaRPr>
          </a:p>
        </p:txBody>
      </p:sp>
      <p:graphicFrame>
        <p:nvGraphicFramePr>
          <p:cNvPr id="4" name="Tabell">
            <a:extLst>
              <a:ext uri="{FF2B5EF4-FFF2-40B4-BE49-F238E27FC236}">
                <a16:creationId xmlns:a16="http://schemas.microsoft.com/office/drawing/2014/main" id="{4BB439A5-00FA-4743-A9CE-DBCDB76D36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817893"/>
              </p:ext>
            </p:extLst>
          </p:nvPr>
        </p:nvGraphicFramePr>
        <p:xfrm>
          <a:off x="607225" y="1490618"/>
          <a:ext cx="7421159" cy="4441785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781313">
                  <a:extLst>
                    <a:ext uri="{9D8B030D-6E8A-4147-A177-3AD203B41FA5}">
                      <a16:colId xmlns:a16="http://schemas.microsoft.com/office/drawing/2014/main" val="2503615093"/>
                    </a:ext>
                  </a:extLst>
                </a:gridCol>
                <a:gridCol w="5639846">
                  <a:extLst>
                    <a:ext uri="{9D8B030D-6E8A-4147-A177-3AD203B41FA5}">
                      <a16:colId xmlns:a16="http://schemas.microsoft.com/office/drawing/2014/main" val="2650663228"/>
                    </a:ext>
                  </a:extLst>
                </a:gridCol>
              </a:tblGrid>
              <a:tr h="514340">
                <a:tc>
                  <a:txBody>
                    <a:bodyPr/>
                    <a:lstStyle/>
                    <a:p>
                      <a:pPr lvl="0" algn="l" defTabSz="914400">
                        <a:tabLst>
                          <a:tab pos="914400" algn="l"/>
                        </a:tabLst>
                      </a:pPr>
                      <a:r>
                        <a:rPr lang="nb-NO" sz="2100" b="1" i="1">
                          <a:latin typeface="Arial"/>
                          <a:ea typeface="Gill Sans"/>
                          <a:cs typeface="Gill Sans"/>
                        </a:rPr>
                        <a:t>Person 1:</a:t>
                      </a:r>
                    </a:p>
                  </a:txBody>
                  <a:tcPr marL="35716" marR="35716" marT="35716" marB="35716"/>
                </a:tc>
                <a:tc>
                  <a:txBody>
                    <a:bodyPr/>
                    <a:lstStyle/>
                    <a:p>
                      <a:pPr lvl="0" algn="l" defTabSz="457200"/>
                      <a:r>
                        <a:rPr lang="nb-NO" sz="2100">
                          <a:latin typeface="Arial"/>
                          <a:ea typeface="Gill Sans"/>
                          <a:cs typeface="Gill Sans"/>
                        </a:rPr>
                        <a:t>han vil bo i skogen ?  </a:t>
                      </a:r>
                    </a:p>
                  </a:txBody>
                  <a:tcPr marL="35716" marR="35716" marT="35716" marB="35716"/>
                </a:tc>
                <a:extLst>
                  <a:ext uri="{0D108BD9-81ED-4DB2-BD59-A6C34878D82A}">
                    <a16:rowId xmlns:a16="http://schemas.microsoft.com/office/drawing/2014/main" val="2249066598"/>
                  </a:ext>
                </a:extLst>
              </a:tr>
              <a:tr h="762326">
                <a:tc>
                  <a:txBody>
                    <a:bodyPr/>
                    <a:lstStyle/>
                    <a:p>
                      <a:pPr lvl="0" algn="l" defTabSz="914400">
                        <a:tabLst>
                          <a:tab pos="914400" algn="l"/>
                        </a:tabLst>
                      </a:pPr>
                      <a:r>
                        <a:rPr lang="nb-NO" sz="2100" b="1" i="1">
                          <a:latin typeface="Arial"/>
                          <a:ea typeface="Gill Sans"/>
                          <a:cs typeface="Gill Sans"/>
                        </a:rPr>
                        <a:t>Person 2:</a:t>
                      </a:r>
                    </a:p>
                  </a:txBody>
                  <a:tcPr marL="35716" marR="35716" marT="35716" marB="35716"/>
                </a:tc>
                <a:tc>
                  <a:txBody>
                    <a:bodyPr/>
                    <a:lstStyle/>
                    <a:p>
                      <a:pPr lvl="0" algn="l" defTabSz="457200"/>
                      <a:r>
                        <a:rPr lang="nb-NO" sz="2100">
                          <a:latin typeface="Arial"/>
                          <a:ea typeface="Gill Sans"/>
                          <a:cs typeface="Gill Sans"/>
                        </a:rPr>
                        <a:t># altså hvis jeg hadde kommet og sagt " skal vi flytte i skogen ? " så hadde han sagt ja  </a:t>
                      </a:r>
                    </a:p>
                  </a:txBody>
                  <a:tcPr marL="35716" marR="35716" marT="35716" marB="35716"/>
                </a:tc>
                <a:extLst>
                  <a:ext uri="{0D108BD9-81ED-4DB2-BD59-A6C34878D82A}">
                    <a16:rowId xmlns:a16="http://schemas.microsoft.com/office/drawing/2014/main" val="1048613621"/>
                  </a:ext>
                </a:extLst>
              </a:tr>
              <a:tr h="514340">
                <a:tc>
                  <a:txBody>
                    <a:bodyPr/>
                    <a:lstStyle/>
                    <a:p>
                      <a:pPr lvl="0" algn="l" defTabSz="914400">
                        <a:tabLst>
                          <a:tab pos="914400" algn="l"/>
                        </a:tabLst>
                      </a:pPr>
                      <a:r>
                        <a:rPr lang="nb-NO" sz="2100" b="1" i="1">
                          <a:latin typeface="Arial"/>
                          <a:ea typeface="Gill Sans"/>
                          <a:cs typeface="Gill Sans"/>
                        </a:rPr>
                        <a:t>Person 1:</a:t>
                      </a:r>
                    </a:p>
                  </a:txBody>
                  <a:tcPr marL="35716" marR="35716" marT="35716" marB="35716"/>
                </a:tc>
                <a:tc>
                  <a:txBody>
                    <a:bodyPr/>
                    <a:lstStyle/>
                    <a:p>
                      <a:pPr lvl="0" algn="l" defTabSz="457200"/>
                      <a:r>
                        <a:rPr lang="nb-NO" sz="2100">
                          <a:latin typeface="Arial"/>
                          <a:ea typeface="Gill Sans"/>
                          <a:cs typeface="Gill Sans"/>
                        </a:rPr>
                        <a:t>mm  </a:t>
                      </a:r>
                    </a:p>
                  </a:txBody>
                  <a:tcPr marL="35716" marR="35716" marT="35716" marB="35716"/>
                </a:tc>
                <a:extLst>
                  <a:ext uri="{0D108BD9-81ED-4DB2-BD59-A6C34878D82A}">
                    <a16:rowId xmlns:a16="http://schemas.microsoft.com/office/drawing/2014/main" val="3645216232"/>
                  </a:ext>
                </a:extLst>
              </a:tr>
              <a:tr h="514340">
                <a:tc>
                  <a:txBody>
                    <a:bodyPr/>
                    <a:lstStyle/>
                    <a:p>
                      <a:pPr lvl="0" algn="l" defTabSz="914400">
                        <a:tabLst>
                          <a:tab pos="914400" algn="l"/>
                        </a:tabLst>
                      </a:pPr>
                      <a:r>
                        <a:rPr lang="nb-NO" sz="2100" b="1" i="1">
                          <a:latin typeface="Arial"/>
                          <a:ea typeface="Gill Sans"/>
                          <a:cs typeface="Gill Sans"/>
                        </a:rPr>
                        <a:t>Person 2:</a:t>
                      </a:r>
                    </a:p>
                  </a:txBody>
                  <a:tcPr marL="35716" marR="35716" marT="35716" marB="35716"/>
                </a:tc>
                <a:tc>
                  <a:txBody>
                    <a:bodyPr/>
                    <a:lstStyle/>
                    <a:p>
                      <a:pPr lvl="0" algn="l" defTabSz="457200"/>
                      <a:r>
                        <a:rPr lang="nb-NO" sz="2100">
                          <a:latin typeface="Arial"/>
                          <a:ea typeface="Gill Sans"/>
                          <a:cs typeface="Gill Sans"/>
                        </a:rPr>
                        <a:t>men jeg vil ikke bo i skogen  </a:t>
                      </a:r>
                    </a:p>
                  </a:txBody>
                  <a:tcPr marL="35716" marR="35716" marT="35716" marB="35716"/>
                </a:tc>
                <a:extLst>
                  <a:ext uri="{0D108BD9-81ED-4DB2-BD59-A6C34878D82A}">
                    <a16:rowId xmlns:a16="http://schemas.microsoft.com/office/drawing/2014/main" val="1748778951"/>
                  </a:ext>
                </a:extLst>
              </a:tr>
              <a:tr h="514340">
                <a:tc>
                  <a:txBody>
                    <a:bodyPr/>
                    <a:lstStyle/>
                    <a:p>
                      <a:pPr lvl="0" algn="l" defTabSz="914400">
                        <a:tabLst>
                          <a:tab pos="914400" algn="l"/>
                        </a:tabLst>
                      </a:pPr>
                      <a:r>
                        <a:rPr lang="nb-NO" sz="2100" b="1" i="1">
                          <a:latin typeface="Arial"/>
                          <a:ea typeface="Gill Sans"/>
                          <a:cs typeface="Gill Sans"/>
                        </a:rPr>
                        <a:t>Person 1:</a:t>
                      </a:r>
                    </a:p>
                  </a:txBody>
                  <a:tcPr marL="35716" marR="35716" marT="35716" marB="35716"/>
                </a:tc>
                <a:tc>
                  <a:txBody>
                    <a:bodyPr/>
                    <a:lstStyle/>
                    <a:p>
                      <a:pPr lvl="0" algn="l" defTabSz="457200"/>
                      <a:r>
                        <a:rPr lang="nb-NO" sz="2100">
                          <a:latin typeface="Arial"/>
                          <a:ea typeface="Gill Sans"/>
                          <a:cs typeface="Gill Sans"/>
                        </a:rPr>
                        <a:t>nei det skjønner jeg  </a:t>
                      </a:r>
                    </a:p>
                  </a:txBody>
                  <a:tcPr marL="35716" marR="35716" marT="35716" marB="35716"/>
                </a:tc>
                <a:extLst>
                  <a:ext uri="{0D108BD9-81ED-4DB2-BD59-A6C34878D82A}">
                    <a16:rowId xmlns:a16="http://schemas.microsoft.com/office/drawing/2014/main" val="1363182091"/>
                  </a:ext>
                </a:extLst>
              </a:tr>
              <a:tr h="1107759">
                <a:tc>
                  <a:txBody>
                    <a:bodyPr/>
                    <a:lstStyle/>
                    <a:p>
                      <a:pPr lvl="0" algn="l" defTabSz="914400">
                        <a:tabLst>
                          <a:tab pos="914400" algn="l"/>
                        </a:tabLst>
                      </a:pPr>
                      <a:r>
                        <a:rPr lang="nb-NO" sz="2100" b="1" i="1">
                          <a:latin typeface="Arial"/>
                          <a:ea typeface="Gill Sans"/>
                          <a:cs typeface="Gill Sans"/>
                        </a:rPr>
                        <a:t>Person 2:</a:t>
                      </a:r>
                    </a:p>
                  </a:txBody>
                  <a:tcPr marL="35716" marR="35716" marT="35716" marB="35716"/>
                </a:tc>
                <a:tc>
                  <a:txBody>
                    <a:bodyPr/>
                    <a:lstStyle/>
                    <a:p>
                      <a:pPr lvl="0" algn="l" defTabSz="457200"/>
                      <a:r>
                        <a:rPr lang="nb-NO" sz="2100" dirty="0">
                          <a:latin typeface="Arial"/>
                          <a:ea typeface="Gill Sans"/>
                          <a:cs typeface="Gill Sans"/>
                        </a:rPr>
                        <a:t>så vi må jo finne et sted som er mellomting og det jeg vil ikke bo utpå landet # i hvilken som </a:t>
                      </a:r>
                    </a:p>
                    <a:p>
                      <a:pPr lvl="0" algn="l" defTabSz="457200"/>
                      <a:r>
                        <a:rPr lang="nb-NO" sz="2100" dirty="0">
                          <a:latin typeface="Arial"/>
                          <a:ea typeface="Gill Sans"/>
                          <a:cs typeface="Gill Sans"/>
                        </a:rPr>
                        <a:t>helst  (uforståelig) ...  </a:t>
                      </a:r>
                    </a:p>
                  </a:txBody>
                  <a:tcPr marL="35716" marR="35716" marT="35716" marB="35716"/>
                </a:tc>
                <a:extLst>
                  <a:ext uri="{0D108BD9-81ED-4DB2-BD59-A6C34878D82A}">
                    <a16:rowId xmlns:a16="http://schemas.microsoft.com/office/drawing/2014/main" val="3192969737"/>
                  </a:ext>
                </a:extLst>
              </a:tr>
              <a:tr h="514340">
                <a:tc>
                  <a:txBody>
                    <a:bodyPr/>
                    <a:lstStyle/>
                    <a:p>
                      <a:pPr lvl="0" algn="l" defTabSz="914400">
                        <a:tabLst>
                          <a:tab pos="914400" algn="l"/>
                        </a:tabLst>
                      </a:pPr>
                      <a:r>
                        <a:rPr lang="nb-NO" sz="2100" b="1" i="1">
                          <a:latin typeface="Arial"/>
                          <a:ea typeface="Gill Sans"/>
                          <a:cs typeface="Gill Sans"/>
                        </a:rPr>
                        <a:t>Person 1:</a:t>
                      </a:r>
                    </a:p>
                  </a:txBody>
                  <a:tcPr marL="35716" marR="35716" marT="35716" marB="35716"/>
                </a:tc>
                <a:tc>
                  <a:txBody>
                    <a:bodyPr/>
                    <a:lstStyle/>
                    <a:p>
                      <a:pPr lvl="0" algn="l" defTabSz="457200"/>
                      <a:r>
                        <a:rPr lang="nb-NO" sz="2100" dirty="0">
                          <a:latin typeface="Arial"/>
                          <a:ea typeface="Gill Sans"/>
                          <a:cs typeface="Gill Sans"/>
                        </a:rPr>
                        <a:t>* men det kommer jo an på hvor i skogen da  </a:t>
                      </a:r>
                    </a:p>
                  </a:txBody>
                  <a:tcPr marL="35716" marR="35716" marT="35716" marB="35716"/>
                </a:tc>
                <a:extLst>
                  <a:ext uri="{0D108BD9-81ED-4DB2-BD59-A6C34878D82A}">
                    <a16:rowId xmlns:a16="http://schemas.microsoft.com/office/drawing/2014/main" val="3403013809"/>
                  </a:ext>
                </a:extLst>
              </a:tr>
            </a:tbl>
          </a:graphicData>
        </a:graphic>
      </p:graphicFrame>
      <p:pic>
        <p:nvPicPr>
          <p:cNvPr id="5" name="11.mov" descr="11.mov">
            <a:extLst>
              <a:ext uri="{FF2B5EF4-FFF2-40B4-BE49-F238E27FC236}">
                <a16:creationId xmlns:a16="http://schemas.microsoft.com/office/drawing/2014/main" id="{C7841DE6-04B1-1240-AD21-84F039C3AB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155512" y="6124075"/>
            <a:ext cx="192024" cy="47326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[«Norske talespråkskorpus - Oslo delen» (NoTa), collected and annotated by the Tekstlaboratoriet]">
            <a:extLst>
              <a:ext uri="{FF2B5EF4-FFF2-40B4-BE49-F238E27FC236}">
                <a16:creationId xmlns:a16="http://schemas.microsoft.com/office/drawing/2014/main" id="{D0E4D579-34A4-F44E-B0E6-297602DDC2B0}"/>
              </a:ext>
            </a:extLst>
          </p:cNvPr>
          <p:cNvSpPr txBox="1"/>
          <p:nvPr/>
        </p:nvSpPr>
        <p:spPr>
          <a:xfrm>
            <a:off x="3368100" y="6064901"/>
            <a:ext cx="5284354" cy="59163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35716" tIns="35716" rIns="35716" bIns="35716" anchor="ctr" anchorCtr="0" compatLnSpc="1">
            <a:spAutoFit/>
          </a:bodyPr>
          <a:lstStyle/>
          <a:p>
            <a:pPr marL="0" marR="0" lvl="0" indent="0" algn="l" defTabSz="1219169" rtl="0" fontAlgn="auto" hangingPunct="1">
              <a:lnSpc>
                <a:spcPct val="100000"/>
              </a:lnSpc>
              <a:spcBef>
                <a:spcPts val="2105"/>
              </a:spcBef>
              <a:spcAft>
                <a:spcPts val="0"/>
              </a:spcAft>
              <a:buNone/>
              <a:tabLst/>
              <a:defRPr sz="2400" b="0" i="0" u="none" strike="noStrike" kern="0" cap="none" spc="0" baseline="0">
                <a:solidFill>
                  <a:srgbClr val="E32400"/>
                </a:solidFill>
                <a:uFillTx/>
              </a:defRPr>
            </a:pPr>
            <a:r>
              <a:rPr lang="nb-NO" sz="1688" b="0" i="0" u="none" strike="noStrike" kern="0" cap="none" spc="0" baseline="0" dirty="0">
                <a:solidFill>
                  <a:srgbClr val="E32400"/>
                </a:solidFill>
                <a:uFillTx/>
                <a:latin typeface="Arial"/>
              </a:rPr>
              <a:t>[«</a:t>
            </a:r>
            <a:r>
              <a:rPr lang="nb-NO" sz="1688" b="0" i="1" u="none" strike="noStrike" kern="0" cap="none" spc="0" baseline="0" dirty="0">
                <a:solidFill>
                  <a:srgbClr val="E32400"/>
                </a:solidFill>
                <a:uFillTx/>
                <a:latin typeface="Arial"/>
              </a:rPr>
              <a:t>Norske </a:t>
            </a:r>
            <a:r>
              <a:rPr lang="nb-NO" sz="1688" b="0" i="1" u="none" strike="noStrike" kern="0" cap="none" spc="0" baseline="0" dirty="0" err="1">
                <a:solidFill>
                  <a:srgbClr val="E32400"/>
                </a:solidFill>
                <a:uFillTx/>
                <a:latin typeface="Arial"/>
              </a:rPr>
              <a:t>talespråkskorpus</a:t>
            </a:r>
            <a:r>
              <a:rPr lang="nb-NO" sz="1688" b="0" i="1" u="none" strike="noStrike" kern="0" cap="none" spc="0" baseline="0" dirty="0">
                <a:solidFill>
                  <a:srgbClr val="E32400"/>
                </a:solidFill>
                <a:uFillTx/>
                <a:latin typeface="Arial"/>
              </a:rPr>
              <a:t> - Oslo delen</a:t>
            </a:r>
            <a:r>
              <a:rPr lang="nb-NO" sz="1688" b="0" i="0" u="none" strike="noStrike" kern="0" cap="none" spc="0" baseline="0" dirty="0">
                <a:solidFill>
                  <a:srgbClr val="E32400"/>
                </a:solidFill>
                <a:uFillTx/>
                <a:latin typeface="Arial"/>
              </a:rPr>
              <a:t>» (</a:t>
            </a:r>
            <a:r>
              <a:rPr lang="nb-NO" sz="1688" b="0" i="0" u="none" strike="noStrike" kern="0" cap="none" spc="0" baseline="0" dirty="0" err="1">
                <a:solidFill>
                  <a:srgbClr val="E32400"/>
                </a:solidFill>
                <a:uFillTx/>
                <a:latin typeface="Arial"/>
              </a:rPr>
              <a:t>NoTa</a:t>
            </a:r>
            <a:r>
              <a:rPr lang="nb-NO" sz="1688" b="0" i="0" u="none" strike="noStrike" kern="0" cap="none" spc="0" baseline="0" dirty="0">
                <a:solidFill>
                  <a:srgbClr val="E32400"/>
                </a:solidFill>
                <a:uFillTx/>
                <a:latin typeface="Arial"/>
              </a:rPr>
              <a:t>), samlet og annotert av </a:t>
            </a:r>
            <a:r>
              <a:rPr lang="nb-NO" sz="1688" b="0" i="0" u="none" strike="noStrike" kern="0" cap="none" spc="0" baseline="0" dirty="0" err="1">
                <a:solidFill>
                  <a:srgbClr val="E32400"/>
                </a:solidFill>
                <a:uFillTx/>
                <a:latin typeface="Arial"/>
              </a:rPr>
              <a:t>Tekstlaboratoriet</a:t>
            </a:r>
            <a:r>
              <a:rPr lang="nb-NO" sz="1688" b="0" i="0" u="none" strike="noStrike" kern="0" cap="none" spc="0" baseline="0" dirty="0">
                <a:solidFill>
                  <a:srgbClr val="E32400"/>
                </a:solidFill>
                <a:uFillTx/>
                <a:latin typeface="Arial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62913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tel 1">
            <a:extLst>
              <a:ext uri="{FF2B5EF4-FFF2-40B4-BE49-F238E27FC236}">
                <a16:creationId xmlns:a16="http://schemas.microsoft.com/office/drawing/2014/main" id="{09B3B0AA-1926-414B-8FF1-252BB87BEBCE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nb-NO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Språkhandlinger</a:t>
            </a:r>
            <a:endParaRPr altLang="nb-NO" dirty="0">
              <a:latin typeface="Arial" panose="020B0604020202020204" pitchFamily="34" charset="0"/>
              <a:ea typeface="SimSun" panose="02010600030101010101" pitchFamily="2" charset="-122"/>
              <a:cs typeface="Lucida Sans" panose="020B0602030504020204" pitchFamily="34" charset="77"/>
            </a:endParaRPr>
          </a:p>
        </p:txBody>
      </p:sp>
      <p:sp>
        <p:nvSpPr>
          <p:cNvPr id="36866" name="Plassholder for innhold 2">
            <a:extLst>
              <a:ext uri="{FF2B5EF4-FFF2-40B4-BE49-F238E27FC236}">
                <a16:creationId xmlns:a16="http://schemas.microsoft.com/office/drawing/2014/main" id="{A11878A8-A45A-F04F-AE38-531F25ED6C95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252413" y="1524000"/>
            <a:ext cx="6335712" cy="4114800"/>
          </a:xfrm>
        </p:spPr>
        <p:txBody>
          <a:bodyPr lIns="91440" tIns="45720" rIns="91440" bIns="45720"/>
          <a:lstStyle/>
          <a:p>
            <a:pPr eaLnBrk="1" hangingPunct="1">
              <a:spcBef>
                <a:spcPts val="1400"/>
              </a:spcBef>
              <a:spcAft>
                <a:spcPct val="0"/>
              </a:spcAft>
              <a:defRPr/>
            </a:pPr>
            <a:r>
              <a:rPr lang="en-US"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Hver</a:t>
            </a:r>
            <a:r>
              <a:rPr lang="en-US"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lang="en-US"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ytring</a:t>
            </a:r>
            <a:r>
              <a:rPr lang="en-US"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lang="en-US"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er</a:t>
            </a:r>
            <a:r>
              <a:rPr lang="en-US"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lang="en-US"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en</a:t>
            </a:r>
            <a:r>
              <a:rPr lang="en-US"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lang="en-US" altLang="nb-NO" sz="2400" b="1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handling</a:t>
            </a:r>
            <a:r>
              <a:rPr lang="en-US"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lang="en-US"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utført</a:t>
            </a:r>
            <a:r>
              <a:rPr lang="en-US"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av </a:t>
            </a:r>
            <a:r>
              <a:rPr lang="en-US"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taleren</a:t>
            </a:r>
            <a:endParaRPr lang="en-US" altLang="nb-NO" sz="2400" dirty="0">
              <a:latin typeface="Arial" panose="020B0604020202020204" pitchFamily="34" charset="0"/>
              <a:ea typeface="SimSun" panose="02010600030101010101" pitchFamily="2" charset="-122"/>
              <a:cs typeface="Lucida Sans" panose="020B0602030504020204" pitchFamily="34" charset="77"/>
            </a:endParaRPr>
          </a:p>
          <a:p>
            <a:pPr eaLnBrk="1" hangingPunct="1">
              <a:spcBef>
                <a:spcPts val="1400"/>
              </a:spcBef>
              <a:spcAft>
                <a:spcPct val="0"/>
              </a:spcAft>
              <a:defRPr/>
            </a:pPr>
            <a:r>
              <a:rPr lang="en-US"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Taleren</a:t>
            </a:r>
            <a:r>
              <a:rPr lang="en-US"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har et </a:t>
            </a:r>
            <a:r>
              <a:rPr lang="en-US"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spesifikt</a:t>
            </a:r>
            <a:r>
              <a:rPr lang="en-US"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lang="en-US"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mål</a:t>
            </a:r>
            <a:r>
              <a:rPr lang="en-US"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(</a:t>
            </a:r>
            <a:r>
              <a:rPr lang="en-US"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som</a:t>
            </a:r>
            <a:r>
              <a:rPr lang="en-US"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lang="en-US"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kanskje</a:t>
            </a:r>
            <a:r>
              <a:rPr lang="en-US"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"bare" </a:t>
            </a:r>
            <a:r>
              <a:rPr lang="en-US"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er</a:t>
            </a:r>
            <a:r>
              <a:rPr lang="en-US"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lang="en-US"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å</a:t>
            </a:r>
            <a:r>
              <a:rPr lang="en-US"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lang="en-US"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etablere</a:t>
            </a:r>
            <a:r>
              <a:rPr lang="en-US"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lang="en-US"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eller</a:t>
            </a:r>
            <a:r>
              <a:rPr lang="en-US"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lang="en-US"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opprettholde</a:t>
            </a:r>
            <a:r>
              <a:rPr lang="en-US"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et </a:t>
            </a:r>
            <a:r>
              <a:rPr lang="en-US"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sosial</a:t>
            </a:r>
            <a:r>
              <a:rPr lang="en-US"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lang="en-US"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kontakt</a:t>
            </a:r>
            <a:r>
              <a:rPr lang="en-US"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med </a:t>
            </a:r>
            <a:r>
              <a:rPr lang="en-US"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samtalepartnere</a:t>
            </a:r>
            <a:r>
              <a:rPr lang="en-US"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)</a:t>
            </a:r>
          </a:p>
          <a:p>
            <a:pPr eaLnBrk="1" hangingPunct="1">
              <a:spcBef>
                <a:spcPts val="1400"/>
              </a:spcBef>
              <a:spcAft>
                <a:spcPct val="0"/>
              </a:spcAft>
              <a:defRPr/>
            </a:pPr>
            <a:r>
              <a:rPr lang="en-US"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Ytringer</a:t>
            </a:r>
            <a:r>
              <a:rPr lang="en-US"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lang="en-US"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leder</a:t>
            </a:r>
            <a:r>
              <a:rPr lang="en-US"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lang="en-US"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til</a:t>
            </a:r>
            <a:r>
              <a:rPr lang="en-US"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lang="en-US"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bestemte</a:t>
            </a:r>
            <a:r>
              <a:rPr lang="en-US"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lang="en-US" altLang="nb-NO" sz="2400" i="1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virkninger</a:t>
            </a:r>
            <a:r>
              <a:rPr lang="en-US"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lang="en-US"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på</a:t>
            </a:r>
            <a:r>
              <a:rPr lang="en-US"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lang="en-US"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samtalepartnere</a:t>
            </a:r>
            <a:r>
              <a:rPr lang="en-US"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(</a:t>
            </a:r>
            <a:r>
              <a:rPr lang="en-US"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eller</a:t>
            </a:r>
            <a:r>
              <a:rPr lang="en-US"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lang="en-US"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på</a:t>
            </a:r>
            <a:r>
              <a:rPr lang="en-US"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lang="en-US"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verden</a:t>
            </a:r>
            <a:r>
              <a:rPr lang="en-US"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lang="en-US"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forøvrig</a:t>
            </a:r>
            <a:r>
              <a:rPr lang="en-US"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)</a:t>
            </a:r>
          </a:p>
          <a:p>
            <a:pPr eaLnBrk="1" hangingPunct="1">
              <a:spcBef>
                <a:spcPts val="1400"/>
              </a:spcBef>
              <a:spcAft>
                <a:spcPct val="0"/>
              </a:spcAft>
              <a:defRPr/>
            </a:pPr>
            <a:r>
              <a:rPr lang="en-US"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«</a:t>
            </a:r>
            <a:r>
              <a:rPr lang="en-US"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Språk</a:t>
            </a:r>
            <a:r>
              <a:rPr lang="en-US"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lang="en-US"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som</a:t>
            </a:r>
            <a:r>
              <a:rPr lang="en-US"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handling» -</a:t>
            </a:r>
            <a:r>
              <a:rPr lang="en-US"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perspektiv</a:t>
            </a:r>
            <a:endParaRPr lang="en-US" altLang="nb-NO" sz="2400" dirty="0">
              <a:latin typeface="Arial" panose="020B0604020202020204" pitchFamily="34" charset="0"/>
              <a:ea typeface="SimSun" panose="02010600030101010101" pitchFamily="2" charset="-122"/>
              <a:cs typeface="Lucida Sans" panose="020B0602030504020204" pitchFamily="34" charset="77"/>
            </a:endParaRP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5085407-E054-914E-8A41-BD25D7638714}"/>
              </a:ext>
            </a:extLst>
          </p:cNvPr>
          <p:cNvSpPr txBox="1"/>
          <p:nvPr/>
        </p:nvSpPr>
        <p:spPr>
          <a:xfrm>
            <a:off x="8412163" y="6308725"/>
            <a:ext cx="479425" cy="288925"/>
          </a:xfrm>
          <a:prstGeom prst="rect">
            <a:avLst/>
          </a:prstGeom>
          <a:noFill/>
          <a:ln cap="flat">
            <a:noFill/>
          </a:ln>
        </p:spPr>
        <p:txBody>
          <a:bodyPr lIns="122040" tIns="60840" rIns="122040" bIns="60840" compatLnSpc="0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2728881-82D2-264F-BBA6-330D5AFA55C6}" type="slidenum">
              <a:rPr lang="en-GB" sz="1340" kern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lang="en-GB" sz="1340" kern="0">
              <a:solidFill>
                <a:srgbClr val="000000"/>
              </a:solidFill>
              <a:latin typeface="Arial" pitchFamily="18"/>
              <a:ea typeface="SimSun" pitchFamily="2"/>
              <a:cs typeface="Lucida Sans" pitchFamily="2"/>
            </a:endParaRPr>
          </a:p>
        </p:txBody>
      </p:sp>
      <p:grpSp>
        <p:nvGrpSpPr>
          <p:cNvPr id="36868" name="Grupper">
            <a:extLst>
              <a:ext uri="{FF2B5EF4-FFF2-40B4-BE49-F238E27FC236}">
                <a16:creationId xmlns:a16="http://schemas.microsoft.com/office/drawing/2014/main" id="{D61C9100-8562-1C4F-B942-182A761B2502}"/>
              </a:ext>
            </a:extLst>
          </p:cNvPr>
          <p:cNvGrpSpPr>
            <a:grpSpLocks/>
          </p:cNvGrpSpPr>
          <p:nvPr/>
        </p:nvGrpSpPr>
        <p:grpSpPr bwMode="auto">
          <a:xfrm>
            <a:off x="6972300" y="644525"/>
            <a:ext cx="2005013" cy="2614613"/>
            <a:chOff x="6972120" y="644760"/>
            <a:chExt cx="2005200" cy="2614319"/>
          </a:xfrm>
        </p:grpSpPr>
        <p:pic>
          <p:nvPicPr>
            <p:cNvPr id="36873" name="austin1.jpg" descr="austin1.jpg">
              <a:extLst>
                <a:ext uri="{FF2B5EF4-FFF2-40B4-BE49-F238E27FC236}">
                  <a16:creationId xmlns:a16="http://schemas.microsoft.com/office/drawing/2014/main" id="{FF26E326-0657-204A-BEEB-7FA6185980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6039" y="644760"/>
              <a:ext cx="1535760" cy="2038319"/>
            </a:xfrm>
            <a:prstGeom prst="rect">
              <a:avLst/>
            </a:prstGeom>
            <a:noFill/>
            <a:ln>
              <a:noFill/>
            </a:ln>
            <a:effectLst>
              <a:outerShdw dist="76368" dir="2700000" algn="tl" rotWithShape="0">
                <a:srgbClr val="000000">
                  <a:alpha val="7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J.L. Austin (1911-1960)…">
              <a:extLst>
                <a:ext uri="{FF2B5EF4-FFF2-40B4-BE49-F238E27FC236}">
                  <a16:creationId xmlns:a16="http://schemas.microsoft.com/office/drawing/2014/main" id="{521E88D2-F307-DD4C-AA43-C8B333D37510}"/>
                </a:ext>
              </a:extLst>
            </p:cNvPr>
            <p:cNvSpPr txBox="1"/>
            <p:nvPr/>
          </p:nvSpPr>
          <p:spPr>
            <a:xfrm>
              <a:off x="6972120" y="2754311"/>
              <a:ext cx="2005200" cy="504768"/>
            </a:xfrm>
            <a:prstGeom prst="rect">
              <a:avLst/>
            </a:prstGeom>
            <a:noFill/>
            <a:ln cap="flat">
              <a:noFill/>
            </a:ln>
          </p:spPr>
          <p:txBody>
            <a:bodyPr wrap="none" lIns="35640" tIns="35640" rIns="35640" bIns="35640" anchor="ctr" compatLnSpc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b-NO" sz="1410" kern="0">
                  <a:solidFill>
                    <a:srgbClr val="000000"/>
                  </a:solidFill>
                  <a:latin typeface="Arial" pitchFamily="18"/>
                  <a:ea typeface="SimSun" pitchFamily="2"/>
                  <a:cs typeface="Lucida Sans" pitchFamily="2"/>
                </a:rPr>
                <a:t>J.L. Austin (1911-1960)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b-NO" sz="1410" kern="0">
                  <a:solidFill>
                    <a:srgbClr val="000000"/>
                  </a:solidFill>
                  <a:latin typeface="Arial" pitchFamily="18"/>
                  <a:ea typeface="SimSun" pitchFamily="2"/>
                  <a:cs typeface="Lucida Sans" pitchFamily="2"/>
                </a:rPr>
                <a:t>språkfilosof</a:t>
              </a:r>
            </a:p>
          </p:txBody>
        </p:sp>
      </p:grpSp>
      <p:grpSp>
        <p:nvGrpSpPr>
          <p:cNvPr id="36869" name="Grupper">
            <a:extLst>
              <a:ext uri="{FF2B5EF4-FFF2-40B4-BE49-F238E27FC236}">
                <a16:creationId xmlns:a16="http://schemas.microsoft.com/office/drawing/2014/main" id="{F0897C33-0A3C-A546-B934-571CB88E96F4}"/>
              </a:ext>
            </a:extLst>
          </p:cNvPr>
          <p:cNvGrpSpPr>
            <a:grpSpLocks/>
          </p:cNvGrpSpPr>
          <p:nvPr/>
        </p:nvGrpSpPr>
        <p:grpSpPr bwMode="auto">
          <a:xfrm>
            <a:off x="7016750" y="3749675"/>
            <a:ext cx="1997075" cy="2341563"/>
            <a:chOff x="7016039" y="3749400"/>
            <a:chExt cx="1997280" cy="2342159"/>
          </a:xfrm>
        </p:grpSpPr>
        <p:pic>
          <p:nvPicPr>
            <p:cNvPr id="36871" name="Searle.jpg" descr="Searle.jpg">
              <a:extLst>
                <a:ext uri="{FF2B5EF4-FFF2-40B4-BE49-F238E27FC236}">
                  <a16:creationId xmlns:a16="http://schemas.microsoft.com/office/drawing/2014/main" id="{95599910-1CBA-5E48-BE3B-C341D902E7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1600" y="3749400"/>
              <a:ext cx="1535760" cy="1803960"/>
            </a:xfrm>
            <a:prstGeom prst="rect">
              <a:avLst/>
            </a:prstGeom>
            <a:noFill/>
            <a:ln>
              <a:noFill/>
            </a:ln>
            <a:effectLst>
              <a:outerShdw dist="76368" dir="2700000" algn="tl" rotWithShape="0">
                <a:srgbClr val="000000">
                  <a:alpha val="7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J. Searle (1932, - )…">
              <a:extLst>
                <a:ext uri="{FF2B5EF4-FFF2-40B4-BE49-F238E27FC236}">
                  <a16:creationId xmlns:a16="http://schemas.microsoft.com/office/drawing/2014/main" id="{D607C43E-222D-0C40-A4C3-B96238A67A32}"/>
                </a:ext>
              </a:extLst>
            </p:cNvPr>
            <p:cNvSpPr txBox="1"/>
            <p:nvPr/>
          </p:nvSpPr>
          <p:spPr>
            <a:xfrm>
              <a:off x="7016039" y="5586606"/>
              <a:ext cx="1997280" cy="504953"/>
            </a:xfrm>
            <a:prstGeom prst="rect">
              <a:avLst/>
            </a:prstGeom>
            <a:noFill/>
            <a:ln cap="flat">
              <a:noFill/>
            </a:ln>
          </p:spPr>
          <p:txBody>
            <a:bodyPr lIns="35640" tIns="35640" rIns="35640" bIns="35640" anchor="ctr" compatLnSpc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b-NO" sz="1410" kern="0">
                  <a:solidFill>
                    <a:srgbClr val="000000"/>
                  </a:solidFill>
                  <a:latin typeface="Arial" pitchFamily="18"/>
                  <a:ea typeface="SimSun" pitchFamily="2"/>
                  <a:cs typeface="Lucida Sans" pitchFamily="2"/>
                </a:rPr>
                <a:t>J. Searle (1932, - )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b-NO" sz="1410" kern="0">
                  <a:solidFill>
                    <a:srgbClr val="000000"/>
                  </a:solidFill>
                  <a:latin typeface="Arial" pitchFamily="18"/>
                  <a:ea typeface="SimSun" pitchFamily="2"/>
                  <a:cs typeface="Lucida Sans" pitchFamily="2"/>
                </a:rPr>
                <a:t>språkfilosof</a:t>
              </a:r>
            </a:p>
          </p:txBody>
        </p:sp>
      </p:grpSp>
      <p:sp>
        <p:nvSpPr>
          <p:cNvPr id="11" name="[J. L. Austin (1955), How to do things with words.]">
            <a:extLst>
              <a:ext uri="{FF2B5EF4-FFF2-40B4-BE49-F238E27FC236}">
                <a16:creationId xmlns:a16="http://schemas.microsoft.com/office/drawing/2014/main" id="{62D03CD3-40AB-FF49-84F2-D79ABEBB7C52}"/>
              </a:ext>
            </a:extLst>
          </p:cNvPr>
          <p:cNvSpPr txBox="1"/>
          <p:nvPr/>
        </p:nvSpPr>
        <p:spPr>
          <a:xfrm>
            <a:off x="1787525" y="6121400"/>
            <a:ext cx="5035550" cy="331788"/>
          </a:xfrm>
          <a:prstGeom prst="rect">
            <a:avLst/>
          </a:prstGeom>
          <a:noFill/>
          <a:ln cap="flat">
            <a:noFill/>
          </a:ln>
        </p:spPr>
        <p:txBody>
          <a:bodyPr lIns="35640" tIns="35640" rIns="35640" bIns="35640" anchor="ctr" compatLnSpc="0">
            <a:spAutoFit/>
          </a:bodyPr>
          <a:lstStyle/>
          <a:p>
            <a:pPr eaLnBrk="1" fontAlgn="auto" hangingPunct="1">
              <a:spcBef>
                <a:spcPts val="2106"/>
              </a:spcBef>
              <a:spcAft>
                <a:spcPts val="0"/>
              </a:spcAft>
              <a:defRPr/>
            </a:pPr>
            <a:r>
              <a:rPr lang="nb-NO" sz="1690" kern="0">
                <a:solidFill>
                  <a:srgbClr val="E32400"/>
                </a:solidFill>
                <a:latin typeface="Arial" pitchFamily="18"/>
                <a:ea typeface="SimSun" pitchFamily="2"/>
                <a:cs typeface="Lucida Sans" pitchFamily="2"/>
              </a:rPr>
              <a:t>[J. L. Austin (1955), </a:t>
            </a:r>
            <a:r>
              <a:rPr lang="nb-NO" sz="1690" i="1" kern="0">
                <a:solidFill>
                  <a:srgbClr val="E32400"/>
                </a:solidFill>
                <a:latin typeface="Arial" pitchFamily="18"/>
                <a:ea typeface="SimSun" pitchFamily="2"/>
                <a:cs typeface="Lucida Sans" pitchFamily="2"/>
              </a:rPr>
              <a:t>How to do things with words</a:t>
            </a:r>
            <a:r>
              <a:rPr lang="nb-NO" sz="1690" kern="0">
                <a:solidFill>
                  <a:srgbClr val="E32400"/>
                </a:solidFill>
                <a:latin typeface="Arial" pitchFamily="18"/>
                <a:ea typeface="SimSun" pitchFamily="2"/>
                <a:cs typeface="Lucida Sans" pitchFamily="2"/>
              </a:rPr>
              <a:t>.]</a:t>
            </a:r>
          </a:p>
        </p:txBody>
      </p:sp>
    </p:spTree>
    <p:extLst>
      <p:ext uri="{BB962C8B-B14F-4D97-AF65-F5344CB8AC3E}">
        <p14:creationId xmlns:p14="http://schemas.microsoft.com/office/powerpoint/2010/main" val="4202218254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tel 1">
            <a:extLst>
              <a:ext uri="{FF2B5EF4-FFF2-40B4-BE49-F238E27FC236}">
                <a16:creationId xmlns:a16="http://schemas.microsoft.com/office/drawing/2014/main" id="{65BFF0E8-3E15-1141-BDEB-08D8E087FF83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nb-NO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Språkhandlinger</a:t>
            </a:r>
            <a:endParaRPr altLang="nb-NO" dirty="0">
              <a:latin typeface="Arial" panose="020B0604020202020204" pitchFamily="34" charset="0"/>
              <a:ea typeface="SimSun" panose="02010600030101010101" pitchFamily="2" charset="-122"/>
              <a:cs typeface="Lucida Sans" panose="020B0602030504020204" pitchFamily="34" charset="77"/>
            </a:endParaRPr>
          </a:p>
        </p:txBody>
      </p:sp>
      <p:sp>
        <p:nvSpPr>
          <p:cNvPr id="38914" name="Plassholder for innhold 2">
            <a:extLst>
              <a:ext uri="{FF2B5EF4-FFF2-40B4-BE49-F238E27FC236}">
                <a16:creationId xmlns:a16="http://schemas.microsoft.com/office/drawing/2014/main" id="{48E7E5C4-9E87-C242-A210-602242CAEF91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155575" y="4075113"/>
            <a:ext cx="8736013" cy="2490787"/>
          </a:xfrm>
          <a:solidFill>
            <a:srgbClr val="FFFFFF"/>
          </a:solidFill>
        </p:spPr>
        <p:txBody>
          <a:bodyPr lIns="91440" tIns="45720" rIns="91440" bIns="45720"/>
          <a:lstStyle/>
          <a:p>
            <a:pPr eaLnBrk="1" hangingPunct="1">
              <a:spcBef>
                <a:spcPts val="1738"/>
              </a:spcBef>
              <a:spcAft>
                <a:spcPct val="0"/>
              </a:spcAft>
              <a:defRPr/>
            </a:pPr>
            <a:r>
              <a:rPr lang="en-US" altLang="nb-NO" sz="26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Morens</a:t>
            </a:r>
            <a:r>
              <a:rPr lang="en-US" altLang="nb-NO" sz="26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lang="en-US" altLang="nb-NO" sz="26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reaksjonen</a:t>
            </a:r>
            <a:r>
              <a:rPr lang="en-US" altLang="nb-NO" sz="26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har et </a:t>
            </a:r>
            <a:r>
              <a:rPr lang="en-US" altLang="nb-NO" sz="26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bestemt</a:t>
            </a:r>
            <a:r>
              <a:rPr lang="en-US" altLang="nb-NO" sz="26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lang="en-US" altLang="nb-NO" sz="2600" i="1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formål</a:t>
            </a:r>
            <a:r>
              <a:rPr lang="en-US" altLang="nb-NO" sz="2600" i="1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, </a:t>
            </a:r>
            <a:r>
              <a:rPr lang="en-US" altLang="nb-NO" sz="26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nemlig</a:t>
            </a:r>
            <a:r>
              <a:rPr lang="en-US" altLang="nb-NO" sz="2600" i="1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lang="en-US" altLang="nb-NO" sz="26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å</a:t>
            </a:r>
            <a:r>
              <a:rPr lang="en-US" altLang="nb-NO" sz="26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lang="en-US" altLang="nb-NO" sz="26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formidle</a:t>
            </a:r>
            <a:r>
              <a:rPr lang="en-US" altLang="nb-NO" sz="26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lang="en-US" altLang="nb-NO" sz="26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hennes</a:t>
            </a:r>
            <a:r>
              <a:rPr lang="en-US" altLang="nb-NO" sz="26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lang="en-US" altLang="nb-NO" sz="26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forbauselse</a:t>
            </a:r>
            <a:r>
              <a:rPr lang="en-US" altLang="nb-NO" sz="26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/</a:t>
            </a:r>
            <a:r>
              <a:rPr lang="en-US" altLang="nb-NO" sz="26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sinne</a:t>
            </a:r>
            <a:r>
              <a:rPr lang="en-US" altLang="nb-NO" sz="26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lang="en-US" altLang="nb-NO" sz="26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og</a:t>
            </a:r>
            <a:r>
              <a:rPr lang="en-US" altLang="nb-NO" sz="26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lang="en-US" altLang="nb-NO" sz="26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stoppe</a:t>
            </a:r>
            <a:r>
              <a:rPr lang="en-US" altLang="nb-NO" sz="26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Calvin</a:t>
            </a:r>
          </a:p>
          <a:p>
            <a:pPr eaLnBrk="1" hangingPunct="1">
              <a:spcBef>
                <a:spcPts val="1738"/>
              </a:spcBef>
              <a:spcAft>
                <a:spcPct val="0"/>
              </a:spcAft>
              <a:defRPr/>
            </a:pPr>
            <a:r>
              <a:rPr lang="en-US" altLang="nb-NO" sz="26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Spørsmålet</a:t>
            </a:r>
            <a:r>
              <a:rPr lang="en-US" altLang="nb-NO" sz="26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lang="en-US" altLang="nb-NO" sz="26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hennes</a:t>
            </a:r>
            <a:r>
              <a:rPr lang="en-US" altLang="nb-NO" sz="26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lang="en-US" altLang="nb-NO" sz="26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leder</a:t>
            </a:r>
            <a:r>
              <a:rPr lang="en-US" altLang="nb-NO" sz="26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lang="en-US" altLang="nb-NO" sz="26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til</a:t>
            </a:r>
            <a:r>
              <a:rPr lang="en-US" altLang="nb-NO" sz="26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lang="en-US" altLang="nb-NO" sz="26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bestemte</a:t>
            </a:r>
            <a:r>
              <a:rPr lang="en-US" altLang="nb-NO" sz="26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lang="en-US" altLang="nb-NO" sz="26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virkninger</a:t>
            </a:r>
            <a:r>
              <a:rPr lang="en-US" altLang="nb-NO" sz="26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:</a:t>
            </a:r>
          </a:p>
          <a:p>
            <a:pPr lvl="1" eaLnBrk="1" hangingPunct="1">
              <a:spcBef>
                <a:spcPts val="1738"/>
              </a:spcBef>
              <a:defRPr/>
            </a:pPr>
            <a:r>
              <a:rPr lang="en-US"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En</a:t>
            </a:r>
            <a:r>
              <a:rPr lang="en-US"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lang="en-US"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psykologisk</a:t>
            </a:r>
            <a:r>
              <a:rPr lang="en-US"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lang="en-US"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reaksjon</a:t>
            </a:r>
            <a:r>
              <a:rPr lang="en-US"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lang="en-US"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fra</a:t>
            </a:r>
            <a:r>
              <a:rPr lang="en-US"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Calvin (</a:t>
            </a:r>
            <a:r>
              <a:rPr lang="en-US"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overraskelse</a:t>
            </a:r>
            <a:r>
              <a:rPr lang="en-US"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)</a:t>
            </a:r>
          </a:p>
          <a:p>
            <a:pPr lvl="1" eaLnBrk="1" hangingPunct="1">
              <a:spcBef>
                <a:spcPts val="0"/>
              </a:spcBef>
              <a:defRPr/>
            </a:pPr>
            <a:r>
              <a:rPr lang="en-US"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+ </a:t>
            </a:r>
            <a:r>
              <a:rPr lang="en-US"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en</a:t>
            </a:r>
            <a:r>
              <a:rPr lang="en-US"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lang="en-US"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virkning</a:t>
            </a:r>
            <a:r>
              <a:rPr lang="en-US"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lang="en-US"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på</a:t>
            </a:r>
            <a:r>
              <a:rPr lang="en-US"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lang="en-US"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selve</a:t>
            </a:r>
            <a:r>
              <a:rPr lang="en-US"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lang="en-US"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verdenen</a:t>
            </a:r>
            <a:r>
              <a:rPr lang="en-US"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(Calvin stopper)</a:t>
            </a:r>
          </a:p>
          <a:p>
            <a:pPr eaLnBrk="1" hangingPunct="1">
              <a:spcBef>
                <a:spcPts val="1400"/>
              </a:spcBef>
              <a:spcAft>
                <a:spcPct val="0"/>
              </a:spcAft>
              <a:defRPr/>
            </a:pPr>
            <a:endParaRPr altLang="nb-NO" sz="2400" dirty="0">
              <a:latin typeface="Arial" panose="020B0604020202020204" pitchFamily="34" charset="0"/>
              <a:ea typeface="SimSun" panose="02010600030101010101" pitchFamily="2" charset="-122"/>
              <a:cs typeface="Lucida Sans" panose="020B0602030504020204" pitchFamily="34" charset="77"/>
            </a:endParaRP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D29CD76-B63F-8440-BBCF-672C939564BF}"/>
              </a:ext>
            </a:extLst>
          </p:cNvPr>
          <p:cNvSpPr txBox="1"/>
          <p:nvPr/>
        </p:nvSpPr>
        <p:spPr>
          <a:xfrm>
            <a:off x="8412163" y="6308725"/>
            <a:ext cx="479425" cy="288925"/>
          </a:xfrm>
          <a:prstGeom prst="rect">
            <a:avLst/>
          </a:prstGeom>
          <a:noFill/>
          <a:ln cap="flat">
            <a:noFill/>
          </a:ln>
        </p:spPr>
        <p:txBody>
          <a:bodyPr lIns="122040" tIns="60840" rIns="122040" bIns="60840" compatLnSpc="0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AA5E92F-C060-3B47-89E3-5A7FC72C0C71}" type="slidenum">
              <a:rPr lang="en-GB" sz="1340" kern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12</a:t>
            </a:fld>
            <a:endParaRPr lang="en-GB" sz="1340" kern="0">
              <a:solidFill>
                <a:srgbClr val="000000"/>
              </a:solidFill>
              <a:latin typeface="Arial" pitchFamily="18"/>
              <a:ea typeface="SimSun" pitchFamily="2"/>
              <a:cs typeface="Lucida Sans" pitchFamily="2"/>
            </a:endParaRPr>
          </a:p>
        </p:txBody>
      </p:sp>
      <p:pic>
        <p:nvPicPr>
          <p:cNvPr id="38916" name="hobbes.gif" descr="hobbes.gif">
            <a:extLst>
              <a:ext uri="{FF2B5EF4-FFF2-40B4-BE49-F238E27FC236}">
                <a16:creationId xmlns:a16="http://schemas.microsoft.com/office/drawing/2014/main" id="{A8225A08-7057-594E-BF7D-6EF4C9A3F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3" y="1508125"/>
            <a:ext cx="7216775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286034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tel 1">
            <a:extLst>
              <a:ext uri="{FF2B5EF4-FFF2-40B4-BE49-F238E27FC236}">
                <a16:creationId xmlns:a16="http://schemas.microsoft.com/office/drawing/2014/main" id="{9AE2D0AF-26CA-B049-818F-8C07B7C36D60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nb-NO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Searles</a:t>
            </a:r>
            <a:r>
              <a:rPr altLang="nb-NO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taksonomi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A4EB733-D5F3-D74B-A0C4-0FDFFE3BED3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42900" y="1508125"/>
            <a:ext cx="8545513" cy="4114800"/>
          </a:xfrm>
        </p:spPr>
        <p:txBody>
          <a:bodyPr lIns="91440" tIns="45720" rIns="91440" bIns="45720">
            <a:noAutofit/>
          </a:bodyPr>
          <a:lstStyle/>
          <a:p>
            <a:pPr marL="149400" indent="-313560" eaLnBrk="1" fontAlgn="auto" hangingPunct="1">
              <a:spcBef>
                <a:spcPts val="1621"/>
              </a:spcBef>
              <a:spcAft>
                <a:spcPts val="0"/>
              </a:spcAft>
              <a:buFont typeface="Times New Roman" pitchFamily="18"/>
              <a:buChar char="►"/>
              <a:defRPr/>
            </a:pPr>
            <a:r>
              <a:rPr lang="en-US" sz="2270" b="1" kern="0" dirty="0" err="1"/>
              <a:t>Assertives</a:t>
            </a:r>
            <a:r>
              <a:rPr lang="en-US" sz="2270" b="1" kern="0" dirty="0"/>
              <a:t> </a:t>
            </a:r>
            <a:r>
              <a:rPr lang="en-US" sz="2270" kern="0" dirty="0"/>
              <a:t>: committing the speaker to the truth of a proposition.  E.g.: </a:t>
            </a:r>
            <a:r>
              <a:rPr lang="en-US" sz="2270" i="1" kern="0" dirty="0"/>
              <a:t>«</a:t>
            </a:r>
            <a:r>
              <a:rPr lang="en-US" sz="2270" i="1" kern="0" dirty="0" err="1"/>
              <a:t>Eksamen</a:t>
            </a:r>
            <a:r>
              <a:rPr lang="en-US" sz="2270" i="1" kern="0" dirty="0"/>
              <a:t> </a:t>
            </a:r>
            <a:r>
              <a:rPr lang="en-US" sz="2270" i="1" kern="0" dirty="0" err="1"/>
              <a:t>vil</a:t>
            </a:r>
            <a:r>
              <a:rPr lang="en-US" sz="2270" i="1" kern="0" dirty="0"/>
              <a:t> </a:t>
            </a:r>
            <a:r>
              <a:rPr lang="en-US" sz="2270" i="1" kern="0" dirty="0" err="1"/>
              <a:t>finne</a:t>
            </a:r>
            <a:r>
              <a:rPr lang="en-US" sz="2270" i="1" kern="0" dirty="0"/>
              <a:t> </a:t>
            </a:r>
            <a:r>
              <a:rPr lang="en-US" sz="2270" i="1" kern="0" dirty="0" err="1"/>
              <a:t>sted</a:t>
            </a:r>
            <a:r>
              <a:rPr lang="en-US" sz="2270" i="1" kern="0" dirty="0"/>
              <a:t> 3. </a:t>
            </a:r>
            <a:r>
              <a:rPr lang="en-US" sz="2270" i="1" kern="0" dirty="0" err="1"/>
              <a:t>juni</a:t>
            </a:r>
            <a:r>
              <a:rPr lang="en-US" sz="2270" i="1" kern="0" dirty="0"/>
              <a:t>»</a:t>
            </a:r>
          </a:p>
          <a:p>
            <a:pPr marL="149400" indent="-313560" eaLnBrk="1" fontAlgn="auto" hangingPunct="1">
              <a:spcBef>
                <a:spcPts val="1621"/>
              </a:spcBef>
              <a:spcAft>
                <a:spcPts val="0"/>
              </a:spcAft>
              <a:buFont typeface="Times New Roman" pitchFamily="18"/>
              <a:buChar char="►"/>
              <a:defRPr/>
            </a:pPr>
            <a:r>
              <a:rPr lang="en-US" sz="2270" b="1" kern="0" dirty="0"/>
              <a:t>Directives</a:t>
            </a:r>
            <a:r>
              <a:rPr lang="en-US" sz="2270" kern="0" dirty="0"/>
              <a:t>: attempts by the speaker to get the addressee to do something.  E.g. : </a:t>
            </a:r>
            <a:r>
              <a:rPr lang="en-US" sz="2270" i="1" kern="0" dirty="0"/>
              <a:t>«Kan du </a:t>
            </a:r>
            <a:r>
              <a:rPr lang="en-US" sz="2270" i="1" kern="0" dirty="0" err="1"/>
              <a:t>rydde</a:t>
            </a:r>
            <a:r>
              <a:rPr lang="en-US" sz="2270" i="1" kern="0" dirty="0"/>
              <a:t> </a:t>
            </a:r>
            <a:r>
              <a:rPr lang="en-US" sz="2270" i="1" kern="0" dirty="0" err="1"/>
              <a:t>opp</a:t>
            </a:r>
            <a:r>
              <a:rPr lang="en-US" sz="2270" i="1" kern="0" dirty="0"/>
              <a:t> </a:t>
            </a:r>
            <a:r>
              <a:rPr lang="en-US" sz="2270" i="1" kern="0" dirty="0" err="1"/>
              <a:t>soverommet</a:t>
            </a:r>
            <a:r>
              <a:rPr lang="en-US" sz="2270" i="1" kern="0" dirty="0"/>
              <a:t> </a:t>
            </a:r>
            <a:r>
              <a:rPr lang="en-US" sz="2270" i="1" kern="0" dirty="0" err="1"/>
              <a:t>ditt</a:t>
            </a:r>
            <a:r>
              <a:rPr lang="en-US" sz="2270" i="1" kern="0" dirty="0"/>
              <a:t>?»</a:t>
            </a:r>
          </a:p>
          <a:p>
            <a:pPr marL="149400" indent="-313560" eaLnBrk="1" fontAlgn="auto" hangingPunct="1">
              <a:spcBef>
                <a:spcPts val="1621"/>
              </a:spcBef>
              <a:spcAft>
                <a:spcPts val="0"/>
              </a:spcAft>
              <a:buFont typeface="Times New Roman" pitchFamily="18"/>
              <a:buChar char="►"/>
              <a:defRPr/>
            </a:pPr>
            <a:r>
              <a:rPr lang="en-US" sz="2270" b="1" kern="0" dirty="0" err="1"/>
              <a:t>Commissives</a:t>
            </a:r>
            <a:r>
              <a:rPr lang="en-US" sz="2270" kern="0" dirty="0"/>
              <a:t>: committing the speaker to some future course of action.  E.g.: </a:t>
            </a:r>
            <a:r>
              <a:rPr lang="en-US" sz="2270" i="1" kern="0" dirty="0"/>
              <a:t>«</a:t>
            </a:r>
            <a:r>
              <a:rPr lang="en-US" sz="2270" i="1" kern="0" dirty="0" err="1"/>
              <a:t>Jeg</a:t>
            </a:r>
            <a:r>
              <a:rPr lang="en-US" sz="2270" i="1" kern="0" dirty="0"/>
              <a:t> lover deg </a:t>
            </a:r>
            <a:r>
              <a:rPr lang="en-US" sz="2270" i="1" kern="0" dirty="0" err="1"/>
              <a:t>å</a:t>
            </a:r>
            <a:r>
              <a:rPr lang="en-US" sz="2270" i="1" kern="0" dirty="0"/>
              <a:t> </a:t>
            </a:r>
            <a:r>
              <a:rPr lang="en-US" sz="2270" i="1" kern="0" dirty="0" err="1"/>
              <a:t>rydde</a:t>
            </a:r>
            <a:r>
              <a:rPr lang="en-US" sz="2270" i="1" kern="0" dirty="0"/>
              <a:t> </a:t>
            </a:r>
            <a:r>
              <a:rPr lang="en-US" sz="2270" i="1" kern="0" dirty="0" err="1"/>
              <a:t>opp</a:t>
            </a:r>
            <a:r>
              <a:rPr lang="en-US" sz="2270" i="1" kern="0" dirty="0"/>
              <a:t> </a:t>
            </a:r>
            <a:r>
              <a:rPr lang="en-US" sz="2270" i="1" kern="0" dirty="0" err="1"/>
              <a:t>rommet</a:t>
            </a:r>
            <a:r>
              <a:rPr lang="en-US" sz="2270" i="1" kern="0" dirty="0"/>
              <a:t> mitt»</a:t>
            </a:r>
            <a:r>
              <a:rPr lang="en-US" sz="2270" kern="0" dirty="0"/>
              <a:t>.</a:t>
            </a:r>
          </a:p>
          <a:p>
            <a:pPr marL="149400" indent="-313560" eaLnBrk="1" fontAlgn="auto" hangingPunct="1">
              <a:spcBef>
                <a:spcPts val="1621"/>
              </a:spcBef>
              <a:spcAft>
                <a:spcPts val="0"/>
              </a:spcAft>
              <a:buFont typeface="Times New Roman" pitchFamily="18"/>
              <a:buChar char="►"/>
              <a:defRPr/>
            </a:pPr>
            <a:r>
              <a:rPr lang="en-US" sz="2270" b="1" kern="0" dirty="0" err="1"/>
              <a:t>Expressives</a:t>
            </a:r>
            <a:r>
              <a:rPr lang="en-US" sz="2270" kern="0" dirty="0"/>
              <a:t>: expressing the psychological state of the speaker.  E.g.: </a:t>
            </a:r>
            <a:r>
              <a:rPr lang="en-US" sz="2270" i="1" kern="0" dirty="0"/>
              <a:t>«</a:t>
            </a:r>
            <a:r>
              <a:rPr lang="en-US" sz="2270" i="1" kern="0" dirty="0" err="1"/>
              <a:t>Takk</a:t>
            </a:r>
            <a:r>
              <a:rPr lang="en-US" sz="2270" i="1" kern="0" dirty="0"/>
              <a:t> for at du </a:t>
            </a:r>
            <a:r>
              <a:rPr lang="en-US" sz="2270" i="1" kern="0" dirty="0" err="1"/>
              <a:t>ryddet</a:t>
            </a:r>
            <a:r>
              <a:rPr lang="en-US" sz="2270" i="1" kern="0" dirty="0"/>
              <a:t> </a:t>
            </a:r>
            <a:r>
              <a:rPr lang="en-US" sz="2270" i="1" kern="0" dirty="0" err="1"/>
              <a:t>opp</a:t>
            </a:r>
            <a:r>
              <a:rPr lang="en-US" sz="2270" i="1" kern="0" dirty="0"/>
              <a:t> </a:t>
            </a:r>
            <a:r>
              <a:rPr lang="en-US" sz="2270" i="1" kern="0" dirty="0" err="1"/>
              <a:t>rommet</a:t>
            </a:r>
            <a:r>
              <a:rPr lang="en-US" sz="2270" i="1" kern="0" dirty="0"/>
              <a:t> </a:t>
            </a:r>
            <a:r>
              <a:rPr lang="en-US" sz="2270" i="1" kern="0" dirty="0" err="1"/>
              <a:t>ditt</a:t>
            </a:r>
            <a:r>
              <a:rPr lang="en-US" sz="2270" i="1" kern="0" dirty="0"/>
              <a:t>».</a:t>
            </a:r>
          </a:p>
          <a:p>
            <a:pPr marL="149400" indent="-313560" eaLnBrk="1" fontAlgn="auto" hangingPunct="1">
              <a:spcBef>
                <a:spcPts val="1621"/>
              </a:spcBef>
              <a:spcAft>
                <a:spcPts val="0"/>
              </a:spcAft>
              <a:buFont typeface="Times New Roman" pitchFamily="18"/>
              <a:buChar char="►"/>
              <a:defRPr/>
            </a:pPr>
            <a:r>
              <a:rPr lang="en-US" sz="2270" b="1" kern="0" dirty="0"/>
              <a:t>Declaratives</a:t>
            </a:r>
            <a:r>
              <a:rPr lang="en-US" sz="2270" kern="0" dirty="0"/>
              <a:t>: bringing about a different state of the world by the utterance.  E.g.: </a:t>
            </a:r>
            <a:r>
              <a:rPr lang="en-US" sz="2270" i="1" kern="0" dirty="0"/>
              <a:t>«Du </a:t>
            </a:r>
            <a:r>
              <a:rPr lang="en-US" sz="2270" i="1" kern="0" dirty="0" err="1"/>
              <a:t>er</a:t>
            </a:r>
            <a:r>
              <a:rPr lang="en-US" sz="2270" i="1" kern="0" dirty="0"/>
              <a:t> </a:t>
            </a:r>
            <a:r>
              <a:rPr lang="en-US" sz="2270" i="1" kern="0" dirty="0" err="1"/>
              <a:t>sparket</a:t>
            </a:r>
            <a:r>
              <a:rPr lang="en-US" sz="2270" i="1" kern="0" dirty="0"/>
              <a:t>.».</a:t>
            </a:r>
          </a:p>
          <a:p>
            <a:pPr eaLnBrk="1" fontAlgn="auto" hangingPunct="1">
              <a:spcBef>
                <a:spcPts val="1335"/>
              </a:spcBef>
              <a:spcAft>
                <a:spcPts val="0"/>
              </a:spcAft>
              <a:buFont typeface="Times New Roman" pitchFamily="18"/>
              <a:buChar char="►"/>
              <a:defRPr/>
            </a:pPr>
            <a:endParaRPr sz="2140" kern="0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A521A87-7D61-C24A-A09A-B1AD581B74ED}"/>
              </a:ext>
            </a:extLst>
          </p:cNvPr>
          <p:cNvSpPr txBox="1"/>
          <p:nvPr/>
        </p:nvSpPr>
        <p:spPr>
          <a:xfrm>
            <a:off x="8412163" y="6308725"/>
            <a:ext cx="479425" cy="288925"/>
          </a:xfrm>
          <a:prstGeom prst="rect">
            <a:avLst/>
          </a:prstGeom>
          <a:noFill/>
          <a:ln cap="flat">
            <a:noFill/>
          </a:ln>
        </p:spPr>
        <p:txBody>
          <a:bodyPr lIns="122040" tIns="60840" rIns="122040" bIns="60840" compatLnSpc="0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ED97C1B-F9ED-0F47-8C91-02D94C2041D5}" type="slidenum">
              <a:rPr lang="en-GB" sz="1340" kern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13</a:t>
            </a:fld>
            <a:endParaRPr lang="en-GB" sz="1340" kern="0">
              <a:solidFill>
                <a:srgbClr val="000000"/>
              </a:solidFill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E53F86-7A52-461D-9CD9-FAFE10813D58}"/>
              </a:ext>
            </a:extLst>
          </p:cNvPr>
          <p:cNvSpPr txBox="1"/>
          <p:nvPr/>
        </p:nvSpPr>
        <p:spPr bwMode="white">
          <a:xfrm>
            <a:off x="1667457" y="5985559"/>
            <a:ext cx="7200800" cy="64633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nb-NO" sz="1800" dirty="0"/>
              <a:t>For norske termer: </a:t>
            </a:r>
            <a:r>
              <a:rPr lang="nb-NO" sz="1800" dirty="0">
                <a:hlinkClick r:id="rId3"/>
              </a:rPr>
              <a:t>https://ndla.no/subject:1:b9e86c43-93b8-49e9-81af-09dbc7d79401/topic:2:193544/topic:2:82776/resource:1:82785</a:t>
            </a:r>
            <a:r>
              <a:rPr lang="nb-NO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1506592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tel 1">
            <a:extLst>
              <a:ext uri="{FF2B5EF4-FFF2-40B4-BE49-F238E27FC236}">
                <a16:creationId xmlns:a16="http://schemas.microsoft.com/office/drawing/2014/main" id="{933D28B8-905E-5C46-B8D7-B7B9595D0357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nb-NO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Grounding</a:t>
            </a:r>
            <a:endParaRPr altLang="nb-NO" dirty="0">
              <a:latin typeface="Arial" panose="020B0604020202020204" pitchFamily="34" charset="0"/>
              <a:ea typeface="SimSun" panose="02010600030101010101" pitchFamily="2" charset="-122"/>
              <a:cs typeface="Lucida Sans" panose="020B0602030504020204" pitchFamily="34" charset="77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870F806-FCEE-314B-8B84-94840658E45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52413" y="1524000"/>
            <a:ext cx="5934075" cy="4114800"/>
          </a:xfrm>
        </p:spPr>
        <p:txBody>
          <a:bodyPr lIns="91440" tIns="45720" rIns="91440" bIns="45720">
            <a:noAutofit/>
          </a:bodyPr>
          <a:lstStyle/>
          <a:p>
            <a:pPr eaLnBrk="1" fontAlgn="auto" hangingPunct="1">
              <a:spcBef>
                <a:spcPts val="1599"/>
              </a:spcBef>
              <a:spcAft>
                <a:spcPts val="0"/>
              </a:spcAft>
              <a:buFont typeface="Times New Roman" pitchFamily="18"/>
              <a:buChar char="►"/>
              <a:defRPr/>
            </a:pPr>
            <a:r>
              <a:rPr lang="en-US" sz="2670" kern="0" dirty="0"/>
              <a:t>Dialog </a:t>
            </a:r>
            <a:r>
              <a:rPr lang="en-US" sz="2670" kern="0" dirty="0" err="1"/>
              <a:t>er</a:t>
            </a:r>
            <a:r>
              <a:rPr lang="en-US" sz="2670" kern="0" dirty="0"/>
              <a:t> et </a:t>
            </a:r>
            <a:r>
              <a:rPr lang="en-US" sz="2670" u="sng" kern="0" dirty="0" err="1"/>
              <a:t>samarbeid</a:t>
            </a:r>
            <a:r>
              <a:rPr lang="en-US" sz="2670" kern="0" dirty="0"/>
              <a:t> </a:t>
            </a:r>
            <a:r>
              <a:rPr lang="en-US" sz="2670" kern="0" dirty="0" err="1"/>
              <a:t>mellom</a:t>
            </a:r>
            <a:r>
              <a:rPr lang="en-US" sz="2670" kern="0" dirty="0"/>
              <a:t> </a:t>
            </a:r>
            <a:r>
              <a:rPr lang="en-US" sz="2670" kern="0" dirty="0" err="1"/>
              <a:t>deltakerne</a:t>
            </a:r>
            <a:r>
              <a:rPr lang="en-US" sz="2670" kern="0" dirty="0"/>
              <a:t> i </a:t>
            </a:r>
            <a:r>
              <a:rPr lang="en-US" sz="2670" kern="0" dirty="0" err="1"/>
              <a:t>samtalen</a:t>
            </a:r>
            <a:endParaRPr lang="en-US" sz="2670" kern="0" dirty="0"/>
          </a:p>
          <a:p>
            <a:pPr marL="893880" lvl="1" indent="-419040" eaLnBrk="1" fontAlgn="auto" hangingPunct="1">
              <a:spcBef>
                <a:spcPts val="1599"/>
              </a:spcBef>
              <a:spcAft>
                <a:spcPts val="0"/>
              </a:spcAft>
              <a:defRPr/>
            </a:pPr>
            <a:r>
              <a:rPr lang="en-US" sz="2470" dirty="0" err="1"/>
              <a:t>Trenger</a:t>
            </a:r>
            <a:r>
              <a:rPr lang="en-US" sz="2470" dirty="0"/>
              <a:t> </a:t>
            </a:r>
            <a:r>
              <a:rPr lang="en-US" sz="2470" dirty="0" err="1"/>
              <a:t>å</a:t>
            </a:r>
            <a:r>
              <a:rPr lang="en-US" sz="2470" dirty="0"/>
              <a:t> </a:t>
            </a:r>
            <a:r>
              <a:rPr lang="en-US" sz="2470" dirty="0" err="1"/>
              <a:t>sikre</a:t>
            </a:r>
            <a:r>
              <a:rPr lang="en-US" sz="2470" dirty="0"/>
              <a:t> </a:t>
            </a:r>
            <a:r>
              <a:rPr lang="en-US" sz="2470" dirty="0" err="1"/>
              <a:t>gjensidig</a:t>
            </a:r>
            <a:r>
              <a:rPr lang="en-US" sz="2470" dirty="0"/>
              <a:t> </a:t>
            </a:r>
            <a:r>
              <a:rPr lang="en-US" sz="2470" dirty="0" err="1"/>
              <a:t>forståelse</a:t>
            </a:r>
            <a:r>
              <a:rPr lang="en-US" sz="2470" dirty="0"/>
              <a:t> – "vi </a:t>
            </a:r>
            <a:r>
              <a:rPr lang="en-US" sz="2470" dirty="0" err="1"/>
              <a:t>er</a:t>
            </a:r>
            <a:r>
              <a:rPr lang="en-US" sz="2470" dirty="0"/>
              <a:t> </a:t>
            </a:r>
            <a:r>
              <a:rPr lang="en-US" sz="2470" dirty="0" err="1"/>
              <a:t>på</a:t>
            </a:r>
            <a:r>
              <a:rPr lang="en-US" sz="2470" dirty="0"/>
              <a:t> </a:t>
            </a:r>
            <a:r>
              <a:rPr lang="en-US" sz="2470" dirty="0" err="1"/>
              <a:t>samme</a:t>
            </a:r>
            <a:r>
              <a:rPr lang="en-US" sz="2470" dirty="0"/>
              <a:t> </a:t>
            </a:r>
            <a:r>
              <a:rPr lang="en-US" sz="2470" dirty="0" err="1"/>
              <a:t>linje</a:t>
            </a:r>
            <a:r>
              <a:rPr lang="en-US" sz="2470" dirty="0"/>
              <a:t>"</a:t>
            </a:r>
          </a:p>
          <a:p>
            <a:pPr eaLnBrk="1" fontAlgn="auto" hangingPunct="1">
              <a:spcBef>
                <a:spcPts val="1599"/>
              </a:spcBef>
              <a:spcAft>
                <a:spcPts val="0"/>
              </a:spcAft>
              <a:buFont typeface="Times New Roman" pitchFamily="18"/>
              <a:buChar char="►"/>
              <a:defRPr/>
            </a:pPr>
            <a:r>
              <a:rPr lang="en-US" sz="2670" kern="0" dirty="0" err="1"/>
              <a:t>Gradvis</a:t>
            </a:r>
            <a:r>
              <a:rPr lang="en-US" sz="2670" kern="0" dirty="0"/>
              <a:t> </a:t>
            </a:r>
            <a:r>
              <a:rPr lang="en-US" sz="2670" kern="0" dirty="0" err="1"/>
              <a:t>utvidelse</a:t>
            </a:r>
            <a:r>
              <a:rPr lang="en-US" sz="2670" kern="0" dirty="0"/>
              <a:t> </a:t>
            </a:r>
            <a:r>
              <a:rPr lang="en-US" sz="2670" kern="0" dirty="0" err="1"/>
              <a:t>og</a:t>
            </a:r>
            <a:r>
              <a:rPr lang="en-US" sz="2670" kern="0" dirty="0"/>
              <a:t> </a:t>
            </a:r>
            <a:r>
              <a:rPr lang="en-US" sz="2670" kern="0" dirty="0" err="1"/>
              <a:t>berikelse</a:t>
            </a:r>
            <a:r>
              <a:rPr lang="en-US" sz="2670" kern="0" dirty="0"/>
              <a:t> av </a:t>
            </a:r>
            <a:r>
              <a:rPr lang="en-US" sz="2670" kern="0" dirty="0" err="1"/>
              <a:t>vår</a:t>
            </a:r>
            <a:r>
              <a:rPr lang="en-US" sz="2670" kern="0" dirty="0"/>
              <a:t> "common ground"</a:t>
            </a:r>
          </a:p>
          <a:p>
            <a:pPr eaLnBrk="1" fontAlgn="auto" hangingPunct="1">
              <a:spcBef>
                <a:spcPts val="1599"/>
              </a:spcBef>
              <a:spcAft>
                <a:spcPts val="0"/>
              </a:spcAft>
              <a:buFont typeface="Times New Roman" pitchFamily="18"/>
              <a:buChar char="►"/>
              <a:defRPr/>
            </a:pPr>
            <a:r>
              <a:rPr lang="en-US" sz="2670" kern="0" dirty="0"/>
              <a:t>"common ground" = </a:t>
            </a:r>
            <a:r>
              <a:rPr lang="en-US" sz="2670" kern="0" dirty="0" err="1"/>
              <a:t>kunnskap</a:t>
            </a:r>
            <a:r>
              <a:rPr lang="en-US" sz="2670" kern="0" dirty="0"/>
              <a:t> </a:t>
            </a:r>
            <a:r>
              <a:rPr lang="en-US" sz="2670" kern="0" dirty="0" err="1"/>
              <a:t>som</a:t>
            </a:r>
            <a:r>
              <a:rPr lang="en-US" sz="2670" kern="0" dirty="0"/>
              <a:t> </a:t>
            </a:r>
            <a:r>
              <a:rPr lang="en-US" sz="2670" kern="0" dirty="0" err="1"/>
              <a:t>er</a:t>
            </a:r>
            <a:r>
              <a:rPr lang="en-US" sz="2670" kern="0" dirty="0"/>
              <a:t> </a:t>
            </a:r>
            <a:r>
              <a:rPr lang="en-US" sz="2670" kern="0" dirty="0" err="1"/>
              <a:t>felles</a:t>
            </a:r>
            <a:r>
              <a:rPr lang="en-US" sz="2670" kern="0" dirty="0"/>
              <a:t> for </a:t>
            </a:r>
            <a:r>
              <a:rPr lang="en-US" sz="2670" kern="0" dirty="0" err="1"/>
              <a:t>samtaledeltakerne</a:t>
            </a:r>
            <a:endParaRPr lang="en-US" sz="2670" kern="0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3918D5D-BB4E-1041-A018-A2047BBCF950}"/>
              </a:ext>
            </a:extLst>
          </p:cNvPr>
          <p:cNvSpPr txBox="1"/>
          <p:nvPr/>
        </p:nvSpPr>
        <p:spPr>
          <a:xfrm>
            <a:off x="8412163" y="6308725"/>
            <a:ext cx="479425" cy="288925"/>
          </a:xfrm>
          <a:prstGeom prst="rect">
            <a:avLst/>
          </a:prstGeom>
          <a:noFill/>
          <a:ln cap="flat">
            <a:noFill/>
          </a:ln>
        </p:spPr>
        <p:txBody>
          <a:bodyPr lIns="122040" tIns="60840" rIns="122040" bIns="60840" compatLnSpc="0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1B9E839-931E-DE42-A490-2E9BCB25451D}" type="slidenum">
              <a:rPr lang="en-GB" sz="1340" kern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14</a:t>
            </a:fld>
            <a:endParaRPr lang="en-GB" sz="1340" kern="0">
              <a:solidFill>
                <a:srgbClr val="000000"/>
              </a:solidFill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5" name="Speaker A’s knowledge">
            <a:extLst>
              <a:ext uri="{FF2B5EF4-FFF2-40B4-BE49-F238E27FC236}">
                <a16:creationId xmlns:a16="http://schemas.microsoft.com/office/drawing/2014/main" id="{31F2076F-38F0-2C40-8C01-0670E5EDA179}"/>
              </a:ext>
            </a:extLst>
          </p:cNvPr>
          <p:cNvSpPr/>
          <p:nvPr/>
        </p:nvSpPr>
        <p:spPr>
          <a:xfrm>
            <a:off x="6500813" y="857250"/>
            <a:ext cx="2463800" cy="364331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0"/>
              <a:gd name="f10" fmla="abs f4"/>
              <a:gd name="f11" fmla="abs f5"/>
              <a:gd name="f12" fmla="abs f6"/>
              <a:gd name="f13" fmla="+- 2700000 f2 0"/>
              <a:gd name="f14" fmla="*/ f9 f1 1"/>
              <a:gd name="f15" fmla="?: f10 f4 1"/>
              <a:gd name="f16" fmla="?: f11 f5 1"/>
              <a:gd name="f17" fmla="?: f12 f6 1"/>
              <a:gd name="f18" fmla="+- f13 0 f2"/>
              <a:gd name="f19" fmla="*/ f14 1 f3"/>
              <a:gd name="f20" fmla="*/ f15 1 21600"/>
              <a:gd name="f21" fmla="*/ f16 1 21600"/>
              <a:gd name="f22" fmla="*/ 21600 f15 1"/>
              <a:gd name="f23" fmla="*/ 21600 f16 1"/>
              <a:gd name="f24" fmla="+- f18 f2 0"/>
              <a:gd name="f25" fmla="+- f19 0 f2"/>
              <a:gd name="f26" fmla="min f21 f20"/>
              <a:gd name="f27" fmla="*/ f22 1 f17"/>
              <a:gd name="f28" fmla="*/ f23 1 f17"/>
              <a:gd name="f29" fmla="*/ f24 f8 1"/>
              <a:gd name="f30" fmla="val f27"/>
              <a:gd name="f31" fmla="val f28"/>
              <a:gd name="f32" fmla="*/ f29 1 f1"/>
              <a:gd name="f33" fmla="*/ f7 f26 1"/>
              <a:gd name="f34" fmla="+- f31 0 f7"/>
              <a:gd name="f35" fmla="+- f30 0 f7"/>
              <a:gd name="f36" fmla="+- 0 0 f32"/>
              <a:gd name="f37" fmla="*/ f34 1 2"/>
              <a:gd name="f38" fmla="*/ f35 1 2"/>
              <a:gd name="f39" fmla="+- 0 0 f36"/>
              <a:gd name="f40" fmla="+- f7 f37 0"/>
              <a:gd name="f41" fmla="+- f7 f38 0"/>
              <a:gd name="f42" fmla="*/ f39 f1 1"/>
              <a:gd name="f43" fmla="*/ f38 f26 1"/>
              <a:gd name="f44" fmla="*/ f37 f26 1"/>
              <a:gd name="f45" fmla="*/ f42 1 f8"/>
              <a:gd name="f46" fmla="*/ f40 f26 1"/>
              <a:gd name="f47" fmla="+- f45 0 f2"/>
              <a:gd name="f48" fmla="cos 1 f47"/>
              <a:gd name="f49" fmla="sin 1 f47"/>
              <a:gd name="f50" fmla="+- 0 0 f48"/>
              <a:gd name="f51" fmla="+- 0 0 f49"/>
              <a:gd name="f52" fmla="+- 0 0 f50"/>
              <a:gd name="f53" fmla="+- 0 0 f51"/>
              <a:gd name="f54" fmla="val f52"/>
              <a:gd name="f55" fmla="val f53"/>
              <a:gd name="f56" fmla="*/ f54 f38 1"/>
              <a:gd name="f57" fmla="*/ f55 f37 1"/>
              <a:gd name="f58" fmla="+- f41 0 f56"/>
              <a:gd name="f59" fmla="+- f41 f56 0"/>
              <a:gd name="f60" fmla="+- f40 0 f57"/>
              <a:gd name="f61" fmla="+- f40 f57 0"/>
              <a:gd name="f62" fmla="*/ f58 f26 1"/>
              <a:gd name="f63" fmla="*/ f60 f26 1"/>
              <a:gd name="f64" fmla="*/ f59 f26 1"/>
              <a:gd name="f65" fmla="*/ f61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5">
                <a:pos x="f62" y="f63"/>
              </a:cxn>
              <a:cxn ang="f25">
                <a:pos x="f62" y="f65"/>
              </a:cxn>
              <a:cxn ang="f25">
                <a:pos x="f64" y="f65"/>
              </a:cxn>
              <a:cxn ang="f25">
                <a:pos x="f64" y="f63"/>
              </a:cxn>
            </a:cxnLst>
            <a:rect l="f62" t="f63" r="f64" b="f65"/>
            <a:pathLst>
              <a:path>
                <a:moveTo>
                  <a:pt x="f33" y="f46"/>
                </a:moveTo>
                <a:arcTo wR="f43" hR="f44" stAng="f1" swAng="f0"/>
                <a:close/>
              </a:path>
            </a:pathLst>
          </a:custGeom>
          <a:solidFill>
            <a:srgbClr val="84AEFF">
              <a:alpha val="47000"/>
            </a:srgbClr>
          </a:solidFill>
          <a:ln w="25560" cap="flat">
            <a:solidFill>
              <a:srgbClr val="000000">
                <a:alpha val="47000"/>
              </a:srgbClr>
            </a:solidFill>
            <a:prstDash val="solid"/>
            <a:miter/>
          </a:ln>
        </p:spPr>
        <p:txBody>
          <a:bodyPr lIns="35640" tIns="35640" rIns="35640" bIns="35640" anchor="ctr" compatLnSpc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2390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Kunnskap fra person 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b-NO" sz="2390" kern="0" dirty="0">
              <a:solidFill>
                <a:srgbClr val="000000"/>
              </a:solidFill>
              <a:latin typeface="Arial" pitchFamily="18"/>
              <a:ea typeface="SimSun" pitchFamily="2"/>
              <a:cs typeface="Lucida Sans" pitchFamily="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b-NO" sz="2810" kern="0" dirty="0">
              <a:solidFill>
                <a:srgbClr val="000000"/>
              </a:solidFill>
              <a:effectLst>
                <a:outerShdw dist="17961" dir="2700000">
                  <a:scrgbClr r="0" g="0" b="0"/>
                </a:outerShdw>
              </a:effectLst>
              <a:latin typeface="Arial" pitchFamily="18"/>
              <a:ea typeface="SimSun" pitchFamily="2"/>
              <a:cs typeface="Lucida Sans" pitchFamily="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b-NO" sz="2810" kern="0" dirty="0">
              <a:solidFill>
                <a:srgbClr val="000000"/>
              </a:solidFill>
              <a:effectLst>
                <a:outerShdw dist="17961" dir="2700000">
                  <a:scrgbClr r="0" g="0" b="0"/>
                </a:outerShdw>
              </a:effectLst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6" name="Speaker B’s knowledge">
            <a:extLst>
              <a:ext uri="{FF2B5EF4-FFF2-40B4-BE49-F238E27FC236}">
                <a16:creationId xmlns:a16="http://schemas.microsoft.com/office/drawing/2014/main" id="{FEC87F48-994B-4646-AE39-8AEA677228FE}"/>
              </a:ext>
            </a:extLst>
          </p:cNvPr>
          <p:cNvSpPr/>
          <p:nvPr/>
        </p:nvSpPr>
        <p:spPr>
          <a:xfrm>
            <a:off x="6402641" y="3190272"/>
            <a:ext cx="2463800" cy="346392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0"/>
              <a:gd name="f10" fmla="abs f4"/>
              <a:gd name="f11" fmla="abs f5"/>
              <a:gd name="f12" fmla="abs f6"/>
              <a:gd name="f13" fmla="+- 2700000 f2 0"/>
              <a:gd name="f14" fmla="*/ f9 f1 1"/>
              <a:gd name="f15" fmla="?: f10 f4 1"/>
              <a:gd name="f16" fmla="?: f11 f5 1"/>
              <a:gd name="f17" fmla="?: f12 f6 1"/>
              <a:gd name="f18" fmla="+- f13 0 f2"/>
              <a:gd name="f19" fmla="*/ f14 1 f3"/>
              <a:gd name="f20" fmla="*/ f15 1 21600"/>
              <a:gd name="f21" fmla="*/ f16 1 21600"/>
              <a:gd name="f22" fmla="*/ 21600 f15 1"/>
              <a:gd name="f23" fmla="*/ 21600 f16 1"/>
              <a:gd name="f24" fmla="+- f18 f2 0"/>
              <a:gd name="f25" fmla="+- f19 0 f2"/>
              <a:gd name="f26" fmla="min f21 f20"/>
              <a:gd name="f27" fmla="*/ f22 1 f17"/>
              <a:gd name="f28" fmla="*/ f23 1 f17"/>
              <a:gd name="f29" fmla="*/ f24 f8 1"/>
              <a:gd name="f30" fmla="val f27"/>
              <a:gd name="f31" fmla="val f28"/>
              <a:gd name="f32" fmla="*/ f29 1 f1"/>
              <a:gd name="f33" fmla="*/ f7 f26 1"/>
              <a:gd name="f34" fmla="+- f31 0 f7"/>
              <a:gd name="f35" fmla="+- f30 0 f7"/>
              <a:gd name="f36" fmla="+- 0 0 f32"/>
              <a:gd name="f37" fmla="*/ f34 1 2"/>
              <a:gd name="f38" fmla="*/ f35 1 2"/>
              <a:gd name="f39" fmla="+- 0 0 f36"/>
              <a:gd name="f40" fmla="+- f7 f37 0"/>
              <a:gd name="f41" fmla="+- f7 f38 0"/>
              <a:gd name="f42" fmla="*/ f39 f1 1"/>
              <a:gd name="f43" fmla="*/ f38 f26 1"/>
              <a:gd name="f44" fmla="*/ f37 f26 1"/>
              <a:gd name="f45" fmla="*/ f42 1 f8"/>
              <a:gd name="f46" fmla="*/ f40 f26 1"/>
              <a:gd name="f47" fmla="+- f45 0 f2"/>
              <a:gd name="f48" fmla="cos 1 f47"/>
              <a:gd name="f49" fmla="sin 1 f47"/>
              <a:gd name="f50" fmla="+- 0 0 f48"/>
              <a:gd name="f51" fmla="+- 0 0 f49"/>
              <a:gd name="f52" fmla="+- 0 0 f50"/>
              <a:gd name="f53" fmla="+- 0 0 f51"/>
              <a:gd name="f54" fmla="val f52"/>
              <a:gd name="f55" fmla="val f53"/>
              <a:gd name="f56" fmla="*/ f54 f38 1"/>
              <a:gd name="f57" fmla="*/ f55 f37 1"/>
              <a:gd name="f58" fmla="+- f41 0 f56"/>
              <a:gd name="f59" fmla="+- f41 f56 0"/>
              <a:gd name="f60" fmla="+- f40 0 f57"/>
              <a:gd name="f61" fmla="+- f40 f57 0"/>
              <a:gd name="f62" fmla="*/ f58 f26 1"/>
              <a:gd name="f63" fmla="*/ f60 f26 1"/>
              <a:gd name="f64" fmla="*/ f59 f26 1"/>
              <a:gd name="f65" fmla="*/ f61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5">
                <a:pos x="f62" y="f63"/>
              </a:cxn>
              <a:cxn ang="f25">
                <a:pos x="f62" y="f65"/>
              </a:cxn>
              <a:cxn ang="f25">
                <a:pos x="f64" y="f65"/>
              </a:cxn>
              <a:cxn ang="f25">
                <a:pos x="f64" y="f63"/>
              </a:cxn>
            </a:cxnLst>
            <a:rect l="f62" t="f63" r="f64" b="f65"/>
            <a:pathLst>
              <a:path>
                <a:moveTo>
                  <a:pt x="f33" y="f46"/>
                </a:moveTo>
                <a:arcTo wR="f43" hR="f44" stAng="f1" swAng="f0"/>
                <a:close/>
              </a:path>
            </a:pathLst>
          </a:custGeom>
          <a:solidFill>
            <a:srgbClr val="FFE7C0">
              <a:alpha val="41000"/>
            </a:srgbClr>
          </a:solidFill>
          <a:ln w="25560" cap="flat">
            <a:solidFill>
              <a:srgbClr val="000000">
                <a:alpha val="41000"/>
              </a:srgbClr>
            </a:solidFill>
            <a:prstDash val="solid"/>
            <a:miter/>
          </a:ln>
        </p:spPr>
        <p:txBody>
          <a:bodyPr lIns="35640" tIns="35640" rIns="35640" bIns="35640" anchor="ctr" compatLnSpc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b-NO" sz="2810" kern="0">
              <a:solidFill>
                <a:srgbClr val="000000"/>
              </a:solidFill>
              <a:effectLst>
                <a:outerShdw dist="17961" dir="2700000">
                  <a:scrgbClr r="0" g="0" b="0"/>
                </a:outerShdw>
              </a:effectLst>
              <a:latin typeface="Arial" pitchFamily="18"/>
              <a:ea typeface="SimSun" pitchFamily="2"/>
              <a:cs typeface="Lucida Sans" pitchFamily="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b-NO" sz="2810" kern="0">
              <a:solidFill>
                <a:srgbClr val="000000"/>
              </a:solidFill>
              <a:effectLst>
                <a:outerShdw dist="17961" dir="2700000">
                  <a:scrgbClr r="0" g="0" b="0"/>
                </a:outerShdw>
              </a:effectLst>
              <a:latin typeface="Arial" pitchFamily="18"/>
              <a:ea typeface="SimSun" pitchFamily="2"/>
              <a:cs typeface="Lucida Sans" pitchFamily="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b-NO" sz="2390" kern="0">
              <a:solidFill>
                <a:srgbClr val="000000"/>
              </a:solidFill>
              <a:effectLst>
                <a:outerShdw dist="17961" dir="2700000">
                  <a:scrgbClr r="0" g="0" b="0"/>
                </a:outerShdw>
              </a:effectLst>
              <a:latin typeface="Arial" pitchFamily="18"/>
              <a:ea typeface="SimSun" pitchFamily="2"/>
              <a:cs typeface="Lucida Sans" pitchFamily="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b-NO" sz="2390" kern="0">
              <a:solidFill>
                <a:srgbClr val="000000"/>
              </a:solidFill>
              <a:effectLst>
                <a:outerShdw dist="17961" dir="2700000">
                  <a:scrgbClr r="0" g="0" b="0"/>
                </a:outerShdw>
              </a:effectLst>
              <a:latin typeface="Arial" pitchFamily="18"/>
              <a:ea typeface="SimSun" pitchFamily="2"/>
              <a:cs typeface="Lucida Sans" pitchFamily="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2390" kern="0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18"/>
                <a:ea typeface="SimSun" pitchFamily="2"/>
                <a:cs typeface="Lucida Sans" pitchFamily="2"/>
              </a:rPr>
              <a:t>Kunnskap fra person B</a:t>
            </a:r>
          </a:p>
        </p:txBody>
      </p:sp>
      <p:sp>
        <p:nvSpPr>
          <p:cNvPr id="7" name="Common…">
            <a:extLst>
              <a:ext uri="{FF2B5EF4-FFF2-40B4-BE49-F238E27FC236}">
                <a16:creationId xmlns:a16="http://schemas.microsoft.com/office/drawing/2014/main" id="{C8152328-6B7D-D946-80AB-D8B364F0C4BD}"/>
              </a:ext>
            </a:extLst>
          </p:cNvPr>
          <p:cNvSpPr txBox="1"/>
          <p:nvPr/>
        </p:nvSpPr>
        <p:spPr>
          <a:xfrm>
            <a:off x="7027863" y="3370263"/>
            <a:ext cx="1406525" cy="809625"/>
          </a:xfrm>
          <a:prstGeom prst="rect">
            <a:avLst/>
          </a:prstGeom>
          <a:noFill/>
          <a:ln cap="flat">
            <a:noFill/>
          </a:ln>
        </p:spPr>
        <p:txBody>
          <a:bodyPr wrap="none" lIns="35640" tIns="35640" rIns="35640" bIns="35640" anchor="ctr" compatLnSpc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2400" kern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Common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2400" kern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ground</a:t>
            </a:r>
          </a:p>
        </p:txBody>
      </p:sp>
      <p:grpSp>
        <p:nvGrpSpPr>
          <p:cNvPr id="43015" name="Grupper">
            <a:extLst>
              <a:ext uri="{FF2B5EF4-FFF2-40B4-BE49-F238E27FC236}">
                <a16:creationId xmlns:a16="http://schemas.microsoft.com/office/drawing/2014/main" id="{BD7003EF-ADB2-3646-82C8-0F98417BBD84}"/>
              </a:ext>
            </a:extLst>
          </p:cNvPr>
          <p:cNvGrpSpPr>
            <a:grpSpLocks/>
          </p:cNvGrpSpPr>
          <p:nvPr/>
        </p:nvGrpSpPr>
        <p:grpSpPr bwMode="auto">
          <a:xfrm>
            <a:off x="6813550" y="2678113"/>
            <a:ext cx="1614488" cy="625475"/>
            <a:chOff x="6813359" y="2678760"/>
            <a:chExt cx="1615321" cy="624960"/>
          </a:xfrm>
        </p:grpSpPr>
        <p:sp>
          <p:nvSpPr>
            <p:cNvPr id="9" name="Linje">
              <a:extLst>
                <a:ext uri="{FF2B5EF4-FFF2-40B4-BE49-F238E27FC236}">
                  <a16:creationId xmlns:a16="http://schemas.microsoft.com/office/drawing/2014/main" id="{306E989A-260D-894B-A17C-015E62A58112}"/>
                </a:ext>
              </a:extLst>
            </p:cNvPr>
            <p:cNvSpPr/>
            <p:nvPr/>
          </p:nvSpPr>
          <p:spPr>
            <a:xfrm>
              <a:off x="6813359" y="2973792"/>
              <a:ext cx="214424" cy="28551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0"/>
                <a:gd name="f8" fmla="abs f3"/>
                <a:gd name="f9" fmla="abs f4"/>
                <a:gd name="f10" fmla="abs f5"/>
                <a:gd name="f11" fmla="*/ f7 f0 1"/>
                <a:gd name="f12" fmla="?: f8 f3 1"/>
                <a:gd name="f13" fmla="?: f9 f4 1"/>
                <a:gd name="f14" fmla="?: f10 f5 1"/>
                <a:gd name="f15" fmla="*/ f11 1 f2"/>
                <a:gd name="f16" fmla="*/ f12 1 21600"/>
                <a:gd name="f17" fmla="*/ f13 1 21600"/>
                <a:gd name="f18" fmla="*/ 21600 f12 1"/>
                <a:gd name="f19" fmla="*/ 21600 f13 1"/>
                <a:gd name="f20" fmla="+- f15 0 f1"/>
                <a:gd name="f21" fmla="min f17 f16"/>
                <a:gd name="f22" fmla="*/ f18 1 f14"/>
                <a:gd name="f23" fmla="*/ f19 1 f14"/>
                <a:gd name="f24" fmla="val f22"/>
                <a:gd name="f25" fmla="val f23"/>
                <a:gd name="f26" fmla="*/ f6 f21 1"/>
                <a:gd name="f27" fmla="*/ f24 f21 1"/>
                <a:gd name="f28" fmla="*/ f25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0">
                  <a:pos x="f26" y="f26"/>
                </a:cxn>
                <a:cxn ang="f20">
                  <a:pos x="f27" y="f28"/>
                </a:cxn>
              </a:cxnLst>
              <a:rect l="f26" t="f26" r="f27" b="f28"/>
              <a:pathLst>
                <a:path>
                  <a:moveTo>
                    <a:pt x="f26" y="f26"/>
                  </a:moveTo>
                  <a:lnTo>
                    <a:pt x="f27" y="f28"/>
                  </a:lnTo>
                </a:path>
              </a:pathLst>
            </a:custGeom>
            <a:noFill/>
            <a:ln w="63360" cap="flat">
              <a:solidFill>
                <a:srgbClr val="000000"/>
              </a:solidFill>
              <a:prstDash val="solid"/>
              <a:miter/>
              <a:headEnd type="arrow"/>
            </a:ln>
          </p:spPr>
          <p:txBody>
            <a:bodyPr lIns="35640" tIns="35640" rIns="35640" bIns="35640" anchor="ctr" compatLnSpc="0"/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0" name="Linje">
              <a:extLst>
                <a:ext uri="{FF2B5EF4-FFF2-40B4-BE49-F238E27FC236}">
                  <a16:creationId xmlns:a16="http://schemas.microsoft.com/office/drawing/2014/main" id="{F4925B4E-FC1A-FB48-9915-824934011FAD}"/>
                </a:ext>
              </a:extLst>
            </p:cNvPr>
            <p:cNvSpPr/>
            <p:nvPr/>
          </p:nvSpPr>
          <p:spPr>
            <a:xfrm>
              <a:off x="7626578" y="2678760"/>
              <a:ext cx="0" cy="3124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0"/>
                <a:gd name="f8" fmla="abs f3"/>
                <a:gd name="f9" fmla="abs f4"/>
                <a:gd name="f10" fmla="abs f5"/>
                <a:gd name="f11" fmla="*/ f7 f0 1"/>
                <a:gd name="f12" fmla="?: f8 f3 1"/>
                <a:gd name="f13" fmla="?: f9 f4 1"/>
                <a:gd name="f14" fmla="?: f10 f5 1"/>
                <a:gd name="f15" fmla="*/ f11 1 f2"/>
                <a:gd name="f16" fmla="*/ f12 1 21600"/>
                <a:gd name="f17" fmla="*/ f13 1 21600"/>
                <a:gd name="f18" fmla="*/ 21600 f12 1"/>
                <a:gd name="f19" fmla="*/ 21600 f13 1"/>
                <a:gd name="f20" fmla="+- f15 0 f1"/>
                <a:gd name="f21" fmla="min f17 f16"/>
                <a:gd name="f22" fmla="*/ f18 1 f14"/>
                <a:gd name="f23" fmla="*/ f19 1 f14"/>
                <a:gd name="f24" fmla="val f22"/>
                <a:gd name="f25" fmla="val f23"/>
                <a:gd name="f26" fmla="*/ f6 f21 1"/>
                <a:gd name="f27" fmla="*/ f24 f21 1"/>
                <a:gd name="f28" fmla="*/ f25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0">
                  <a:pos x="f26" y="f26"/>
                </a:cxn>
                <a:cxn ang="f20">
                  <a:pos x="f27" y="f28"/>
                </a:cxn>
              </a:cxnLst>
              <a:rect l="f26" t="f26" r="f27" b="f28"/>
              <a:pathLst>
                <a:path>
                  <a:moveTo>
                    <a:pt x="f26" y="f26"/>
                  </a:moveTo>
                  <a:lnTo>
                    <a:pt x="f27" y="f28"/>
                  </a:lnTo>
                </a:path>
              </a:pathLst>
            </a:custGeom>
            <a:noFill/>
            <a:ln w="63360" cap="flat">
              <a:solidFill>
                <a:srgbClr val="000000"/>
              </a:solidFill>
              <a:prstDash val="solid"/>
              <a:miter/>
              <a:headEnd type="arrow"/>
            </a:ln>
          </p:spPr>
          <p:txBody>
            <a:bodyPr lIns="35640" tIns="35640" rIns="35640" bIns="35640" anchor="ctr" compatLnSpc="0"/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1" name="Linje">
              <a:extLst>
                <a:ext uri="{FF2B5EF4-FFF2-40B4-BE49-F238E27FC236}">
                  <a16:creationId xmlns:a16="http://schemas.microsoft.com/office/drawing/2014/main" id="{DBD2267A-6843-D942-B95B-7A13E2621FD3}"/>
                </a:ext>
              </a:extLst>
            </p:cNvPr>
            <p:cNvSpPr/>
            <p:nvPr/>
          </p:nvSpPr>
          <p:spPr>
            <a:xfrm flipH="1">
              <a:off x="8214256" y="3000757"/>
              <a:ext cx="214424" cy="30296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0"/>
                <a:gd name="f8" fmla="abs f3"/>
                <a:gd name="f9" fmla="abs f4"/>
                <a:gd name="f10" fmla="abs f5"/>
                <a:gd name="f11" fmla="*/ f7 f0 1"/>
                <a:gd name="f12" fmla="?: f8 f3 1"/>
                <a:gd name="f13" fmla="?: f9 f4 1"/>
                <a:gd name="f14" fmla="?: f10 f5 1"/>
                <a:gd name="f15" fmla="*/ f11 1 f2"/>
                <a:gd name="f16" fmla="*/ f12 1 21600"/>
                <a:gd name="f17" fmla="*/ f13 1 21600"/>
                <a:gd name="f18" fmla="*/ 21600 f12 1"/>
                <a:gd name="f19" fmla="*/ 21600 f13 1"/>
                <a:gd name="f20" fmla="+- f15 0 f1"/>
                <a:gd name="f21" fmla="min f17 f16"/>
                <a:gd name="f22" fmla="*/ f18 1 f14"/>
                <a:gd name="f23" fmla="*/ f19 1 f14"/>
                <a:gd name="f24" fmla="val f22"/>
                <a:gd name="f25" fmla="val f23"/>
                <a:gd name="f26" fmla="*/ f6 f21 1"/>
                <a:gd name="f27" fmla="*/ f24 f21 1"/>
                <a:gd name="f28" fmla="*/ f25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0">
                  <a:pos x="f26" y="f26"/>
                </a:cxn>
                <a:cxn ang="f20">
                  <a:pos x="f27" y="f28"/>
                </a:cxn>
              </a:cxnLst>
              <a:rect l="f26" t="f26" r="f27" b="f28"/>
              <a:pathLst>
                <a:path>
                  <a:moveTo>
                    <a:pt x="f26" y="f26"/>
                  </a:moveTo>
                  <a:lnTo>
                    <a:pt x="f27" y="f28"/>
                  </a:lnTo>
                </a:path>
              </a:pathLst>
            </a:custGeom>
            <a:noFill/>
            <a:ln w="63360" cap="flat">
              <a:solidFill>
                <a:srgbClr val="000000"/>
              </a:solidFill>
              <a:prstDash val="solid"/>
              <a:miter/>
              <a:headEnd type="arrow"/>
            </a:ln>
          </p:spPr>
          <p:txBody>
            <a:bodyPr lIns="35640" tIns="35640" rIns="35640" bIns="35640" anchor="ctr" compatLnSpc="0"/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>
                <a:latin typeface="Arial" pitchFamily="18"/>
                <a:ea typeface="SimSun" pitchFamily="2"/>
                <a:cs typeface="Lucida Sans" pitchFamily="2"/>
              </a:endParaRPr>
            </a:p>
          </p:txBody>
        </p:sp>
      </p:grpSp>
      <p:sp>
        <p:nvSpPr>
          <p:cNvPr id="16" name="[H. H. Clark and E. F. Schaefer (1989), «Contributing to discourse», in Cognitive Science]">
            <a:extLst>
              <a:ext uri="{FF2B5EF4-FFF2-40B4-BE49-F238E27FC236}">
                <a16:creationId xmlns:a16="http://schemas.microsoft.com/office/drawing/2014/main" id="{2590D24F-6742-E243-AA52-C7ECAA98BFA4}"/>
              </a:ext>
            </a:extLst>
          </p:cNvPr>
          <p:cNvSpPr txBox="1"/>
          <p:nvPr/>
        </p:nvSpPr>
        <p:spPr>
          <a:xfrm>
            <a:off x="1841500" y="5940425"/>
            <a:ext cx="4843463" cy="590550"/>
          </a:xfrm>
          <a:prstGeom prst="rect">
            <a:avLst/>
          </a:prstGeom>
          <a:noFill/>
          <a:ln cap="flat">
            <a:noFill/>
          </a:ln>
        </p:spPr>
        <p:txBody>
          <a:bodyPr lIns="35640" tIns="35640" rIns="35640" bIns="35640" anchor="ctr" compatLnSpc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690" kern="0">
                <a:solidFill>
                  <a:srgbClr val="E32400"/>
                </a:solidFill>
                <a:latin typeface="Arial" pitchFamily="18"/>
                <a:ea typeface="SimSun" pitchFamily="2"/>
                <a:cs typeface="Lucida Sans" pitchFamily="2"/>
              </a:rPr>
              <a:t>[H. H. Clark and E. F. Schaefer (1989), «Contributing to discourse», in </a:t>
            </a:r>
            <a:r>
              <a:rPr lang="nb-NO" sz="1690" i="1" kern="0">
                <a:solidFill>
                  <a:srgbClr val="E32400"/>
                </a:solidFill>
                <a:latin typeface="Arial" pitchFamily="18"/>
                <a:ea typeface="SimSun" pitchFamily="2"/>
                <a:cs typeface="Lucida Sans" pitchFamily="2"/>
              </a:rPr>
              <a:t>Cognitive Science</a:t>
            </a:r>
            <a:r>
              <a:rPr lang="nb-NO" sz="1690" kern="0">
                <a:solidFill>
                  <a:srgbClr val="E32400"/>
                </a:solidFill>
                <a:latin typeface="Arial" pitchFamily="18"/>
                <a:ea typeface="SimSun" pitchFamily="2"/>
                <a:cs typeface="Lucida Sans" pitchFamily="2"/>
              </a:rPr>
              <a:t>]</a:t>
            </a:r>
          </a:p>
        </p:txBody>
      </p:sp>
      <p:grpSp>
        <p:nvGrpSpPr>
          <p:cNvPr id="17" name="Grupper">
            <a:extLst>
              <a:ext uri="{FF2B5EF4-FFF2-40B4-BE49-F238E27FC236}">
                <a16:creationId xmlns:a16="http://schemas.microsoft.com/office/drawing/2014/main" id="{6CCAF59E-22C7-0D44-B5C5-26EC4F460816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6827075" y="4408678"/>
            <a:ext cx="1614488" cy="625475"/>
            <a:chOff x="6813359" y="2678760"/>
            <a:chExt cx="1615321" cy="624960"/>
          </a:xfrm>
        </p:grpSpPr>
        <p:sp>
          <p:nvSpPr>
            <p:cNvPr id="18" name="Linje">
              <a:extLst>
                <a:ext uri="{FF2B5EF4-FFF2-40B4-BE49-F238E27FC236}">
                  <a16:creationId xmlns:a16="http://schemas.microsoft.com/office/drawing/2014/main" id="{4510818B-D57B-E344-9E32-ECF83C80FA7A}"/>
                </a:ext>
              </a:extLst>
            </p:cNvPr>
            <p:cNvSpPr/>
            <p:nvPr/>
          </p:nvSpPr>
          <p:spPr>
            <a:xfrm>
              <a:off x="6813359" y="2973792"/>
              <a:ext cx="214424" cy="28551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0"/>
                <a:gd name="f8" fmla="abs f3"/>
                <a:gd name="f9" fmla="abs f4"/>
                <a:gd name="f10" fmla="abs f5"/>
                <a:gd name="f11" fmla="*/ f7 f0 1"/>
                <a:gd name="f12" fmla="?: f8 f3 1"/>
                <a:gd name="f13" fmla="?: f9 f4 1"/>
                <a:gd name="f14" fmla="?: f10 f5 1"/>
                <a:gd name="f15" fmla="*/ f11 1 f2"/>
                <a:gd name="f16" fmla="*/ f12 1 21600"/>
                <a:gd name="f17" fmla="*/ f13 1 21600"/>
                <a:gd name="f18" fmla="*/ 21600 f12 1"/>
                <a:gd name="f19" fmla="*/ 21600 f13 1"/>
                <a:gd name="f20" fmla="+- f15 0 f1"/>
                <a:gd name="f21" fmla="min f17 f16"/>
                <a:gd name="f22" fmla="*/ f18 1 f14"/>
                <a:gd name="f23" fmla="*/ f19 1 f14"/>
                <a:gd name="f24" fmla="val f22"/>
                <a:gd name="f25" fmla="val f23"/>
                <a:gd name="f26" fmla="*/ f6 f21 1"/>
                <a:gd name="f27" fmla="*/ f24 f21 1"/>
                <a:gd name="f28" fmla="*/ f25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0">
                  <a:pos x="f26" y="f26"/>
                </a:cxn>
                <a:cxn ang="f20">
                  <a:pos x="f27" y="f28"/>
                </a:cxn>
              </a:cxnLst>
              <a:rect l="f26" t="f26" r="f27" b="f28"/>
              <a:pathLst>
                <a:path>
                  <a:moveTo>
                    <a:pt x="f26" y="f26"/>
                  </a:moveTo>
                  <a:lnTo>
                    <a:pt x="f27" y="f28"/>
                  </a:lnTo>
                </a:path>
              </a:pathLst>
            </a:custGeom>
            <a:noFill/>
            <a:ln w="63360" cap="flat">
              <a:solidFill>
                <a:srgbClr val="000000"/>
              </a:solidFill>
              <a:prstDash val="solid"/>
              <a:miter/>
              <a:headEnd type="arrow"/>
            </a:ln>
          </p:spPr>
          <p:txBody>
            <a:bodyPr lIns="35640" tIns="35640" rIns="35640" bIns="35640" anchor="ctr" compatLnSpc="0"/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9" name="Linje">
              <a:extLst>
                <a:ext uri="{FF2B5EF4-FFF2-40B4-BE49-F238E27FC236}">
                  <a16:creationId xmlns:a16="http://schemas.microsoft.com/office/drawing/2014/main" id="{B6D5FC16-EB02-5A4A-A068-AE9EEA9D9831}"/>
                </a:ext>
              </a:extLst>
            </p:cNvPr>
            <p:cNvSpPr/>
            <p:nvPr/>
          </p:nvSpPr>
          <p:spPr>
            <a:xfrm>
              <a:off x="7626578" y="2678760"/>
              <a:ext cx="0" cy="3124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0"/>
                <a:gd name="f8" fmla="abs f3"/>
                <a:gd name="f9" fmla="abs f4"/>
                <a:gd name="f10" fmla="abs f5"/>
                <a:gd name="f11" fmla="*/ f7 f0 1"/>
                <a:gd name="f12" fmla="?: f8 f3 1"/>
                <a:gd name="f13" fmla="?: f9 f4 1"/>
                <a:gd name="f14" fmla="?: f10 f5 1"/>
                <a:gd name="f15" fmla="*/ f11 1 f2"/>
                <a:gd name="f16" fmla="*/ f12 1 21600"/>
                <a:gd name="f17" fmla="*/ f13 1 21600"/>
                <a:gd name="f18" fmla="*/ 21600 f12 1"/>
                <a:gd name="f19" fmla="*/ 21600 f13 1"/>
                <a:gd name="f20" fmla="+- f15 0 f1"/>
                <a:gd name="f21" fmla="min f17 f16"/>
                <a:gd name="f22" fmla="*/ f18 1 f14"/>
                <a:gd name="f23" fmla="*/ f19 1 f14"/>
                <a:gd name="f24" fmla="val f22"/>
                <a:gd name="f25" fmla="val f23"/>
                <a:gd name="f26" fmla="*/ f6 f21 1"/>
                <a:gd name="f27" fmla="*/ f24 f21 1"/>
                <a:gd name="f28" fmla="*/ f25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0">
                  <a:pos x="f26" y="f26"/>
                </a:cxn>
                <a:cxn ang="f20">
                  <a:pos x="f27" y="f28"/>
                </a:cxn>
              </a:cxnLst>
              <a:rect l="f26" t="f26" r="f27" b="f28"/>
              <a:pathLst>
                <a:path>
                  <a:moveTo>
                    <a:pt x="f26" y="f26"/>
                  </a:moveTo>
                  <a:lnTo>
                    <a:pt x="f27" y="f28"/>
                  </a:lnTo>
                </a:path>
              </a:pathLst>
            </a:custGeom>
            <a:noFill/>
            <a:ln w="63360" cap="flat">
              <a:solidFill>
                <a:srgbClr val="000000"/>
              </a:solidFill>
              <a:prstDash val="solid"/>
              <a:miter/>
              <a:headEnd type="arrow"/>
            </a:ln>
          </p:spPr>
          <p:txBody>
            <a:bodyPr lIns="35640" tIns="35640" rIns="35640" bIns="35640" anchor="ctr" compatLnSpc="0"/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0" name="Linje">
              <a:extLst>
                <a:ext uri="{FF2B5EF4-FFF2-40B4-BE49-F238E27FC236}">
                  <a16:creationId xmlns:a16="http://schemas.microsoft.com/office/drawing/2014/main" id="{0F0A5BD8-B00E-8449-AE66-73F98956DCD2}"/>
                </a:ext>
              </a:extLst>
            </p:cNvPr>
            <p:cNvSpPr/>
            <p:nvPr/>
          </p:nvSpPr>
          <p:spPr>
            <a:xfrm flipH="1">
              <a:off x="8214256" y="3000757"/>
              <a:ext cx="214424" cy="30296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0"/>
                <a:gd name="f8" fmla="abs f3"/>
                <a:gd name="f9" fmla="abs f4"/>
                <a:gd name="f10" fmla="abs f5"/>
                <a:gd name="f11" fmla="*/ f7 f0 1"/>
                <a:gd name="f12" fmla="?: f8 f3 1"/>
                <a:gd name="f13" fmla="?: f9 f4 1"/>
                <a:gd name="f14" fmla="?: f10 f5 1"/>
                <a:gd name="f15" fmla="*/ f11 1 f2"/>
                <a:gd name="f16" fmla="*/ f12 1 21600"/>
                <a:gd name="f17" fmla="*/ f13 1 21600"/>
                <a:gd name="f18" fmla="*/ 21600 f12 1"/>
                <a:gd name="f19" fmla="*/ 21600 f13 1"/>
                <a:gd name="f20" fmla="+- f15 0 f1"/>
                <a:gd name="f21" fmla="min f17 f16"/>
                <a:gd name="f22" fmla="*/ f18 1 f14"/>
                <a:gd name="f23" fmla="*/ f19 1 f14"/>
                <a:gd name="f24" fmla="val f22"/>
                <a:gd name="f25" fmla="val f23"/>
                <a:gd name="f26" fmla="*/ f6 f21 1"/>
                <a:gd name="f27" fmla="*/ f24 f21 1"/>
                <a:gd name="f28" fmla="*/ f25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0">
                  <a:pos x="f26" y="f26"/>
                </a:cxn>
                <a:cxn ang="f20">
                  <a:pos x="f27" y="f28"/>
                </a:cxn>
              </a:cxnLst>
              <a:rect l="f26" t="f26" r="f27" b="f28"/>
              <a:pathLst>
                <a:path>
                  <a:moveTo>
                    <a:pt x="f26" y="f26"/>
                  </a:moveTo>
                  <a:lnTo>
                    <a:pt x="f27" y="f28"/>
                  </a:lnTo>
                </a:path>
              </a:pathLst>
            </a:custGeom>
            <a:noFill/>
            <a:ln w="63360" cap="flat">
              <a:solidFill>
                <a:srgbClr val="000000"/>
              </a:solidFill>
              <a:prstDash val="solid"/>
              <a:miter/>
              <a:headEnd type="arrow"/>
            </a:ln>
          </p:spPr>
          <p:txBody>
            <a:bodyPr lIns="35640" tIns="35640" rIns="35640" bIns="35640" anchor="ctr" compatLnSpc="0"/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>
                <a:latin typeface="Arial" pitchFamily="18"/>
                <a:ea typeface="SimSun" pitchFamily="2"/>
                <a:cs typeface="Lucida San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8135449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tel 1">
            <a:extLst>
              <a:ext uri="{FF2B5EF4-FFF2-40B4-BE49-F238E27FC236}">
                <a16:creationId xmlns:a16="http://schemas.microsoft.com/office/drawing/2014/main" id="{5A6ACF5F-CDFA-FF46-AFF4-1B3F54C168D3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nb-NO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Grounding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455B137-C9A9-CF4D-ABE2-D948622C5B6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0963" y="1498600"/>
            <a:ext cx="6723062" cy="4114800"/>
          </a:xfrm>
        </p:spPr>
        <p:txBody>
          <a:bodyPr lIns="91440" tIns="45720" rIns="91440" bIns="45720">
            <a:noAutofit/>
          </a:bodyPr>
          <a:lstStyle/>
          <a:p>
            <a:pPr eaLnBrk="1" fontAlgn="auto" hangingPunct="1">
              <a:spcBef>
                <a:spcPts val="1735"/>
              </a:spcBef>
              <a:spcAft>
                <a:spcPts val="0"/>
              </a:spcAft>
              <a:buFont typeface="Times New Roman" pitchFamily="18"/>
              <a:buChar char="►"/>
              <a:defRPr/>
            </a:pPr>
            <a:r>
              <a:rPr lang="en-US" sz="2940" kern="0"/>
              <a:t>Grounding betegner prosessen av å gradvis utvide vår "common ground" i løpet av samtalen</a:t>
            </a:r>
          </a:p>
          <a:p>
            <a:pPr marL="893880" lvl="1" indent="-419040" eaLnBrk="1" fontAlgn="auto" hangingPunct="1">
              <a:spcBef>
                <a:spcPts val="536"/>
              </a:spcBef>
              <a:spcAft>
                <a:spcPts val="0"/>
              </a:spcAft>
              <a:defRPr/>
            </a:pPr>
            <a:r>
              <a:rPr lang="en-US" sz="2400"/>
              <a:t>Bred register av signaler og strategier</a:t>
            </a:r>
          </a:p>
          <a:p>
            <a:pPr eaLnBrk="1" fontAlgn="auto" hangingPunct="1">
              <a:spcBef>
                <a:spcPts val="1735"/>
              </a:spcBef>
              <a:spcAft>
                <a:spcPts val="0"/>
              </a:spcAft>
              <a:buFont typeface="Times New Roman" pitchFamily="18"/>
              <a:buChar char="►"/>
              <a:defRPr/>
            </a:pPr>
            <a:r>
              <a:rPr lang="en-US" sz="2940" kern="0"/>
              <a:t>Flere nivåer</a:t>
            </a:r>
          </a:p>
          <a:p>
            <a:pPr marL="893880" lvl="1" indent="-419040" eaLnBrk="1" fontAlgn="auto" hangingPunct="1">
              <a:spcBef>
                <a:spcPts val="536"/>
              </a:spcBef>
              <a:spcAft>
                <a:spcPts val="0"/>
              </a:spcAft>
              <a:defRPr/>
            </a:pPr>
            <a:r>
              <a:rPr lang="en-US" sz="2140"/>
              <a:t>Kontakt (oppmerksomhet overfor partneren)</a:t>
            </a:r>
          </a:p>
          <a:p>
            <a:pPr marL="893880" lvl="1" indent="-419040" eaLnBrk="1" fontAlgn="auto" hangingPunct="1">
              <a:spcBef>
                <a:spcPts val="536"/>
              </a:spcBef>
              <a:spcAft>
                <a:spcPts val="0"/>
              </a:spcAft>
              <a:defRPr/>
            </a:pPr>
            <a:r>
              <a:rPr lang="en-US" sz="2140"/>
              <a:t>Oppfatning av ytringen</a:t>
            </a:r>
          </a:p>
          <a:p>
            <a:pPr marL="893880" lvl="1" indent="-419040" eaLnBrk="1" fontAlgn="auto" hangingPunct="1">
              <a:spcBef>
                <a:spcPts val="536"/>
              </a:spcBef>
              <a:spcAft>
                <a:spcPts val="0"/>
              </a:spcAft>
              <a:defRPr/>
            </a:pPr>
            <a:r>
              <a:rPr lang="en-US" sz="2140"/>
              <a:t>Forståelse av ytringen</a:t>
            </a:r>
          </a:p>
          <a:p>
            <a:pPr marL="893880" lvl="1" indent="-419040" eaLnBrk="1" fontAlgn="auto" hangingPunct="1">
              <a:spcBef>
                <a:spcPts val="536"/>
              </a:spcBef>
              <a:spcAft>
                <a:spcPts val="0"/>
              </a:spcAft>
              <a:defRPr/>
            </a:pPr>
            <a:r>
              <a:rPr lang="en-US" sz="2140"/>
              <a:t>Holdninger (enighet, empati osv.)</a:t>
            </a:r>
          </a:p>
          <a:p>
            <a:pPr eaLnBrk="1" fontAlgn="auto" hangingPunct="1">
              <a:spcBef>
                <a:spcPts val="1400"/>
              </a:spcBef>
              <a:spcAft>
                <a:spcPts val="0"/>
              </a:spcAft>
              <a:buFont typeface="Times New Roman" pitchFamily="18"/>
              <a:buChar char="►"/>
              <a:defRPr/>
            </a:pPr>
            <a:endParaRPr sz="2400" kern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0A185B7-B219-7442-ACE9-4D9EFF8697FC}"/>
              </a:ext>
            </a:extLst>
          </p:cNvPr>
          <p:cNvSpPr txBox="1"/>
          <p:nvPr/>
        </p:nvSpPr>
        <p:spPr>
          <a:xfrm>
            <a:off x="8412163" y="6308725"/>
            <a:ext cx="479425" cy="288925"/>
          </a:xfrm>
          <a:prstGeom prst="rect">
            <a:avLst/>
          </a:prstGeom>
          <a:noFill/>
          <a:ln cap="flat">
            <a:noFill/>
          </a:ln>
        </p:spPr>
        <p:txBody>
          <a:bodyPr lIns="122040" tIns="60840" rIns="122040" bIns="60840" compatLnSpc="0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1BA9925-2935-D346-BB87-3F434A273A99}" type="slidenum">
              <a:rPr lang="en-GB" sz="1340" kern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15</a:t>
            </a:fld>
            <a:endParaRPr lang="en-GB" sz="1340" kern="0">
              <a:solidFill>
                <a:srgbClr val="000000"/>
              </a:solidFill>
              <a:latin typeface="Arial" pitchFamily="18"/>
              <a:ea typeface="SimSun" pitchFamily="2"/>
              <a:cs typeface="Lucida Sans" pitchFamily="2"/>
            </a:endParaRPr>
          </a:p>
        </p:txBody>
      </p:sp>
      <p:pic>
        <p:nvPicPr>
          <p:cNvPr id="45061" name="HHClark.jpg" descr="HHClark.jpg">
            <a:extLst>
              <a:ext uri="{FF2B5EF4-FFF2-40B4-BE49-F238E27FC236}">
                <a16:creationId xmlns:a16="http://schemas.microsoft.com/office/drawing/2014/main" id="{1815DFD3-B5E6-8C42-9DE4-673140411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963" y="1293813"/>
            <a:ext cx="1624012" cy="1658937"/>
          </a:xfrm>
          <a:prstGeom prst="rect">
            <a:avLst/>
          </a:prstGeom>
          <a:noFill/>
          <a:ln>
            <a:noFill/>
          </a:ln>
          <a:effectLst>
            <a:outerShdw dist="12600" dir="54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allwood.jpg" descr="allwood.jpg">
            <a:extLst>
              <a:ext uri="{FF2B5EF4-FFF2-40B4-BE49-F238E27FC236}">
                <a16:creationId xmlns:a16="http://schemas.microsoft.com/office/drawing/2014/main" id="{7C45C48B-74EA-9141-9450-FD1536CFF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3" y="3946525"/>
            <a:ext cx="1535112" cy="1955800"/>
          </a:xfrm>
          <a:prstGeom prst="rect">
            <a:avLst/>
          </a:prstGeom>
          <a:noFill/>
          <a:ln>
            <a:noFill/>
          </a:ln>
          <a:effectLst>
            <a:outerShdw dist="12600" dir="5400000" algn="tl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Herbert H. Clark…">
            <a:extLst>
              <a:ext uri="{FF2B5EF4-FFF2-40B4-BE49-F238E27FC236}">
                <a16:creationId xmlns:a16="http://schemas.microsoft.com/office/drawing/2014/main" id="{C948A489-2C21-FA45-AA60-A9E570E2718D}"/>
              </a:ext>
            </a:extLst>
          </p:cNvPr>
          <p:cNvSpPr txBox="1"/>
          <p:nvPr/>
        </p:nvSpPr>
        <p:spPr>
          <a:xfrm>
            <a:off x="6954838" y="3006725"/>
            <a:ext cx="1662112" cy="549275"/>
          </a:xfrm>
          <a:prstGeom prst="rect">
            <a:avLst/>
          </a:prstGeom>
          <a:noFill/>
          <a:ln cap="flat">
            <a:noFill/>
          </a:ln>
        </p:spPr>
        <p:txBody>
          <a:bodyPr lIns="35640" tIns="35640" rIns="35640" bIns="35640" anchor="ctr" compatLnSpc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550" kern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Herbert H. Clark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550" kern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psykolingvist</a:t>
            </a:r>
          </a:p>
        </p:txBody>
      </p:sp>
      <p:sp>
        <p:nvSpPr>
          <p:cNvPr id="9" name="Jens Allwood (1947,-)…">
            <a:extLst>
              <a:ext uri="{FF2B5EF4-FFF2-40B4-BE49-F238E27FC236}">
                <a16:creationId xmlns:a16="http://schemas.microsoft.com/office/drawing/2014/main" id="{754BD9A3-C4CC-3144-94E6-12D343A1D363}"/>
              </a:ext>
            </a:extLst>
          </p:cNvPr>
          <p:cNvSpPr txBox="1"/>
          <p:nvPr/>
        </p:nvSpPr>
        <p:spPr>
          <a:xfrm>
            <a:off x="6956425" y="6003796"/>
            <a:ext cx="1847850" cy="528896"/>
          </a:xfrm>
          <a:prstGeom prst="rect">
            <a:avLst/>
          </a:prstGeom>
          <a:noFill/>
          <a:ln cap="flat">
            <a:noFill/>
          </a:ln>
        </p:spPr>
        <p:txBody>
          <a:bodyPr lIns="35640" tIns="35640" rIns="35640" bIns="35640" anchor="ctr" compatLnSpc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550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Jens Allwood lingvist</a:t>
            </a:r>
          </a:p>
        </p:txBody>
      </p:sp>
      <p:sp>
        <p:nvSpPr>
          <p:cNvPr id="10" name="[Jens Allwood (1992), «On discourse cohesion», in Gothenburg papers in Theoretical Linguistics.]">
            <a:extLst>
              <a:ext uri="{FF2B5EF4-FFF2-40B4-BE49-F238E27FC236}">
                <a16:creationId xmlns:a16="http://schemas.microsoft.com/office/drawing/2014/main" id="{59753A27-2436-3645-978D-651D69EC8653}"/>
              </a:ext>
            </a:extLst>
          </p:cNvPr>
          <p:cNvSpPr txBox="1"/>
          <p:nvPr/>
        </p:nvSpPr>
        <p:spPr>
          <a:xfrm>
            <a:off x="1709738" y="5916613"/>
            <a:ext cx="4987925" cy="592137"/>
          </a:xfrm>
          <a:prstGeom prst="rect">
            <a:avLst/>
          </a:prstGeom>
          <a:noFill/>
          <a:ln cap="flat">
            <a:noFill/>
          </a:ln>
        </p:spPr>
        <p:txBody>
          <a:bodyPr lIns="35640" tIns="35640" rIns="35640" bIns="35640" anchor="ctr" compatLnSpc="0">
            <a:spAutoFit/>
          </a:bodyPr>
          <a:lstStyle/>
          <a:p>
            <a:pPr eaLnBrk="1" fontAlgn="auto" hangingPunct="1">
              <a:spcBef>
                <a:spcPts val="2106"/>
              </a:spcBef>
              <a:spcAft>
                <a:spcPts val="0"/>
              </a:spcAft>
              <a:defRPr/>
            </a:pPr>
            <a:r>
              <a:rPr lang="nb-NO" sz="1690" kern="0">
                <a:solidFill>
                  <a:srgbClr val="E32400"/>
                </a:solidFill>
                <a:latin typeface="Arial" pitchFamily="18"/>
                <a:ea typeface="SimSun" pitchFamily="2"/>
                <a:cs typeface="Lucida Sans" pitchFamily="2"/>
              </a:rPr>
              <a:t>[Jens Allwood (1992), «On discourse cohesion», in </a:t>
            </a:r>
            <a:r>
              <a:rPr lang="nb-NO" sz="1690" i="1" kern="0">
                <a:solidFill>
                  <a:srgbClr val="E32400"/>
                </a:solidFill>
                <a:latin typeface="Arial" pitchFamily="18"/>
                <a:ea typeface="SimSun" pitchFamily="2"/>
                <a:cs typeface="Lucida Sans" pitchFamily="2"/>
              </a:rPr>
              <a:t>Gothenburg papers in Theoretical Linguistics</a:t>
            </a:r>
            <a:r>
              <a:rPr lang="nb-NO" sz="1690" kern="0">
                <a:solidFill>
                  <a:srgbClr val="E32400"/>
                </a:solidFill>
                <a:latin typeface="Arial" pitchFamily="18"/>
                <a:ea typeface="SimSun" pitchFamily="2"/>
                <a:cs typeface="Lucida Sans" pitchFamily="2"/>
              </a:rPr>
              <a:t>.]</a:t>
            </a:r>
          </a:p>
        </p:txBody>
      </p:sp>
    </p:spTree>
    <p:extLst>
      <p:ext uri="{BB962C8B-B14F-4D97-AF65-F5344CB8AC3E}">
        <p14:creationId xmlns:p14="http://schemas.microsoft.com/office/powerpoint/2010/main" val="562739058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tel 1">
            <a:extLst>
              <a:ext uri="{FF2B5EF4-FFF2-40B4-BE49-F238E27FC236}">
                <a16:creationId xmlns:a16="http://schemas.microsoft.com/office/drawing/2014/main" id="{8CBB9268-DD62-5541-B38E-1CBA02F69562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nb-NO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Grounding</a:t>
            </a:r>
            <a:r>
              <a:rPr altLang="nb-NO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actions</a:t>
            </a:r>
            <a:endParaRPr altLang="nb-NO" dirty="0">
              <a:latin typeface="Arial" panose="020B0604020202020204" pitchFamily="34" charset="0"/>
              <a:ea typeface="SimSun" panose="02010600030101010101" pitchFamily="2" charset="-122"/>
              <a:cs typeface="Lucida Sans" panose="020B0602030504020204" pitchFamily="34" charset="77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1152CC4-0CDA-4743-94B1-ED2C3C511F3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52413" y="1524000"/>
            <a:ext cx="8640762" cy="4114800"/>
          </a:xfrm>
        </p:spPr>
        <p:txBody>
          <a:bodyPr lIns="91440" tIns="45720" rIns="91440" bIns="45720">
            <a:noAutofit/>
          </a:bodyPr>
          <a:lstStyle/>
          <a:p>
            <a:pPr eaLnBrk="1" fontAlgn="auto" hangingPunct="1">
              <a:spcBef>
                <a:spcPts val="1599"/>
              </a:spcBef>
              <a:spcAft>
                <a:spcPts val="0"/>
              </a:spcAft>
              <a:buFont typeface="Times New Roman" pitchFamily="18"/>
              <a:buChar char="►"/>
              <a:defRPr/>
            </a:pPr>
            <a:r>
              <a:rPr lang="en-US" sz="2670" kern="0"/>
              <a:t>Backchannels: «</a:t>
            </a:r>
            <a:r>
              <a:rPr lang="en-US" sz="2670" i="1" kern="0"/>
              <a:t>uh-uh</a:t>
            </a:r>
            <a:r>
              <a:rPr lang="en-US" sz="2670" kern="0"/>
              <a:t>», «</a:t>
            </a:r>
            <a:r>
              <a:rPr lang="en-US" sz="2670" i="1" kern="0"/>
              <a:t>mm</a:t>
            </a:r>
            <a:r>
              <a:rPr lang="en-US" sz="2670" kern="0"/>
              <a:t>», «</a:t>
            </a:r>
            <a:r>
              <a:rPr lang="en-US" sz="2670" i="1" kern="0"/>
              <a:t>ja</a:t>
            </a:r>
            <a:r>
              <a:rPr lang="en-US" sz="2670" kern="0"/>
              <a:t>»</a:t>
            </a:r>
          </a:p>
          <a:p>
            <a:pPr eaLnBrk="1" fontAlgn="auto" hangingPunct="1">
              <a:spcBef>
                <a:spcPts val="1599"/>
              </a:spcBef>
              <a:spcAft>
                <a:spcPts val="0"/>
              </a:spcAft>
              <a:buFont typeface="Times New Roman" pitchFamily="18"/>
              <a:buChar char="►"/>
              <a:defRPr/>
            </a:pPr>
            <a:r>
              <a:rPr lang="en-US" sz="2670" kern="0"/>
              <a:t>Eksplisitte tilbakemeldinger: «</a:t>
            </a:r>
            <a:r>
              <a:rPr lang="en-US" sz="2670" i="1" kern="0"/>
              <a:t>ja det skjønner jeg</a:t>
            </a:r>
            <a:r>
              <a:rPr lang="en-US" sz="2670" kern="0"/>
              <a:t>»</a:t>
            </a:r>
          </a:p>
          <a:p>
            <a:pPr eaLnBrk="1" fontAlgn="auto" hangingPunct="1">
              <a:spcBef>
                <a:spcPts val="1599"/>
              </a:spcBef>
              <a:spcAft>
                <a:spcPts val="0"/>
              </a:spcAft>
              <a:buFont typeface="Times New Roman" pitchFamily="18"/>
              <a:buChar char="►"/>
              <a:defRPr/>
            </a:pPr>
            <a:r>
              <a:rPr lang="en-US" sz="2670" kern="0"/>
              <a:t>Implisitte tilbakemeldinger:  A: «</a:t>
            </a:r>
            <a:r>
              <a:rPr lang="en-US" sz="2670" i="1" kern="0"/>
              <a:t>Jeg ønsker å fly til Roma</a:t>
            </a:r>
            <a:r>
              <a:rPr lang="en-US" sz="2670" kern="0"/>
              <a:t>» → B: «</a:t>
            </a:r>
            <a:r>
              <a:rPr lang="en-US" sz="2670" i="1" kern="0"/>
              <a:t>På onsdag er det to flyvninger til Roma: ... </a:t>
            </a:r>
            <a:r>
              <a:rPr lang="en-US" sz="2670" kern="0"/>
              <a:t>»</a:t>
            </a:r>
          </a:p>
          <a:p>
            <a:pPr eaLnBrk="1" fontAlgn="auto" hangingPunct="1">
              <a:spcBef>
                <a:spcPts val="1599"/>
              </a:spcBef>
              <a:spcAft>
                <a:spcPts val="0"/>
              </a:spcAft>
              <a:buFont typeface="Times New Roman" pitchFamily="18"/>
              <a:buChar char="►"/>
              <a:defRPr/>
            </a:pPr>
            <a:r>
              <a:rPr lang="en-US" sz="2670" kern="0"/>
              <a:t>Klarifiseringsstrategier: «</a:t>
            </a:r>
            <a:r>
              <a:rPr lang="en-US" sz="2670" i="1" kern="0"/>
              <a:t>Mente du til Roma eller til Goa?</a:t>
            </a:r>
            <a:r>
              <a:rPr lang="en-US" sz="2670" kern="0"/>
              <a:t>", "</a:t>
            </a:r>
            <a:r>
              <a:rPr lang="en-US" sz="2670" i="1" kern="0"/>
              <a:t>Kan du bekrefte at … </a:t>
            </a:r>
            <a:r>
              <a:rPr lang="en-US" sz="2670" kern="0"/>
              <a:t>"</a:t>
            </a:r>
          </a:p>
          <a:p>
            <a:pPr eaLnBrk="1" fontAlgn="auto" hangingPunct="1">
              <a:spcBef>
                <a:spcPts val="1599"/>
              </a:spcBef>
              <a:spcAft>
                <a:spcPts val="0"/>
              </a:spcAft>
              <a:buFont typeface="Times New Roman" pitchFamily="18"/>
              <a:buChar char="►"/>
              <a:defRPr/>
            </a:pPr>
            <a:r>
              <a:rPr lang="en-US" sz="2670" kern="0"/>
              <a:t>Fiksingsstrategier: «</a:t>
            </a:r>
            <a:r>
              <a:rPr lang="en-US" sz="2670" i="1" kern="0"/>
              <a:t>OK, dere ønsker altså ikke å fly til Goa. Hvor ønsker dere å fly da?</a:t>
            </a:r>
            <a:r>
              <a:rPr lang="en-US" sz="2670" kern="0"/>
              <a:t>"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F16C05A-ADC3-2144-BCFA-A7E51F7470BC}"/>
              </a:ext>
            </a:extLst>
          </p:cNvPr>
          <p:cNvSpPr txBox="1"/>
          <p:nvPr/>
        </p:nvSpPr>
        <p:spPr>
          <a:xfrm>
            <a:off x="8412163" y="6308725"/>
            <a:ext cx="479425" cy="288925"/>
          </a:xfrm>
          <a:prstGeom prst="rect">
            <a:avLst/>
          </a:prstGeom>
          <a:noFill/>
          <a:ln cap="flat">
            <a:noFill/>
          </a:ln>
        </p:spPr>
        <p:txBody>
          <a:bodyPr lIns="122040" tIns="60840" rIns="122040" bIns="60840" compatLnSpc="0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37A558F3-F744-9740-B681-4330971E7222}" type="slidenum">
              <a:rPr lang="en-GB" sz="1340" kern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16</a:t>
            </a:fld>
            <a:endParaRPr lang="en-GB" sz="1340" kern="0">
              <a:solidFill>
                <a:srgbClr val="000000"/>
              </a:solidFill>
              <a:latin typeface="Arial" pitchFamily="18"/>
              <a:ea typeface="SimSun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74124161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2D1B601-2128-444E-AD9B-15B75D679B9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/>
              <a:t>Eksempel av grounding</a:t>
            </a:r>
          </a:p>
        </p:txBody>
      </p:sp>
      <p:sp>
        <p:nvSpPr>
          <p:cNvPr id="3" name="Plassholder for lysbildenummer 3">
            <a:extLst>
              <a:ext uri="{FF2B5EF4-FFF2-40B4-BE49-F238E27FC236}">
                <a16:creationId xmlns:a16="http://schemas.microsoft.com/office/drawing/2014/main" id="{296FC44C-71AD-7342-8F05-268326F1A430}"/>
              </a:ext>
            </a:extLst>
          </p:cNvPr>
          <p:cNvSpPr txBox="1"/>
          <p:nvPr/>
        </p:nvSpPr>
        <p:spPr>
          <a:xfrm>
            <a:off x="8172400" y="6309323"/>
            <a:ext cx="720084" cy="2880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21916" tIns="60963" rIns="121916" bIns="60963" anchor="t" anchorCtr="0" compatLnSpc="1">
            <a:noAutofit/>
          </a:bodyPr>
          <a:lstStyle/>
          <a:p>
            <a:pPr marL="0" marR="0" lvl="0" indent="0" algn="r" defTabSz="1219169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E3C6E63-027E-254C-B78B-1B828CAA37B2}" type="slidenum">
              <a:rPr sz="1200"/>
              <a:t>17</a:t>
            </a:fld>
            <a:endParaRPr lang="en-GB" sz="1050" b="0" i="0" u="none" strike="noStrike" kern="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" name="10.mov" descr="10.mov">
            <a:extLst>
              <a:ext uri="{FF2B5EF4-FFF2-40B4-BE49-F238E27FC236}">
                <a16:creationId xmlns:a16="http://schemas.microsoft.com/office/drawing/2014/main" id="{26F1EA28-375D-9847-8380-21084C050F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2966" y="6081116"/>
            <a:ext cx="473266" cy="473266"/>
          </a:xfrm>
          <a:prstGeom prst="rect">
            <a:avLst/>
          </a:prstGeom>
          <a:noFill/>
          <a:ln cap="flat">
            <a:noFill/>
          </a:ln>
        </p:spPr>
      </p:pic>
      <p:graphicFrame>
        <p:nvGraphicFramePr>
          <p:cNvPr id="6" name="Tabell">
            <a:extLst>
              <a:ext uri="{FF2B5EF4-FFF2-40B4-BE49-F238E27FC236}">
                <a16:creationId xmlns:a16="http://schemas.microsoft.com/office/drawing/2014/main" id="{8B8A40C4-2EE7-2C4C-976A-09CF3E87BA08}"/>
              </a:ext>
            </a:extLst>
          </p:cNvPr>
          <p:cNvGraphicFramePr>
            <a:graphicFrameLocks noGrp="1"/>
          </p:cNvGraphicFramePr>
          <p:nvPr/>
        </p:nvGraphicFramePr>
        <p:xfrm>
          <a:off x="438015" y="1376473"/>
          <a:ext cx="8150494" cy="4716831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2595780">
                  <a:extLst>
                    <a:ext uri="{9D8B030D-6E8A-4147-A177-3AD203B41FA5}">
                      <a16:colId xmlns:a16="http://schemas.microsoft.com/office/drawing/2014/main" val="50285019"/>
                    </a:ext>
                  </a:extLst>
                </a:gridCol>
                <a:gridCol w="5554714">
                  <a:extLst>
                    <a:ext uri="{9D8B030D-6E8A-4147-A177-3AD203B41FA5}">
                      <a16:colId xmlns:a16="http://schemas.microsoft.com/office/drawing/2014/main" val="1887877709"/>
                    </a:ext>
                  </a:extLst>
                </a:gridCol>
              </a:tblGrid>
              <a:tr h="416884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lang="nb-NO" sz="2100" b="1" i="1">
                          <a:latin typeface="Arial"/>
                          <a:ea typeface="Gill Sans"/>
                          <a:cs typeface="Gill Sans"/>
                        </a:rPr>
                        <a:t>Person 1:</a:t>
                      </a:r>
                    </a:p>
                  </a:txBody>
                  <a:tcPr marL="35716" marR="35716" marT="35716" marB="35716"/>
                </a:tc>
                <a:tc>
                  <a:txBody>
                    <a:bodyPr/>
                    <a:lstStyle/>
                    <a:p>
                      <a:pPr lvl="0" algn="l" defTabSz="457200"/>
                      <a:r>
                        <a:rPr lang="nb-NO" sz="2100">
                          <a:latin typeface="Arial"/>
                          <a:ea typeface="Gill Sans"/>
                          <a:cs typeface="Gill Sans"/>
                        </a:rPr>
                        <a:t>vi vasker den hver dag vi # vi har mopp  </a:t>
                      </a:r>
                    </a:p>
                  </a:txBody>
                  <a:tcPr marL="35716" marR="35716" marT="35716" marB="35716" anchor="ctr"/>
                </a:tc>
                <a:extLst>
                  <a:ext uri="{0D108BD9-81ED-4DB2-BD59-A6C34878D82A}">
                    <a16:rowId xmlns:a16="http://schemas.microsoft.com/office/drawing/2014/main" val="813599259"/>
                  </a:ext>
                </a:extLst>
              </a:tr>
              <a:tr h="1107759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lang="nb-NO" sz="2100" b="1" i="1" dirty="0">
                          <a:latin typeface="Arial"/>
                          <a:ea typeface="Gill Sans"/>
                          <a:cs typeface="Gill Sans"/>
                        </a:rPr>
                        <a:t>Person 2:</a:t>
                      </a:r>
                    </a:p>
                  </a:txBody>
                  <a:tcPr marL="35716" marR="35716" marT="35716" marB="35716"/>
                </a:tc>
                <a:tc>
                  <a:txBody>
                    <a:bodyPr/>
                    <a:lstStyle/>
                    <a:p>
                      <a:pPr lvl="0" algn="l" defTabSz="457200">
                        <a:defRPr sz="3200">
                          <a:latin typeface="Gill Sans"/>
                          <a:ea typeface="Gill Sans"/>
                          <a:cs typeface="Gill Sans"/>
                        </a:defRPr>
                      </a:pPr>
                      <a:r>
                        <a:rPr lang="nb-NO" sz="2100" b="1">
                          <a:latin typeface="Arial"/>
                          <a:ea typeface="Gill Sans"/>
                          <a:cs typeface="Gill Sans"/>
                        </a:rPr>
                        <a:t>mm</a:t>
                      </a:r>
                      <a:r>
                        <a:rPr lang="nb-NO" sz="2100">
                          <a:latin typeface="Arial"/>
                          <a:ea typeface="Gill Sans"/>
                          <a:cs typeface="Gill Sans"/>
                        </a:rPr>
                        <a:t> ## </a:t>
                      </a:r>
                      <a:r>
                        <a:rPr lang="nb-NO" sz="2100" b="1">
                          <a:latin typeface="Arial"/>
                          <a:ea typeface="Gill Sans"/>
                          <a:cs typeface="Gill Sans"/>
                        </a:rPr>
                        <a:t>ja</a:t>
                      </a:r>
                      <a:r>
                        <a:rPr lang="nb-NO" sz="2100">
                          <a:latin typeface="Arial"/>
                          <a:ea typeface="Gill Sans"/>
                          <a:cs typeface="Gill Sans"/>
                        </a:rPr>
                        <a:t> det er fort og faren til M27 legger nytt teppe han # det er gjort på to timer ## så det er fort gjort</a:t>
                      </a:r>
                    </a:p>
                  </a:txBody>
                  <a:tcPr marL="35716" marR="35716" marT="35716" marB="35716" anchor="ctr"/>
                </a:tc>
                <a:extLst>
                  <a:ext uri="{0D108BD9-81ED-4DB2-BD59-A6C34878D82A}">
                    <a16:rowId xmlns:a16="http://schemas.microsoft.com/office/drawing/2014/main" val="3306249844"/>
                  </a:ext>
                </a:extLst>
              </a:tr>
              <a:tr h="416884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lang="nb-NO" sz="2100" b="1" i="1">
                          <a:latin typeface="Arial"/>
                          <a:ea typeface="Gill Sans"/>
                          <a:cs typeface="Gill Sans"/>
                        </a:rPr>
                        <a:t>Person 1:</a:t>
                      </a:r>
                    </a:p>
                  </a:txBody>
                  <a:tcPr marL="35716" marR="35716" marT="35716" marB="35716"/>
                </a:tc>
                <a:tc>
                  <a:txBody>
                    <a:bodyPr/>
                    <a:lstStyle/>
                    <a:p>
                      <a:pPr lvl="0" algn="l" defTabSz="457200">
                        <a:defRPr sz="3200">
                          <a:latin typeface="Gill Sans"/>
                          <a:ea typeface="Gill Sans"/>
                          <a:cs typeface="Gill Sans"/>
                        </a:defRPr>
                      </a:pPr>
                      <a:r>
                        <a:rPr lang="nb-NO" sz="2100" b="1">
                          <a:latin typeface="Arial"/>
                          <a:ea typeface="Gill Sans"/>
                          <a:cs typeface="Gill Sans"/>
                        </a:rPr>
                        <a:t>ja</a:t>
                      </a:r>
                      <a:r>
                        <a:rPr lang="nb-NO" sz="2100">
                          <a:latin typeface="Arial"/>
                          <a:ea typeface="Gill Sans"/>
                          <a:cs typeface="Gill Sans"/>
                        </a:rPr>
                        <a:t> ## da er ikke noe sak  </a:t>
                      </a:r>
                    </a:p>
                  </a:txBody>
                  <a:tcPr marL="35716" marR="35716" marT="35716" marB="35716" anchor="ctr"/>
                </a:tc>
                <a:extLst>
                  <a:ext uri="{0D108BD9-81ED-4DB2-BD59-A6C34878D82A}">
                    <a16:rowId xmlns:a16="http://schemas.microsoft.com/office/drawing/2014/main" val="3787772442"/>
                  </a:ext>
                </a:extLst>
              </a:tr>
              <a:tr h="762326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lang="nb-NO" sz="2100" b="1" i="1">
                          <a:latin typeface="Arial"/>
                          <a:ea typeface="Gill Sans"/>
                          <a:cs typeface="Gill Sans"/>
                        </a:rPr>
                        <a:t>Person 2:</a:t>
                      </a:r>
                    </a:p>
                  </a:txBody>
                  <a:tcPr marL="35716" marR="35716" marT="35716" marB="35716"/>
                </a:tc>
                <a:tc>
                  <a:txBody>
                    <a:bodyPr/>
                    <a:lstStyle/>
                    <a:p>
                      <a:pPr lvl="0" algn="l" defTabSz="457200"/>
                      <a:r>
                        <a:rPr lang="nb-NO" sz="2100">
                          <a:latin typeface="Arial"/>
                          <a:ea typeface="Gill Sans"/>
                          <a:cs typeface="Gill Sans"/>
                        </a:rPr>
                        <a:t>vi har skifta teppe tre ganger allerede han gjør det gratis  </a:t>
                      </a:r>
                    </a:p>
                  </a:txBody>
                  <a:tcPr marL="35716" marR="35716" marT="35716" marB="35716" anchor="ctr"/>
                </a:tc>
                <a:extLst>
                  <a:ext uri="{0D108BD9-81ED-4DB2-BD59-A6C34878D82A}">
                    <a16:rowId xmlns:a16="http://schemas.microsoft.com/office/drawing/2014/main" val="1566075470"/>
                  </a:ext>
                </a:extLst>
              </a:tr>
              <a:tr h="416884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lang="nb-NO" sz="2100" b="1" i="1">
                          <a:latin typeface="Arial"/>
                          <a:ea typeface="Gill Sans"/>
                          <a:cs typeface="Gill Sans"/>
                        </a:rPr>
                        <a:t>Person 1:</a:t>
                      </a:r>
                    </a:p>
                  </a:txBody>
                  <a:tcPr marL="35716" marR="35716" marT="35716" marB="35716"/>
                </a:tc>
                <a:tc>
                  <a:txBody>
                    <a:bodyPr/>
                    <a:lstStyle/>
                    <a:p>
                      <a:pPr lvl="0" algn="l" defTabSz="457200"/>
                      <a:r>
                        <a:rPr lang="nb-NO" sz="2100" b="1">
                          <a:latin typeface="Arial"/>
                          <a:ea typeface="Gill Sans"/>
                          <a:cs typeface="Gill Sans"/>
                        </a:rPr>
                        <a:t>hæ ?  </a:t>
                      </a:r>
                    </a:p>
                  </a:txBody>
                  <a:tcPr marL="35716" marR="35716" marT="35716" marB="35716" anchor="ctr"/>
                </a:tc>
                <a:extLst>
                  <a:ext uri="{0D108BD9-81ED-4DB2-BD59-A6C34878D82A}">
                    <a16:rowId xmlns:a16="http://schemas.microsoft.com/office/drawing/2014/main" val="2925370852"/>
                  </a:ext>
                </a:extLst>
              </a:tr>
              <a:tr h="416884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lang="nb-NO" sz="2100" b="1" i="1">
                          <a:latin typeface="Arial"/>
                          <a:ea typeface="Gill Sans"/>
                          <a:cs typeface="Gill Sans"/>
                        </a:rPr>
                        <a:t>Person 2:</a:t>
                      </a:r>
                    </a:p>
                  </a:txBody>
                  <a:tcPr marL="35716" marR="35716" marT="35716" marB="35716"/>
                </a:tc>
                <a:tc>
                  <a:txBody>
                    <a:bodyPr/>
                    <a:lstStyle/>
                    <a:p>
                      <a:pPr lvl="0" algn="l" defTabSz="457200"/>
                      <a:r>
                        <a:rPr lang="nb-NO" sz="2100">
                          <a:latin typeface="Arial"/>
                          <a:ea typeface="Gill Sans"/>
                          <a:cs typeface="Gill Sans"/>
                        </a:rPr>
                        <a:t>vi har skifta teppe tre ganger og # han han ...  </a:t>
                      </a:r>
                    </a:p>
                  </a:txBody>
                  <a:tcPr marL="35716" marR="35716" marT="35716" marB="35716" anchor="ctr"/>
                </a:tc>
                <a:extLst>
                  <a:ext uri="{0D108BD9-81ED-4DB2-BD59-A6C34878D82A}">
                    <a16:rowId xmlns:a16="http://schemas.microsoft.com/office/drawing/2014/main" val="664169841"/>
                  </a:ext>
                </a:extLst>
              </a:tr>
              <a:tr h="416884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lang="nb-NO" sz="2100" b="1" i="1">
                          <a:latin typeface="Arial"/>
                          <a:ea typeface="Gill Sans"/>
                          <a:cs typeface="Gill Sans"/>
                        </a:rPr>
                        <a:t>Person 1:</a:t>
                      </a:r>
                    </a:p>
                  </a:txBody>
                  <a:tcPr marL="35716" marR="35716" marT="35716" marB="35716"/>
                </a:tc>
                <a:tc>
                  <a:txBody>
                    <a:bodyPr/>
                    <a:lstStyle/>
                    <a:p>
                      <a:pPr lvl="0" algn="l" defTabSz="457200">
                        <a:defRPr sz="3200">
                          <a:latin typeface="Gill Sans"/>
                          <a:ea typeface="Gill Sans"/>
                          <a:cs typeface="Gill Sans"/>
                        </a:defRPr>
                      </a:pPr>
                      <a:r>
                        <a:rPr lang="nb-NO" sz="2100">
                          <a:latin typeface="Arial"/>
                          <a:ea typeface="Gill Sans"/>
                          <a:cs typeface="Gill Sans"/>
                        </a:rPr>
                        <a:t>* </a:t>
                      </a:r>
                      <a:r>
                        <a:rPr lang="nb-NO" sz="2100" b="1">
                          <a:latin typeface="Arial"/>
                          <a:ea typeface="Gill Sans"/>
                          <a:cs typeface="Gill Sans"/>
                        </a:rPr>
                        <a:t>jeg skjønner ikke</a:t>
                      </a:r>
                      <a:r>
                        <a:rPr lang="nb-NO" sz="2100">
                          <a:latin typeface="Arial"/>
                          <a:ea typeface="Gill Sans"/>
                          <a:cs typeface="Gill Sans"/>
                        </a:rPr>
                        <a:t> hvorfor dere har teppe  </a:t>
                      </a:r>
                    </a:p>
                  </a:txBody>
                  <a:tcPr marL="35716" marR="35716" marT="35716" marB="35716" anchor="ctr"/>
                </a:tc>
                <a:extLst>
                  <a:ext uri="{0D108BD9-81ED-4DB2-BD59-A6C34878D82A}">
                    <a16:rowId xmlns:a16="http://schemas.microsoft.com/office/drawing/2014/main" val="3655022928"/>
                  </a:ext>
                </a:extLst>
              </a:tr>
              <a:tr h="762326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lang="nb-NO" sz="2100" b="1" i="1">
                          <a:latin typeface="Arial"/>
                          <a:ea typeface="Gill Sans"/>
                          <a:cs typeface="Gill Sans"/>
                        </a:rPr>
                        <a:t>Person 2:</a:t>
                      </a:r>
                    </a:p>
                  </a:txBody>
                  <a:tcPr marL="35716" marR="35716" marT="35716" marB="35716"/>
                </a:tc>
                <a:tc>
                  <a:txBody>
                    <a:bodyPr/>
                    <a:lstStyle/>
                    <a:p>
                      <a:pPr lvl="0" algn="l" defTabSz="457200">
                        <a:defRPr sz="3200">
                          <a:latin typeface="Gill Sans"/>
                          <a:ea typeface="Gill Sans"/>
                          <a:cs typeface="Gill Sans"/>
                        </a:defRPr>
                      </a:pPr>
                      <a:r>
                        <a:rPr lang="nb-NO" sz="2100" dirty="0">
                          <a:latin typeface="Arial"/>
                          <a:ea typeface="Gill Sans"/>
                          <a:cs typeface="Gill Sans"/>
                        </a:rPr>
                        <a:t>jeg syns det var rart jeg </a:t>
                      </a:r>
                      <a:r>
                        <a:rPr lang="nb-NO" sz="2100" b="1" dirty="0">
                          <a:latin typeface="Arial"/>
                          <a:ea typeface="Gill Sans"/>
                          <a:cs typeface="Gill Sans"/>
                        </a:rPr>
                        <a:t>òg</a:t>
                      </a:r>
                      <a:r>
                        <a:rPr lang="nb-NO" sz="2100" dirty="0">
                          <a:latin typeface="Arial"/>
                          <a:ea typeface="Gill Sans"/>
                          <a:cs typeface="Gill Sans"/>
                        </a:rPr>
                        <a:t> # men e # (sibilant)  </a:t>
                      </a:r>
                    </a:p>
                  </a:txBody>
                  <a:tcPr marL="35716" marR="35716" marT="35716" marB="35716" anchor="ctr"/>
                </a:tc>
                <a:extLst>
                  <a:ext uri="{0D108BD9-81ED-4DB2-BD59-A6C34878D82A}">
                    <a16:rowId xmlns:a16="http://schemas.microsoft.com/office/drawing/2014/main" val="2922681594"/>
                  </a:ext>
                </a:extLst>
              </a:tr>
            </a:tbl>
          </a:graphicData>
        </a:graphic>
      </p:graphicFrame>
      <p:sp>
        <p:nvSpPr>
          <p:cNvPr id="7" name="[«Norske talespråkskorpus - Oslo delen» (NoTa), collected and annotated by the Tekstlaboratoriet]">
            <a:extLst>
              <a:ext uri="{FF2B5EF4-FFF2-40B4-BE49-F238E27FC236}">
                <a16:creationId xmlns:a16="http://schemas.microsoft.com/office/drawing/2014/main" id="{446E1BFE-FA05-7B4A-921D-740B40121735}"/>
              </a:ext>
            </a:extLst>
          </p:cNvPr>
          <p:cNvSpPr txBox="1"/>
          <p:nvPr/>
        </p:nvSpPr>
        <p:spPr>
          <a:xfrm>
            <a:off x="3368100" y="6149737"/>
            <a:ext cx="5284354" cy="59163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35716" tIns="35716" rIns="35716" bIns="35716" anchor="ctr" anchorCtr="0" compatLnSpc="1">
            <a:spAutoFit/>
          </a:bodyPr>
          <a:lstStyle/>
          <a:p>
            <a:pPr marL="0" marR="0" lvl="0" indent="0" algn="l" defTabSz="1219169" rtl="0" fontAlgn="auto" hangingPunct="1">
              <a:lnSpc>
                <a:spcPct val="100000"/>
              </a:lnSpc>
              <a:spcBef>
                <a:spcPts val="2105"/>
              </a:spcBef>
              <a:spcAft>
                <a:spcPts val="0"/>
              </a:spcAft>
              <a:buNone/>
              <a:tabLst/>
              <a:defRPr sz="2400" b="0" i="0" u="none" strike="noStrike" kern="0" cap="none" spc="0" baseline="0">
                <a:solidFill>
                  <a:srgbClr val="E32400"/>
                </a:solidFill>
                <a:uFillTx/>
              </a:defRPr>
            </a:pPr>
            <a:r>
              <a:rPr lang="nb-NO" sz="1688" b="0" i="0" u="none" strike="noStrike" kern="0" cap="none" spc="0" baseline="0" dirty="0">
                <a:solidFill>
                  <a:srgbClr val="E32400"/>
                </a:solidFill>
                <a:uFillTx/>
                <a:latin typeface="Arial"/>
              </a:rPr>
              <a:t>[«</a:t>
            </a:r>
            <a:r>
              <a:rPr lang="nb-NO" sz="1688" b="0" i="1" u="none" strike="noStrike" kern="0" cap="none" spc="0" baseline="0" dirty="0">
                <a:solidFill>
                  <a:srgbClr val="E32400"/>
                </a:solidFill>
                <a:uFillTx/>
                <a:latin typeface="Arial"/>
              </a:rPr>
              <a:t>Norske </a:t>
            </a:r>
            <a:r>
              <a:rPr lang="nb-NO" sz="1688" b="0" i="1" u="none" strike="noStrike" kern="0" cap="none" spc="0" baseline="0" dirty="0" err="1">
                <a:solidFill>
                  <a:srgbClr val="E32400"/>
                </a:solidFill>
                <a:uFillTx/>
                <a:latin typeface="Arial"/>
              </a:rPr>
              <a:t>talespråkskorpus</a:t>
            </a:r>
            <a:r>
              <a:rPr lang="nb-NO" sz="1688" b="0" i="1" u="none" strike="noStrike" kern="0" cap="none" spc="0" baseline="0" dirty="0">
                <a:solidFill>
                  <a:srgbClr val="E32400"/>
                </a:solidFill>
                <a:uFillTx/>
                <a:latin typeface="Arial"/>
              </a:rPr>
              <a:t> - Oslo delen</a:t>
            </a:r>
            <a:r>
              <a:rPr lang="nb-NO" sz="1688" b="0" i="0" u="none" strike="noStrike" kern="0" cap="none" spc="0" baseline="0" dirty="0">
                <a:solidFill>
                  <a:srgbClr val="E32400"/>
                </a:solidFill>
                <a:uFillTx/>
                <a:latin typeface="Arial"/>
              </a:rPr>
              <a:t>» (</a:t>
            </a:r>
            <a:r>
              <a:rPr lang="nb-NO" sz="1688" b="0" i="0" u="none" strike="noStrike" kern="0" cap="none" spc="0" baseline="0" dirty="0" err="1">
                <a:solidFill>
                  <a:srgbClr val="E32400"/>
                </a:solidFill>
                <a:uFillTx/>
                <a:latin typeface="Arial"/>
              </a:rPr>
              <a:t>NoTa</a:t>
            </a:r>
            <a:r>
              <a:rPr lang="nb-NO" sz="1688" b="0" i="0" u="none" strike="noStrike" kern="0" cap="none" spc="0" baseline="0" dirty="0">
                <a:solidFill>
                  <a:srgbClr val="E32400"/>
                </a:solidFill>
                <a:uFillTx/>
                <a:latin typeface="Arial"/>
              </a:rPr>
              <a:t>), samlet og annotert av </a:t>
            </a:r>
            <a:r>
              <a:rPr lang="nb-NO" sz="1688" b="0" i="0" u="none" strike="noStrike" kern="0" cap="none" spc="0" baseline="0" dirty="0" err="1">
                <a:solidFill>
                  <a:srgbClr val="E32400"/>
                </a:solidFill>
                <a:uFillTx/>
                <a:latin typeface="Arial"/>
              </a:rPr>
              <a:t>Tekstlaboratoriet</a:t>
            </a:r>
            <a:r>
              <a:rPr lang="nb-NO" sz="1688" b="0" i="0" u="none" strike="noStrike" kern="0" cap="none" spc="0" baseline="0" dirty="0">
                <a:solidFill>
                  <a:srgbClr val="E32400"/>
                </a:solidFill>
                <a:uFillTx/>
                <a:latin typeface="Arial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8432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24676A0-D691-CD41-86E7-2E4682EED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Eksempel av </a:t>
            </a:r>
            <a:r>
              <a:rPr lang="nb-NO" dirty="0" err="1"/>
              <a:t>grounding</a:t>
            </a:r>
            <a:r>
              <a:rPr lang="nb-NO" dirty="0"/>
              <a:t> (2)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C8028F6-C9CC-D34B-A388-530AFA014B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7971C-2FE7-4FD3-B01F-4B5E83D933F8}" type="slidenum">
              <a:rPr lang="en-GB" noProof="0" smtClean="0"/>
              <a:pPr/>
              <a:t>18</a:t>
            </a:fld>
            <a:endParaRPr lang="en-GB" noProof="0"/>
          </a:p>
        </p:txBody>
      </p:sp>
      <p:graphicFrame>
        <p:nvGraphicFramePr>
          <p:cNvPr id="6" name="Tabell">
            <a:extLst>
              <a:ext uri="{FF2B5EF4-FFF2-40B4-BE49-F238E27FC236}">
                <a16:creationId xmlns:a16="http://schemas.microsoft.com/office/drawing/2014/main" id="{A5E8EE5B-1EC9-B743-9EFA-AC7568C7F4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63008"/>
              </p:ext>
            </p:extLst>
          </p:nvPr>
        </p:nvGraphicFramePr>
        <p:xfrm>
          <a:off x="316337" y="1412776"/>
          <a:ext cx="8511326" cy="4745689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382534">
                  <a:extLst>
                    <a:ext uri="{9D8B030D-6E8A-4147-A177-3AD203B41FA5}">
                      <a16:colId xmlns:a16="http://schemas.microsoft.com/office/drawing/2014/main" val="865675443"/>
                    </a:ext>
                  </a:extLst>
                </a:gridCol>
                <a:gridCol w="7128792">
                  <a:extLst>
                    <a:ext uri="{9D8B030D-6E8A-4147-A177-3AD203B41FA5}">
                      <a16:colId xmlns:a16="http://schemas.microsoft.com/office/drawing/2014/main" val="706785884"/>
                    </a:ext>
                  </a:extLst>
                </a:gridCol>
              </a:tblGrid>
              <a:tr h="365053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lang="nb-NO" sz="2000" b="1" i="1" dirty="0">
                          <a:latin typeface="+mn-lt"/>
                          <a:ea typeface="Gill Sans"/>
                          <a:cs typeface="Gill Sans"/>
                        </a:rPr>
                        <a:t>Person 1:</a:t>
                      </a:r>
                    </a:p>
                  </a:txBody>
                  <a:tcPr marL="26791" marR="26791" marT="26791" marB="26791"/>
                </a:tc>
                <a:tc>
                  <a:txBody>
                    <a:bodyPr/>
                    <a:lstStyle/>
                    <a:p>
                      <a:pPr lvl="0" algn="l" defTabSz="457200">
                        <a:defRPr sz="2600">
                          <a:latin typeface="Gill Sans"/>
                          <a:ea typeface="Gill Sans"/>
                          <a:cs typeface="Gill Sans"/>
                        </a:defRPr>
                      </a:pPr>
                      <a:r>
                        <a:rPr lang="nb-NO" sz="2000">
                          <a:latin typeface="+mn-lt"/>
                          <a:ea typeface="Gill Sans"/>
                          <a:cs typeface="Gill Sans"/>
                        </a:rPr>
                        <a:t>e # </a:t>
                      </a:r>
                      <a:r>
                        <a:rPr lang="nb-NO" sz="2000" b="1">
                          <a:latin typeface="+mn-lt"/>
                          <a:ea typeface="Gill Sans"/>
                          <a:cs typeface="Gill Sans"/>
                        </a:rPr>
                        <a:t>nei</a:t>
                      </a:r>
                      <a:r>
                        <a:rPr lang="nb-NO" sz="2000">
                          <a:latin typeface="+mn-lt"/>
                          <a:ea typeface="Gill Sans"/>
                          <a:cs typeface="Gill Sans"/>
                        </a:rPr>
                        <a:t> det er ikke mange </a:t>
                      </a:r>
                    </a:p>
                  </a:txBody>
                  <a:tcPr marL="26791" marR="26791" marT="26791" marB="26791" anchor="ctr"/>
                </a:tc>
                <a:extLst>
                  <a:ext uri="{0D108BD9-81ED-4DB2-BD59-A6C34878D82A}">
                    <a16:rowId xmlns:a16="http://schemas.microsoft.com/office/drawing/2014/main" val="3481181451"/>
                  </a:ext>
                </a:extLst>
              </a:tr>
              <a:tr h="365053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lang="nb-NO" sz="2000" b="1" i="1" dirty="0">
                          <a:latin typeface="+mn-lt"/>
                          <a:ea typeface="Gill Sans"/>
                          <a:cs typeface="Gill Sans"/>
                        </a:rPr>
                        <a:t>Person 2:</a:t>
                      </a:r>
                    </a:p>
                  </a:txBody>
                  <a:tcPr marL="26791" marR="26791" marT="26791" marB="26791"/>
                </a:tc>
                <a:tc>
                  <a:txBody>
                    <a:bodyPr/>
                    <a:lstStyle/>
                    <a:p>
                      <a:pPr lvl="0" algn="l" defTabSz="457200"/>
                      <a:r>
                        <a:rPr lang="nb-NO" sz="2000" b="1">
                          <a:latin typeface="+mn-lt"/>
                          <a:ea typeface="Gill Sans"/>
                          <a:cs typeface="Gill Sans"/>
                        </a:rPr>
                        <a:t>ja * nei</a:t>
                      </a:r>
                    </a:p>
                  </a:txBody>
                  <a:tcPr marL="26791" marR="26791" marT="26791" marB="26791" anchor="ctr"/>
                </a:tc>
                <a:extLst>
                  <a:ext uri="{0D108BD9-81ED-4DB2-BD59-A6C34878D82A}">
                    <a16:rowId xmlns:a16="http://schemas.microsoft.com/office/drawing/2014/main" val="3788314648"/>
                  </a:ext>
                </a:extLst>
              </a:tr>
              <a:tr h="365053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lang="nb-NO" sz="2000" b="1" i="1" dirty="0">
                          <a:latin typeface="+mn-lt"/>
                          <a:ea typeface="Gill Sans"/>
                          <a:cs typeface="Gill Sans"/>
                        </a:rPr>
                        <a:t>Person 1:</a:t>
                      </a:r>
                    </a:p>
                  </a:txBody>
                  <a:tcPr marL="26791" marR="26791" marT="26791" marB="26791"/>
                </a:tc>
                <a:tc>
                  <a:txBody>
                    <a:bodyPr/>
                    <a:lstStyle/>
                    <a:p>
                      <a:pPr lvl="0" algn="l" defTabSz="457200"/>
                      <a:r>
                        <a:rPr lang="nb-NO" sz="2000">
                          <a:latin typeface="+mn-lt"/>
                          <a:ea typeface="Gill Sans"/>
                          <a:cs typeface="Gill Sans"/>
                        </a:rPr>
                        <a:t>men heldigvis så var ikke Petter Rudi tatt ut denne gangen da  </a:t>
                      </a:r>
                    </a:p>
                  </a:txBody>
                  <a:tcPr marL="26791" marR="26791" marT="26791" marB="26791" anchor="ctr"/>
                </a:tc>
                <a:extLst>
                  <a:ext uri="{0D108BD9-81ED-4DB2-BD59-A6C34878D82A}">
                    <a16:rowId xmlns:a16="http://schemas.microsoft.com/office/drawing/2014/main" val="833466858"/>
                  </a:ext>
                </a:extLst>
              </a:tr>
              <a:tr h="365053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lang="nb-NO" sz="2000" b="1" i="1" dirty="0">
                          <a:latin typeface="+mn-lt"/>
                          <a:ea typeface="Gill Sans"/>
                          <a:cs typeface="Gill Sans"/>
                        </a:rPr>
                        <a:t>Person 2:</a:t>
                      </a:r>
                    </a:p>
                  </a:txBody>
                  <a:tcPr marL="26791" marR="26791" marT="26791" marB="26791"/>
                </a:tc>
                <a:tc>
                  <a:txBody>
                    <a:bodyPr/>
                    <a:lstStyle/>
                    <a:p>
                      <a:pPr lvl="0" algn="l" defTabSz="457200">
                        <a:defRPr sz="2600">
                          <a:latin typeface="Gill Sans"/>
                          <a:ea typeface="Gill Sans"/>
                          <a:cs typeface="Gill Sans"/>
                        </a:defRPr>
                      </a:pPr>
                      <a:r>
                        <a:rPr lang="nb-NO" sz="2000" b="1">
                          <a:latin typeface="+mn-lt"/>
                          <a:ea typeface="Gill Sans"/>
                          <a:cs typeface="Gill Sans"/>
                        </a:rPr>
                        <a:t>ja</a:t>
                      </a:r>
                      <a:r>
                        <a:rPr lang="nb-NO" sz="2000">
                          <a:latin typeface="+mn-lt"/>
                          <a:ea typeface="Gill Sans"/>
                          <a:cs typeface="Gill Sans"/>
                        </a:rPr>
                        <a:t> # jeg skjønner ikke hva han skal på landslaget å gjøre</a:t>
                      </a:r>
                    </a:p>
                  </a:txBody>
                  <a:tcPr marL="26791" marR="26791" marT="26791" marB="26791" anchor="ctr"/>
                </a:tc>
                <a:extLst>
                  <a:ext uri="{0D108BD9-81ED-4DB2-BD59-A6C34878D82A}">
                    <a16:rowId xmlns:a16="http://schemas.microsoft.com/office/drawing/2014/main" val="548777115"/>
                  </a:ext>
                </a:extLst>
              </a:tr>
              <a:tr h="365053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lang="nb-NO" sz="2000" b="1" i="1" dirty="0">
                          <a:latin typeface="+mn-lt"/>
                          <a:ea typeface="Gill Sans"/>
                          <a:cs typeface="Gill Sans"/>
                        </a:rPr>
                        <a:t>Person 1:</a:t>
                      </a:r>
                    </a:p>
                  </a:txBody>
                  <a:tcPr marL="26791" marR="26791" marT="26791" marB="26791"/>
                </a:tc>
                <a:tc>
                  <a:txBody>
                    <a:bodyPr/>
                    <a:lstStyle/>
                    <a:p>
                      <a:pPr lvl="0" algn="l" defTabSz="457200"/>
                      <a:r>
                        <a:rPr lang="nb-NO" sz="2000" b="1" dirty="0">
                          <a:latin typeface="+mn-lt"/>
                          <a:ea typeface="Gill Sans"/>
                          <a:cs typeface="Gill Sans"/>
                        </a:rPr>
                        <a:t>* nei han har ingen ting på landslaget  </a:t>
                      </a:r>
                    </a:p>
                  </a:txBody>
                  <a:tcPr marL="26791" marR="26791" marT="26791" marB="26791" anchor="ctr"/>
                </a:tc>
                <a:extLst>
                  <a:ext uri="{0D108BD9-81ED-4DB2-BD59-A6C34878D82A}">
                    <a16:rowId xmlns:a16="http://schemas.microsoft.com/office/drawing/2014/main" val="3689664936"/>
                  </a:ext>
                </a:extLst>
              </a:tr>
              <a:tr h="365053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lang="nb-NO" sz="2000" b="1" i="1" dirty="0">
                          <a:latin typeface="+mn-lt"/>
                          <a:ea typeface="Gill Sans"/>
                          <a:cs typeface="Gill Sans"/>
                        </a:rPr>
                        <a:t>Person 2:</a:t>
                      </a:r>
                    </a:p>
                  </a:txBody>
                  <a:tcPr marL="26791" marR="26791" marT="26791" marB="26791"/>
                </a:tc>
                <a:tc>
                  <a:txBody>
                    <a:bodyPr/>
                    <a:lstStyle/>
                    <a:p>
                      <a:pPr lvl="0" algn="l" defTabSz="457200">
                        <a:defRPr sz="2600">
                          <a:latin typeface="Gill Sans"/>
                          <a:ea typeface="Gill Sans"/>
                          <a:cs typeface="Gill Sans"/>
                        </a:defRPr>
                      </a:pPr>
                      <a:r>
                        <a:rPr lang="nb-NO" sz="2000" b="1">
                          <a:latin typeface="+mn-lt"/>
                          <a:ea typeface="Gill Sans"/>
                          <a:cs typeface="Gill Sans"/>
                        </a:rPr>
                        <a:t>nei</a:t>
                      </a:r>
                      <a:r>
                        <a:rPr lang="nb-NO" sz="2000">
                          <a:latin typeface="+mn-lt"/>
                          <a:ea typeface="Gill Sans"/>
                          <a:cs typeface="Gill Sans"/>
                        </a:rPr>
                        <a:t> # definitivt  </a:t>
                      </a:r>
                    </a:p>
                  </a:txBody>
                  <a:tcPr marL="26791" marR="26791" marT="26791" marB="26791" anchor="ctr"/>
                </a:tc>
                <a:extLst>
                  <a:ext uri="{0D108BD9-81ED-4DB2-BD59-A6C34878D82A}">
                    <a16:rowId xmlns:a16="http://schemas.microsoft.com/office/drawing/2014/main" val="3654796524"/>
                  </a:ext>
                </a:extLst>
              </a:tr>
              <a:tr h="365053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lang="nb-NO" sz="2000" b="1" i="1" dirty="0">
                          <a:latin typeface="+mn-lt"/>
                          <a:ea typeface="Gill Sans"/>
                          <a:cs typeface="Gill Sans"/>
                        </a:rPr>
                        <a:t>Person 1:</a:t>
                      </a:r>
                    </a:p>
                  </a:txBody>
                  <a:tcPr marL="26791" marR="26791" marT="26791" marB="26791"/>
                </a:tc>
                <a:tc>
                  <a:txBody>
                    <a:bodyPr/>
                    <a:lstStyle/>
                    <a:p>
                      <a:pPr lvl="0" algn="l" defTabSz="457200"/>
                      <a:r>
                        <a:rPr lang="nb-NO" sz="2000">
                          <a:latin typeface="+mn-lt"/>
                          <a:ea typeface="Gill Sans"/>
                          <a:cs typeface="Gill Sans"/>
                        </a:rPr>
                        <a:t>å gjøre # han er ubrukelig</a:t>
                      </a:r>
                    </a:p>
                  </a:txBody>
                  <a:tcPr marL="26791" marR="26791" marT="26791" marB="26791" anchor="ctr"/>
                </a:tc>
                <a:extLst>
                  <a:ext uri="{0D108BD9-81ED-4DB2-BD59-A6C34878D82A}">
                    <a16:rowId xmlns:a16="http://schemas.microsoft.com/office/drawing/2014/main" val="3911736399"/>
                  </a:ext>
                </a:extLst>
              </a:tr>
              <a:tr h="365053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lang="nb-NO" sz="2000" b="1" i="1" dirty="0">
                          <a:latin typeface="+mn-lt"/>
                          <a:ea typeface="Gill Sans"/>
                          <a:cs typeface="Gill Sans"/>
                        </a:rPr>
                        <a:t>Person 2:</a:t>
                      </a:r>
                    </a:p>
                  </a:txBody>
                  <a:tcPr marL="26791" marR="26791" marT="26791" marB="26791"/>
                </a:tc>
                <a:tc>
                  <a:txBody>
                    <a:bodyPr/>
                    <a:lstStyle/>
                    <a:p>
                      <a:pPr lvl="0" algn="l" defTabSz="457200"/>
                      <a:r>
                        <a:rPr lang="nb-NO" sz="2000">
                          <a:latin typeface="+mn-lt"/>
                          <a:ea typeface="Gill Sans"/>
                          <a:cs typeface="Gill Sans"/>
                        </a:rPr>
                        <a:t>* moldensere  </a:t>
                      </a:r>
                    </a:p>
                  </a:txBody>
                  <a:tcPr marL="26791" marR="26791" marT="26791" marB="26791" anchor="ctr"/>
                </a:tc>
                <a:extLst>
                  <a:ext uri="{0D108BD9-81ED-4DB2-BD59-A6C34878D82A}">
                    <a16:rowId xmlns:a16="http://schemas.microsoft.com/office/drawing/2014/main" val="1890638038"/>
                  </a:ext>
                </a:extLst>
              </a:tr>
              <a:tr h="365053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lang="nb-NO" sz="2000" b="1" i="1" dirty="0">
                          <a:latin typeface="+mn-lt"/>
                          <a:ea typeface="Gill Sans"/>
                          <a:cs typeface="Gill Sans"/>
                        </a:rPr>
                        <a:t>Person 1:</a:t>
                      </a:r>
                    </a:p>
                  </a:txBody>
                  <a:tcPr marL="26791" marR="26791" marT="26791" marB="26791"/>
                </a:tc>
                <a:tc>
                  <a:txBody>
                    <a:bodyPr/>
                    <a:lstStyle/>
                    <a:p>
                      <a:pPr lvl="0" algn="l" defTabSz="457200"/>
                      <a:r>
                        <a:rPr lang="nb-NO" sz="2000" b="1" dirty="0">
                          <a:latin typeface="+mn-lt"/>
                          <a:ea typeface="Gill Sans"/>
                          <a:cs typeface="Gill Sans"/>
                        </a:rPr>
                        <a:t>hm?</a:t>
                      </a:r>
                    </a:p>
                  </a:txBody>
                  <a:tcPr marL="26791" marR="26791" marT="26791" marB="26791" anchor="ctr"/>
                </a:tc>
                <a:extLst>
                  <a:ext uri="{0D108BD9-81ED-4DB2-BD59-A6C34878D82A}">
                    <a16:rowId xmlns:a16="http://schemas.microsoft.com/office/drawing/2014/main" val="3600505205"/>
                  </a:ext>
                </a:extLst>
              </a:tr>
              <a:tr h="365053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lang="nb-NO" sz="2000" b="1" i="1" dirty="0">
                          <a:latin typeface="+mn-lt"/>
                          <a:ea typeface="Gill Sans"/>
                          <a:cs typeface="Gill Sans"/>
                        </a:rPr>
                        <a:t>Person 2:</a:t>
                      </a:r>
                    </a:p>
                  </a:txBody>
                  <a:tcPr marL="26791" marR="26791" marT="26791" marB="26791"/>
                </a:tc>
                <a:tc>
                  <a:txBody>
                    <a:bodyPr/>
                    <a:lstStyle/>
                    <a:p>
                      <a:pPr lvl="0" algn="l" defTabSz="457200"/>
                      <a:r>
                        <a:rPr lang="nb-NO" sz="2000">
                          <a:latin typeface="+mn-lt"/>
                          <a:ea typeface="Gill Sans"/>
                          <a:cs typeface="Gill Sans"/>
                        </a:rPr>
                        <a:t>ja disse moldenserne </a:t>
                      </a:r>
                    </a:p>
                  </a:txBody>
                  <a:tcPr marL="26791" marR="26791" marT="26791" marB="26791" anchor="ctr"/>
                </a:tc>
                <a:extLst>
                  <a:ext uri="{0D108BD9-81ED-4DB2-BD59-A6C34878D82A}">
                    <a16:rowId xmlns:a16="http://schemas.microsoft.com/office/drawing/2014/main" val="3646203871"/>
                  </a:ext>
                </a:extLst>
              </a:tr>
              <a:tr h="365053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lang="nb-NO" sz="2000" b="1" i="1" dirty="0">
                          <a:latin typeface="+mn-lt"/>
                          <a:ea typeface="Gill Sans"/>
                          <a:cs typeface="Gill Sans"/>
                        </a:rPr>
                        <a:t>Person 1:</a:t>
                      </a:r>
                    </a:p>
                  </a:txBody>
                  <a:tcPr marL="26791" marR="26791" marT="26791" marB="26791"/>
                </a:tc>
                <a:tc>
                  <a:txBody>
                    <a:bodyPr/>
                    <a:lstStyle/>
                    <a:p>
                      <a:pPr lvl="0" algn="l" defTabSz="457200"/>
                      <a:r>
                        <a:rPr lang="nb-NO" sz="2000" b="1">
                          <a:latin typeface="+mn-lt"/>
                          <a:ea typeface="Gill Sans"/>
                          <a:cs typeface="Gill Sans"/>
                        </a:rPr>
                        <a:t>en gang til?</a:t>
                      </a:r>
                    </a:p>
                  </a:txBody>
                  <a:tcPr marL="26791" marR="26791" marT="26791" marB="26791" anchor="ctr"/>
                </a:tc>
                <a:extLst>
                  <a:ext uri="{0D108BD9-81ED-4DB2-BD59-A6C34878D82A}">
                    <a16:rowId xmlns:a16="http://schemas.microsoft.com/office/drawing/2014/main" val="141461651"/>
                  </a:ext>
                </a:extLst>
              </a:tr>
              <a:tr h="365053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lang="nb-NO" sz="2000" b="1" i="1" dirty="0">
                          <a:latin typeface="+mn-lt"/>
                          <a:ea typeface="Gill Sans"/>
                          <a:cs typeface="Gill Sans"/>
                        </a:rPr>
                        <a:t>Person 2:</a:t>
                      </a:r>
                    </a:p>
                  </a:txBody>
                  <a:tcPr marL="26791" marR="26791" marT="26791" marB="26791"/>
                </a:tc>
                <a:tc>
                  <a:txBody>
                    <a:bodyPr/>
                    <a:lstStyle/>
                    <a:p>
                      <a:pPr lvl="0" algn="l" defTabSz="457200"/>
                      <a:r>
                        <a:rPr lang="nb-NO" sz="2000">
                          <a:latin typeface="+mn-lt"/>
                          <a:ea typeface="Gill Sans"/>
                          <a:cs typeface="Gill Sans"/>
                        </a:rPr>
                        <a:t>disse moldenserne  </a:t>
                      </a:r>
                    </a:p>
                  </a:txBody>
                  <a:tcPr marL="26791" marR="26791" marT="26791" marB="26791" anchor="ctr"/>
                </a:tc>
                <a:extLst>
                  <a:ext uri="{0D108BD9-81ED-4DB2-BD59-A6C34878D82A}">
                    <a16:rowId xmlns:a16="http://schemas.microsoft.com/office/drawing/2014/main" val="720635834"/>
                  </a:ext>
                </a:extLst>
              </a:tr>
              <a:tr h="365053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lang="nb-NO" sz="2000" b="1" i="1" dirty="0">
                          <a:latin typeface="+mn-lt"/>
                          <a:ea typeface="Gill Sans"/>
                          <a:cs typeface="Gill Sans"/>
                        </a:rPr>
                        <a:t>Person 1:</a:t>
                      </a:r>
                    </a:p>
                  </a:txBody>
                  <a:tcPr marL="26791" marR="26791" marT="26791" marB="26791"/>
                </a:tc>
                <a:tc>
                  <a:txBody>
                    <a:bodyPr/>
                    <a:lstStyle/>
                    <a:p>
                      <a:pPr lvl="0" algn="l" defTabSz="457200">
                        <a:defRPr sz="2600">
                          <a:latin typeface="Gill Sans"/>
                          <a:ea typeface="Gill Sans"/>
                          <a:cs typeface="Gill Sans"/>
                        </a:defRPr>
                      </a:pPr>
                      <a:r>
                        <a:rPr lang="nb-NO" sz="2000" dirty="0">
                          <a:latin typeface="+mn-lt"/>
                          <a:ea typeface="Gill Sans"/>
                          <a:cs typeface="Gill Sans"/>
                        </a:rPr>
                        <a:t>* </a:t>
                      </a:r>
                      <a:r>
                        <a:rPr lang="nb-NO" sz="2000" b="1" dirty="0">
                          <a:latin typeface="+mn-lt"/>
                          <a:ea typeface="Gill Sans"/>
                          <a:cs typeface="Gill Sans"/>
                        </a:rPr>
                        <a:t>å ja</a:t>
                      </a:r>
                      <a:r>
                        <a:rPr lang="nb-NO" sz="2000" dirty="0">
                          <a:latin typeface="+mn-lt"/>
                          <a:ea typeface="Gill Sans"/>
                          <a:cs typeface="Gill Sans"/>
                        </a:rPr>
                        <a:t> (fremre klikkelyd) # unnskyld # jeg hørte ikke hva du sa</a:t>
                      </a:r>
                    </a:p>
                  </a:txBody>
                  <a:tcPr marL="26791" marR="26791" marT="26791" marB="26791" anchor="ctr"/>
                </a:tc>
                <a:extLst>
                  <a:ext uri="{0D108BD9-81ED-4DB2-BD59-A6C34878D82A}">
                    <a16:rowId xmlns:a16="http://schemas.microsoft.com/office/drawing/2014/main" val="1617707572"/>
                  </a:ext>
                </a:extLst>
              </a:tr>
            </a:tbl>
          </a:graphicData>
        </a:graphic>
      </p:graphicFrame>
      <p:pic>
        <p:nvPicPr>
          <p:cNvPr id="7" name="grounding.mov" descr="grounding.mov">
            <a:extLst>
              <a:ext uri="{FF2B5EF4-FFF2-40B4-BE49-F238E27FC236}">
                <a16:creationId xmlns:a16="http://schemas.microsoft.com/office/drawing/2014/main" id="{140A1860-C73B-1540-AEDE-1AA50A136B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1680" y="6390895"/>
            <a:ext cx="354951" cy="354951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9" name="Grupper">
            <a:extLst>
              <a:ext uri="{FF2B5EF4-FFF2-40B4-BE49-F238E27FC236}">
                <a16:creationId xmlns:a16="http://schemas.microsoft.com/office/drawing/2014/main" id="{6EECD5C5-3E6F-5C42-B40A-513B6BB4E894}"/>
              </a:ext>
            </a:extLst>
          </p:cNvPr>
          <p:cNvGrpSpPr>
            <a:grpSpLocks/>
          </p:cNvGrpSpPr>
          <p:nvPr/>
        </p:nvGrpSpPr>
        <p:grpSpPr bwMode="auto">
          <a:xfrm>
            <a:off x="2946400" y="3284984"/>
            <a:ext cx="5583238" cy="1990725"/>
            <a:chOff x="2946960" y="3053880"/>
            <a:chExt cx="5582879" cy="1991520"/>
          </a:xfrm>
        </p:grpSpPr>
        <p:sp>
          <p:nvSpPr>
            <p:cNvPr id="10" name="Linje">
              <a:extLst>
                <a:ext uri="{FF2B5EF4-FFF2-40B4-BE49-F238E27FC236}">
                  <a16:creationId xmlns:a16="http://schemas.microsoft.com/office/drawing/2014/main" id="{519A4C83-710E-B84C-987C-A0550998A617}"/>
                </a:ext>
              </a:extLst>
            </p:cNvPr>
            <p:cNvSpPr/>
            <p:nvPr/>
          </p:nvSpPr>
          <p:spPr>
            <a:xfrm flipH="1" flipV="1">
              <a:off x="6045561" y="3053880"/>
              <a:ext cx="465108" cy="79565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0"/>
                <a:gd name="f8" fmla="abs f3"/>
                <a:gd name="f9" fmla="abs f4"/>
                <a:gd name="f10" fmla="abs f5"/>
                <a:gd name="f11" fmla="*/ f7 f0 1"/>
                <a:gd name="f12" fmla="?: f8 f3 1"/>
                <a:gd name="f13" fmla="?: f9 f4 1"/>
                <a:gd name="f14" fmla="?: f10 f5 1"/>
                <a:gd name="f15" fmla="*/ f11 1 f2"/>
                <a:gd name="f16" fmla="*/ f12 1 21600"/>
                <a:gd name="f17" fmla="*/ f13 1 21600"/>
                <a:gd name="f18" fmla="*/ 21600 f12 1"/>
                <a:gd name="f19" fmla="*/ 21600 f13 1"/>
                <a:gd name="f20" fmla="+- f15 0 f1"/>
                <a:gd name="f21" fmla="min f17 f16"/>
                <a:gd name="f22" fmla="*/ f18 1 f14"/>
                <a:gd name="f23" fmla="*/ f19 1 f14"/>
                <a:gd name="f24" fmla="val f22"/>
                <a:gd name="f25" fmla="val f23"/>
                <a:gd name="f26" fmla="*/ f6 f21 1"/>
                <a:gd name="f27" fmla="*/ f24 f21 1"/>
                <a:gd name="f28" fmla="*/ f25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0">
                  <a:pos x="f26" y="f26"/>
                </a:cxn>
                <a:cxn ang="f20">
                  <a:pos x="f27" y="f28"/>
                </a:cxn>
              </a:cxnLst>
              <a:rect l="f26" t="f26" r="f27" b="f28"/>
              <a:pathLst>
                <a:path>
                  <a:moveTo>
                    <a:pt x="f26" y="f26"/>
                  </a:moveTo>
                  <a:lnTo>
                    <a:pt x="f27" y="f28"/>
                  </a:lnTo>
                </a:path>
              </a:pathLst>
            </a:custGeom>
            <a:noFill/>
            <a:ln w="38160" cap="flat">
              <a:solidFill>
                <a:srgbClr val="000000"/>
              </a:solidFill>
              <a:prstDash val="solid"/>
              <a:miter/>
              <a:headEnd type="arrow"/>
            </a:ln>
          </p:spPr>
          <p:txBody>
            <a:bodyPr lIns="0" tIns="0" rIns="0" bIns="0" compatLnSpc="0"/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1" name="implicit feedback (repetition of landslaget)">
              <a:extLst>
                <a:ext uri="{FF2B5EF4-FFF2-40B4-BE49-F238E27FC236}">
                  <a16:creationId xmlns:a16="http://schemas.microsoft.com/office/drawing/2014/main" id="{378269D1-431A-6340-B331-EF29518312D7}"/>
                </a:ext>
              </a:extLst>
            </p:cNvPr>
            <p:cNvSpPr txBox="1"/>
            <p:nvPr/>
          </p:nvSpPr>
          <p:spPr>
            <a:xfrm>
              <a:off x="5220114" y="3743130"/>
              <a:ext cx="3309725" cy="721013"/>
            </a:xfrm>
            <a:prstGeom prst="rect">
              <a:avLst/>
            </a:prstGeom>
            <a:noFill/>
            <a:ln cap="flat">
              <a:noFill/>
            </a:ln>
          </p:spPr>
          <p:txBody>
            <a:bodyPr lIns="35640" tIns="35640" rIns="35640" bIns="35640" anchor="ctr" compatLnSpc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b-NO" sz="2110" kern="0" dirty="0">
                  <a:solidFill>
                    <a:srgbClr val="000000"/>
                  </a:solidFill>
                  <a:latin typeface="Arial" pitchFamily="18"/>
                  <a:ea typeface="SimSun" pitchFamily="2"/>
                  <a:cs typeface="Lucida Sans" pitchFamily="2"/>
                </a:rPr>
                <a:t>Implisitt tilbakemelding (gjentakelse av </a:t>
              </a:r>
              <a:r>
                <a:rPr lang="nb-NO" sz="2110" i="1" kern="0" dirty="0">
                  <a:solidFill>
                    <a:srgbClr val="000000"/>
                  </a:solidFill>
                  <a:latin typeface="Arial" pitchFamily="18"/>
                  <a:ea typeface="SimSun" pitchFamily="2"/>
                  <a:cs typeface="Lucida Sans" pitchFamily="2"/>
                </a:rPr>
                <a:t>landslaget</a:t>
              </a:r>
              <a:r>
                <a:rPr lang="nb-NO" sz="2110" kern="0" dirty="0">
                  <a:solidFill>
                    <a:srgbClr val="000000"/>
                  </a:solidFill>
                  <a:latin typeface="Arial" pitchFamily="18"/>
                  <a:ea typeface="SimSun" pitchFamily="2"/>
                  <a:cs typeface="Lucida Sans" pitchFamily="2"/>
                </a:rPr>
                <a:t>)</a:t>
              </a:r>
            </a:p>
          </p:txBody>
        </p:sp>
        <p:sp>
          <p:nvSpPr>
            <p:cNvPr id="12" name="Linje">
              <a:extLst>
                <a:ext uri="{FF2B5EF4-FFF2-40B4-BE49-F238E27FC236}">
                  <a16:creationId xmlns:a16="http://schemas.microsoft.com/office/drawing/2014/main" id="{ADEFA7B8-3595-C24F-9631-43E60C6EFD8C}"/>
                </a:ext>
              </a:extLst>
            </p:cNvPr>
            <p:cNvSpPr/>
            <p:nvPr/>
          </p:nvSpPr>
          <p:spPr>
            <a:xfrm flipH="1" flipV="1">
              <a:off x="2946960" y="4357738"/>
              <a:ext cx="2089016" cy="24139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0"/>
                <a:gd name="f8" fmla="abs f3"/>
                <a:gd name="f9" fmla="abs f4"/>
                <a:gd name="f10" fmla="abs f5"/>
                <a:gd name="f11" fmla="*/ f7 f0 1"/>
                <a:gd name="f12" fmla="?: f8 f3 1"/>
                <a:gd name="f13" fmla="?: f9 f4 1"/>
                <a:gd name="f14" fmla="?: f10 f5 1"/>
                <a:gd name="f15" fmla="*/ f11 1 f2"/>
                <a:gd name="f16" fmla="*/ f12 1 21600"/>
                <a:gd name="f17" fmla="*/ f13 1 21600"/>
                <a:gd name="f18" fmla="*/ 21600 f12 1"/>
                <a:gd name="f19" fmla="*/ 21600 f13 1"/>
                <a:gd name="f20" fmla="+- f15 0 f1"/>
                <a:gd name="f21" fmla="min f17 f16"/>
                <a:gd name="f22" fmla="*/ f18 1 f14"/>
                <a:gd name="f23" fmla="*/ f19 1 f14"/>
                <a:gd name="f24" fmla="val f22"/>
                <a:gd name="f25" fmla="val f23"/>
                <a:gd name="f26" fmla="*/ f6 f21 1"/>
                <a:gd name="f27" fmla="*/ f24 f21 1"/>
                <a:gd name="f28" fmla="*/ f25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0">
                  <a:pos x="f26" y="f26"/>
                </a:cxn>
                <a:cxn ang="f20">
                  <a:pos x="f27" y="f28"/>
                </a:cxn>
              </a:cxnLst>
              <a:rect l="f26" t="f26" r="f27" b="f28"/>
              <a:pathLst>
                <a:path>
                  <a:moveTo>
                    <a:pt x="f26" y="f26"/>
                  </a:moveTo>
                  <a:lnTo>
                    <a:pt x="f27" y="f28"/>
                  </a:lnTo>
                </a:path>
              </a:pathLst>
            </a:custGeom>
            <a:noFill/>
            <a:ln w="38160" cap="flat">
              <a:solidFill>
                <a:srgbClr val="000000"/>
              </a:solidFill>
              <a:prstDash val="solid"/>
              <a:miter/>
              <a:headEnd type="arrow"/>
            </a:ln>
          </p:spPr>
          <p:txBody>
            <a:bodyPr lIns="0" tIns="0" rIns="0" bIns="0" compatLnSpc="0"/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3" name="Linje">
              <a:extLst>
                <a:ext uri="{FF2B5EF4-FFF2-40B4-BE49-F238E27FC236}">
                  <a16:creationId xmlns:a16="http://schemas.microsoft.com/office/drawing/2014/main" id="{BAC75F1C-81AD-8F41-B88F-9C46E98F62B5}"/>
                </a:ext>
              </a:extLst>
            </p:cNvPr>
            <p:cNvSpPr/>
            <p:nvPr/>
          </p:nvSpPr>
          <p:spPr>
            <a:xfrm flipH="1">
              <a:off x="3812092" y="4750007"/>
              <a:ext cx="1250870" cy="29539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0"/>
                <a:gd name="f8" fmla="abs f3"/>
                <a:gd name="f9" fmla="abs f4"/>
                <a:gd name="f10" fmla="abs f5"/>
                <a:gd name="f11" fmla="*/ f7 f0 1"/>
                <a:gd name="f12" fmla="?: f8 f3 1"/>
                <a:gd name="f13" fmla="?: f9 f4 1"/>
                <a:gd name="f14" fmla="?: f10 f5 1"/>
                <a:gd name="f15" fmla="*/ f11 1 f2"/>
                <a:gd name="f16" fmla="*/ f12 1 21600"/>
                <a:gd name="f17" fmla="*/ f13 1 21600"/>
                <a:gd name="f18" fmla="*/ 21600 f12 1"/>
                <a:gd name="f19" fmla="*/ 21600 f13 1"/>
                <a:gd name="f20" fmla="+- f15 0 f1"/>
                <a:gd name="f21" fmla="min f17 f16"/>
                <a:gd name="f22" fmla="*/ f18 1 f14"/>
                <a:gd name="f23" fmla="*/ f19 1 f14"/>
                <a:gd name="f24" fmla="val f22"/>
                <a:gd name="f25" fmla="val f23"/>
                <a:gd name="f26" fmla="*/ f6 f21 1"/>
                <a:gd name="f27" fmla="*/ f24 f21 1"/>
                <a:gd name="f28" fmla="*/ f25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0">
                  <a:pos x="f26" y="f26"/>
                </a:cxn>
                <a:cxn ang="f20">
                  <a:pos x="f27" y="f28"/>
                </a:cxn>
              </a:cxnLst>
              <a:rect l="f26" t="f26" r="f27" b="f28"/>
              <a:pathLst>
                <a:path>
                  <a:moveTo>
                    <a:pt x="f26" y="f26"/>
                  </a:moveTo>
                  <a:lnTo>
                    <a:pt x="f27" y="f28"/>
                  </a:lnTo>
                </a:path>
              </a:pathLst>
            </a:custGeom>
            <a:noFill/>
            <a:ln w="38160" cap="flat">
              <a:solidFill>
                <a:srgbClr val="000000"/>
              </a:solidFill>
              <a:prstDash val="solid"/>
              <a:miter/>
              <a:headEnd type="arrow"/>
            </a:ln>
          </p:spPr>
          <p:txBody>
            <a:bodyPr lIns="0" tIns="0" rIns="0" bIns="0" compatLnSpc="0"/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4" name="clarification requests">
              <a:extLst>
                <a:ext uri="{FF2B5EF4-FFF2-40B4-BE49-F238E27FC236}">
                  <a16:creationId xmlns:a16="http://schemas.microsoft.com/office/drawing/2014/main" id="{7F60A8CE-E67C-0744-B692-E70937DED504}"/>
                </a:ext>
              </a:extLst>
            </p:cNvPr>
            <p:cNvSpPr txBox="1"/>
            <p:nvPr/>
          </p:nvSpPr>
          <p:spPr>
            <a:xfrm>
              <a:off x="5108996" y="4464143"/>
              <a:ext cx="3081140" cy="397033"/>
            </a:xfrm>
            <a:prstGeom prst="rect">
              <a:avLst/>
            </a:prstGeom>
            <a:noFill/>
            <a:ln cap="flat">
              <a:noFill/>
            </a:ln>
          </p:spPr>
          <p:txBody>
            <a:bodyPr lIns="35640" tIns="35640" rIns="35640" bIns="35640" anchor="ctr" compatLnSpc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b-NO" sz="2110" kern="0">
                  <a:solidFill>
                    <a:srgbClr val="000000"/>
                  </a:solidFill>
                  <a:latin typeface="Arial" pitchFamily="18"/>
                  <a:ea typeface="SimSun" pitchFamily="2"/>
                  <a:cs typeface="Lucida Sans" pitchFamily="2"/>
                </a:rPr>
                <a:t>klarifisering</a:t>
              </a:r>
            </a:p>
          </p:txBody>
        </p:sp>
      </p:grpSp>
      <p:sp>
        <p:nvSpPr>
          <p:cNvPr id="16" name="[«Norske talespråkskorpus - Oslo delen» (NoTa), collected and annotated by the Tekstlaboratoriet]">
            <a:extLst>
              <a:ext uri="{FF2B5EF4-FFF2-40B4-BE49-F238E27FC236}">
                <a16:creationId xmlns:a16="http://schemas.microsoft.com/office/drawing/2014/main" id="{9E979B34-5914-0040-A4FF-22CE4E0118D5}"/>
              </a:ext>
            </a:extLst>
          </p:cNvPr>
          <p:cNvSpPr txBox="1"/>
          <p:nvPr/>
        </p:nvSpPr>
        <p:spPr>
          <a:xfrm>
            <a:off x="3368100" y="6221745"/>
            <a:ext cx="5284354" cy="59163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35716" tIns="35716" rIns="35716" bIns="35716" anchor="ctr" anchorCtr="0" compatLnSpc="1">
            <a:spAutoFit/>
          </a:bodyPr>
          <a:lstStyle/>
          <a:p>
            <a:pPr marL="0" marR="0" lvl="0" indent="0" algn="l" defTabSz="1219169" rtl="0" fontAlgn="auto" hangingPunct="1">
              <a:lnSpc>
                <a:spcPct val="100000"/>
              </a:lnSpc>
              <a:spcBef>
                <a:spcPts val="2105"/>
              </a:spcBef>
              <a:spcAft>
                <a:spcPts val="0"/>
              </a:spcAft>
              <a:buNone/>
              <a:tabLst/>
              <a:defRPr sz="2400" b="0" i="0" u="none" strike="noStrike" kern="0" cap="none" spc="0" baseline="0">
                <a:solidFill>
                  <a:srgbClr val="E32400"/>
                </a:solidFill>
                <a:uFillTx/>
              </a:defRPr>
            </a:pPr>
            <a:r>
              <a:rPr lang="nb-NO" sz="1688" b="0" i="0" u="none" strike="noStrike" kern="0" cap="none" spc="0" baseline="0" dirty="0">
                <a:solidFill>
                  <a:srgbClr val="E32400"/>
                </a:solidFill>
                <a:uFillTx/>
                <a:latin typeface="Arial"/>
              </a:rPr>
              <a:t>[«</a:t>
            </a:r>
            <a:r>
              <a:rPr lang="nb-NO" sz="1688" b="0" i="1" u="none" strike="noStrike" kern="0" cap="none" spc="0" baseline="0" dirty="0">
                <a:solidFill>
                  <a:srgbClr val="E32400"/>
                </a:solidFill>
                <a:uFillTx/>
                <a:latin typeface="Arial"/>
              </a:rPr>
              <a:t>Norske </a:t>
            </a:r>
            <a:r>
              <a:rPr lang="nb-NO" sz="1688" b="0" i="1" u="none" strike="noStrike" kern="0" cap="none" spc="0" baseline="0" dirty="0" err="1">
                <a:solidFill>
                  <a:srgbClr val="E32400"/>
                </a:solidFill>
                <a:uFillTx/>
                <a:latin typeface="Arial"/>
              </a:rPr>
              <a:t>talespråkskorpus</a:t>
            </a:r>
            <a:r>
              <a:rPr lang="nb-NO" sz="1688" b="0" i="1" u="none" strike="noStrike" kern="0" cap="none" spc="0" baseline="0" dirty="0">
                <a:solidFill>
                  <a:srgbClr val="E32400"/>
                </a:solidFill>
                <a:uFillTx/>
                <a:latin typeface="Arial"/>
              </a:rPr>
              <a:t> - Oslo delen</a:t>
            </a:r>
            <a:r>
              <a:rPr lang="nb-NO" sz="1688" b="0" i="0" u="none" strike="noStrike" kern="0" cap="none" spc="0" baseline="0" dirty="0">
                <a:solidFill>
                  <a:srgbClr val="E32400"/>
                </a:solidFill>
                <a:uFillTx/>
                <a:latin typeface="Arial"/>
              </a:rPr>
              <a:t>» (</a:t>
            </a:r>
            <a:r>
              <a:rPr lang="nb-NO" sz="1688" b="0" i="0" u="none" strike="noStrike" kern="0" cap="none" spc="0" baseline="0" dirty="0" err="1">
                <a:solidFill>
                  <a:srgbClr val="E32400"/>
                </a:solidFill>
                <a:uFillTx/>
                <a:latin typeface="Arial"/>
              </a:rPr>
              <a:t>NoTa</a:t>
            </a:r>
            <a:r>
              <a:rPr lang="nb-NO" sz="1688" b="0" i="0" u="none" strike="noStrike" kern="0" cap="none" spc="0" baseline="0" dirty="0">
                <a:solidFill>
                  <a:srgbClr val="E32400"/>
                </a:solidFill>
                <a:uFillTx/>
                <a:latin typeface="Arial"/>
              </a:rPr>
              <a:t>), samlet og annotert av </a:t>
            </a:r>
            <a:r>
              <a:rPr lang="nb-NO" sz="1688" b="0" i="0" u="none" strike="noStrike" kern="0" cap="none" spc="0" baseline="0" dirty="0" err="1">
                <a:solidFill>
                  <a:srgbClr val="E32400"/>
                </a:solidFill>
                <a:uFillTx/>
                <a:latin typeface="Arial"/>
              </a:rPr>
              <a:t>Tekstlaboratoriet</a:t>
            </a:r>
            <a:r>
              <a:rPr lang="nb-NO" sz="1688" b="0" i="0" u="none" strike="noStrike" kern="0" cap="none" spc="0" baseline="0" dirty="0">
                <a:solidFill>
                  <a:srgbClr val="E32400"/>
                </a:solidFill>
                <a:uFillTx/>
                <a:latin typeface="Arial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36999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indefinite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tel 1">
            <a:extLst>
              <a:ext uri="{FF2B5EF4-FFF2-40B4-BE49-F238E27FC236}">
                <a16:creationId xmlns:a16="http://schemas.microsoft.com/office/drawing/2014/main" id="{84AB3B3B-719F-E340-A6EE-747C6538FDD3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nb-NO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Plan for i dag</a:t>
            </a:r>
          </a:p>
        </p:txBody>
      </p:sp>
      <p:sp>
        <p:nvSpPr>
          <p:cNvPr id="63490" name="Plassholder for innhold 2">
            <a:extLst>
              <a:ext uri="{FF2B5EF4-FFF2-40B4-BE49-F238E27FC236}">
                <a16:creationId xmlns:a16="http://schemas.microsoft.com/office/drawing/2014/main" id="{28EDB94B-B3F3-B746-840F-120579475300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252413" y="1524000"/>
            <a:ext cx="8640762" cy="4114800"/>
          </a:xfrm>
        </p:spPr>
        <p:txBody>
          <a:bodyPr lIns="91440" tIns="45720" rIns="91440" bIns="45720"/>
          <a:lstStyle/>
          <a:p>
            <a:pPr eaLnBrk="1" hangingPunct="1">
              <a:spcBef>
                <a:spcPts val="1400"/>
              </a:spcBef>
              <a:spcAft>
                <a:spcPct val="0"/>
              </a:spcAft>
              <a:defRPr/>
            </a:pPr>
            <a:r>
              <a:rPr altLang="nb-NO" sz="2400">
                <a:solidFill>
                  <a:srgbClr val="BFBFBF"/>
                </a:solidFill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Introduksjon</a:t>
            </a:r>
          </a:p>
          <a:p>
            <a:pPr eaLnBrk="1" hangingPunct="1">
              <a:spcBef>
                <a:spcPts val="1400"/>
              </a:spcBef>
              <a:spcAft>
                <a:spcPct val="0"/>
              </a:spcAft>
              <a:defRPr/>
            </a:pPr>
            <a:r>
              <a:rPr altLang="nb-NO" sz="2400">
                <a:solidFill>
                  <a:srgbClr val="BFBFBF"/>
                </a:solidFill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Hva er </a:t>
            </a:r>
            <a:r>
              <a:rPr lang="nb-NO" altLang="nb-NO" sz="2400">
                <a:solidFill>
                  <a:srgbClr val="BFBFBF"/>
                </a:solidFill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en samtale</a:t>
            </a:r>
            <a:r>
              <a:rPr altLang="nb-NO" sz="2400">
                <a:solidFill>
                  <a:srgbClr val="BFBFBF"/>
                </a:solidFill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?</a:t>
            </a:r>
          </a:p>
          <a:p>
            <a:pPr eaLnBrk="1" hangingPunct="1">
              <a:spcBef>
                <a:spcPts val="1400"/>
              </a:spcBef>
              <a:spcAft>
                <a:spcPct val="0"/>
              </a:spcAft>
              <a:defRPr/>
            </a:pPr>
            <a:r>
              <a:rPr altLang="nb-NO" sz="2400" b="1">
                <a:solidFill>
                  <a:srgbClr val="00B050"/>
                </a:solidFill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Prateroboter</a:t>
            </a:r>
          </a:p>
          <a:p>
            <a:pPr lvl="1" eaLnBrk="1" hangingPunct="1">
              <a:defRPr/>
            </a:pPr>
            <a:r>
              <a:rPr lang="en-GB" altLang="nb-NO" b="1">
                <a:solidFill>
                  <a:srgbClr val="00B050"/>
                </a:solidFill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Regelbaserte systemer</a:t>
            </a:r>
          </a:p>
          <a:p>
            <a:pPr lvl="1" eaLnBrk="1" hangingPunct="1">
              <a:defRPr/>
            </a:pPr>
            <a:r>
              <a:rPr lang="en-GB" altLang="nb-NO" b="1">
                <a:solidFill>
                  <a:srgbClr val="00B050"/>
                </a:solidFill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IR og seq2seq modeller</a:t>
            </a:r>
          </a:p>
          <a:p>
            <a:pPr lvl="1" eaLnBrk="1" hangingPunct="1">
              <a:defRPr/>
            </a:pPr>
            <a:r>
              <a:rPr lang="en-GB" altLang="nb-NO" b="1">
                <a:solidFill>
                  <a:srgbClr val="00B050"/>
                </a:solidFill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Intentgjenkjenning</a:t>
            </a:r>
          </a:p>
          <a:p>
            <a:pPr eaLnBrk="1" hangingPunct="1">
              <a:spcBef>
                <a:spcPts val="1400"/>
              </a:spcBef>
              <a:spcAft>
                <a:spcPct val="0"/>
              </a:spcAft>
              <a:defRPr/>
            </a:pPr>
            <a:r>
              <a:rPr altLang="nb-NO" sz="2400">
                <a:solidFill>
                  <a:srgbClr val="BFBFBF"/>
                </a:solidFill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Dialogstyring</a:t>
            </a:r>
          </a:p>
          <a:p>
            <a:pPr eaLnBrk="1" hangingPunct="1">
              <a:spcBef>
                <a:spcPts val="1400"/>
              </a:spcBef>
              <a:spcAft>
                <a:spcPct val="0"/>
              </a:spcAft>
              <a:defRPr/>
            </a:pPr>
            <a:r>
              <a:rPr altLang="nb-NO" sz="2400">
                <a:solidFill>
                  <a:srgbClr val="BFBFBF"/>
                </a:solidFill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Etiske betrakninger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3D8B3D8-521E-0642-A4D8-51AA299D94DD}"/>
              </a:ext>
            </a:extLst>
          </p:cNvPr>
          <p:cNvSpPr txBox="1"/>
          <p:nvPr/>
        </p:nvSpPr>
        <p:spPr>
          <a:xfrm>
            <a:off x="8499475" y="6308725"/>
            <a:ext cx="392113" cy="288925"/>
          </a:xfrm>
          <a:prstGeom prst="rect">
            <a:avLst/>
          </a:prstGeom>
          <a:noFill/>
          <a:ln cap="flat">
            <a:noFill/>
          </a:ln>
        </p:spPr>
        <p:txBody>
          <a:bodyPr compatLnSpc="0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2D4B112-6F76-124F-95BE-BC74794A3906}" type="slidenum">
              <a:rPr lang="en-GB" sz="100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19</a:t>
            </a:fld>
            <a:endParaRPr lang="en-GB" sz="1000">
              <a:solidFill>
                <a:srgbClr val="000000"/>
              </a:solidFill>
              <a:latin typeface="Arial" pitchFamily="18"/>
              <a:ea typeface="SimSun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932450661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tel 1">
            <a:extLst>
              <a:ext uri="{FF2B5EF4-FFF2-40B4-BE49-F238E27FC236}">
                <a16:creationId xmlns:a16="http://schemas.microsoft.com/office/drawing/2014/main" id="{B73937C8-AC69-C043-A4E1-DB448B93E18B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nb-NO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Oblig 2b</a:t>
            </a:r>
          </a:p>
        </p:txBody>
      </p:sp>
      <p:sp>
        <p:nvSpPr>
          <p:cNvPr id="14338" name="Plassholder for innhold 2">
            <a:extLst>
              <a:ext uri="{FF2B5EF4-FFF2-40B4-BE49-F238E27FC236}">
                <a16:creationId xmlns:a16="http://schemas.microsoft.com/office/drawing/2014/main" id="{4DE47CE6-F3FD-314D-861F-5FE403C125A8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179388" y="1547813"/>
            <a:ext cx="5688756" cy="2889250"/>
          </a:xfrm>
        </p:spPr>
        <p:txBody>
          <a:bodyPr lIns="91440" tIns="45720" rIns="91440" bIns="45720"/>
          <a:lstStyle/>
          <a:p>
            <a:pPr eaLnBrk="1" hangingPunct="1">
              <a:spcBef>
                <a:spcPts val="1400"/>
              </a:spcBef>
              <a:spcAft>
                <a:spcPct val="0"/>
              </a:spcAft>
              <a:defRPr/>
            </a:pPr>
            <a:r>
              <a:rPr altLang="nb-NO" sz="28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2 deler:</a:t>
            </a:r>
          </a:p>
          <a:p>
            <a:pPr lvl="1" eaLnBrk="1" hangingPunct="1">
              <a:defRPr/>
            </a:pPr>
            <a:r>
              <a:rPr altLang="nb-NO" sz="2400" b="1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MT</a:t>
            </a:r>
            <a:r>
              <a:rPr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: Oversettelseseksperimenter med filmtekstinger fra Ringenes Herre (</a:t>
            </a:r>
            <a:r>
              <a:rPr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tysk</a:t>
            </a:r>
            <a:r>
              <a:rPr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lang="nb-NO"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  <a:sym typeface="Wingdings" pitchFamily="2" charset="2"/>
              </a:rPr>
              <a:t></a:t>
            </a:r>
            <a:r>
              <a:rPr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engelsk)</a:t>
            </a:r>
          </a:p>
          <a:p>
            <a:pPr lvl="1" eaLnBrk="1" hangingPunct="1">
              <a:defRPr/>
            </a:pPr>
            <a:r>
              <a:rPr altLang="nb-NO" sz="2400" b="1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Interaktive systemer</a:t>
            </a:r>
            <a:r>
              <a:rPr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: utvikling av en veldig enkel, datadrevet praterobot (trent på filmtekstinger)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065400E-098E-4644-9F4D-FA60B05E9E0E}"/>
              </a:ext>
            </a:extLst>
          </p:cNvPr>
          <p:cNvSpPr txBox="1"/>
          <p:nvPr/>
        </p:nvSpPr>
        <p:spPr>
          <a:xfrm>
            <a:off x="8499475" y="6308725"/>
            <a:ext cx="392113" cy="288925"/>
          </a:xfrm>
          <a:prstGeom prst="rect">
            <a:avLst/>
          </a:prstGeom>
          <a:noFill/>
          <a:ln cap="flat">
            <a:noFill/>
          </a:ln>
        </p:spPr>
        <p:txBody>
          <a:bodyPr compatLnSpc="0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43D156EF-CF0E-2F46-AFA3-3226082E5BB2}" type="slidenum">
              <a:rPr lang="en-GB" sz="100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</a:t>
            </a:fld>
            <a:endParaRPr lang="en-GB" sz="1000">
              <a:solidFill>
                <a:srgbClr val="000000"/>
              </a:solidFill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ADC2BFBF-21CE-9245-9CBE-BFB3ACCEB8A6}"/>
              </a:ext>
            </a:extLst>
          </p:cNvPr>
          <p:cNvSpPr txBox="1"/>
          <p:nvPr/>
        </p:nvSpPr>
        <p:spPr>
          <a:xfrm>
            <a:off x="309562" y="4873056"/>
            <a:ext cx="8189913" cy="1203101"/>
          </a:xfrm>
          <a:prstGeom prst="rect">
            <a:avLst/>
          </a:prstGeom>
          <a:noFill/>
          <a:ln cap="flat">
            <a:noFill/>
          </a:ln>
        </p:spPr>
        <p:txBody>
          <a:bodyPr compatLnSpc="0"/>
          <a:lstStyle/>
          <a:p>
            <a:pPr marL="457200" indent="-457200" eaLnBrk="1" fontAlgn="auto" hangingPunct="1">
              <a:spcBef>
                <a:spcPts val="14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defRPr/>
            </a:pPr>
            <a:r>
              <a:rPr lang="nb-NO" sz="2400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Oppgaven skal publiseres i de neste dagene</a:t>
            </a:r>
          </a:p>
          <a:p>
            <a:pPr marL="457200" indent="-457200" eaLnBrk="1" fontAlgn="auto" hangingPunct="1">
              <a:spcBef>
                <a:spcPts val="14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defRPr/>
            </a:pPr>
            <a:r>
              <a:rPr lang="nb-NO" sz="2400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Innleveringsfrist: </a:t>
            </a:r>
            <a:r>
              <a:rPr lang="nb-NO" sz="2400" b="1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16. mai</a:t>
            </a:r>
            <a:endParaRPr lang="nb-NO" sz="2400" kern="0" dirty="0">
              <a:solidFill>
                <a:srgbClr val="000000"/>
              </a:solidFill>
              <a:latin typeface="Arial" pitchFamily="18"/>
              <a:ea typeface="SimSun" pitchFamily="2"/>
              <a:cs typeface="Lucida Sans" pitchFamily="2"/>
            </a:endParaRPr>
          </a:p>
        </p:txBody>
      </p:sp>
      <p:pic>
        <p:nvPicPr>
          <p:cNvPr id="14341" name="Bilde 6" descr="Et bilde som inneholder innendørs, foto, kake, bord&#10;&#10;Automatisk generert beskrivelse">
            <a:extLst>
              <a:ext uri="{FF2B5EF4-FFF2-40B4-BE49-F238E27FC236}">
                <a16:creationId xmlns:a16="http://schemas.microsoft.com/office/drawing/2014/main" id="{9363861B-9D89-2245-8356-F83EF02FD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696913"/>
            <a:ext cx="2503488" cy="3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7387820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tel 1">
            <a:extLst>
              <a:ext uri="{FF2B5EF4-FFF2-40B4-BE49-F238E27FC236}">
                <a16:creationId xmlns:a16="http://schemas.microsoft.com/office/drawing/2014/main" id="{27A41813-DBF7-B74F-9D1E-654B6F02612F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nb-NO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Grunnarkitektur</a:t>
            </a:r>
          </a:p>
        </p:txBody>
      </p:sp>
      <p:sp>
        <p:nvSpPr>
          <p:cNvPr id="3" name="Plassholder for lysbildenummer 3">
            <a:extLst>
              <a:ext uri="{FF2B5EF4-FFF2-40B4-BE49-F238E27FC236}">
                <a16:creationId xmlns:a16="http://schemas.microsoft.com/office/drawing/2014/main" id="{E6F298D0-D504-5544-994F-D1135836DAAB}"/>
              </a:ext>
            </a:extLst>
          </p:cNvPr>
          <p:cNvSpPr txBox="1"/>
          <p:nvPr/>
        </p:nvSpPr>
        <p:spPr>
          <a:xfrm>
            <a:off x="8604250" y="6453188"/>
            <a:ext cx="479425" cy="288925"/>
          </a:xfrm>
          <a:prstGeom prst="rect">
            <a:avLst/>
          </a:prstGeom>
          <a:noFill/>
          <a:ln cap="flat">
            <a:noFill/>
          </a:ln>
        </p:spPr>
        <p:txBody>
          <a:bodyPr lIns="122040" tIns="60840" rIns="122040" bIns="60840" compatLnSpc="0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816271B-1BF0-4F46-9118-9DEEBEAD0281}" type="slidenum">
              <a:rPr lang="en-GB" sz="1340" kern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</a:t>
            </a:fld>
            <a:endParaRPr lang="en-GB" sz="1340" kern="0">
              <a:solidFill>
                <a:srgbClr val="000000"/>
              </a:solidFill>
              <a:latin typeface="Arial" pitchFamily="18"/>
              <a:ea typeface="SimSun" pitchFamily="2"/>
              <a:cs typeface="Lucida Sans" pitchFamily="2"/>
            </a:endParaRPr>
          </a:p>
        </p:txBody>
      </p:sp>
      <p:pic>
        <p:nvPicPr>
          <p:cNvPr id="65539" name="canstockphoto3857357.jpg" descr="canstockphoto3857357.jpg">
            <a:extLst>
              <a:ext uri="{FF2B5EF4-FFF2-40B4-BE49-F238E27FC236}">
                <a16:creationId xmlns:a16="http://schemas.microsoft.com/office/drawing/2014/main" id="{960512AD-E958-CC42-B4F4-E70651E04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313" y="4811713"/>
            <a:ext cx="1481137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pe 47">
            <a:extLst>
              <a:ext uri="{FF2B5EF4-FFF2-40B4-BE49-F238E27FC236}">
                <a16:creationId xmlns:a16="http://schemas.microsoft.com/office/drawing/2014/main" id="{60BF1D8E-09EB-1742-A9C3-8D943BD7368C}"/>
              </a:ext>
            </a:extLst>
          </p:cNvPr>
          <p:cNvGrpSpPr>
            <a:grpSpLocks/>
          </p:cNvGrpSpPr>
          <p:nvPr/>
        </p:nvGrpSpPr>
        <p:grpSpPr bwMode="auto">
          <a:xfrm>
            <a:off x="107950" y="4273550"/>
            <a:ext cx="3513138" cy="1662113"/>
            <a:chOff x="107640" y="4273200"/>
            <a:chExt cx="3512880" cy="1662840"/>
          </a:xfrm>
        </p:grpSpPr>
        <p:sp>
          <p:nvSpPr>
            <p:cNvPr id="6" name="input speech signal…">
              <a:extLst>
                <a:ext uri="{FF2B5EF4-FFF2-40B4-BE49-F238E27FC236}">
                  <a16:creationId xmlns:a16="http://schemas.microsoft.com/office/drawing/2014/main" id="{3FFF2363-312B-E247-84E6-3E317F5E26C5}"/>
                </a:ext>
              </a:extLst>
            </p:cNvPr>
            <p:cNvSpPr txBox="1"/>
            <p:nvPr/>
          </p:nvSpPr>
          <p:spPr>
            <a:xfrm>
              <a:off x="107640" y="5084768"/>
              <a:ext cx="3027141" cy="851272"/>
            </a:xfrm>
            <a:prstGeom prst="rect">
              <a:avLst/>
            </a:prstGeom>
            <a:solidFill>
              <a:srgbClr val="FFFFFF"/>
            </a:solidFill>
            <a:ln cap="flat">
              <a:noFill/>
            </a:ln>
          </p:spPr>
          <p:txBody>
            <a:bodyPr lIns="35640" tIns="35640" rIns="35640" bIns="35640" anchor="ctr" compatLnSpc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b-NO" sz="2530" kern="0">
                  <a:solidFill>
                    <a:srgbClr val="831100"/>
                  </a:solidFill>
                  <a:latin typeface="Arial" pitchFamily="18"/>
                  <a:ea typeface="SimSun" pitchFamily="2"/>
                  <a:cs typeface="Lucida Sans" pitchFamily="2"/>
                </a:rPr>
                <a:t>inngangssignal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b-NO" sz="2530" i="1" kern="0">
                  <a:solidFill>
                    <a:srgbClr val="831100"/>
                  </a:solidFill>
                  <a:latin typeface="Arial" pitchFamily="18"/>
                  <a:ea typeface="SimSun" pitchFamily="2"/>
                  <a:cs typeface="Lucida Sans" pitchFamily="2"/>
                </a:rPr>
                <a:t>(brukerytring)</a:t>
              </a:r>
            </a:p>
          </p:txBody>
        </p:sp>
        <p:sp>
          <p:nvSpPr>
            <p:cNvPr id="7" name="Linje">
              <a:extLst>
                <a:ext uri="{FF2B5EF4-FFF2-40B4-BE49-F238E27FC236}">
                  <a16:creationId xmlns:a16="http://schemas.microsoft.com/office/drawing/2014/main" id="{50675872-06BA-174B-B71A-2282784B81F0}"/>
                </a:ext>
              </a:extLst>
            </p:cNvPr>
            <p:cNvSpPr/>
            <p:nvPr/>
          </p:nvSpPr>
          <p:spPr>
            <a:xfrm>
              <a:off x="1339450" y="4273200"/>
              <a:ext cx="0" cy="53839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0"/>
                <a:gd name="f8" fmla="abs f3"/>
                <a:gd name="f9" fmla="abs f4"/>
                <a:gd name="f10" fmla="abs f5"/>
                <a:gd name="f11" fmla="*/ f7 f0 1"/>
                <a:gd name="f12" fmla="?: f8 f3 1"/>
                <a:gd name="f13" fmla="?: f9 f4 1"/>
                <a:gd name="f14" fmla="?: f10 f5 1"/>
                <a:gd name="f15" fmla="*/ f11 1 f2"/>
                <a:gd name="f16" fmla="*/ f12 1 21600"/>
                <a:gd name="f17" fmla="*/ f13 1 21600"/>
                <a:gd name="f18" fmla="*/ 21600 f12 1"/>
                <a:gd name="f19" fmla="*/ 21600 f13 1"/>
                <a:gd name="f20" fmla="+- f15 0 f1"/>
                <a:gd name="f21" fmla="min f17 f16"/>
                <a:gd name="f22" fmla="*/ f18 1 f14"/>
                <a:gd name="f23" fmla="*/ f19 1 f14"/>
                <a:gd name="f24" fmla="val f22"/>
                <a:gd name="f25" fmla="val f23"/>
                <a:gd name="f26" fmla="*/ f6 f21 1"/>
                <a:gd name="f27" fmla="*/ f24 f21 1"/>
                <a:gd name="f28" fmla="*/ f25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0">
                  <a:pos x="f26" y="f26"/>
                </a:cxn>
                <a:cxn ang="f20">
                  <a:pos x="f27" y="f28"/>
                </a:cxn>
              </a:cxnLst>
              <a:rect l="f26" t="f26" r="f27" b="f28"/>
              <a:pathLst>
                <a:path>
                  <a:moveTo>
                    <a:pt x="f26" y="f26"/>
                  </a:moveTo>
                  <a:lnTo>
                    <a:pt x="f27" y="f28"/>
                  </a:lnTo>
                </a:path>
              </a:pathLst>
            </a:custGeom>
            <a:noFill/>
            <a:ln w="50760" cap="flat">
              <a:solidFill>
                <a:srgbClr val="7C2A00"/>
              </a:solidFill>
              <a:prstDash val="solid"/>
              <a:miter/>
              <a:headEnd type="arrow"/>
            </a:ln>
          </p:spPr>
          <p:txBody>
            <a:bodyPr lIns="35640" tIns="35640" rIns="35640" bIns="35640" anchor="ctr" compatLnSpc="0"/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8" name="Linje">
              <a:extLst>
                <a:ext uri="{FF2B5EF4-FFF2-40B4-BE49-F238E27FC236}">
                  <a16:creationId xmlns:a16="http://schemas.microsoft.com/office/drawing/2014/main" id="{BDB2400B-71DB-D14A-8D58-7287DE5970C2}"/>
                </a:ext>
              </a:extLst>
            </p:cNvPr>
            <p:cNvSpPr/>
            <p:nvPr/>
          </p:nvSpPr>
          <p:spPr>
            <a:xfrm>
              <a:off x="1323576" y="4754423"/>
              <a:ext cx="2296944" cy="95768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0"/>
                <a:gd name="f8" fmla="abs f3"/>
                <a:gd name="f9" fmla="abs f4"/>
                <a:gd name="f10" fmla="abs f5"/>
                <a:gd name="f11" fmla="*/ f7 f0 1"/>
                <a:gd name="f12" fmla="?: f8 f3 1"/>
                <a:gd name="f13" fmla="?: f9 f4 1"/>
                <a:gd name="f14" fmla="?: f10 f5 1"/>
                <a:gd name="f15" fmla="*/ f11 1 f2"/>
                <a:gd name="f16" fmla="*/ f12 1 21600"/>
                <a:gd name="f17" fmla="*/ f13 1 21600"/>
                <a:gd name="f18" fmla="*/ 21600 f12 1"/>
                <a:gd name="f19" fmla="*/ 21600 f13 1"/>
                <a:gd name="f20" fmla="+- f15 0 f1"/>
                <a:gd name="f21" fmla="min f17 f16"/>
                <a:gd name="f22" fmla="*/ f18 1 f14"/>
                <a:gd name="f23" fmla="*/ f19 1 f14"/>
                <a:gd name="f24" fmla="val f22"/>
                <a:gd name="f25" fmla="val f23"/>
                <a:gd name="f26" fmla="*/ f6 f21 1"/>
                <a:gd name="f27" fmla="*/ f24 f21 1"/>
                <a:gd name="f28" fmla="*/ f25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0">
                  <a:pos x="f26" y="f26"/>
                </a:cxn>
                <a:cxn ang="f20">
                  <a:pos x="f27" y="f28"/>
                </a:cxn>
              </a:cxnLst>
              <a:rect l="f26" t="f26" r="f27" b="f28"/>
              <a:pathLst>
                <a:path>
                  <a:moveTo>
                    <a:pt x="f26" y="f26"/>
                  </a:moveTo>
                  <a:lnTo>
                    <a:pt x="f27" y="f28"/>
                  </a:lnTo>
                </a:path>
              </a:pathLst>
            </a:custGeom>
            <a:noFill/>
            <a:ln w="50760" cap="flat">
              <a:solidFill>
                <a:srgbClr val="7C2A00"/>
              </a:solidFill>
              <a:prstDash val="solid"/>
              <a:miter/>
            </a:ln>
          </p:spPr>
          <p:txBody>
            <a:bodyPr lIns="35640" tIns="35640" rIns="35640" bIns="35640" anchor="ctr" compatLnSpc="0"/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>
                <a:latin typeface="Arial" pitchFamily="18"/>
                <a:ea typeface="SimSun" pitchFamily="2"/>
                <a:cs typeface="Lucida Sans" pitchFamily="2"/>
              </a:endParaRPr>
            </a:p>
          </p:txBody>
        </p:sp>
      </p:grpSp>
      <p:grpSp>
        <p:nvGrpSpPr>
          <p:cNvPr id="9" name="Gruppe 48">
            <a:extLst>
              <a:ext uri="{FF2B5EF4-FFF2-40B4-BE49-F238E27FC236}">
                <a16:creationId xmlns:a16="http://schemas.microsoft.com/office/drawing/2014/main" id="{D7863FAF-2321-4442-B08C-B9E8BE3DD9C1}"/>
              </a:ext>
            </a:extLst>
          </p:cNvPr>
          <p:cNvGrpSpPr>
            <a:grpSpLocks/>
          </p:cNvGrpSpPr>
          <p:nvPr/>
        </p:nvGrpSpPr>
        <p:grpSpPr bwMode="auto">
          <a:xfrm>
            <a:off x="4810125" y="4271963"/>
            <a:ext cx="4514850" cy="1663700"/>
            <a:chOff x="4809960" y="4272480"/>
            <a:chExt cx="4514760" cy="1663920"/>
          </a:xfrm>
        </p:grpSpPr>
        <p:sp>
          <p:nvSpPr>
            <p:cNvPr id="10" name="output speech signal…">
              <a:extLst>
                <a:ext uri="{FF2B5EF4-FFF2-40B4-BE49-F238E27FC236}">
                  <a16:creationId xmlns:a16="http://schemas.microsoft.com/office/drawing/2014/main" id="{10225D0E-255D-B44E-9F88-496F58D1C1D8}"/>
                </a:ext>
              </a:extLst>
            </p:cNvPr>
            <p:cNvSpPr txBox="1"/>
            <p:nvPr/>
          </p:nvSpPr>
          <p:spPr>
            <a:xfrm>
              <a:off x="6352979" y="5085387"/>
              <a:ext cx="2971741" cy="851013"/>
            </a:xfrm>
            <a:prstGeom prst="rect">
              <a:avLst/>
            </a:prstGeom>
            <a:solidFill>
              <a:srgbClr val="FFFFFF"/>
            </a:solidFill>
            <a:ln cap="flat">
              <a:noFill/>
            </a:ln>
          </p:spPr>
          <p:txBody>
            <a:bodyPr lIns="35640" tIns="35640" rIns="35640" bIns="35640" anchor="ctr" compatLnSpc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b-NO" sz="2530" kern="0">
                  <a:solidFill>
                    <a:srgbClr val="831100"/>
                  </a:solidFill>
                  <a:latin typeface="Arial" pitchFamily="18"/>
                  <a:ea typeface="SimSun" pitchFamily="2"/>
                  <a:cs typeface="Lucida Sans" pitchFamily="2"/>
                </a:rPr>
                <a:t>utgangssignal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b-NO" sz="2530" i="1" kern="0">
                  <a:solidFill>
                    <a:srgbClr val="831100"/>
                  </a:solidFill>
                  <a:latin typeface="Arial" pitchFamily="18"/>
                  <a:ea typeface="SimSun" pitchFamily="2"/>
                  <a:cs typeface="Lucida Sans" pitchFamily="2"/>
                </a:rPr>
                <a:t>(maskinytring)</a:t>
              </a:r>
            </a:p>
          </p:txBody>
        </p:sp>
        <p:sp>
          <p:nvSpPr>
            <p:cNvPr id="11" name="Linje">
              <a:extLst>
                <a:ext uri="{FF2B5EF4-FFF2-40B4-BE49-F238E27FC236}">
                  <a16:creationId xmlns:a16="http://schemas.microsoft.com/office/drawing/2014/main" id="{0CB2B9F2-F368-2548-B15A-B468F684305E}"/>
                </a:ext>
              </a:extLst>
            </p:cNvPr>
            <p:cNvSpPr/>
            <p:nvPr/>
          </p:nvSpPr>
          <p:spPr>
            <a:xfrm flipV="1">
              <a:off x="4809960" y="4669407"/>
              <a:ext cx="2643135" cy="95897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0"/>
                <a:gd name="f8" fmla="abs f3"/>
                <a:gd name="f9" fmla="abs f4"/>
                <a:gd name="f10" fmla="abs f5"/>
                <a:gd name="f11" fmla="*/ f7 f0 1"/>
                <a:gd name="f12" fmla="?: f8 f3 1"/>
                <a:gd name="f13" fmla="?: f9 f4 1"/>
                <a:gd name="f14" fmla="?: f10 f5 1"/>
                <a:gd name="f15" fmla="*/ f11 1 f2"/>
                <a:gd name="f16" fmla="*/ f12 1 21600"/>
                <a:gd name="f17" fmla="*/ f13 1 21600"/>
                <a:gd name="f18" fmla="*/ 21600 f12 1"/>
                <a:gd name="f19" fmla="*/ 21600 f13 1"/>
                <a:gd name="f20" fmla="+- f15 0 f1"/>
                <a:gd name="f21" fmla="min f17 f16"/>
                <a:gd name="f22" fmla="*/ f18 1 f14"/>
                <a:gd name="f23" fmla="*/ f19 1 f14"/>
                <a:gd name="f24" fmla="val f22"/>
                <a:gd name="f25" fmla="val f23"/>
                <a:gd name="f26" fmla="*/ f6 f21 1"/>
                <a:gd name="f27" fmla="*/ f24 f21 1"/>
                <a:gd name="f28" fmla="*/ f25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0">
                  <a:pos x="f26" y="f26"/>
                </a:cxn>
                <a:cxn ang="f20">
                  <a:pos x="f27" y="f28"/>
                </a:cxn>
              </a:cxnLst>
              <a:rect l="f26" t="f26" r="f27" b="f28"/>
              <a:pathLst>
                <a:path>
                  <a:moveTo>
                    <a:pt x="f26" y="f26"/>
                  </a:moveTo>
                  <a:lnTo>
                    <a:pt x="f27" y="f28"/>
                  </a:lnTo>
                </a:path>
              </a:pathLst>
            </a:custGeom>
            <a:noFill/>
            <a:ln w="50760" cap="flat">
              <a:solidFill>
                <a:srgbClr val="7C2A00"/>
              </a:solidFill>
              <a:prstDash val="solid"/>
              <a:miter/>
              <a:headEnd type="arrow"/>
            </a:ln>
          </p:spPr>
          <p:txBody>
            <a:bodyPr lIns="35640" tIns="35640" rIns="35640" bIns="35640" anchor="ctr" compatLnSpc="0"/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2" name="Linje">
              <a:extLst>
                <a:ext uri="{FF2B5EF4-FFF2-40B4-BE49-F238E27FC236}">
                  <a16:creationId xmlns:a16="http://schemas.microsoft.com/office/drawing/2014/main" id="{1B4823E2-9005-B44D-8D74-1FBBE101BAEB}"/>
                </a:ext>
              </a:extLst>
            </p:cNvPr>
            <p:cNvSpPr/>
            <p:nvPr/>
          </p:nvSpPr>
          <p:spPr>
            <a:xfrm flipV="1">
              <a:off x="7453095" y="4272480"/>
              <a:ext cx="0" cy="41439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0"/>
                <a:gd name="f8" fmla="abs f3"/>
                <a:gd name="f9" fmla="abs f4"/>
                <a:gd name="f10" fmla="abs f5"/>
                <a:gd name="f11" fmla="*/ f7 f0 1"/>
                <a:gd name="f12" fmla="?: f8 f3 1"/>
                <a:gd name="f13" fmla="?: f9 f4 1"/>
                <a:gd name="f14" fmla="?: f10 f5 1"/>
                <a:gd name="f15" fmla="*/ f11 1 f2"/>
                <a:gd name="f16" fmla="*/ f12 1 21600"/>
                <a:gd name="f17" fmla="*/ f13 1 21600"/>
                <a:gd name="f18" fmla="*/ 21600 f12 1"/>
                <a:gd name="f19" fmla="*/ 21600 f13 1"/>
                <a:gd name="f20" fmla="+- f15 0 f1"/>
                <a:gd name="f21" fmla="min f17 f16"/>
                <a:gd name="f22" fmla="*/ f18 1 f14"/>
                <a:gd name="f23" fmla="*/ f19 1 f14"/>
                <a:gd name="f24" fmla="val f22"/>
                <a:gd name="f25" fmla="val f23"/>
                <a:gd name="f26" fmla="*/ f6 f21 1"/>
                <a:gd name="f27" fmla="*/ f24 f21 1"/>
                <a:gd name="f28" fmla="*/ f25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0">
                  <a:pos x="f26" y="f26"/>
                </a:cxn>
                <a:cxn ang="f20">
                  <a:pos x="f27" y="f28"/>
                </a:cxn>
              </a:cxnLst>
              <a:rect l="f26" t="f26" r="f27" b="f28"/>
              <a:pathLst>
                <a:path>
                  <a:moveTo>
                    <a:pt x="f26" y="f26"/>
                  </a:moveTo>
                  <a:lnTo>
                    <a:pt x="f27" y="f28"/>
                  </a:lnTo>
                </a:path>
              </a:pathLst>
            </a:custGeom>
            <a:noFill/>
            <a:ln w="50760" cap="flat">
              <a:solidFill>
                <a:srgbClr val="7C2A00"/>
              </a:solidFill>
              <a:prstDash val="solid"/>
              <a:miter/>
            </a:ln>
          </p:spPr>
          <p:txBody>
            <a:bodyPr lIns="35640" tIns="35640" rIns="35640" bIns="35640" anchor="ctr" compatLnSpc="0"/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>
                <a:latin typeface="Arial" pitchFamily="18"/>
                <a:ea typeface="SimSun" pitchFamily="2"/>
                <a:cs typeface="Lucida Sans" pitchFamily="2"/>
              </a:endParaRPr>
            </a:p>
          </p:txBody>
        </p:sp>
      </p:grpSp>
      <p:grpSp>
        <p:nvGrpSpPr>
          <p:cNvPr id="13" name="Gruppe 17">
            <a:extLst>
              <a:ext uri="{FF2B5EF4-FFF2-40B4-BE49-F238E27FC236}">
                <a16:creationId xmlns:a16="http://schemas.microsoft.com/office/drawing/2014/main" id="{C779B22D-BB47-4C47-88BB-F6D215C93F2A}"/>
              </a:ext>
            </a:extLst>
          </p:cNvPr>
          <p:cNvGrpSpPr>
            <a:grpSpLocks/>
          </p:cNvGrpSpPr>
          <p:nvPr/>
        </p:nvGrpSpPr>
        <p:grpSpPr bwMode="auto">
          <a:xfrm>
            <a:off x="255588" y="2532063"/>
            <a:ext cx="3260725" cy="1722437"/>
            <a:chOff x="255240" y="2531520"/>
            <a:chExt cx="3260879" cy="1722240"/>
          </a:xfrm>
        </p:grpSpPr>
        <p:sp>
          <p:nvSpPr>
            <p:cNvPr id="14" name="Rektangel: avrundede hjørner 15">
              <a:extLst>
                <a:ext uri="{FF2B5EF4-FFF2-40B4-BE49-F238E27FC236}">
                  <a16:creationId xmlns:a16="http://schemas.microsoft.com/office/drawing/2014/main" id="{93FD4EF4-8FE9-644C-B79E-91977684D09E}"/>
                </a:ext>
              </a:extLst>
            </p:cNvPr>
            <p:cNvSpPr/>
            <p:nvPr/>
          </p:nvSpPr>
          <p:spPr>
            <a:xfrm>
              <a:off x="255240" y="2531520"/>
              <a:ext cx="3240240" cy="1722240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360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E6EAF5"/>
            </a:solidFill>
            <a:ln w="9360" cap="flat">
              <a:solidFill>
                <a:srgbClr val="000000"/>
              </a:solidFill>
              <a:prstDash val="solid"/>
              <a:round/>
            </a:ln>
          </p:spPr>
          <p:txBody>
            <a:bodyPr wrap="none" lIns="122040" tIns="60840" rIns="122040" bIns="60840" anchor="ctr" compatLnSpc="0"/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5" name="TekstSylinder 13">
              <a:extLst>
                <a:ext uri="{FF2B5EF4-FFF2-40B4-BE49-F238E27FC236}">
                  <a16:creationId xmlns:a16="http://schemas.microsoft.com/office/drawing/2014/main" id="{10DC1725-5C31-1D48-88F2-2EBDEA856D30}"/>
                </a:ext>
              </a:extLst>
            </p:cNvPr>
            <p:cNvSpPr txBox="1"/>
            <p:nvPr/>
          </p:nvSpPr>
          <p:spPr>
            <a:xfrm>
              <a:off x="452099" y="2591838"/>
              <a:ext cx="3064020" cy="1601604"/>
            </a:xfrm>
            <a:prstGeom prst="rect">
              <a:avLst/>
            </a:prstGeom>
            <a:noFill/>
            <a:ln cap="flat">
              <a:noFill/>
            </a:ln>
          </p:spPr>
          <p:txBody>
            <a:bodyPr lIns="122040" tIns="60840" rIns="122040" bIns="60840" compatLnSpc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b-NO" sz="3200" kern="0">
                  <a:solidFill>
                    <a:srgbClr val="000000"/>
                  </a:solidFill>
                  <a:latin typeface="Arial" pitchFamily="18"/>
                  <a:ea typeface="SimSun" pitchFamily="2"/>
                  <a:cs typeface="Lucida Sans" pitchFamily="2"/>
                </a:rPr>
                <a:t>NLU (Natural Language Understanding)</a:t>
              </a:r>
            </a:p>
          </p:txBody>
        </p:sp>
      </p:grpSp>
      <p:grpSp>
        <p:nvGrpSpPr>
          <p:cNvPr id="16" name="Gruppe 18">
            <a:extLst>
              <a:ext uri="{FF2B5EF4-FFF2-40B4-BE49-F238E27FC236}">
                <a16:creationId xmlns:a16="http://schemas.microsoft.com/office/drawing/2014/main" id="{C156AD9F-C0BD-804F-951B-6D190039ACB5}"/>
              </a:ext>
            </a:extLst>
          </p:cNvPr>
          <p:cNvGrpSpPr>
            <a:grpSpLocks/>
          </p:cNvGrpSpPr>
          <p:nvPr/>
        </p:nvGrpSpPr>
        <p:grpSpPr bwMode="auto">
          <a:xfrm>
            <a:off x="5102225" y="2971800"/>
            <a:ext cx="3895725" cy="1176338"/>
            <a:chOff x="5102640" y="2971800"/>
            <a:chExt cx="3895200" cy="1176839"/>
          </a:xfrm>
        </p:grpSpPr>
        <p:sp>
          <p:nvSpPr>
            <p:cNvPr id="17" name="Rektangel: avrundede hjørner 16">
              <a:extLst>
                <a:ext uri="{FF2B5EF4-FFF2-40B4-BE49-F238E27FC236}">
                  <a16:creationId xmlns:a16="http://schemas.microsoft.com/office/drawing/2014/main" id="{D9F35A50-7462-5040-BBF2-D085B47592A6}"/>
                </a:ext>
              </a:extLst>
            </p:cNvPr>
            <p:cNvSpPr/>
            <p:nvPr/>
          </p:nvSpPr>
          <p:spPr>
            <a:xfrm>
              <a:off x="5102640" y="2984505"/>
              <a:ext cx="3895200" cy="1164134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360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E6EAF5"/>
            </a:solidFill>
            <a:ln w="9360" cap="flat">
              <a:solidFill>
                <a:srgbClr val="000000"/>
              </a:solidFill>
              <a:prstDash val="solid"/>
              <a:round/>
            </a:ln>
          </p:spPr>
          <p:txBody>
            <a:bodyPr wrap="none" lIns="122040" tIns="60840" rIns="122040" bIns="60840" anchor="ctr" compatLnSpc="0"/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8" name="TekstSylinder 14">
              <a:extLst>
                <a:ext uri="{FF2B5EF4-FFF2-40B4-BE49-F238E27FC236}">
                  <a16:creationId xmlns:a16="http://schemas.microsoft.com/office/drawing/2014/main" id="{30924423-A4DE-7645-8638-49D64B4214A1}"/>
                </a:ext>
              </a:extLst>
            </p:cNvPr>
            <p:cNvSpPr txBox="1"/>
            <p:nvPr/>
          </p:nvSpPr>
          <p:spPr>
            <a:xfrm>
              <a:off x="5180418" y="2971800"/>
              <a:ext cx="3720599" cy="1108547"/>
            </a:xfrm>
            <a:prstGeom prst="rect">
              <a:avLst/>
            </a:prstGeom>
            <a:noFill/>
            <a:ln cap="flat">
              <a:noFill/>
            </a:ln>
          </p:spPr>
          <p:txBody>
            <a:bodyPr lIns="122040" tIns="60840" rIns="122040" bIns="60840" compatLnSpc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b-NO" sz="3200" kern="0">
                  <a:solidFill>
                    <a:srgbClr val="000000"/>
                  </a:solidFill>
                  <a:latin typeface="Arial" pitchFamily="18"/>
                  <a:ea typeface="SimSun" pitchFamily="2"/>
                  <a:cs typeface="Lucida Sans" pitchFamily="2"/>
                </a:rPr>
                <a:t>Generation / response selection</a:t>
              </a:r>
            </a:p>
          </p:txBody>
        </p:sp>
      </p:grpSp>
      <p:sp>
        <p:nvSpPr>
          <p:cNvPr id="19" name="Frihåndsform: figur 45">
            <a:extLst>
              <a:ext uri="{FF2B5EF4-FFF2-40B4-BE49-F238E27FC236}">
                <a16:creationId xmlns:a16="http://schemas.microsoft.com/office/drawing/2014/main" id="{693E927F-68D0-2B4E-849A-81A0FFA8DF0B}"/>
              </a:ext>
            </a:extLst>
          </p:cNvPr>
          <p:cNvSpPr/>
          <p:nvPr/>
        </p:nvSpPr>
        <p:spPr>
          <a:xfrm>
            <a:off x="3516313" y="2638425"/>
            <a:ext cx="1625600" cy="28892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219200"/>
              <a:gd name="f7" fmla="val 216755"/>
              <a:gd name="f8" fmla="val 209982"/>
              <a:gd name="f9" fmla="val 179493"/>
              <a:gd name="f10" fmla="val 104430"/>
              <a:gd name="f11" fmla="val 358987"/>
              <a:gd name="f12" fmla="+- 0 0 1121"/>
              <a:gd name="f13" fmla="val 562187"/>
              <a:gd name="f14" fmla="val 8"/>
              <a:gd name="f15" fmla="val 765387"/>
              <a:gd name="f16" fmla="val 1137"/>
              <a:gd name="f17" fmla="+- 0 0 0"/>
              <a:gd name="f18" fmla="*/ f3 1 1219200"/>
              <a:gd name="f19" fmla="*/ f4 1 216755"/>
              <a:gd name="f20" fmla="+- f7 0 f5"/>
              <a:gd name="f21" fmla="+- f6 0 f5"/>
              <a:gd name="f22" fmla="*/ f17 f0 1"/>
              <a:gd name="f23" fmla="*/ f21 1 1219200"/>
              <a:gd name="f24" fmla="*/ f20 1 216755"/>
              <a:gd name="f25" fmla="*/ 0 f21 1"/>
              <a:gd name="f26" fmla="*/ 209982 f20 1"/>
              <a:gd name="f27" fmla="*/ 562187 f21 1"/>
              <a:gd name="f28" fmla="*/ 8 f20 1"/>
              <a:gd name="f29" fmla="*/ 1219200 f21 1"/>
              <a:gd name="f30" fmla="*/ 216755 f20 1"/>
              <a:gd name="f31" fmla="*/ f22 1 f2"/>
              <a:gd name="f32" fmla="*/ f25 1 1219200"/>
              <a:gd name="f33" fmla="*/ f26 1 216755"/>
              <a:gd name="f34" fmla="*/ f27 1 1219200"/>
              <a:gd name="f35" fmla="*/ f28 1 216755"/>
              <a:gd name="f36" fmla="*/ f29 1 1219200"/>
              <a:gd name="f37" fmla="*/ f30 1 216755"/>
              <a:gd name="f38" fmla="*/ f5 1 f23"/>
              <a:gd name="f39" fmla="*/ f6 1 f23"/>
              <a:gd name="f40" fmla="*/ f5 1 f24"/>
              <a:gd name="f41" fmla="*/ f7 1 f24"/>
              <a:gd name="f42" fmla="+- f31 0 f1"/>
              <a:gd name="f43" fmla="*/ f32 1 f23"/>
              <a:gd name="f44" fmla="*/ f33 1 f24"/>
              <a:gd name="f45" fmla="*/ f34 1 f23"/>
              <a:gd name="f46" fmla="*/ f35 1 f24"/>
              <a:gd name="f47" fmla="*/ f36 1 f23"/>
              <a:gd name="f48" fmla="*/ f37 1 f24"/>
              <a:gd name="f49" fmla="*/ f38 f18 1"/>
              <a:gd name="f50" fmla="*/ f39 f18 1"/>
              <a:gd name="f51" fmla="*/ f41 f19 1"/>
              <a:gd name="f52" fmla="*/ f40 f19 1"/>
              <a:gd name="f53" fmla="*/ f43 f18 1"/>
              <a:gd name="f54" fmla="*/ f44 f19 1"/>
              <a:gd name="f55" fmla="*/ f45 f18 1"/>
              <a:gd name="f56" fmla="*/ f46 f19 1"/>
              <a:gd name="f57" fmla="*/ f47 f18 1"/>
              <a:gd name="f58" fmla="*/ f48 f1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2">
                <a:pos x="f53" y="f54"/>
              </a:cxn>
              <a:cxn ang="f42">
                <a:pos x="f55" y="f56"/>
              </a:cxn>
              <a:cxn ang="f42">
                <a:pos x="f57" y="f58"/>
              </a:cxn>
              <a:cxn ang="f42">
                <a:pos x="f57" y="f58"/>
              </a:cxn>
            </a:cxnLst>
            <a:rect l="f49" t="f52" r="f50" b="f51"/>
            <a:pathLst>
              <a:path w="1219200" h="216755">
                <a:moveTo>
                  <a:pt x="f5" y="f8"/>
                </a:moveTo>
                <a:cubicBezTo>
                  <a:pt x="f9" y="f10"/>
                  <a:pt x="f11" y="f12"/>
                  <a:pt x="f13" y="f14"/>
                </a:cubicBezTo>
                <a:cubicBezTo>
                  <a:pt x="f15" y="f16"/>
                  <a:pt x="f6" y="f7"/>
                  <a:pt x="f6" y="f7"/>
                </a:cubicBezTo>
                <a:lnTo>
                  <a:pt x="f6" y="f7"/>
                </a:lnTo>
              </a:path>
            </a:pathLst>
          </a:custGeom>
          <a:noFill/>
          <a:ln w="38160" cap="flat">
            <a:solidFill>
              <a:srgbClr val="000000"/>
            </a:solidFill>
            <a:prstDash val="solid"/>
            <a:round/>
            <a:tailEnd type="arrow"/>
          </a:ln>
        </p:spPr>
        <p:txBody>
          <a:bodyPr wrap="none" lIns="122040" tIns="60840" rIns="122040" bIns="60840" anchor="ctr" compatLnSpc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b-NO" sz="2670" kern="0">
              <a:solidFill>
                <a:srgbClr val="000000"/>
              </a:solidFill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20" name="TekstSylinder 46">
            <a:extLst>
              <a:ext uri="{FF2B5EF4-FFF2-40B4-BE49-F238E27FC236}">
                <a16:creationId xmlns:a16="http://schemas.microsoft.com/office/drawing/2014/main" id="{E6D9EAE4-5EDD-B940-AD3A-2D6121EEDFC2}"/>
              </a:ext>
            </a:extLst>
          </p:cNvPr>
          <p:cNvSpPr txBox="1"/>
          <p:nvPr/>
        </p:nvSpPr>
        <p:spPr>
          <a:xfrm>
            <a:off x="2562225" y="1731963"/>
            <a:ext cx="6042025" cy="615950"/>
          </a:xfrm>
          <a:prstGeom prst="rect">
            <a:avLst/>
          </a:prstGeom>
          <a:noFill/>
          <a:ln cap="flat">
            <a:noFill/>
          </a:ln>
        </p:spPr>
        <p:txBody>
          <a:bodyPr lIns="122040" tIns="60840" rIns="122040" bIns="60840" compatLnSpc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3200" kern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Brukerens "intent"</a:t>
            </a:r>
          </a:p>
        </p:txBody>
      </p:sp>
      <p:sp>
        <p:nvSpPr>
          <p:cNvPr id="21" name="User">
            <a:extLst>
              <a:ext uri="{FF2B5EF4-FFF2-40B4-BE49-F238E27FC236}">
                <a16:creationId xmlns:a16="http://schemas.microsoft.com/office/drawing/2014/main" id="{8D7B6C06-96B2-D448-81C7-156900506462}"/>
              </a:ext>
            </a:extLst>
          </p:cNvPr>
          <p:cNvSpPr txBox="1"/>
          <p:nvPr/>
        </p:nvSpPr>
        <p:spPr>
          <a:xfrm>
            <a:off x="4810125" y="6032500"/>
            <a:ext cx="1393825" cy="565150"/>
          </a:xfrm>
          <a:prstGeom prst="rect">
            <a:avLst/>
          </a:prstGeom>
          <a:noFill/>
          <a:ln cap="flat">
            <a:noFill/>
          </a:ln>
        </p:spPr>
        <p:txBody>
          <a:bodyPr wrap="none" lIns="35640" tIns="35640" rIns="35640" bIns="35640" anchor="ctr" compatLnSpc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3200" b="1" kern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Bruker</a:t>
            </a:r>
          </a:p>
        </p:txBody>
      </p:sp>
    </p:spTree>
    <p:extLst>
      <p:ext uri="{BB962C8B-B14F-4D97-AF65-F5344CB8AC3E}">
        <p14:creationId xmlns:p14="http://schemas.microsoft.com/office/powerpoint/2010/main" val="6620116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tel 1">
            <a:extLst>
              <a:ext uri="{FF2B5EF4-FFF2-40B4-BE49-F238E27FC236}">
                <a16:creationId xmlns:a16="http://schemas.microsoft.com/office/drawing/2014/main" id="{17361562-95DF-DF44-9813-0A169B4A24A2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nb-NO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Regelbaserte systemer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0A54BE6-A164-C34F-8823-EBDF662B678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52413" y="1524000"/>
            <a:ext cx="8640762" cy="4114800"/>
          </a:xfrm>
        </p:spPr>
        <p:txBody>
          <a:bodyPr lIns="91440" tIns="45720" rIns="91440" bIns="45720">
            <a:noAutofit/>
          </a:bodyPr>
          <a:lstStyle/>
          <a:p>
            <a:pPr eaLnBrk="1" fontAlgn="auto" hangingPunct="1">
              <a:spcBef>
                <a:spcPts val="1400"/>
              </a:spcBef>
              <a:spcAft>
                <a:spcPts val="0"/>
              </a:spcAft>
              <a:buFont typeface="Times New Roman" pitchFamily="18"/>
              <a:buChar char="►"/>
              <a:defRPr/>
            </a:pPr>
            <a:r>
              <a:rPr sz="2400" kern="0"/>
              <a:t>Pattern-action rule:</a:t>
            </a:r>
          </a:p>
          <a:p>
            <a:pPr eaLnBrk="1" fontAlgn="auto" hangingPunct="1">
              <a:spcBef>
                <a:spcPts val="1701"/>
              </a:spcBef>
              <a:spcAft>
                <a:spcPts val="0"/>
              </a:spcAft>
              <a:buFont typeface="Times New Roman" pitchFamily="18"/>
              <a:buChar char="►"/>
              <a:defRPr/>
            </a:pPr>
            <a:endParaRPr sz="2800" kern="0"/>
          </a:p>
          <a:p>
            <a:pPr marL="0" indent="0" eaLnBrk="1" fontAlgn="auto" hangingPunct="1">
              <a:spcBef>
                <a:spcPts val="1701"/>
              </a:spcBef>
              <a:spcAft>
                <a:spcPts val="0"/>
              </a:spcAft>
              <a:buFont typeface="Times New Roman" pitchFamily="18"/>
              <a:buNone/>
              <a:defRPr/>
            </a:pPr>
            <a:endParaRPr sz="2800" kern="0"/>
          </a:p>
          <a:p>
            <a:pPr eaLnBrk="1" fontAlgn="auto" hangingPunct="1">
              <a:spcBef>
                <a:spcPts val="1400"/>
              </a:spcBef>
              <a:spcAft>
                <a:spcPts val="0"/>
              </a:spcAft>
              <a:buFont typeface="Times New Roman" pitchFamily="18"/>
              <a:buChar char="►"/>
              <a:defRPr/>
            </a:pPr>
            <a:endParaRPr sz="2400" kern="0"/>
          </a:p>
          <a:p>
            <a:pPr eaLnBrk="1" fontAlgn="auto" hangingPunct="1">
              <a:spcBef>
                <a:spcPts val="1400"/>
              </a:spcBef>
              <a:spcAft>
                <a:spcPts val="0"/>
              </a:spcAft>
              <a:buFont typeface="Times New Roman" pitchFamily="18"/>
              <a:buChar char="►"/>
              <a:defRPr/>
            </a:pPr>
            <a:r>
              <a:rPr sz="2400" kern="0"/>
              <a:t>For eksempel: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696CD29-0B48-DC40-B478-8667648D1A77}"/>
              </a:ext>
            </a:extLst>
          </p:cNvPr>
          <p:cNvSpPr txBox="1"/>
          <p:nvPr/>
        </p:nvSpPr>
        <p:spPr>
          <a:xfrm>
            <a:off x="8316913" y="6308725"/>
            <a:ext cx="574675" cy="277813"/>
          </a:xfrm>
          <a:prstGeom prst="rect">
            <a:avLst/>
          </a:prstGeom>
          <a:noFill/>
          <a:ln cap="flat">
            <a:noFill/>
          </a:ln>
        </p:spPr>
        <p:txBody>
          <a:bodyPr lIns="122040" tIns="60840" rIns="122040" bIns="60840" compatLnSpc="0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42A14DF3-E20C-4B46-8E96-2E4508885552}" type="slidenum">
              <a:rPr lang="en-GB" sz="1340" kern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21</a:t>
            </a:fld>
            <a:endParaRPr lang="en-GB" sz="1340" kern="0">
              <a:solidFill>
                <a:srgbClr val="000000"/>
              </a:solidFill>
              <a:latin typeface="Arial" pitchFamily="18"/>
              <a:ea typeface="SimSun" pitchFamily="2"/>
              <a:cs typeface="Lucida Sans" pitchFamily="2"/>
            </a:endParaRPr>
          </a:p>
        </p:txBody>
      </p:sp>
      <p:pic>
        <p:nvPicPr>
          <p:cNvPr id="69636" name="Bilde 4">
            <a:extLst>
              <a:ext uri="{FF2B5EF4-FFF2-40B4-BE49-F238E27FC236}">
                <a16:creationId xmlns:a16="http://schemas.microsoft.com/office/drawing/2014/main" id="{C6F6082E-A050-D04D-87AD-8D21773FC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518025"/>
            <a:ext cx="76152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Bilde 5">
            <a:extLst>
              <a:ext uri="{FF2B5EF4-FFF2-40B4-BE49-F238E27FC236}">
                <a16:creationId xmlns:a16="http://schemas.microsoft.com/office/drawing/2014/main" id="{E43F594E-66DA-0948-8D68-F2A270AEA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320925"/>
            <a:ext cx="6877050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80FD5A29-1611-A544-B010-51A32745D41B}"/>
              </a:ext>
            </a:extLst>
          </p:cNvPr>
          <p:cNvSpPr txBox="1"/>
          <p:nvPr/>
        </p:nvSpPr>
        <p:spPr>
          <a:xfrm>
            <a:off x="5178425" y="6392863"/>
            <a:ext cx="3263900" cy="409575"/>
          </a:xfrm>
          <a:prstGeom prst="rect">
            <a:avLst/>
          </a:prstGeom>
          <a:noFill/>
          <a:ln cap="flat">
            <a:noFill/>
          </a:ln>
        </p:spPr>
        <p:txBody>
          <a:bodyPr lIns="122040" tIns="60840" rIns="122040" bIns="60840" compatLnSpc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870" kern="0">
                <a:solidFill>
                  <a:srgbClr val="FF0000"/>
                </a:solidFill>
                <a:latin typeface="Arial" pitchFamily="18"/>
                <a:ea typeface="SimSun" pitchFamily="2"/>
                <a:cs typeface="Lucida Sans" pitchFamily="2"/>
              </a:rPr>
              <a:t>[eksempel fra D. Jurafsky]</a:t>
            </a:r>
          </a:p>
        </p:txBody>
      </p:sp>
    </p:spTree>
    <p:extLst>
      <p:ext uri="{BB962C8B-B14F-4D97-AF65-F5344CB8AC3E}">
        <p14:creationId xmlns:p14="http://schemas.microsoft.com/office/powerpoint/2010/main" val="851267904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tel 1">
            <a:extLst>
              <a:ext uri="{FF2B5EF4-FFF2-40B4-BE49-F238E27FC236}">
                <a16:creationId xmlns:a16="http://schemas.microsoft.com/office/drawing/2014/main" id="{95C23213-35E4-E341-B5FF-733C44119A73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nb-NO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IR modeller</a:t>
            </a:r>
          </a:p>
        </p:txBody>
      </p:sp>
      <p:sp>
        <p:nvSpPr>
          <p:cNvPr id="71682" name="Plassholder for innhold 2">
            <a:extLst>
              <a:ext uri="{FF2B5EF4-FFF2-40B4-BE49-F238E27FC236}">
                <a16:creationId xmlns:a16="http://schemas.microsoft.com/office/drawing/2014/main" id="{9C7E1D64-9281-574D-9CC8-744CB0142B25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252413" y="1524000"/>
            <a:ext cx="8640762" cy="4114800"/>
          </a:xfrm>
        </p:spPr>
        <p:txBody>
          <a:bodyPr lIns="91440" tIns="45720" rIns="91440" bIns="45720"/>
          <a:lstStyle/>
          <a:p>
            <a:pPr eaLnBrk="1" hangingPunct="1">
              <a:spcBef>
                <a:spcPts val="1700"/>
              </a:spcBef>
              <a:spcAft>
                <a:spcPct val="0"/>
              </a:spcAft>
              <a:defRPr/>
            </a:pPr>
            <a:r>
              <a:rPr altLang="nb-NO" sz="28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Alternativ</a:t>
            </a:r>
            <a:r>
              <a:rPr lang="nb-NO" altLang="nb-NO" sz="28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: bruke en </a:t>
            </a:r>
            <a:r>
              <a:rPr altLang="nb-NO" sz="28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datadrevet</a:t>
            </a:r>
            <a:r>
              <a:rPr altLang="nb-NO" sz="28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sz="28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tilnærming</a:t>
            </a:r>
            <a:r>
              <a:rPr altLang="nb-NO" sz="28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og </a:t>
            </a:r>
            <a:r>
              <a:rPr altLang="nb-NO" sz="28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svare</a:t>
            </a:r>
            <a:r>
              <a:rPr altLang="nb-NO" sz="28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sz="28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brukeren</a:t>
            </a:r>
            <a:r>
              <a:rPr altLang="nb-NO" sz="28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sz="28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basert</a:t>
            </a:r>
            <a:r>
              <a:rPr altLang="nb-NO" sz="28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sz="28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på</a:t>
            </a:r>
            <a:r>
              <a:rPr altLang="nb-NO" sz="28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et </a:t>
            </a:r>
            <a:r>
              <a:rPr altLang="nb-NO" sz="2800" i="1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dialogkorpus</a:t>
            </a:r>
            <a:endParaRPr altLang="nb-NO" sz="2800" i="1" dirty="0">
              <a:latin typeface="Arial" panose="020B0604020202020204" pitchFamily="34" charset="0"/>
              <a:ea typeface="SimSun" panose="02010600030101010101" pitchFamily="2" charset="-122"/>
              <a:cs typeface="Lucida Sans" panose="020B0602030504020204" pitchFamily="34" charset="77"/>
            </a:endParaRPr>
          </a:p>
          <a:p>
            <a:pPr eaLnBrk="1" hangingPunct="1">
              <a:spcBef>
                <a:spcPts val="1700"/>
              </a:spcBef>
              <a:spcAft>
                <a:spcPct val="0"/>
              </a:spcAft>
              <a:defRPr/>
            </a:pPr>
            <a:r>
              <a:rPr altLang="nb-NO" sz="28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Prosedyren</a:t>
            </a:r>
            <a:r>
              <a:rPr altLang="nb-NO" sz="28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:</a:t>
            </a:r>
          </a:p>
          <a:p>
            <a:pPr lvl="1" eaLnBrk="1" hangingPunct="1">
              <a:spcBef>
                <a:spcPts val="700"/>
              </a:spcBef>
              <a:defRPr/>
            </a:pPr>
            <a:r>
              <a:rPr altLang="nb-NO" sz="28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Gitt</a:t>
            </a:r>
            <a:r>
              <a:rPr altLang="nb-NO" sz="28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sz="28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en</a:t>
            </a:r>
            <a:r>
              <a:rPr altLang="nb-NO" sz="28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sz="28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brukerinngang</a:t>
            </a:r>
            <a:r>
              <a:rPr altLang="nb-NO" sz="28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sz="2800" b="1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q</a:t>
            </a:r>
            <a:r>
              <a:rPr altLang="nb-NO" sz="28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, </a:t>
            </a:r>
            <a:r>
              <a:rPr altLang="nb-NO" sz="28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finn</a:t>
            </a:r>
            <a:r>
              <a:rPr altLang="nb-NO" sz="28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sz="28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ytringen</a:t>
            </a:r>
            <a:r>
              <a:rPr altLang="nb-NO" sz="28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sz="2800" b="1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t</a:t>
            </a:r>
            <a:r>
              <a:rPr altLang="nb-NO" sz="28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sz="28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i</a:t>
            </a:r>
            <a:r>
              <a:rPr altLang="nb-NO" sz="28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sz="28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dialogkorpuset</a:t>
            </a:r>
            <a:r>
              <a:rPr altLang="nb-NO" sz="28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sz="28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som</a:t>
            </a:r>
            <a:r>
              <a:rPr altLang="nb-NO" sz="28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sz="28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ligner</a:t>
            </a:r>
            <a:r>
              <a:rPr altLang="nb-NO" sz="28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sz="28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mest</a:t>
            </a:r>
            <a:r>
              <a:rPr altLang="nb-NO" sz="28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sz="28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på</a:t>
            </a:r>
            <a:r>
              <a:rPr altLang="nb-NO" sz="28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sz="2800" b="1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q</a:t>
            </a:r>
          </a:p>
          <a:p>
            <a:pPr lvl="1" eaLnBrk="1" hangingPunct="1">
              <a:spcBef>
                <a:spcPts val="800"/>
              </a:spcBef>
              <a:defRPr/>
            </a:pPr>
            <a:r>
              <a:rPr altLang="nb-NO" sz="28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Så</a:t>
            </a:r>
            <a:r>
              <a:rPr altLang="nb-NO" sz="28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returner </a:t>
            </a:r>
            <a:r>
              <a:rPr altLang="nb-NO" sz="28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som</a:t>
            </a:r>
            <a:r>
              <a:rPr altLang="nb-NO" sz="28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sz="28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svar</a:t>
            </a:r>
            <a:r>
              <a:rPr altLang="nb-NO" sz="28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sz="28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enten</a:t>
            </a:r>
            <a:r>
              <a:rPr altLang="nb-NO" sz="28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(a) </a:t>
            </a:r>
            <a:r>
              <a:rPr altLang="nb-NO" sz="28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selve</a:t>
            </a:r>
            <a:r>
              <a:rPr altLang="nb-NO" sz="28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sz="2800" b="1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t</a:t>
            </a:r>
            <a:r>
              <a:rPr altLang="nb-NO" sz="28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sz="28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eller</a:t>
            </a:r>
            <a:r>
              <a:rPr altLang="nb-NO" sz="28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(b) </a:t>
            </a:r>
            <a:r>
              <a:rPr altLang="nb-NO" sz="28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ytringen</a:t>
            </a:r>
            <a:r>
              <a:rPr altLang="nb-NO" sz="28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sz="28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som</a:t>
            </a:r>
            <a:r>
              <a:rPr altLang="nb-NO" sz="28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sz="28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følger</a:t>
            </a:r>
            <a:r>
              <a:rPr altLang="nb-NO" sz="28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sz="2800" b="1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t</a:t>
            </a:r>
            <a:r>
              <a:rPr altLang="nb-NO" sz="28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sz="28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i</a:t>
            </a:r>
            <a:r>
              <a:rPr altLang="nb-NO" sz="28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sz="28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korpuset</a:t>
            </a:r>
            <a:endParaRPr altLang="nb-NO" sz="2800" dirty="0">
              <a:latin typeface="Arial" panose="020B0604020202020204" pitchFamily="34" charset="0"/>
              <a:ea typeface="SimSun" panose="02010600030101010101" pitchFamily="2" charset="-122"/>
              <a:cs typeface="Lucida Sans" panose="020B0602030504020204" pitchFamily="34" charset="77"/>
            </a:endParaRP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3128CEB-61E1-0C40-AB8B-AB4238A3130D}"/>
              </a:ext>
            </a:extLst>
          </p:cNvPr>
          <p:cNvSpPr txBox="1"/>
          <p:nvPr/>
        </p:nvSpPr>
        <p:spPr>
          <a:xfrm>
            <a:off x="8316913" y="6308725"/>
            <a:ext cx="574675" cy="277813"/>
          </a:xfrm>
          <a:prstGeom prst="rect">
            <a:avLst/>
          </a:prstGeom>
          <a:noFill/>
          <a:ln cap="flat">
            <a:noFill/>
          </a:ln>
        </p:spPr>
        <p:txBody>
          <a:bodyPr lIns="122040" tIns="60840" rIns="122040" bIns="60840" compatLnSpc="0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4443B1A-C192-8F46-AB3A-7E61AEAB9C15}" type="slidenum">
              <a:rPr lang="en-GB" sz="1340" kern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22</a:t>
            </a:fld>
            <a:endParaRPr lang="en-GB" sz="1340" kern="0">
              <a:solidFill>
                <a:srgbClr val="000000"/>
              </a:solidFill>
              <a:latin typeface="Arial" pitchFamily="18"/>
              <a:ea typeface="SimSun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21086565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tel 1">
            <a:extLst>
              <a:ext uri="{FF2B5EF4-FFF2-40B4-BE49-F238E27FC236}">
                <a16:creationId xmlns:a16="http://schemas.microsoft.com/office/drawing/2014/main" id="{17D74475-5B0F-D442-88D6-660675B78434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nb-NO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IR modeller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FCB3C24-C65E-404C-9843-0B448B831F1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93700" y="2890838"/>
            <a:ext cx="8642350" cy="3097212"/>
          </a:xfrm>
        </p:spPr>
        <p:txBody>
          <a:bodyPr lIns="91440" tIns="45720" rIns="91440" bIns="45720">
            <a:noAutofit/>
          </a:bodyPr>
          <a:lstStyle/>
          <a:p>
            <a:pPr marL="0" indent="0" eaLnBrk="1" fontAlgn="auto" hangingPunct="1">
              <a:spcBef>
                <a:spcPts val="1701"/>
              </a:spcBef>
              <a:spcAft>
                <a:spcPts val="0"/>
              </a:spcAft>
              <a:buFont typeface="Times New Roman" pitchFamily="18"/>
              <a:buNone/>
              <a:defRPr/>
            </a:pPr>
            <a:r>
              <a:rPr sz="2800" kern="0"/>
              <a:t>Hvordan kan vi bestemme hvilken ytring </a:t>
            </a:r>
            <a:r>
              <a:rPr sz="2800" b="1" kern="0"/>
              <a:t>t</a:t>
            </a:r>
            <a:r>
              <a:rPr sz="2800" kern="0"/>
              <a:t> fra korpuset «ligner mest» på inputytringen </a:t>
            </a:r>
            <a:r>
              <a:rPr sz="2800" b="1" kern="0"/>
              <a:t>q</a:t>
            </a:r>
            <a:r>
              <a:rPr sz="2800" kern="0"/>
              <a:t>?</a:t>
            </a:r>
          </a:p>
          <a:p>
            <a:pPr eaLnBrk="1" fontAlgn="auto" hangingPunct="1">
              <a:spcBef>
                <a:spcPts val="1400"/>
              </a:spcBef>
              <a:spcAft>
                <a:spcPts val="0"/>
              </a:spcAft>
              <a:buFont typeface="Times New Roman" pitchFamily="18"/>
              <a:buChar char="►"/>
              <a:defRPr/>
            </a:pPr>
            <a:r>
              <a:rPr sz="2400" kern="0"/>
              <a:t>Cosine similarity mellom vektorer</a:t>
            </a:r>
          </a:p>
          <a:p>
            <a:pPr eaLnBrk="1" fontAlgn="auto" hangingPunct="1">
              <a:spcBef>
                <a:spcPts val="1400"/>
              </a:spcBef>
              <a:spcAft>
                <a:spcPts val="0"/>
              </a:spcAft>
              <a:buFont typeface="Times New Roman" pitchFamily="18"/>
              <a:buChar char="►"/>
              <a:defRPr/>
            </a:pPr>
            <a:r>
              <a:rPr sz="2400" kern="0"/>
              <a:t>Vektorene kan være TF-IDF vektorer (hvor hver ytring tilsvarer et eget "dokument")</a:t>
            </a:r>
          </a:p>
          <a:p>
            <a:pPr eaLnBrk="1" fontAlgn="auto" hangingPunct="1">
              <a:spcBef>
                <a:spcPts val="1400"/>
              </a:spcBef>
              <a:spcAft>
                <a:spcPts val="0"/>
              </a:spcAft>
              <a:buFont typeface="Times New Roman" pitchFamily="18"/>
              <a:buChar char="►"/>
              <a:defRPr/>
            </a:pPr>
            <a:r>
              <a:rPr sz="2400" kern="0"/>
              <a:t>Eller embeddings beregnet fra et nevralt nettverk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0EC7547-C388-604C-96BD-C14A4B8541F3}"/>
              </a:ext>
            </a:extLst>
          </p:cNvPr>
          <p:cNvSpPr txBox="1"/>
          <p:nvPr/>
        </p:nvSpPr>
        <p:spPr>
          <a:xfrm>
            <a:off x="8316913" y="6308725"/>
            <a:ext cx="574675" cy="277813"/>
          </a:xfrm>
          <a:prstGeom prst="rect">
            <a:avLst/>
          </a:prstGeom>
          <a:noFill/>
          <a:ln cap="flat">
            <a:noFill/>
          </a:ln>
        </p:spPr>
        <p:txBody>
          <a:bodyPr lIns="122040" tIns="60840" rIns="122040" bIns="60840" compatLnSpc="0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9E28812-1B3B-EF49-9331-77331BBEBFC7}" type="slidenum">
              <a:rPr lang="en-GB" sz="1340" kern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23</a:t>
            </a:fld>
            <a:endParaRPr lang="en-GB" sz="1340" kern="0">
              <a:solidFill>
                <a:srgbClr val="000000"/>
              </a:solidFill>
              <a:latin typeface="Arial" pitchFamily="18"/>
              <a:ea typeface="SimSun" pitchFamily="2"/>
              <a:cs typeface="Lucida Sans" pitchFamily="2"/>
            </a:endParaRPr>
          </a:p>
        </p:txBody>
      </p:sp>
      <p:pic>
        <p:nvPicPr>
          <p:cNvPr id="73732" name="Bilde 4">
            <a:extLst>
              <a:ext uri="{FF2B5EF4-FFF2-40B4-BE49-F238E27FC236}">
                <a16:creationId xmlns:a16="http://schemas.microsoft.com/office/drawing/2014/main" id="{03C64531-C85B-4C49-85A1-BDF47489F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1512888"/>
            <a:ext cx="50863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3685740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tel 1">
            <a:extLst>
              <a:ext uri="{FF2B5EF4-FFF2-40B4-BE49-F238E27FC236}">
                <a16:creationId xmlns:a16="http://schemas.microsoft.com/office/drawing/2014/main" id="{83142FA4-8791-3D4A-AF8F-FAE1605105CC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nb-NO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Eksempel</a:t>
            </a:r>
          </a:p>
        </p:txBody>
      </p:sp>
      <p:sp>
        <p:nvSpPr>
          <p:cNvPr id="75778" name="Plassholder for lysbildenummer 3">
            <a:extLst>
              <a:ext uri="{FF2B5EF4-FFF2-40B4-BE49-F238E27FC236}">
                <a16:creationId xmlns:a16="http://schemas.microsoft.com/office/drawing/2014/main" id="{A1BC0603-C72C-F549-9BB6-2F6DE17B2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9475" y="6308725"/>
            <a:ext cx="3937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fld id="{49ECFF86-8725-6A4A-8349-D5F103636BA8}" type="slidenum">
              <a:rPr lang="en-GB" altLang="nb-NO" sz="10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/>
              <a:t>24</a:t>
            </a:fld>
            <a:endParaRPr lang="en-GB" altLang="nb-NO" sz="10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0259C5DF-9B36-AB46-A409-3B3116B82B4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88913" y="1557338"/>
            <a:ext cx="3727450" cy="4114800"/>
          </a:xfrm>
        </p:spPr>
        <p:txBody>
          <a:bodyPr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Times New Roman" pitchFamily="18"/>
              <a:buNone/>
              <a:defRPr/>
            </a:pPr>
            <a:r>
              <a:rPr lang="nb-NO" b="1"/>
              <a:t>Korpuset</a:t>
            </a:r>
            <a:r>
              <a:rPr lang="nb-NO"/>
              <a:t>: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/>
              <a:buAutoNum type="arabicPeriod"/>
              <a:defRPr/>
            </a:pPr>
            <a:r>
              <a:rPr lang="nb-NO" sz="2000"/>
              <a:t>hei !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/>
              <a:buAutoNum type="arabicPeriod"/>
              <a:defRPr/>
            </a:pPr>
            <a:r>
              <a:rPr lang="nb-NO" sz="2000"/>
              <a:t>hei ! har du det bra ?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/>
              <a:buAutoNum type="arabicPeriod"/>
              <a:defRPr/>
            </a:pPr>
            <a:r>
              <a:rPr lang="nb-NO" sz="2000"/>
              <a:t>ja , hva med deg ?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/>
              <a:buAutoNum type="arabicPeriod"/>
              <a:defRPr/>
            </a:pPr>
            <a:r>
              <a:rPr lang="nb-NO" sz="2000"/>
              <a:t>bare bra  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/>
              <a:buAutoNum type="arabicPeriod"/>
              <a:defRPr/>
            </a:pPr>
            <a:r>
              <a:rPr lang="nb-NO" sz="2000"/>
              <a:t>har du spist ?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/>
              <a:buAutoNum type="arabicPeriod"/>
              <a:defRPr/>
            </a:pPr>
            <a:r>
              <a:rPr lang="nb-NO" sz="2000"/>
              <a:t>ja</a:t>
            </a:r>
          </a:p>
        </p:txBody>
      </p:sp>
      <p:graphicFrame>
        <p:nvGraphicFramePr>
          <p:cNvPr id="5" name="Tabell 5">
            <a:extLst>
              <a:ext uri="{FF2B5EF4-FFF2-40B4-BE49-F238E27FC236}">
                <a16:creationId xmlns:a16="http://schemas.microsoft.com/office/drawing/2014/main" id="{9BA169D1-A1A3-9D45-8E3E-CD83B2640E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7587541"/>
              </p:ext>
            </p:extLst>
          </p:nvPr>
        </p:nvGraphicFramePr>
        <p:xfrm>
          <a:off x="3419874" y="1466158"/>
          <a:ext cx="5535782" cy="33294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54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54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54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54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54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54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541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9541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9541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9541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9541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9541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95413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655176">
                <a:tc>
                  <a:txBody>
                    <a:bodyPr/>
                    <a:lstStyle/>
                    <a:p>
                      <a:pPr lvl="0" algn="l"/>
                      <a:r>
                        <a:rPr lang="nb-NO" sz="1400" dirty="0"/>
                        <a:t>bare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nb-NO" sz="1400"/>
                        <a:t>bra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nb-NO" sz="1400"/>
                        <a:t>deg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nb-NO" sz="1400"/>
                        <a:t>det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1400"/>
                        <a:t>du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nb-NO" sz="1400"/>
                        <a:t>ja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nb-NO" sz="1400"/>
                        <a:t>har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nb-NO" sz="1400"/>
                        <a:t>hei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nb-NO" sz="1400"/>
                        <a:t>hva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nb-NO" sz="1400"/>
                        <a:t>med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nb-NO" sz="1400"/>
                        <a:t>spist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nb-NO" sz="1400"/>
                        <a:t>,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nb-NO" sz="1400"/>
                        <a:t>!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nb-NO" sz="1400" dirty="0"/>
                        <a:t>?</a:t>
                      </a:r>
                    </a:p>
                  </a:txBody>
                  <a:tcPr vert="vert27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715"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b-NO" sz="12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120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715"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b-NO" sz="120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120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120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120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b-NO" sz="120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120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120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715"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120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b-NO" sz="12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120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120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120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120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5715">
                <a:tc>
                  <a:txBody>
                    <a:bodyPr/>
                    <a:lstStyle/>
                    <a:p>
                      <a:pPr lvl="0"/>
                      <a:r>
                        <a:rPr lang="nb-NO" sz="120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120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5715"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120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120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120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5715"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120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6" name="Gruppe 21">
            <a:extLst>
              <a:ext uri="{FF2B5EF4-FFF2-40B4-BE49-F238E27FC236}">
                <a16:creationId xmlns:a16="http://schemas.microsoft.com/office/drawing/2014/main" id="{F8982E4E-E1B0-B246-AA4D-2E18F6C5E071}"/>
              </a:ext>
            </a:extLst>
          </p:cNvPr>
          <p:cNvGrpSpPr>
            <a:grpSpLocks/>
          </p:cNvGrpSpPr>
          <p:nvPr/>
        </p:nvGrpSpPr>
        <p:grpSpPr bwMode="auto">
          <a:xfrm>
            <a:off x="1125538" y="884238"/>
            <a:ext cx="5318125" cy="3675062"/>
            <a:chOff x="1124968" y="884051"/>
            <a:chExt cx="5319238" cy="3675933"/>
          </a:xfrm>
        </p:grpSpPr>
        <p:cxnSp>
          <p:nvCxnSpPr>
            <p:cNvPr id="75782" name="Rett pil 6">
              <a:extLst>
                <a:ext uri="{FF2B5EF4-FFF2-40B4-BE49-F238E27FC236}">
                  <a16:creationId xmlns:a16="http://schemas.microsoft.com/office/drawing/2014/main" id="{FA4290F3-6CA1-F446-B86C-59325E82AEA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556491" y="2287847"/>
              <a:ext cx="1800207" cy="0"/>
            </a:xfrm>
            <a:prstGeom prst="straightConnector1">
              <a:avLst/>
            </a:prstGeom>
            <a:noFill/>
            <a:ln w="9528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5783" name="Rett pil 7">
              <a:extLst>
                <a:ext uri="{FF2B5EF4-FFF2-40B4-BE49-F238E27FC236}">
                  <a16:creationId xmlns:a16="http://schemas.microsoft.com/office/drawing/2014/main" id="{3CB6D825-861E-444B-8A62-7E9A2D205C7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140671" y="2719891"/>
              <a:ext cx="216027" cy="0"/>
            </a:xfrm>
            <a:prstGeom prst="straightConnector1">
              <a:avLst/>
            </a:prstGeom>
            <a:noFill/>
            <a:ln w="9528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5784" name="Rett pil 8">
              <a:extLst>
                <a:ext uri="{FF2B5EF4-FFF2-40B4-BE49-F238E27FC236}">
                  <a16:creationId xmlns:a16="http://schemas.microsoft.com/office/drawing/2014/main" id="{117DFE4B-3483-C341-9A05-721CFBE0AFF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852644" y="3223945"/>
              <a:ext cx="504054" cy="0"/>
            </a:xfrm>
            <a:prstGeom prst="straightConnector1">
              <a:avLst/>
            </a:prstGeom>
            <a:noFill/>
            <a:ln w="9528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5785" name="Rett pil 9">
              <a:extLst>
                <a:ext uri="{FF2B5EF4-FFF2-40B4-BE49-F238E27FC236}">
                  <a16:creationId xmlns:a16="http://schemas.microsoft.com/office/drawing/2014/main" id="{EAF614A8-40F7-1243-BB28-67154FD6384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772518" y="3655999"/>
              <a:ext cx="1584180" cy="0"/>
            </a:xfrm>
            <a:prstGeom prst="straightConnector1">
              <a:avLst/>
            </a:prstGeom>
            <a:noFill/>
            <a:ln w="9528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5786" name="Rett pil 10">
              <a:extLst>
                <a:ext uri="{FF2B5EF4-FFF2-40B4-BE49-F238E27FC236}">
                  <a16:creationId xmlns:a16="http://schemas.microsoft.com/office/drawing/2014/main" id="{70CB0D33-6D7B-C647-9336-C627FB6D5A3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371340" y="4088044"/>
              <a:ext cx="985358" cy="0"/>
            </a:xfrm>
            <a:prstGeom prst="straightConnector1">
              <a:avLst/>
            </a:prstGeom>
            <a:noFill/>
            <a:ln w="9528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5787" name="Rett pil 11">
              <a:extLst>
                <a:ext uri="{FF2B5EF4-FFF2-40B4-BE49-F238E27FC236}">
                  <a16:creationId xmlns:a16="http://schemas.microsoft.com/office/drawing/2014/main" id="{30E8B944-16ED-3443-80F5-AC3ACBE7C0A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24968" y="4559984"/>
              <a:ext cx="2231730" cy="0"/>
            </a:xfrm>
            <a:prstGeom prst="straightConnector1">
              <a:avLst/>
            </a:prstGeom>
            <a:noFill/>
            <a:ln w="9528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5788" name="TekstSylinder 12">
              <a:extLst>
                <a:ext uri="{FF2B5EF4-FFF2-40B4-BE49-F238E27FC236}">
                  <a16:creationId xmlns:a16="http://schemas.microsoft.com/office/drawing/2014/main" id="{BB82B37E-11E9-AB45-90A0-1E5154EDC8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0582" y="884051"/>
              <a:ext cx="3063624" cy="523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nb-NO" altLang="nb-NO" sz="2800">
                  <a:solidFill>
                    <a:srgbClr val="000000"/>
                  </a:solidFill>
                  <a:latin typeface="Arial" panose="020B0604020202020204" pitchFamily="34" charset="0"/>
                </a:rPr>
                <a:t>TF vektorer: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35812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tel 1">
            <a:extLst>
              <a:ext uri="{FF2B5EF4-FFF2-40B4-BE49-F238E27FC236}">
                <a16:creationId xmlns:a16="http://schemas.microsoft.com/office/drawing/2014/main" id="{3903558C-EC2E-324C-B556-46A34E1D28FA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nb-NO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Eksempel</a:t>
            </a:r>
          </a:p>
        </p:txBody>
      </p:sp>
      <p:sp>
        <p:nvSpPr>
          <p:cNvPr id="76802" name="Plassholder for lysbildenummer 3">
            <a:extLst>
              <a:ext uri="{FF2B5EF4-FFF2-40B4-BE49-F238E27FC236}">
                <a16:creationId xmlns:a16="http://schemas.microsoft.com/office/drawing/2014/main" id="{2B125C72-2FCA-AA4B-8C89-C9EDCACA2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9475" y="6308725"/>
            <a:ext cx="3937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fld id="{1792436F-86B5-354E-9597-8D396CEE6ABE}" type="slidenum">
              <a:rPr lang="en-GB" altLang="nb-NO" sz="10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/>
              <a:t>25</a:t>
            </a:fld>
            <a:endParaRPr lang="en-GB" altLang="nb-NO" sz="10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5030374B-6973-1147-AE45-5ED507C86CA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88913" y="1557338"/>
            <a:ext cx="3727450" cy="4114800"/>
          </a:xfrm>
        </p:spPr>
        <p:txBody>
          <a:bodyPr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Times New Roman" pitchFamily="18"/>
              <a:buNone/>
              <a:defRPr/>
            </a:pPr>
            <a:r>
              <a:rPr lang="nb-NO" b="1"/>
              <a:t>Korpuset</a:t>
            </a:r>
            <a:r>
              <a:rPr lang="nb-NO"/>
              <a:t>: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/>
              <a:buAutoNum type="arabicPeriod"/>
              <a:defRPr/>
            </a:pPr>
            <a:r>
              <a:rPr lang="nb-NO" sz="2000"/>
              <a:t>hei !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/>
              <a:buAutoNum type="arabicPeriod"/>
              <a:defRPr/>
            </a:pPr>
            <a:r>
              <a:rPr lang="nb-NO" sz="2000"/>
              <a:t>hei ! har du det bra ?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/>
              <a:buAutoNum type="arabicPeriod"/>
              <a:defRPr/>
            </a:pPr>
            <a:r>
              <a:rPr lang="nb-NO" sz="2000"/>
              <a:t>ja , hva med deg ?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/>
              <a:buAutoNum type="arabicPeriod"/>
              <a:defRPr/>
            </a:pPr>
            <a:r>
              <a:rPr lang="nb-NO" sz="2000"/>
              <a:t>bare bra  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/>
              <a:buAutoNum type="arabicPeriod"/>
              <a:defRPr/>
            </a:pPr>
            <a:r>
              <a:rPr lang="nb-NO" sz="2000"/>
              <a:t>har du spist ?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/>
              <a:buAutoNum type="arabicPeriod"/>
              <a:defRPr/>
            </a:pPr>
            <a:r>
              <a:rPr lang="nb-NO" sz="2000"/>
              <a:t>ja</a:t>
            </a:r>
          </a:p>
        </p:txBody>
      </p:sp>
      <p:graphicFrame>
        <p:nvGraphicFramePr>
          <p:cNvPr id="5" name="Tabell 5">
            <a:extLst>
              <a:ext uri="{FF2B5EF4-FFF2-40B4-BE49-F238E27FC236}">
                <a16:creationId xmlns:a16="http://schemas.microsoft.com/office/drawing/2014/main" id="{68947BD8-C0CB-0644-9470-A816654D85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9344169"/>
              </p:ext>
            </p:extLst>
          </p:nvPr>
        </p:nvGraphicFramePr>
        <p:xfrm>
          <a:off x="3419874" y="1466158"/>
          <a:ext cx="5535782" cy="33294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54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54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54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54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54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54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541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9541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9541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9541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9541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9541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95413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655176">
                <a:tc>
                  <a:txBody>
                    <a:bodyPr/>
                    <a:lstStyle/>
                    <a:p>
                      <a:pPr lvl="0" algn="l"/>
                      <a:r>
                        <a:rPr lang="nb-NO" sz="1400"/>
                        <a:t>bare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nb-NO" sz="1400" dirty="0"/>
                        <a:t>bra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nb-NO" sz="1400"/>
                        <a:t>deg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nb-NO" sz="1400"/>
                        <a:t>det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1400"/>
                        <a:t>du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nb-NO" sz="1400"/>
                        <a:t>ja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nb-NO" sz="1400"/>
                        <a:t>har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nb-NO" sz="1400"/>
                        <a:t>hei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nb-NO" sz="1400"/>
                        <a:t>hva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nb-NO" sz="1400"/>
                        <a:t>med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nb-NO" sz="1400"/>
                        <a:t>spist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nb-NO" sz="1400"/>
                        <a:t>,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nb-NO" sz="1400"/>
                        <a:t>!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nb-NO" sz="1400" dirty="0"/>
                        <a:t>?</a:t>
                      </a:r>
                    </a:p>
                  </a:txBody>
                  <a:tcPr vert="vert27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715"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b-NO" sz="1200"/>
                        <a:t>.48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1200"/>
                        <a:t>.48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715"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b-NO" sz="1200"/>
                        <a:t>.48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1200"/>
                        <a:t>.78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1200"/>
                        <a:t>.48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1200"/>
                        <a:t>.48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b-NO" sz="1200"/>
                        <a:t>.48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1200"/>
                        <a:t>.48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1200"/>
                        <a:t>.48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715"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1200"/>
                        <a:t>.78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b-NO" sz="1200" dirty="0"/>
                        <a:t>.48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1200"/>
                        <a:t>.78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1200"/>
                        <a:t>.78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1200"/>
                        <a:t>.78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1200"/>
                        <a:t>.48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5715">
                <a:tc>
                  <a:txBody>
                    <a:bodyPr/>
                    <a:lstStyle/>
                    <a:p>
                      <a:pPr lvl="0"/>
                      <a:r>
                        <a:rPr lang="nb-NO" sz="1200"/>
                        <a:t>.78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1200"/>
                        <a:t>.48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5715"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1200"/>
                        <a:t>.48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1200"/>
                        <a:t>.48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1200"/>
                        <a:t>.78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5715"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1200" dirty="0"/>
                        <a:t>.48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76805" name="Rett pil 6">
            <a:extLst>
              <a:ext uri="{FF2B5EF4-FFF2-40B4-BE49-F238E27FC236}">
                <a16:creationId xmlns:a16="http://schemas.microsoft.com/office/drawing/2014/main" id="{A4EDD252-75F0-C448-A7C3-7F90D3E9D2E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555750" y="2287588"/>
            <a:ext cx="1800225" cy="0"/>
          </a:xfrm>
          <a:prstGeom prst="straightConnector1">
            <a:avLst/>
          </a:prstGeom>
          <a:noFill/>
          <a:ln w="9528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806" name="Rett pil 7">
            <a:extLst>
              <a:ext uri="{FF2B5EF4-FFF2-40B4-BE49-F238E27FC236}">
                <a16:creationId xmlns:a16="http://schemas.microsoft.com/office/drawing/2014/main" id="{6CFE503A-B7A4-A641-BD27-2E2E4A49012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140075" y="2719388"/>
            <a:ext cx="215900" cy="0"/>
          </a:xfrm>
          <a:prstGeom prst="straightConnector1">
            <a:avLst/>
          </a:prstGeom>
          <a:noFill/>
          <a:ln w="9528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807" name="Rett pil 8">
            <a:extLst>
              <a:ext uri="{FF2B5EF4-FFF2-40B4-BE49-F238E27FC236}">
                <a16:creationId xmlns:a16="http://schemas.microsoft.com/office/drawing/2014/main" id="{EFA004C0-EFD3-5942-B435-233593E0CCA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52738" y="3224213"/>
            <a:ext cx="503237" cy="0"/>
          </a:xfrm>
          <a:prstGeom prst="straightConnector1">
            <a:avLst/>
          </a:prstGeom>
          <a:noFill/>
          <a:ln w="9528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808" name="Rett pil 9">
            <a:extLst>
              <a:ext uri="{FF2B5EF4-FFF2-40B4-BE49-F238E27FC236}">
                <a16:creationId xmlns:a16="http://schemas.microsoft.com/office/drawing/2014/main" id="{4950D019-E744-C849-A5C5-66B7A1A17B4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773238" y="3656013"/>
            <a:ext cx="1582737" cy="0"/>
          </a:xfrm>
          <a:prstGeom prst="straightConnector1">
            <a:avLst/>
          </a:prstGeom>
          <a:noFill/>
          <a:ln w="9528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809" name="Rett pil 10">
            <a:extLst>
              <a:ext uri="{FF2B5EF4-FFF2-40B4-BE49-F238E27FC236}">
                <a16:creationId xmlns:a16="http://schemas.microsoft.com/office/drawing/2014/main" id="{A08C3826-45E6-ED46-AE79-B496E24E840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71725" y="4087813"/>
            <a:ext cx="984250" cy="0"/>
          </a:xfrm>
          <a:prstGeom prst="straightConnector1">
            <a:avLst/>
          </a:prstGeom>
          <a:noFill/>
          <a:ln w="9528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810" name="Rett pil 11">
            <a:extLst>
              <a:ext uri="{FF2B5EF4-FFF2-40B4-BE49-F238E27FC236}">
                <a16:creationId xmlns:a16="http://schemas.microsoft.com/office/drawing/2014/main" id="{DE8B08DE-CB4F-0147-A774-B14A861BC4C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125538" y="4559300"/>
            <a:ext cx="2230437" cy="0"/>
          </a:xfrm>
          <a:prstGeom prst="straightConnector1">
            <a:avLst/>
          </a:prstGeom>
          <a:noFill/>
          <a:ln w="9528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6811" name="TekstSylinder 12">
            <a:extLst>
              <a:ext uri="{FF2B5EF4-FFF2-40B4-BE49-F238E27FC236}">
                <a16:creationId xmlns:a16="http://schemas.microsoft.com/office/drawing/2014/main" id="{23693F0C-573C-0D4D-A263-EE76EAB9C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375" y="884238"/>
            <a:ext cx="30622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b-NO" altLang="nb-NO" sz="2800">
                <a:solidFill>
                  <a:srgbClr val="000000"/>
                </a:solidFill>
                <a:latin typeface="Arial" panose="020B0604020202020204" pitchFamily="34" charset="0"/>
              </a:rPr>
              <a:t>TF-IDF vektorer:</a:t>
            </a:r>
          </a:p>
        </p:txBody>
      </p:sp>
      <p:sp>
        <p:nvSpPr>
          <p:cNvPr id="13" name="TekstSylinder 14">
            <a:extLst>
              <a:ext uri="{FF2B5EF4-FFF2-40B4-BE49-F238E27FC236}">
                <a16:creationId xmlns:a16="http://schemas.microsoft.com/office/drawing/2014/main" id="{C4EE088B-4B53-A741-9DD7-78A7A8012DAF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449068" y="320808"/>
            <a:ext cx="1668277" cy="892426"/>
          </a:xfrm>
          <a:prstGeom prst="rect">
            <a:avLst/>
          </a:prstGeom>
          <a:blipFill>
            <a:blip r:embed="rId2"/>
            <a:stretch>
              <a:fillRect t="-1389"/>
            </a:stretch>
          </a:blipFill>
          <a:ln cap="flat">
            <a:noFill/>
          </a:ln>
        </p:spPr>
        <p:txBody>
          <a:bodyPr/>
          <a:lstStyle/>
          <a:p>
            <a:pPr>
              <a:defRPr/>
            </a:pPr>
            <a:r>
              <a:rPr lang="nb-NO">
                <a:noFill/>
              </a:rPr>
              <a:t> </a:t>
            </a:r>
          </a:p>
        </p:txBody>
      </p:sp>
      <p:sp>
        <p:nvSpPr>
          <p:cNvPr id="14" name="TekstSylinder 15">
            <a:extLst>
              <a:ext uri="{FF2B5EF4-FFF2-40B4-BE49-F238E27FC236}">
                <a16:creationId xmlns:a16="http://schemas.microsoft.com/office/drawing/2014/main" id="{21534E5D-94D5-6F48-8092-8BF4A51E7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13" y="5002213"/>
            <a:ext cx="8247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b-NO" altLang="nb-NO" sz="2400">
                <a:solidFill>
                  <a:srgbClr val="000000"/>
                </a:solidFill>
                <a:latin typeface="Arial" panose="020B0604020202020204" pitchFamily="34" charset="0"/>
              </a:rPr>
              <a:t>Ny brukerinput </a:t>
            </a:r>
            <a:r>
              <a:rPr lang="nb-NO" altLang="nb-NO" sz="2400" i="1">
                <a:solidFill>
                  <a:srgbClr val="000000"/>
                </a:solidFill>
                <a:latin typeface="Arial" panose="020B0604020202020204" pitchFamily="34" charset="0"/>
              </a:rPr>
              <a:t>q</a:t>
            </a:r>
            <a:r>
              <a:rPr lang="nb-NO" altLang="nb-NO" sz="2400">
                <a:solidFill>
                  <a:srgbClr val="000000"/>
                </a:solidFill>
                <a:latin typeface="Arial" panose="020B0604020202020204" pitchFamily="34" charset="0"/>
              </a:rPr>
              <a:t>: "går det bra med deg?"</a:t>
            </a:r>
          </a:p>
        </p:txBody>
      </p:sp>
      <p:graphicFrame>
        <p:nvGraphicFramePr>
          <p:cNvPr id="15" name="Tabell 16">
            <a:extLst>
              <a:ext uri="{FF2B5EF4-FFF2-40B4-BE49-F238E27FC236}">
                <a16:creationId xmlns:a16="http://schemas.microsoft.com/office/drawing/2014/main" id="{22A2FA1C-C202-664C-942F-4859567CA13E}"/>
              </a:ext>
            </a:extLst>
          </p:cNvPr>
          <p:cNvGraphicFramePr>
            <a:graphicFrameLocks noGrp="1"/>
          </p:cNvGraphicFramePr>
          <p:nvPr/>
        </p:nvGraphicFramePr>
        <p:xfrm>
          <a:off x="3355975" y="5762625"/>
          <a:ext cx="5616576" cy="43815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1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1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1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11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11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11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118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0118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0118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0118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0118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0118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0118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0118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438150"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b-NO" sz="1200"/>
                        <a:t>.48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b-NO" sz="1200"/>
                        <a:t>.78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b-NO" sz="1200"/>
                        <a:t>.78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b-NO" sz="1200"/>
                        <a:t>.78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nb-NO" sz="1200"/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b-NO" sz="1200" dirty="0"/>
                        <a:t>.48</a:t>
                      </a:r>
                    </a:p>
                  </a:txBody>
                  <a:tcPr marT="45597" marB="45597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6" name="Rett pil 18">
            <a:extLst>
              <a:ext uri="{FF2B5EF4-FFF2-40B4-BE49-F238E27FC236}">
                <a16:creationId xmlns:a16="http://schemas.microsoft.com/office/drawing/2014/main" id="{6380EFD0-2DB5-6945-937A-8CBF60C9A6F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916238" y="5464175"/>
            <a:ext cx="331787" cy="298450"/>
          </a:xfrm>
          <a:prstGeom prst="straightConnector1">
            <a:avLst/>
          </a:prstGeom>
          <a:noFill/>
          <a:ln w="9528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TekstSylinder 19">
            <a:extLst>
              <a:ext uri="{FF2B5EF4-FFF2-40B4-BE49-F238E27FC236}">
                <a16:creationId xmlns:a16="http://schemas.microsoft.com/office/drawing/2014/main" id="{A53FC1F6-88EB-FD4C-900A-28270986B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700" y="5740400"/>
            <a:ext cx="21701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b-NO" altLang="nb-NO" sz="2400">
                <a:solidFill>
                  <a:srgbClr val="000000"/>
                </a:solidFill>
                <a:latin typeface="Arial" panose="020B0604020202020204" pitchFamily="34" charset="0"/>
              </a:rPr>
              <a:t>TF-IDF vektor:</a:t>
            </a:r>
          </a:p>
        </p:txBody>
      </p:sp>
    </p:spTree>
    <p:extLst>
      <p:ext uri="{BB962C8B-B14F-4D97-AF65-F5344CB8AC3E}">
        <p14:creationId xmlns:p14="http://schemas.microsoft.com/office/powerpoint/2010/main" val="20416077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tel 1">
            <a:extLst>
              <a:ext uri="{FF2B5EF4-FFF2-40B4-BE49-F238E27FC236}">
                <a16:creationId xmlns:a16="http://schemas.microsoft.com/office/drawing/2014/main" id="{47DFA53E-28FB-C643-8C10-C22F40236AEA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250825" y="295275"/>
            <a:ext cx="8642350" cy="1008063"/>
          </a:xfrm>
        </p:spPr>
        <p:txBody>
          <a:bodyPr/>
          <a:lstStyle/>
          <a:p>
            <a:pPr eaLnBrk="1" hangingPunct="1"/>
            <a:r>
              <a:rPr altLang="nb-NO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Eksempel</a:t>
            </a:r>
          </a:p>
        </p:txBody>
      </p:sp>
      <p:sp>
        <p:nvSpPr>
          <p:cNvPr id="77826" name="Plassholder for lysbildenummer 3">
            <a:extLst>
              <a:ext uri="{FF2B5EF4-FFF2-40B4-BE49-F238E27FC236}">
                <a16:creationId xmlns:a16="http://schemas.microsoft.com/office/drawing/2014/main" id="{9363DE56-D723-F74A-BF82-BF9326264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9475" y="6308725"/>
            <a:ext cx="3937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fld id="{60653D89-3388-7748-90A5-6FAD48DF34F8}" type="slidenum">
              <a:rPr lang="en-GB" altLang="nb-NO" sz="10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/>
              <a:t>26</a:t>
            </a:fld>
            <a:endParaRPr lang="en-GB" altLang="nb-NO" sz="10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4" name="Tabell 5">
            <a:extLst>
              <a:ext uri="{FF2B5EF4-FFF2-40B4-BE49-F238E27FC236}">
                <a16:creationId xmlns:a16="http://schemas.microsoft.com/office/drawing/2014/main" id="{9C3EAABD-07C1-C743-82B9-7026EF86C211}"/>
              </a:ext>
            </a:extLst>
          </p:cNvPr>
          <p:cNvGraphicFramePr>
            <a:graphicFrameLocks noGrp="1"/>
          </p:cNvGraphicFramePr>
          <p:nvPr/>
        </p:nvGraphicFramePr>
        <p:xfrm>
          <a:off x="572268" y="1401738"/>
          <a:ext cx="5616562" cy="33294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1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11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11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11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11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11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11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0118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0118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0118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0118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0118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0118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01183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655176">
                <a:tc>
                  <a:txBody>
                    <a:bodyPr/>
                    <a:lstStyle/>
                    <a:p>
                      <a:pPr lvl="0" algn="l"/>
                      <a:r>
                        <a:rPr lang="nb-NO" sz="1400"/>
                        <a:t>bare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nb-NO" sz="1400"/>
                        <a:t>bra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nb-NO" sz="1400"/>
                        <a:t>deg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nb-NO" sz="1400"/>
                        <a:t>det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1400"/>
                        <a:t>du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nb-NO" sz="1400" dirty="0"/>
                        <a:t>ja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nb-NO" sz="1400"/>
                        <a:t>har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nb-NO" sz="1400"/>
                        <a:t>hei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nb-NO" sz="1400"/>
                        <a:t>hva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nb-NO" sz="1400"/>
                        <a:t>med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nb-NO" sz="1400"/>
                        <a:t>spist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nb-NO" sz="1400"/>
                        <a:t>,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nb-NO" sz="1400"/>
                        <a:t>!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nb-NO" sz="1400" dirty="0"/>
                        <a:t>?</a:t>
                      </a:r>
                    </a:p>
                  </a:txBody>
                  <a:tcPr vert="vert27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715"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b-NO" sz="1200"/>
                        <a:t>.48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1200"/>
                        <a:t>.48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715"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b-NO" sz="1200"/>
                        <a:t>.48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1200"/>
                        <a:t>.78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1200"/>
                        <a:t>.48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1200"/>
                        <a:t>.48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b-NO" sz="1200"/>
                        <a:t>.48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1200"/>
                        <a:t>.48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1200"/>
                        <a:t>.48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715"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1200"/>
                        <a:t>.78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b-NO" sz="1200"/>
                        <a:t>.48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1200"/>
                        <a:t>.78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1200"/>
                        <a:t>.78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1200"/>
                        <a:t>.78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1200"/>
                        <a:t>.48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5715">
                <a:tc>
                  <a:txBody>
                    <a:bodyPr/>
                    <a:lstStyle/>
                    <a:p>
                      <a:pPr lvl="0"/>
                      <a:r>
                        <a:rPr lang="nb-NO" sz="1200"/>
                        <a:t>.78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1200"/>
                        <a:t>.48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5715"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1200"/>
                        <a:t>.48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1200"/>
                        <a:t>.48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1200"/>
                        <a:t>.78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5715"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1200"/>
                        <a:t>.48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5" name="Tabell 16">
            <a:extLst>
              <a:ext uri="{FF2B5EF4-FFF2-40B4-BE49-F238E27FC236}">
                <a16:creationId xmlns:a16="http://schemas.microsoft.com/office/drawing/2014/main" id="{72ED5304-AC25-5E48-BD97-3E5344E54DEC}"/>
              </a:ext>
            </a:extLst>
          </p:cNvPr>
          <p:cNvGraphicFramePr>
            <a:graphicFrameLocks noGrp="1"/>
          </p:cNvGraphicFramePr>
          <p:nvPr/>
        </p:nvGraphicFramePr>
        <p:xfrm>
          <a:off x="571500" y="5300663"/>
          <a:ext cx="5616576" cy="43973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1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1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1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11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11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11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118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0118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0118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0118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0118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0118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0118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0118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439737"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marT="45762" marB="45762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b-NO" sz="1200"/>
                        <a:t>.48</a:t>
                      </a:r>
                    </a:p>
                  </a:txBody>
                  <a:tcPr marT="45762" marB="45762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b-NO" sz="1200"/>
                        <a:t>.78</a:t>
                      </a:r>
                    </a:p>
                  </a:txBody>
                  <a:tcPr marT="45762" marB="45762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b-NO" sz="1200"/>
                        <a:t>.78</a:t>
                      </a:r>
                    </a:p>
                  </a:txBody>
                  <a:tcPr marT="45762" marB="45762"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marT="45762" marB="45762"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marT="45762" marB="45762"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 dirty="0"/>
                    </a:p>
                  </a:txBody>
                  <a:tcPr marT="45762" marB="45762"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marT="45762" marB="45762"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marT="45762" marB="45762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b-NO" sz="1200"/>
                        <a:t>.78</a:t>
                      </a:r>
                    </a:p>
                  </a:txBody>
                  <a:tcPr marT="45762" marB="45762"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marT="45762" marB="45762" anchor="ctr"/>
                </a:tc>
                <a:tc>
                  <a:txBody>
                    <a:bodyPr/>
                    <a:lstStyle/>
                    <a:p>
                      <a:pPr lvl="0"/>
                      <a:endParaRPr lang="nb-NO" sz="1200"/>
                    </a:p>
                  </a:txBody>
                  <a:tcPr marT="45762" marB="45762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nb-NO" sz="1200"/>
                    </a:p>
                  </a:txBody>
                  <a:tcPr marT="45762" marB="45762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b-NO" sz="1200" dirty="0"/>
                        <a:t>.48</a:t>
                      </a:r>
                    </a:p>
                  </a:txBody>
                  <a:tcPr marT="45762" marB="45762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7860" name="Plassholder for innhold 2">
            <a:extLst>
              <a:ext uri="{FF2B5EF4-FFF2-40B4-BE49-F238E27FC236}">
                <a16:creationId xmlns:a16="http://schemas.microsoft.com/office/drawing/2014/main" id="{5A292524-0EC4-5A4C-8548-2F4691CF386E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188913" y="1557338"/>
            <a:ext cx="3727450" cy="4114800"/>
          </a:xfrm>
        </p:spPr>
        <p:txBody>
          <a:bodyPr/>
          <a:lstStyle/>
          <a:p>
            <a:pPr eaLnBrk="1" hangingPunct="1">
              <a:spcBef>
                <a:spcPts val="1200"/>
              </a:spcBef>
              <a:buFont typeface="Arial" panose="020B0604020202020204" pitchFamily="34" charset="0"/>
              <a:buAutoNum type="arabicPeriod"/>
            </a:pPr>
            <a:endParaRPr lang="nb-NO" altLang="nb-NO" sz="2000">
              <a:latin typeface="Arial" panose="020B0604020202020204" pitchFamily="34" charset="0"/>
              <a:ea typeface="SimSun" panose="02010600030101010101" pitchFamily="2" charset="-122"/>
              <a:cs typeface="Lucida Sans" panose="020B0602030504020204" pitchFamily="34" charset="77"/>
            </a:endParaRPr>
          </a:p>
          <a:p>
            <a:pPr eaLnBrk="1" hangingPunct="1">
              <a:spcBef>
                <a:spcPts val="1200"/>
              </a:spcBef>
              <a:buFont typeface="Arial" panose="020B0604020202020204" pitchFamily="34" charset="0"/>
              <a:buAutoNum type="arabicPeriod"/>
            </a:pPr>
            <a:r>
              <a:rPr lang="nb-NO" altLang="nb-NO" sz="200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</a:p>
          <a:p>
            <a:pPr eaLnBrk="1" hangingPunct="1">
              <a:spcBef>
                <a:spcPts val="1200"/>
              </a:spcBef>
              <a:buFont typeface="Arial" panose="020B0604020202020204" pitchFamily="34" charset="0"/>
              <a:buAutoNum type="arabicPeriod"/>
            </a:pPr>
            <a:r>
              <a:rPr lang="nb-NO" altLang="nb-NO" sz="200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</a:p>
          <a:p>
            <a:pPr eaLnBrk="1" hangingPunct="1">
              <a:spcBef>
                <a:spcPts val="1200"/>
              </a:spcBef>
              <a:buFont typeface="Arial" panose="020B0604020202020204" pitchFamily="34" charset="0"/>
              <a:buAutoNum type="arabicPeriod"/>
            </a:pPr>
            <a:r>
              <a:rPr lang="nb-NO" altLang="nb-NO" sz="200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</a:p>
          <a:p>
            <a:pPr eaLnBrk="1" hangingPunct="1">
              <a:spcBef>
                <a:spcPts val="1200"/>
              </a:spcBef>
              <a:buFont typeface="Arial" panose="020B0604020202020204" pitchFamily="34" charset="0"/>
              <a:buAutoNum type="arabicPeriod"/>
            </a:pPr>
            <a:r>
              <a:rPr lang="nb-NO" altLang="nb-NO" sz="200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  </a:t>
            </a:r>
          </a:p>
          <a:p>
            <a:pPr eaLnBrk="1" hangingPunct="1">
              <a:spcBef>
                <a:spcPts val="1200"/>
              </a:spcBef>
              <a:buFont typeface="Arial" panose="020B0604020202020204" pitchFamily="34" charset="0"/>
              <a:buAutoNum type="arabicPeriod"/>
            </a:pPr>
            <a:r>
              <a:rPr lang="nb-NO" altLang="nb-NO" sz="200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</a:p>
          <a:p>
            <a:pPr eaLnBrk="1" hangingPunct="1">
              <a:spcBef>
                <a:spcPts val="1200"/>
              </a:spcBef>
              <a:buFont typeface="Arial" panose="020B0604020202020204" pitchFamily="34" charset="0"/>
              <a:buAutoNum type="arabicPeriod"/>
            </a:pPr>
            <a:r>
              <a:rPr lang="nb-NO" altLang="nb-NO" sz="200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</a:p>
        </p:txBody>
      </p:sp>
      <p:grpSp>
        <p:nvGrpSpPr>
          <p:cNvPr id="7" name="Gruppe 28">
            <a:extLst>
              <a:ext uri="{FF2B5EF4-FFF2-40B4-BE49-F238E27FC236}">
                <a16:creationId xmlns:a16="http://schemas.microsoft.com/office/drawing/2014/main" id="{017F50C4-04EB-4044-A8D7-0DDD80BEA52C}"/>
              </a:ext>
            </a:extLst>
          </p:cNvPr>
          <p:cNvGrpSpPr>
            <a:grpSpLocks/>
          </p:cNvGrpSpPr>
          <p:nvPr/>
        </p:nvGrpSpPr>
        <p:grpSpPr bwMode="auto">
          <a:xfrm>
            <a:off x="6300788" y="1401763"/>
            <a:ext cx="1423987" cy="874712"/>
            <a:chOff x="6300188" y="1401738"/>
            <a:chExt cx="1424772" cy="875136"/>
          </a:xfrm>
        </p:grpSpPr>
        <p:cxnSp>
          <p:nvCxnSpPr>
            <p:cNvPr id="77897" name="Rett pil 21">
              <a:extLst>
                <a:ext uri="{FF2B5EF4-FFF2-40B4-BE49-F238E27FC236}">
                  <a16:creationId xmlns:a16="http://schemas.microsoft.com/office/drawing/2014/main" id="{3B985FA1-A674-1E45-ACDE-099197B1B6C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300188" y="2276874"/>
              <a:ext cx="432054" cy="0"/>
            </a:xfrm>
            <a:prstGeom prst="straightConnector1">
              <a:avLst/>
            </a:prstGeom>
            <a:noFill/>
            <a:ln w="9528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" name="TekstSylinder 22">
              <a:extLst>
                <a:ext uri="{FF2B5EF4-FFF2-40B4-BE49-F238E27FC236}">
                  <a16:creationId xmlns:a16="http://schemas.microsoft.com/office/drawing/2014/main" id="{D0EE0B42-4007-9649-801A-720EDF983811}"/>
                </a:ext>
              </a:extLst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6572835" y="1401738"/>
              <a:ext cx="1152125" cy="523219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 cap="flat">
              <a:noFill/>
            </a:ln>
          </p:spPr>
          <p:txBody>
            <a:bodyPr/>
            <a:lstStyle/>
            <a:p>
              <a:pPr>
                <a:defRPr/>
              </a:pPr>
              <a:r>
                <a:rPr lang="nb-NO">
                  <a:noFill/>
                </a:rPr>
                <a:t> </a:t>
              </a:r>
            </a:p>
          </p:txBody>
        </p:sp>
      </p:grpSp>
      <p:graphicFrame>
        <p:nvGraphicFramePr>
          <p:cNvPr id="10" name="Tabell 24">
            <a:extLst>
              <a:ext uri="{FF2B5EF4-FFF2-40B4-BE49-F238E27FC236}">
                <a16:creationId xmlns:a16="http://schemas.microsoft.com/office/drawing/2014/main" id="{7BBFB260-F256-2B42-9DB5-AC876453D53D}"/>
              </a:ext>
            </a:extLst>
          </p:cNvPr>
          <p:cNvGraphicFramePr>
            <a:graphicFrameLocks noGrp="1"/>
          </p:cNvGraphicFramePr>
          <p:nvPr/>
        </p:nvGraphicFramePr>
        <p:xfrm>
          <a:off x="6843713" y="2057400"/>
          <a:ext cx="681037" cy="267493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81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5823">
                <a:tc>
                  <a:txBody>
                    <a:bodyPr/>
                    <a:lstStyle/>
                    <a:p>
                      <a:pPr lvl="0"/>
                      <a:r>
                        <a:rPr lang="nb-NO" sz="1200"/>
                        <a:t>0</a:t>
                      </a:r>
                    </a:p>
                  </a:txBody>
                  <a:tcPr marL="91472" marR="91472" marT="45731" marB="45731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823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1200" dirty="0"/>
                        <a:t>1.07</a:t>
                      </a:r>
                    </a:p>
                  </a:txBody>
                  <a:tcPr marL="91472" marR="91472" marT="45731" marB="4573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823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1200"/>
                        <a:t>1.45</a:t>
                      </a:r>
                    </a:p>
                  </a:txBody>
                  <a:tcPr marL="91472" marR="91472" marT="45731" marB="4573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823">
                <a:tc>
                  <a:txBody>
                    <a:bodyPr/>
                    <a:lstStyle/>
                    <a:p>
                      <a:pPr lvl="0"/>
                      <a:r>
                        <a:rPr lang="nb-NO" sz="1200"/>
                        <a:t>0.23</a:t>
                      </a:r>
                    </a:p>
                  </a:txBody>
                  <a:tcPr marL="91472" marR="91472" marT="45731" marB="45731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5823">
                <a:tc>
                  <a:txBody>
                    <a:bodyPr/>
                    <a:lstStyle/>
                    <a:p>
                      <a:pPr lvl="0"/>
                      <a:r>
                        <a:rPr lang="nb-NO" sz="1200"/>
                        <a:t>0</a:t>
                      </a:r>
                    </a:p>
                  </a:txBody>
                  <a:tcPr marL="91472" marR="91472" marT="45731" marB="45731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5823">
                <a:tc>
                  <a:txBody>
                    <a:bodyPr/>
                    <a:lstStyle/>
                    <a:p>
                      <a:pPr lvl="0"/>
                      <a:r>
                        <a:rPr lang="nb-NO" sz="1200" dirty="0"/>
                        <a:t>0</a:t>
                      </a:r>
                    </a:p>
                  </a:txBody>
                  <a:tcPr marL="91472" marR="91472" marT="45731" marB="45731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1" name="Tabell 26">
            <a:extLst>
              <a:ext uri="{FF2B5EF4-FFF2-40B4-BE49-F238E27FC236}">
                <a16:creationId xmlns:a16="http://schemas.microsoft.com/office/drawing/2014/main" id="{BB313B01-CD70-3448-AECC-106707B46009}"/>
              </a:ext>
            </a:extLst>
          </p:cNvPr>
          <p:cNvGraphicFramePr>
            <a:graphicFrameLocks noGrp="1"/>
          </p:cNvGraphicFramePr>
          <p:nvPr/>
        </p:nvGraphicFramePr>
        <p:xfrm>
          <a:off x="8158163" y="2092325"/>
          <a:ext cx="681037" cy="267334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81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5558">
                <a:tc>
                  <a:txBody>
                    <a:bodyPr/>
                    <a:lstStyle/>
                    <a:p>
                      <a:pPr lvl="0"/>
                      <a:r>
                        <a:rPr lang="nb-NO" sz="1200"/>
                        <a:t>0</a:t>
                      </a:r>
                    </a:p>
                  </a:txBody>
                  <a:tcPr marL="91472" marR="91472" marT="45704" marB="45704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558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1200"/>
                        <a:t>0.50</a:t>
                      </a:r>
                    </a:p>
                  </a:txBody>
                  <a:tcPr marL="91472" marR="91472" marT="45704" marB="4570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558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1200" dirty="0"/>
                        <a:t>0.56</a:t>
                      </a:r>
                      <a:endParaRPr lang="nb-NO" sz="1200" b="1" dirty="0">
                        <a:solidFill>
                          <a:srgbClr val="16A827"/>
                        </a:solidFill>
                      </a:endParaRPr>
                    </a:p>
                  </a:txBody>
                  <a:tcPr marL="91472" marR="91472" marT="45704" marB="45704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558">
                <a:tc>
                  <a:txBody>
                    <a:bodyPr/>
                    <a:lstStyle/>
                    <a:p>
                      <a:pPr lvl="0"/>
                      <a:r>
                        <a:rPr lang="nb-NO" sz="1200"/>
                        <a:t>0.17</a:t>
                      </a:r>
                    </a:p>
                  </a:txBody>
                  <a:tcPr marL="91472" marR="91472" marT="45704" marB="45704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5558">
                <a:tc>
                  <a:txBody>
                    <a:bodyPr/>
                    <a:lstStyle/>
                    <a:p>
                      <a:pPr lvl="0"/>
                      <a:r>
                        <a:rPr lang="nb-NO" sz="1200"/>
                        <a:t>0</a:t>
                      </a:r>
                    </a:p>
                  </a:txBody>
                  <a:tcPr marL="91472" marR="91472" marT="45704" marB="45704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5558">
                <a:tc>
                  <a:txBody>
                    <a:bodyPr/>
                    <a:lstStyle/>
                    <a:p>
                      <a:pPr lvl="0"/>
                      <a:r>
                        <a:rPr lang="nb-NO" sz="1200" dirty="0"/>
                        <a:t>0</a:t>
                      </a:r>
                    </a:p>
                  </a:txBody>
                  <a:tcPr marL="91472" marR="91472" marT="45704" marB="45704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2" name="Gruppe 29">
            <a:extLst>
              <a:ext uri="{FF2B5EF4-FFF2-40B4-BE49-F238E27FC236}">
                <a16:creationId xmlns:a16="http://schemas.microsoft.com/office/drawing/2014/main" id="{981885C7-D392-E54D-BF31-557EAFF63981}"/>
              </a:ext>
            </a:extLst>
          </p:cNvPr>
          <p:cNvGrpSpPr>
            <a:grpSpLocks/>
          </p:cNvGrpSpPr>
          <p:nvPr/>
        </p:nvGrpSpPr>
        <p:grpSpPr bwMode="auto">
          <a:xfrm>
            <a:off x="7588250" y="938213"/>
            <a:ext cx="1366838" cy="1338262"/>
            <a:chOff x="7587508" y="938960"/>
            <a:chExt cx="1368152" cy="1337914"/>
          </a:xfrm>
        </p:grpSpPr>
        <p:sp>
          <p:nvSpPr>
            <p:cNvPr id="13" name="TekstSylinder 25">
              <a:extLst>
                <a:ext uri="{FF2B5EF4-FFF2-40B4-BE49-F238E27FC236}">
                  <a16:creationId xmlns:a16="http://schemas.microsoft.com/office/drawing/2014/main" id="{930F6C11-671B-3947-87C8-1CC02C77B410}"/>
                </a:ext>
              </a:extLst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7803535" y="938960"/>
              <a:ext cx="1152125" cy="1029769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 cap="flat">
              <a:noFill/>
            </a:ln>
          </p:spPr>
          <p:txBody>
            <a:bodyPr/>
            <a:lstStyle/>
            <a:p>
              <a:pPr>
                <a:defRPr/>
              </a:pPr>
              <a:r>
                <a:rPr lang="nb-NO">
                  <a:noFill/>
                </a:rPr>
                <a:t> </a:t>
              </a:r>
            </a:p>
          </p:txBody>
        </p:sp>
        <p:cxnSp>
          <p:nvCxnSpPr>
            <p:cNvPr id="77896" name="Rett pil 27">
              <a:extLst>
                <a:ext uri="{FF2B5EF4-FFF2-40B4-BE49-F238E27FC236}">
                  <a16:creationId xmlns:a16="http://schemas.microsoft.com/office/drawing/2014/main" id="{A361213C-05BD-8E44-81C9-9C766A836AC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587508" y="2276874"/>
              <a:ext cx="432054" cy="0"/>
            </a:xfrm>
            <a:prstGeom prst="straightConnector1">
              <a:avLst/>
            </a:prstGeom>
            <a:noFill/>
            <a:ln w="9528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1489754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tel 1">
            <a:extLst>
              <a:ext uri="{FF2B5EF4-FFF2-40B4-BE49-F238E27FC236}">
                <a16:creationId xmlns:a16="http://schemas.microsoft.com/office/drawing/2014/main" id="{0BDB850B-B98E-2D41-9C66-15E9F5C6FACD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250825" y="295275"/>
            <a:ext cx="8642350" cy="1008063"/>
          </a:xfrm>
        </p:spPr>
        <p:txBody>
          <a:bodyPr/>
          <a:lstStyle/>
          <a:p>
            <a:pPr eaLnBrk="1" hangingPunct="1"/>
            <a:r>
              <a:rPr altLang="nb-NO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Eksempel</a:t>
            </a:r>
          </a:p>
        </p:txBody>
      </p:sp>
      <p:sp>
        <p:nvSpPr>
          <p:cNvPr id="78850" name="Plassholder for lysbildenummer 3">
            <a:extLst>
              <a:ext uri="{FF2B5EF4-FFF2-40B4-BE49-F238E27FC236}">
                <a16:creationId xmlns:a16="http://schemas.microsoft.com/office/drawing/2014/main" id="{73AFAD48-235C-5E47-893F-1B107C4EC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9475" y="6308725"/>
            <a:ext cx="3937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fld id="{5D82E383-EF29-8140-A8F3-6632BF594496}" type="slidenum">
              <a:rPr lang="en-GB" altLang="nb-NO" sz="10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/>
              <a:t>27</a:t>
            </a:fld>
            <a:endParaRPr lang="en-GB" altLang="nb-NO" sz="10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4" name="Tabell 26">
            <a:extLst>
              <a:ext uri="{FF2B5EF4-FFF2-40B4-BE49-F238E27FC236}">
                <a16:creationId xmlns:a16="http://schemas.microsoft.com/office/drawing/2014/main" id="{B3E1F610-BB71-8D4F-8747-68E2DC777F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1559363"/>
              </p:ext>
            </p:extLst>
          </p:nvPr>
        </p:nvGraphicFramePr>
        <p:xfrm>
          <a:off x="3575050" y="2060575"/>
          <a:ext cx="681038" cy="267493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81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5823">
                <a:tc>
                  <a:txBody>
                    <a:bodyPr/>
                    <a:lstStyle/>
                    <a:p>
                      <a:pPr lvl="0"/>
                      <a:r>
                        <a:rPr lang="nb-NO" sz="1200"/>
                        <a:t>0</a:t>
                      </a:r>
                    </a:p>
                  </a:txBody>
                  <a:tcPr marL="91472" marR="91472" marT="45731" marB="45731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823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1200"/>
                        <a:t>0.50</a:t>
                      </a:r>
                    </a:p>
                  </a:txBody>
                  <a:tcPr marL="91472" marR="91472" marT="45731" marB="4573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823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1200" dirty="0"/>
                        <a:t>0.56</a:t>
                      </a:r>
                      <a:endParaRPr lang="nb-NO" sz="1200" b="1" dirty="0">
                        <a:solidFill>
                          <a:srgbClr val="16A827"/>
                        </a:solidFill>
                      </a:endParaRPr>
                    </a:p>
                  </a:txBody>
                  <a:tcPr marL="91472" marR="91472" marT="45731" marB="45731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823">
                <a:tc>
                  <a:txBody>
                    <a:bodyPr/>
                    <a:lstStyle/>
                    <a:p>
                      <a:pPr lvl="0"/>
                      <a:r>
                        <a:rPr lang="nb-NO" sz="1200" dirty="0"/>
                        <a:t>0.17</a:t>
                      </a:r>
                    </a:p>
                  </a:txBody>
                  <a:tcPr marL="91472" marR="91472" marT="45731" marB="45731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5823">
                <a:tc>
                  <a:txBody>
                    <a:bodyPr/>
                    <a:lstStyle/>
                    <a:p>
                      <a:pPr lvl="0"/>
                      <a:r>
                        <a:rPr lang="nb-NO" sz="1200"/>
                        <a:t>0</a:t>
                      </a:r>
                    </a:p>
                  </a:txBody>
                  <a:tcPr marL="91472" marR="91472" marT="45731" marB="45731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5823">
                <a:tc>
                  <a:txBody>
                    <a:bodyPr/>
                    <a:lstStyle/>
                    <a:p>
                      <a:pPr lvl="0"/>
                      <a:r>
                        <a:rPr lang="nb-NO" sz="1200" dirty="0"/>
                        <a:t>0</a:t>
                      </a:r>
                    </a:p>
                  </a:txBody>
                  <a:tcPr marL="91472" marR="91472" marT="45731" marB="45731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kstSylinder 25">
            <a:extLst>
              <a:ext uri="{FF2B5EF4-FFF2-40B4-BE49-F238E27FC236}">
                <a16:creationId xmlns:a16="http://schemas.microsoft.com/office/drawing/2014/main" id="{D79B32C9-458F-A94C-B7E0-D72A83FDA318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248680" y="741102"/>
            <a:ext cx="1152125" cy="102976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cap="flat">
            <a:noFill/>
          </a:ln>
        </p:spPr>
        <p:txBody>
          <a:bodyPr/>
          <a:lstStyle/>
          <a:p>
            <a:pPr>
              <a:defRPr/>
            </a:pPr>
            <a:r>
              <a:rPr lang="nb-NO">
                <a:noFill/>
              </a:rPr>
              <a:t> 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6A6C5EE3-3616-524D-940E-14BEC5DF6AA4}"/>
              </a:ext>
            </a:extLst>
          </p:cNvPr>
          <p:cNvSpPr txBox="1"/>
          <p:nvPr/>
        </p:nvSpPr>
        <p:spPr>
          <a:xfrm>
            <a:off x="188913" y="1557338"/>
            <a:ext cx="3727450" cy="4114800"/>
          </a:xfrm>
          <a:prstGeom prst="rect">
            <a:avLst/>
          </a:prstGeom>
          <a:noFill/>
          <a:ln cap="flat">
            <a:noFill/>
          </a:ln>
        </p:spPr>
        <p:txBody>
          <a:bodyPr/>
          <a:lstStyle/>
          <a:p>
            <a:pPr eaLnBrk="1" fontAlgn="auto" hangingPunct="1">
              <a:spcBef>
                <a:spcPts val="140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2400" b="1" kern="0">
                <a:solidFill>
                  <a:srgbClr val="000000"/>
                </a:solidFill>
                <a:latin typeface="Arial"/>
              </a:rPr>
              <a:t>Korpuset</a:t>
            </a:r>
            <a:r>
              <a:rPr lang="nb-NO" sz="2400" kern="0">
                <a:solidFill>
                  <a:srgbClr val="000000"/>
                </a:solidFill>
                <a:latin typeface="Arial"/>
              </a:rPr>
              <a:t>:</a:t>
            </a:r>
          </a:p>
          <a:p>
            <a:pPr marL="457200" indent="-457200" eaLnBrk="1" fontAlgn="auto" hangingPunct="1">
              <a:spcBef>
                <a:spcPts val="1200"/>
              </a:spcBef>
              <a:spcAft>
                <a:spcPts val="0"/>
              </a:spcAft>
              <a:buSzPct val="80000"/>
              <a:buFont typeface="Arial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2000" kern="0">
                <a:solidFill>
                  <a:srgbClr val="000000"/>
                </a:solidFill>
                <a:latin typeface="Arial"/>
              </a:rPr>
              <a:t>hei !</a:t>
            </a:r>
          </a:p>
          <a:p>
            <a:pPr marL="457200" indent="-457200" eaLnBrk="1" fontAlgn="auto" hangingPunct="1">
              <a:spcBef>
                <a:spcPts val="1200"/>
              </a:spcBef>
              <a:spcAft>
                <a:spcPts val="0"/>
              </a:spcAft>
              <a:buSzPct val="80000"/>
              <a:buFont typeface="Arial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2000" kern="0">
                <a:solidFill>
                  <a:srgbClr val="000000"/>
                </a:solidFill>
                <a:latin typeface="Arial"/>
              </a:rPr>
              <a:t>hei ! har du det bra ?</a:t>
            </a:r>
          </a:p>
          <a:p>
            <a:pPr marL="457200" indent="-457200" eaLnBrk="1" fontAlgn="auto" hangingPunct="1">
              <a:spcBef>
                <a:spcPts val="1200"/>
              </a:spcBef>
              <a:spcAft>
                <a:spcPts val="0"/>
              </a:spcAft>
              <a:buSzPct val="80000"/>
              <a:buFont typeface="Arial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2000" kern="0">
                <a:solidFill>
                  <a:srgbClr val="000000"/>
                </a:solidFill>
                <a:latin typeface="Arial"/>
              </a:rPr>
              <a:t>ja , hva med deg ?</a:t>
            </a:r>
          </a:p>
          <a:p>
            <a:pPr marL="457200" indent="-457200" eaLnBrk="1" fontAlgn="auto" hangingPunct="1">
              <a:spcBef>
                <a:spcPts val="1200"/>
              </a:spcBef>
              <a:spcAft>
                <a:spcPts val="0"/>
              </a:spcAft>
              <a:buSzPct val="80000"/>
              <a:buFont typeface="Arial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2000" kern="0">
                <a:solidFill>
                  <a:srgbClr val="000000"/>
                </a:solidFill>
                <a:latin typeface="Arial"/>
              </a:rPr>
              <a:t>bare bra  </a:t>
            </a:r>
          </a:p>
          <a:p>
            <a:pPr marL="457200" indent="-457200" eaLnBrk="1" fontAlgn="auto" hangingPunct="1">
              <a:spcBef>
                <a:spcPts val="1200"/>
              </a:spcBef>
              <a:spcAft>
                <a:spcPts val="0"/>
              </a:spcAft>
              <a:buSzPct val="80000"/>
              <a:buFont typeface="Arial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2000" kern="0">
                <a:solidFill>
                  <a:srgbClr val="000000"/>
                </a:solidFill>
                <a:latin typeface="Arial"/>
              </a:rPr>
              <a:t>har du spist ?</a:t>
            </a:r>
          </a:p>
          <a:p>
            <a:pPr marL="457200" indent="-457200" eaLnBrk="1" fontAlgn="auto" hangingPunct="1">
              <a:spcBef>
                <a:spcPts val="1200"/>
              </a:spcBef>
              <a:spcAft>
                <a:spcPts val="0"/>
              </a:spcAft>
              <a:buSzPct val="80000"/>
              <a:buFont typeface="Arial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2000" kern="0">
                <a:solidFill>
                  <a:srgbClr val="000000"/>
                </a:solidFill>
                <a:latin typeface="Arial"/>
              </a:rPr>
              <a:t>ja</a:t>
            </a:r>
          </a:p>
        </p:txBody>
      </p:sp>
      <p:cxnSp>
        <p:nvCxnSpPr>
          <p:cNvPr id="78869" name="Rett pil 18">
            <a:extLst>
              <a:ext uri="{FF2B5EF4-FFF2-40B4-BE49-F238E27FC236}">
                <a16:creationId xmlns:a16="http://schemas.microsoft.com/office/drawing/2014/main" id="{0BD0CEE8-4C29-6246-B7AE-C0D3D3679B4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555750" y="2287588"/>
            <a:ext cx="1800225" cy="0"/>
          </a:xfrm>
          <a:prstGeom prst="straightConnector1">
            <a:avLst/>
          </a:prstGeom>
          <a:noFill/>
          <a:ln w="9528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70" name="Rett pil 19">
            <a:extLst>
              <a:ext uri="{FF2B5EF4-FFF2-40B4-BE49-F238E27FC236}">
                <a16:creationId xmlns:a16="http://schemas.microsoft.com/office/drawing/2014/main" id="{B65CC871-51F0-6845-91A3-7EE15578872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140075" y="2719388"/>
            <a:ext cx="215900" cy="0"/>
          </a:xfrm>
          <a:prstGeom prst="straightConnector1">
            <a:avLst/>
          </a:prstGeom>
          <a:noFill/>
          <a:ln w="9528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71" name="Rett pil 23">
            <a:extLst>
              <a:ext uri="{FF2B5EF4-FFF2-40B4-BE49-F238E27FC236}">
                <a16:creationId xmlns:a16="http://schemas.microsoft.com/office/drawing/2014/main" id="{0F9E21ED-1E7B-FF48-95FD-4E1518C1AE9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52738" y="3224213"/>
            <a:ext cx="503237" cy="0"/>
          </a:xfrm>
          <a:prstGeom prst="straightConnector1">
            <a:avLst/>
          </a:prstGeom>
          <a:noFill/>
          <a:ln w="9528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72" name="Rett pil 30">
            <a:extLst>
              <a:ext uri="{FF2B5EF4-FFF2-40B4-BE49-F238E27FC236}">
                <a16:creationId xmlns:a16="http://schemas.microsoft.com/office/drawing/2014/main" id="{50075767-1AC8-E748-9A99-CF40A5945BD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773238" y="3656013"/>
            <a:ext cx="1582737" cy="0"/>
          </a:xfrm>
          <a:prstGeom prst="straightConnector1">
            <a:avLst/>
          </a:prstGeom>
          <a:noFill/>
          <a:ln w="9528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73" name="Rett pil 31">
            <a:extLst>
              <a:ext uri="{FF2B5EF4-FFF2-40B4-BE49-F238E27FC236}">
                <a16:creationId xmlns:a16="http://schemas.microsoft.com/office/drawing/2014/main" id="{0BF39233-1591-8C44-83A5-4B259E4E234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71725" y="4087813"/>
            <a:ext cx="984250" cy="0"/>
          </a:xfrm>
          <a:prstGeom prst="straightConnector1">
            <a:avLst/>
          </a:prstGeom>
          <a:noFill/>
          <a:ln w="9528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74" name="Rett pil 32">
            <a:extLst>
              <a:ext uri="{FF2B5EF4-FFF2-40B4-BE49-F238E27FC236}">
                <a16:creationId xmlns:a16="http://schemas.microsoft.com/office/drawing/2014/main" id="{751778FA-CEEC-F64E-805C-3BEBBD2EAEE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125538" y="4559300"/>
            <a:ext cx="2230437" cy="0"/>
          </a:xfrm>
          <a:prstGeom prst="straightConnector1">
            <a:avLst/>
          </a:prstGeom>
          <a:noFill/>
          <a:ln w="9528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8875" name="TekstSylinder 33">
            <a:extLst>
              <a:ext uri="{FF2B5EF4-FFF2-40B4-BE49-F238E27FC236}">
                <a16:creationId xmlns:a16="http://schemas.microsoft.com/office/drawing/2014/main" id="{9CCFD527-B68F-9E40-9649-37E47782E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13" y="5002213"/>
            <a:ext cx="8247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b-NO" altLang="nb-NO" sz="2400">
                <a:solidFill>
                  <a:srgbClr val="000000"/>
                </a:solidFill>
                <a:latin typeface="Arial" panose="020B0604020202020204" pitchFamily="34" charset="0"/>
              </a:rPr>
              <a:t>Ny brukerinput </a:t>
            </a:r>
            <a:r>
              <a:rPr lang="nb-NO" altLang="nb-NO" sz="2400" i="1">
                <a:solidFill>
                  <a:srgbClr val="000000"/>
                </a:solidFill>
                <a:latin typeface="Arial" panose="020B0604020202020204" pitchFamily="34" charset="0"/>
              </a:rPr>
              <a:t>q</a:t>
            </a:r>
            <a:r>
              <a:rPr lang="nb-NO" altLang="nb-NO" sz="2400">
                <a:solidFill>
                  <a:srgbClr val="000000"/>
                </a:solidFill>
                <a:latin typeface="Arial" panose="020B0604020202020204" pitchFamily="34" charset="0"/>
              </a:rPr>
              <a:t>: "går det bra med deg?"</a:t>
            </a:r>
          </a:p>
        </p:txBody>
      </p:sp>
      <p:sp>
        <p:nvSpPr>
          <p:cNvPr id="14" name="TekstSylinder 6">
            <a:extLst>
              <a:ext uri="{FF2B5EF4-FFF2-40B4-BE49-F238E27FC236}">
                <a16:creationId xmlns:a16="http://schemas.microsoft.com/office/drawing/2014/main" id="{C11E9DD9-8729-9045-801E-475C0AABCA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0300" y="2025650"/>
            <a:ext cx="42037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b-NO" altLang="nb-NO" sz="2400" dirty="0">
                <a:solidFill>
                  <a:srgbClr val="000000"/>
                </a:solidFill>
                <a:sym typeface="Wingdings" pitchFamily="2" charset="2"/>
              </a:rPr>
              <a:t></a:t>
            </a:r>
            <a:r>
              <a:rPr lang="nb-NO" altLang="nb-NO" sz="2400" dirty="0">
                <a:solidFill>
                  <a:srgbClr val="000000"/>
                </a:solidFill>
                <a:latin typeface="Arial" panose="020B0604020202020204" pitchFamily="34" charset="0"/>
              </a:rPr>
              <a:t> Det betyr at ytringen som ligner mest på </a:t>
            </a:r>
            <a:r>
              <a:rPr lang="nb-NO" altLang="nb-NO" sz="2400" i="1" dirty="0">
                <a:solidFill>
                  <a:srgbClr val="000000"/>
                </a:solidFill>
                <a:latin typeface="Arial" panose="020B0604020202020204" pitchFamily="34" charset="0"/>
              </a:rPr>
              <a:t>q</a:t>
            </a:r>
            <a:r>
              <a:rPr lang="nb-NO" altLang="nb-NO" sz="2400" dirty="0">
                <a:solidFill>
                  <a:srgbClr val="000000"/>
                </a:solidFill>
                <a:latin typeface="Arial" panose="020B0604020202020204" pitchFamily="34" charset="0"/>
              </a:rPr>
              <a:t> er ytringen 3: "ja, hva med deg?"</a:t>
            </a:r>
          </a:p>
          <a:p>
            <a:pPr eaLnBrk="1" hangingPunct="1"/>
            <a:endParaRPr lang="nb-NO" altLang="nb-NO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nb-NO" altLang="nb-NO" sz="2400" dirty="0">
                <a:solidFill>
                  <a:srgbClr val="000000"/>
                </a:solidFill>
                <a:latin typeface="Arial" panose="020B0604020202020204" pitchFamily="34" charset="0"/>
              </a:rPr>
              <a:t>... og at systemet kan velge som respons ytringen som kommer rett etter 3</a:t>
            </a:r>
          </a:p>
        </p:txBody>
      </p:sp>
      <p:grpSp>
        <p:nvGrpSpPr>
          <p:cNvPr id="15" name="Gruppe 14">
            <a:extLst>
              <a:ext uri="{FF2B5EF4-FFF2-40B4-BE49-F238E27FC236}">
                <a16:creationId xmlns:a16="http://schemas.microsoft.com/office/drawing/2014/main" id="{BEF330BA-B102-3A48-B0A0-C98B1D4A9046}"/>
              </a:ext>
            </a:extLst>
          </p:cNvPr>
          <p:cNvGrpSpPr>
            <a:grpSpLocks/>
          </p:cNvGrpSpPr>
          <p:nvPr/>
        </p:nvGrpSpPr>
        <p:grpSpPr bwMode="auto">
          <a:xfrm>
            <a:off x="2444750" y="5507038"/>
            <a:ext cx="5643563" cy="668337"/>
            <a:chOff x="2445205" y="5506362"/>
            <a:chExt cx="5643814" cy="669285"/>
          </a:xfrm>
        </p:grpSpPr>
        <p:sp>
          <p:nvSpPr>
            <p:cNvPr id="78878" name="TekstSylinder 9">
              <a:extLst>
                <a:ext uri="{FF2B5EF4-FFF2-40B4-BE49-F238E27FC236}">
                  <a16:creationId xmlns:a16="http://schemas.microsoft.com/office/drawing/2014/main" id="{32CD5AF1-4764-5944-86AC-A63A51F298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2644" y="5713985"/>
              <a:ext cx="5236375" cy="461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nb-NO" altLang="nb-NO" sz="2400" b="1">
                  <a:solidFill>
                    <a:srgbClr val="000000"/>
                  </a:solidFill>
                  <a:latin typeface="Arial" panose="020B0604020202020204" pitchFamily="34" charset="0"/>
                </a:rPr>
                <a:t>Respons fra systemet</a:t>
              </a:r>
              <a:r>
                <a:rPr lang="nb-NO" altLang="nb-NO" sz="2400">
                  <a:solidFill>
                    <a:srgbClr val="000000"/>
                  </a:solidFill>
                  <a:latin typeface="Arial" panose="020B0604020202020204" pitchFamily="34" charset="0"/>
                </a:rPr>
                <a:t>: "bare bra"</a:t>
              </a:r>
            </a:p>
          </p:txBody>
        </p:sp>
        <p:cxnSp>
          <p:nvCxnSpPr>
            <p:cNvPr id="78879" name="Vinkel 13">
              <a:extLst>
                <a:ext uri="{FF2B5EF4-FFF2-40B4-BE49-F238E27FC236}">
                  <a16:creationId xmlns:a16="http://schemas.microsoft.com/office/drawing/2014/main" id="{074496A0-973E-2C42-9830-47CDB2621A24}"/>
                </a:ext>
              </a:extLst>
            </p:cNvPr>
            <p:cNvCxnSpPr>
              <a:cxnSpLocks noChangeShapeType="1"/>
              <a:endCxn id="78878" idx="1"/>
            </p:cNvCxnSpPr>
            <p:nvPr/>
          </p:nvCxnSpPr>
          <p:spPr bwMode="auto">
            <a:xfrm rot="16200000" flipH="1">
              <a:off x="2429698" y="5521869"/>
              <a:ext cx="438453" cy="407440"/>
            </a:xfrm>
            <a:prstGeom prst="bentConnector2">
              <a:avLst/>
            </a:prstGeom>
            <a:noFill/>
            <a:ln w="9528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9778834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tel 1">
            <a:extLst>
              <a:ext uri="{FF2B5EF4-FFF2-40B4-BE49-F238E27FC236}">
                <a16:creationId xmlns:a16="http://schemas.microsoft.com/office/drawing/2014/main" id="{DB635AB6-D9A3-1049-9968-5885776C9C71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nb-NO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Seq2seq modeller</a:t>
            </a:r>
          </a:p>
        </p:txBody>
      </p:sp>
      <p:sp>
        <p:nvSpPr>
          <p:cNvPr id="79874" name="Plassholder for innhold 2">
            <a:extLst>
              <a:ext uri="{FF2B5EF4-FFF2-40B4-BE49-F238E27FC236}">
                <a16:creationId xmlns:a16="http://schemas.microsoft.com/office/drawing/2014/main" id="{1058EE9D-09C3-3241-A8E8-244F37B2CE2C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252413" y="1524000"/>
            <a:ext cx="8640762" cy="4114800"/>
          </a:xfrm>
        </p:spPr>
        <p:txBody>
          <a:bodyPr lIns="91440" tIns="45720" rIns="91440" bIns="45720"/>
          <a:lstStyle/>
          <a:p>
            <a:pPr eaLnBrk="1" hangingPunct="1">
              <a:spcBef>
                <a:spcPts val="1400"/>
              </a:spcBef>
              <a:spcAft>
                <a:spcPct val="0"/>
              </a:spcAft>
              <a:defRPr/>
            </a:pPr>
            <a:r>
              <a:rPr altLang="nb-NO" sz="240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IR modeller kan kun velge ytringer fra korpuset</a:t>
            </a:r>
          </a:p>
          <a:p>
            <a:pPr eaLnBrk="1" hangingPunct="1">
              <a:spcBef>
                <a:spcPts val="1400"/>
              </a:spcBef>
              <a:spcAft>
                <a:spcPct val="0"/>
              </a:spcAft>
              <a:defRPr/>
            </a:pPr>
            <a:r>
              <a:rPr lang="nb-NO" altLang="nb-NO" sz="240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S</a:t>
            </a:r>
            <a:r>
              <a:rPr altLang="nb-NO" sz="240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eq2seq modeller kan generere </a:t>
            </a:r>
            <a:r>
              <a:rPr altLang="nb-NO" sz="2400" i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nye</a:t>
            </a:r>
            <a:r>
              <a:rPr altLang="nb-NO" sz="240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ytringer, ord for ord</a:t>
            </a:r>
          </a:p>
          <a:p>
            <a:pPr lvl="1" eaLnBrk="1" hangingPunct="1">
              <a:defRPr/>
            </a:pPr>
            <a:r>
              <a:rPr altLang="nb-NO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Veldig lik modellene brukt for maskinoversetelse</a:t>
            </a:r>
          </a:p>
          <a:p>
            <a:pPr lvl="1" eaLnBrk="1" hangingPunct="1">
              <a:defRPr/>
            </a:pPr>
            <a:r>
              <a:rPr altLang="nb-NO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Skritt 1: konvertere brukerytringen til en vektor (</a:t>
            </a:r>
            <a:r>
              <a:rPr altLang="nb-NO" i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encoding</a:t>
            </a:r>
            <a:r>
              <a:rPr altLang="nb-NO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)</a:t>
            </a:r>
          </a:p>
          <a:p>
            <a:pPr lvl="1" eaLnBrk="1" hangingPunct="1">
              <a:defRPr/>
            </a:pPr>
            <a:r>
              <a:rPr altLang="nb-NO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Skritt 2: generere svaret ord for ord (</a:t>
            </a:r>
            <a:r>
              <a:rPr altLang="nb-NO" i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decoding</a:t>
            </a:r>
            <a:r>
              <a:rPr altLang="nb-NO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)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4880A42-7796-3941-BD94-75FCF1378493}"/>
              </a:ext>
            </a:extLst>
          </p:cNvPr>
          <p:cNvSpPr txBox="1"/>
          <p:nvPr/>
        </p:nvSpPr>
        <p:spPr>
          <a:xfrm>
            <a:off x="8316913" y="6308725"/>
            <a:ext cx="574675" cy="277813"/>
          </a:xfrm>
          <a:prstGeom prst="rect">
            <a:avLst/>
          </a:prstGeom>
          <a:noFill/>
          <a:ln cap="flat">
            <a:noFill/>
          </a:ln>
        </p:spPr>
        <p:txBody>
          <a:bodyPr lIns="122040" tIns="60840" rIns="122040" bIns="60840" compatLnSpc="0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494CA8BB-9A02-EE4B-97A4-821BF9CE58BD}" type="slidenum">
              <a:rPr lang="en-GB" sz="1340" kern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28</a:t>
            </a:fld>
            <a:endParaRPr lang="en-GB" sz="1340" kern="0">
              <a:solidFill>
                <a:srgbClr val="000000"/>
              </a:solidFill>
              <a:latin typeface="Arial" pitchFamily="18"/>
              <a:ea typeface="SimSun" pitchFamily="2"/>
              <a:cs typeface="Lucida Sans" pitchFamily="2"/>
            </a:endParaRPr>
          </a:p>
        </p:txBody>
      </p:sp>
      <p:pic>
        <p:nvPicPr>
          <p:cNvPr id="79876" name="Bilde 11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BB51B4CA-2AB1-5741-80B3-B4398B6D9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810000"/>
            <a:ext cx="8785225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Sylinder 7">
            <a:extLst>
              <a:ext uri="{FF2B5EF4-FFF2-40B4-BE49-F238E27FC236}">
                <a16:creationId xmlns:a16="http://schemas.microsoft.com/office/drawing/2014/main" id="{BA32F112-34D1-9647-B363-9296C7033AB6}"/>
              </a:ext>
            </a:extLst>
          </p:cNvPr>
          <p:cNvSpPr txBox="1"/>
          <p:nvPr/>
        </p:nvSpPr>
        <p:spPr>
          <a:xfrm>
            <a:off x="3995738" y="6402388"/>
            <a:ext cx="4464050" cy="369887"/>
          </a:xfrm>
          <a:prstGeom prst="rect">
            <a:avLst/>
          </a:prstGeom>
          <a:noFill/>
          <a:ln cap="flat">
            <a:noFill/>
          </a:ln>
        </p:spPr>
        <p:txBody>
          <a:bodyPr lIns="122040" tIns="60840" rIns="122040" bIns="60840" compatLnSpc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>
                <a:solidFill>
                  <a:srgbClr val="FF0000"/>
                </a:solidFill>
                <a:latin typeface="Arial" pitchFamily="18"/>
                <a:ea typeface="SimSun" pitchFamily="2"/>
                <a:cs typeface="Lucida Sans" pitchFamily="2"/>
              </a:rPr>
              <a:t>[Bildet fra Deep Learning for Chatbots: Part 1]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C9FD3704-1D16-164E-8E75-93A0CBD36FD0}"/>
              </a:ext>
            </a:extLst>
          </p:cNvPr>
          <p:cNvSpPr/>
          <p:nvPr/>
        </p:nvSpPr>
        <p:spPr>
          <a:xfrm>
            <a:off x="179388" y="6165850"/>
            <a:ext cx="1152525" cy="606425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wrap="none" anchor="ctr" compatLnSpc="0"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nb-NO">
              <a:latin typeface="Arial" pitchFamily="18"/>
              <a:ea typeface="SimSun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24371143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tel 1">
            <a:extLst>
              <a:ext uri="{FF2B5EF4-FFF2-40B4-BE49-F238E27FC236}">
                <a16:creationId xmlns:a16="http://schemas.microsoft.com/office/drawing/2014/main" id="{5D247914-F0E5-5F41-B717-8529D59F3C87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252413" y="981075"/>
            <a:ext cx="2849562" cy="1008063"/>
          </a:xfrm>
        </p:spPr>
        <p:txBody>
          <a:bodyPr/>
          <a:lstStyle/>
          <a:p>
            <a:pPr eaLnBrk="1" hangingPunct="1"/>
            <a:r>
              <a:rPr altLang="nb-NO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Eksempel fra "Meena" (Google)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72B5C1F-712B-5942-A10C-EF51F13FAFA2}"/>
              </a:ext>
            </a:extLst>
          </p:cNvPr>
          <p:cNvSpPr txBox="1"/>
          <p:nvPr/>
        </p:nvSpPr>
        <p:spPr>
          <a:xfrm>
            <a:off x="8499475" y="6308725"/>
            <a:ext cx="392113" cy="288925"/>
          </a:xfrm>
          <a:prstGeom prst="rect">
            <a:avLst/>
          </a:prstGeom>
          <a:noFill/>
          <a:ln cap="flat">
            <a:noFill/>
          </a:ln>
        </p:spPr>
        <p:txBody>
          <a:bodyPr compatLnSpc="0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4E22B73-9E2D-594E-9BB5-B7E3E8FAEA3B}" type="slidenum">
              <a:rPr lang="en-GB" sz="100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29</a:t>
            </a:fld>
            <a:endParaRPr lang="en-GB" sz="1000">
              <a:solidFill>
                <a:srgbClr val="000000"/>
              </a:solidFill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5" name="Rektangel 5">
            <a:extLst>
              <a:ext uri="{FF2B5EF4-FFF2-40B4-BE49-F238E27FC236}">
                <a16:creationId xmlns:a16="http://schemas.microsoft.com/office/drawing/2014/main" id="{8A30DA2C-A5A6-804D-8BFB-3924B8DF811F}"/>
              </a:ext>
            </a:extLst>
          </p:cNvPr>
          <p:cNvSpPr/>
          <p:nvPr/>
        </p:nvSpPr>
        <p:spPr>
          <a:xfrm>
            <a:off x="252413" y="5587999"/>
            <a:ext cx="2447379" cy="1036181"/>
          </a:xfrm>
          <a:prstGeom prst="rect">
            <a:avLst/>
          </a:prstGeom>
          <a:solidFill>
            <a:schemeClr val="bg2"/>
          </a:solidFill>
          <a:ln cap="flat">
            <a:noFill/>
            <a:prstDash val="solid"/>
          </a:ln>
        </p:spPr>
        <p:txBody>
          <a:bodyPr wrap="square" compatLnSpc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600">
                <a:solidFill>
                  <a:schemeClr val="accent2"/>
                </a:solidFill>
                <a:latin typeface="Arial" pitchFamily="18"/>
                <a:ea typeface="SimSun" pitchFamily="2"/>
                <a:cs typeface="Lucida Sans" pitchFamily="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https://ai.googleblog.com/2020/01/towards-conversational-agent-that-can.html</a:t>
            </a:r>
          </a:p>
        </p:txBody>
      </p:sp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487EC0FE-CEF6-4F0B-8B2C-AEBC8D51B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890" y="186278"/>
            <a:ext cx="6048110" cy="655211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F6DA88F-ED1A-4886-A591-2D744CC34352}"/>
              </a:ext>
            </a:extLst>
          </p:cNvPr>
          <p:cNvCxnSpPr/>
          <p:nvPr/>
        </p:nvCxnSpPr>
        <p:spPr bwMode="auto">
          <a:xfrm flipH="1">
            <a:off x="2483768" y="2996952"/>
            <a:ext cx="61212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9208933-73F6-473B-8C02-DC8F7EC05689}"/>
              </a:ext>
            </a:extLst>
          </p:cNvPr>
          <p:cNvSpPr txBox="1"/>
          <p:nvPr/>
        </p:nvSpPr>
        <p:spPr bwMode="white">
          <a:xfrm>
            <a:off x="81072" y="2755770"/>
            <a:ext cx="313184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nb-NO"/>
              <a:t>Seq2seq modeller</a:t>
            </a:r>
            <a:r>
              <a:rPr lang="nb-NO" baseline="0"/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baseline="0"/>
              <a:t>Kan produsere helt «nye» svar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/>
              <a:t>Vanskelig å «styre» (hva kommer systemet  til å svare, og hvorfor?)</a:t>
            </a:r>
            <a:endParaRPr lang="nb-NO" baseline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E6A6C0-539B-4C1C-8B6A-3DADEA993281}"/>
              </a:ext>
            </a:extLst>
          </p:cNvPr>
          <p:cNvSpPr txBox="1"/>
          <p:nvPr/>
        </p:nvSpPr>
        <p:spPr bwMode="white">
          <a:xfrm>
            <a:off x="81072" y="3062227"/>
            <a:ext cx="413792" cy="40011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nb-NO" b="1" baseline="0">
                <a:solidFill>
                  <a:srgbClr val="00B050"/>
                </a:solidFill>
              </a:rPr>
              <a:t>+</a:t>
            </a:r>
            <a:r>
              <a:rPr lang="nb-NO" baseline="0"/>
              <a:t> </a:t>
            </a:r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E05B5C-3E65-4097-A44F-6549A7DEEFAD}"/>
              </a:ext>
            </a:extLst>
          </p:cNvPr>
          <p:cNvSpPr txBox="1"/>
          <p:nvPr/>
        </p:nvSpPr>
        <p:spPr bwMode="white">
          <a:xfrm>
            <a:off x="117525" y="3645024"/>
            <a:ext cx="269776" cy="40011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nb-NO" b="1">
                <a:solidFill>
                  <a:srgbClr val="FF0000"/>
                </a:solidFill>
              </a:rPr>
              <a:t>-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828833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tel 1">
            <a:extLst>
              <a:ext uri="{FF2B5EF4-FFF2-40B4-BE49-F238E27FC236}">
                <a16:creationId xmlns:a16="http://schemas.microsoft.com/office/drawing/2014/main" id="{F118A4B8-000D-3044-8519-754E398C6611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nb-NO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Plan for i dag</a:t>
            </a:r>
          </a:p>
        </p:txBody>
      </p:sp>
      <p:sp>
        <p:nvSpPr>
          <p:cNvPr id="16386" name="Plassholder for innhold 2">
            <a:extLst>
              <a:ext uri="{FF2B5EF4-FFF2-40B4-BE49-F238E27FC236}">
                <a16:creationId xmlns:a16="http://schemas.microsoft.com/office/drawing/2014/main" id="{754D2C56-0B79-9949-8AB2-0E59AA432681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252413" y="1524000"/>
            <a:ext cx="8640762" cy="4114800"/>
          </a:xfrm>
        </p:spPr>
        <p:txBody>
          <a:bodyPr lIns="91440" tIns="45720" rIns="91440" bIns="45720"/>
          <a:lstStyle/>
          <a:p>
            <a:pPr eaLnBrk="1" hangingPunct="1">
              <a:spcBef>
                <a:spcPts val="1400"/>
              </a:spcBef>
              <a:spcAft>
                <a:spcPct val="0"/>
              </a:spcAft>
              <a:defRPr/>
            </a:pPr>
            <a:r>
              <a:rPr altLang="nb-NO" sz="240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Introduksjon</a:t>
            </a:r>
          </a:p>
          <a:p>
            <a:pPr eaLnBrk="1" hangingPunct="1">
              <a:spcBef>
                <a:spcPts val="1400"/>
              </a:spcBef>
              <a:spcAft>
                <a:spcPct val="0"/>
              </a:spcAft>
              <a:defRPr/>
            </a:pPr>
            <a:r>
              <a:rPr altLang="nb-NO" sz="240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Hva er </a:t>
            </a:r>
            <a:r>
              <a:rPr lang="nb-NO" altLang="nb-NO" sz="240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en samtale</a:t>
            </a:r>
            <a:r>
              <a:rPr altLang="nb-NO" sz="240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?</a:t>
            </a:r>
          </a:p>
          <a:p>
            <a:pPr eaLnBrk="1" hangingPunct="1">
              <a:spcBef>
                <a:spcPts val="1400"/>
              </a:spcBef>
              <a:spcAft>
                <a:spcPct val="0"/>
              </a:spcAft>
              <a:defRPr/>
            </a:pPr>
            <a:r>
              <a:rPr altLang="nb-NO" sz="240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Prateroboter</a:t>
            </a:r>
          </a:p>
          <a:p>
            <a:pPr lvl="1" eaLnBrk="1" hangingPunct="1">
              <a:defRPr/>
            </a:pPr>
            <a:r>
              <a:rPr altLang="nb-NO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Regelbaserte systemer</a:t>
            </a:r>
          </a:p>
          <a:p>
            <a:pPr lvl="1" eaLnBrk="1" hangingPunct="1">
              <a:defRPr/>
            </a:pPr>
            <a:r>
              <a:rPr altLang="nb-NO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IR </a:t>
            </a:r>
            <a:r>
              <a:rPr lang="nb-NO" altLang="nb-NO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og seq2seq </a:t>
            </a:r>
            <a:r>
              <a:rPr altLang="nb-NO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modeller</a:t>
            </a:r>
          </a:p>
          <a:p>
            <a:pPr lvl="1" eaLnBrk="1" hangingPunct="1">
              <a:defRPr/>
            </a:pPr>
            <a:r>
              <a:rPr lang="nb-NO" altLang="nb-NO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Intentgjenkjenning</a:t>
            </a:r>
            <a:endParaRPr altLang="nb-NO">
              <a:latin typeface="Arial" panose="020B0604020202020204" pitchFamily="34" charset="0"/>
              <a:ea typeface="SimSun" panose="02010600030101010101" pitchFamily="2" charset="-122"/>
              <a:cs typeface="Lucida Sans" panose="020B0602030504020204" pitchFamily="34" charset="77"/>
            </a:endParaRPr>
          </a:p>
          <a:p>
            <a:pPr eaLnBrk="1" hangingPunct="1">
              <a:spcBef>
                <a:spcPts val="1400"/>
              </a:spcBef>
              <a:spcAft>
                <a:spcPct val="0"/>
              </a:spcAft>
              <a:defRPr/>
            </a:pPr>
            <a:r>
              <a:rPr altLang="nb-NO" sz="240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Dialogstyring</a:t>
            </a:r>
          </a:p>
          <a:p>
            <a:pPr eaLnBrk="1" hangingPunct="1">
              <a:spcBef>
                <a:spcPts val="1400"/>
              </a:spcBef>
              <a:spcAft>
                <a:spcPct val="0"/>
              </a:spcAft>
              <a:defRPr/>
            </a:pPr>
            <a:r>
              <a:rPr altLang="nb-NO" sz="240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Etiske betrakninger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6A6BBD4-46FE-D445-8BF3-2FA751967257}"/>
              </a:ext>
            </a:extLst>
          </p:cNvPr>
          <p:cNvSpPr txBox="1"/>
          <p:nvPr/>
        </p:nvSpPr>
        <p:spPr>
          <a:xfrm>
            <a:off x="8499475" y="6308725"/>
            <a:ext cx="392113" cy="288925"/>
          </a:xfrm>
          <a:prstGeom prst="rect">
            <a:avLst/>
          </a:prstGeom>
          <a:noFill/>
          <a:ln cap="flat">
            <a:noFill/>
          </a:ln>
        </p:spPr>
        <p:txBody>
          <a:bodyPr compatLnSpc="0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F46A93B-72E0-974E-90D0-031951E39D20}" type="slidenum">
              <a:rPr lang="en-GB" sz="100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lang="en-GB" sz="1000">
              <a:solidFill>
                <a:srgbClr val="000000"/>
              </a:solidFill>
              <a:latin typeface="Arial" pitchFamily="18"/>
              <a:ea typeface="SimSun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402831934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EBD88-0FBE-4881-AD9A-52C263127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Hybride arkitekturer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E33213-B63C-405D-B217-818AF33C5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380" y="3539779"/>
            <a:ext cx="8229240" cy="2409501"/>
          </a:xfrm>
        </p:spPr>
        <p:txBody>
          <a:bodyPr/>
          <a:lstStyle/>
          <a:p>
            <a:pPr marL="0" indent="0">
              <a:buNone/>
            </a:pPr>
            <a:r>
              <a:rPr lang="nb-NO" sz="2800"/>
              <a:t>Mange prateroboter utviklet av/for virksomheter tar i bruk en hybrid arkitektur hvor:</a:t>
            </a:r>
          </a:p>
          <a:p>
            <a:r>
              <a:rPr lang="nb-NO" sz="2400"/>
              <a:t>NLU-komponenten er trent fra markerte data </a:t>
            </a:r>
            <a:r>
              <a:rPr lang="nb-NO" sz="2300"/>
              <a:t>(klassifiseringsproblem: koble brukerytringen til dets </a:t>
            </a:r>
            <a:r>
              <a:rPr lang="nb-NO" sz="2300" i="1"/>
              <a:t>intent</a:t>
            </a:r>
            <a:r>
              <a:rPr lang="nb-NO" sz="2300"/>
              <a:t>)</a:t>
            </a:r>
          </a:p>
          <a:p>
            <a:r>
              <a:rPr lang="nb-NO" sz="2400"/>
              <a:t>Svarene er forhåndsskrevet av utvikleren</a:t>
            </a:r>
            <a:endParaRPr lang="en-GB" sz="2400"/>
          </a:p>
        </p:txBody>
      </p:sp>
      <p:grpSp>
        <p:nvGrpSpPr>
          <p:cNvPr id="6" name="Gruppe 12">
            <a:extLst>
              <a:ext uri="{FF2B5EF4-FFF2-40B4-BE49-F238E27FC236}">
                <a16:creationId xmlns:a16="http://schemas.microsoft.com/office/drawing/2014/main" id="{697A54CA-EB14-409C-AB9B-4FA8DB47B3E6}"/>
              </a:ext>
            </a:extLst>
          </p:cNvPr>
          <p:cNvGrpSpPr>
            <a:grpSpLocks/>
          </p:cNvGrpSpPr>
          <p:nvPr/>
        </p:nvGrpSpPr>
        <p:grpSpPr bwMode="auto">
          <a:xfrm>
            <a:off x="395537" y="1661739"/>
            <a:ext cx="7921674" cy="1577975"/>
            <a:chOff x="827652" y="1503719"/>
            <a:chExt cx="7920708" cy="1577879"/>
          </a:xfrm>
        </p:grpSpPr>
        <p:pic>
          <p:nvPicPr>
            <p:cNvPr id="7" name="canstockphoto3857357.jpg" descr="canstockphoto3857357.jpg">
              <a:extLst>
                <a:ext uri="{FF2B5EF4-FFF2-40B4-BE49-F238E27FC236}">
                  <a16:creationId xmlns:a16="http://schemas.microsoft.com/office/drawing/2014/main" id="{7B8A0A5F-7253-4AFB-87FB-88C6764601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3360" y="2047319"/>
              <a:ext cx="784439" cy="1034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Linje">
              <a:extLst>
                <a:ext uri="{FF2B5EF4-FFF2-40B4-BE49-F238E27FC236}">
                  <a16:creationId xmlns:a16="http://schemas.microsoft.com/office/drawing/2014/main" id="{9CD56AD0-34A9-433E-AF3D-FE5093B78B60}"/>
                </a:ext>
              </a:extLst>
            </p:cNvPr>
            <p:cNvSpPr/>
            <p:nvPr/>
          </p:nvSpPr>
          <p:spPr>
            <a:xfrm>
              <a:off x="4245171" y="2216463"/>
              <a:ext cx="300001" cy="24763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0"/>
                <a:gd name="f8" fmla="abs f3"/>
                <a:gd name="f9" fmla="abs f4"/>
                <a:gd name="f10" fmla="abs f5"/>
                <a:gd name="f11" fmla="*/ f7 f0 1"/>
                <a:gd name="f12" fmla="?: f8 f3 1"/>
                <a:gd name="f13" fmla="?: f9 f4 1"/>
                <a:gd name="f14" fmla="?: f10 f5 1"/>
                <a:gd name="f15" fmla="*/ f11 1 f2"/>
                <a:gd name="f16" fmla="*/ f12 1 21600"/>
                <a:gd name="f17" fmla="*/ f13 1 21600"/>
                <a:gd name="f18" fmla="*/ 21600 f12 1"/>
                <a:gd name="f19" fmla="*/ 21600 f13 1"/>
                <a:gd name="f20" fmla="+- f15 0 f1"/>
                <a:gd name="f21" fmla="min f17 f16"/>
                <a:gd name="f22" fmla="*/ f18 1 f14"/>
                <a:gd name="f23" fmla="*/ f19 1 f14"/>
                <a:gd name="f24" fmla="val f22"/>
                <a:gd name="f25" fmla="val f23"/>
                <a:gd name="f26" fmla="*/ f6 f21 1"/>
                <a:gd name="f27" fmla="*/ f24 f21 1"/>
                <a:gd name="f28" fmla="*/ f25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0">
                  <a:pos x="f26" y="f26"/>
                </a:cxn>
                <a:cxn ang="f20">
                  <a:pos x="f27" y="f28"/>
                </a:cxn>
              </a:cxnLst>
              <a:rect l="f26" t="f26" r="f27" b="f28"/>
              <a:pathLst>
                <a:path>
                  <a:moveTo>
                    <a:pt x="f26" y="f26"/>
                  </a:moveTo>
                  <a:lnTo>
                    <a:pt x="f27" y="f28"/>
                  </a:lnTo>
                </a:path>
              </a:pathLst>
            </a:custGeom>
            <a:noFill/>
            <a:ln w="50760" cap="flat">
              <a:solidFill>
                <a:srgbClr val="7C2A00"/>
              </a:solidFill>
              <a:prstDash val="solid"/>
              <a:miter/>
              <a:headEnd type="arrow"/>
            </a:ln>
          </p:spPr>
          <p:txBody>
            <a:bodyPr lIns="35640" tIns="35640" rIns="35640" bIns="35640" anchor="ctr" compatLnSpc="0"/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9" name="Linje">
              <a:extLst>
                <a:ext uri="{FF2B5EF4-FFF2-40B4-BE49-F238E27FC236}">
                  <a16:creationId xmlns:a16="http://schemas.microsoft.com/office/drawing/2014/main" id="{7B2B3982-7FCC-467D-9F6B-97E00EF8D7B8}"/>
                </a:ext>
              </a:extLst>
            </p:cNvPr>
            <p:cNvSpPr/>
            <p:nvPr/>
          </p:nvSpPr>
          <p:spPr>
            <a:xfrm flipV="1">
              <a:off x="5186444" y="2219637"/>
              <a:ext cx="300000" cy="23811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0"/>
                <a:gd name="f8" fmla="abs f3"/>
                <a:gd name="f9" fmla="abs f4"/>
                <a:gd name="f10" fmla="abs f5"/>
                <a:gd name="f11" fmla="*/ f7 f0 1"/>
                <a:gd name="f12" fmla="?: f8 f3 1"/>
                <a:gd name="f13" fmla="?: f9 f4 1"/>
                <a:gd name="f14" fmla="?: f10 f5 1"/>
                <a:gd name="f15" fmla="*/ f11 1 f2"/>
                <a:gd name="f16" fmla="*/ f12 1 21600"/>
                <a:gd name="f17" fmla="*/ f13 1 21600"/>
                <a:gd name="f18" fmla="*/ 21600 f12 1"/>
                <a:gd name="f19" fmla="*/ 21600 f13 1"/>
                <a:gd name="f20" fmla="+- f15 0 f1"/>
                <a:gd name="f21" fmla="min f17 f16"/>
                <a:gd name="f22" fmla="*/ f18 1 f14"/>
                <a:gd name="f23" fmla="*/ f19 1 f14"/>
                <a:gd name="f24" fmla="val f22"/>
                <a:gd name="f25" fmla="val f23"/>
                <a:gd name="f26" fmla="*/ f6 f21 1"/>
                <a:gd name="f27" fmla="*/ f24 f21 1"/>
                <a:gd name="f28" fmla="*/ f25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0">
                  <a:pos x="f26" y="f26"/>
                </a:cxn>
                <a:cxn ang="f20">
                  <a:pos x="f27" y="f28"/>
                </a:cxn>
              </a:cxnLst>
              <a:rect l="f26" t="f26" r="f27" b="f28"/>
              <a:pathLst>
                <a:path>
                  <a:moveTo>
                    <a:pt x="f26" y="f26"/>
                  </a:moveTo>
                  <a:lnTo>
                    <a:pt x="f27" y="f28"/>
                  </a:lnTo>
                </a:path>
              </a:pathLst>
            </a:custGeom>
            <a:noFill/>
            <a:ln w="50760" cap="flat">
              <a:solidFill>
                <a:srgbClr val="7C2A00"/>
              </a:solidFill>
              <a:prstDash val="solid"/>
              <a:miter/>
              <a:headEnd type="arrow"/>
            </a:ln>
          </p:spPr>
          <p:txBody>
            <a:bodyPr lIns="35640" tIns="35640" rIns="35640" bIns="35640" anchor="ctr" compatLnSpc="0"/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grpSp>
          <p:nvGrpSpPr>
            <p:cNvPr id="10" name="Gruppe 17">
              <a:extLst>
                <a:ext uri="{FF2B5EF4-FFF2-40B4-BE49-F238E27FC236}">
                  <a16:creationId xmlns:a16="http://schemas.microsoft.com/office/drawing/2014/main" id="{5BAEF331-E301-4117-AC06-506148BCE1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7652" y="1503719"/>
              <a:ext cx="3376250" cy="861960"/>
              <a:chOff x="827652" y="1503719"/>
              <a:chExt cx="3376250" cy="861960"/>
            </a:xfrm>
          </p:grpSpPr>
          <p:sp>
            <p:nvSpPr>
              <p:cNvPr id="15" name="Rektangel: avrundede hjørner 15">
                <a:extLst>
                  <a:ext uri="{FF2B5EF4-FFF2-40B4-BE49-F238E27FC236}">
                    <a16:creationId xmlns:a16="http://schemas.microsoft.com/office/drawing/2014/main" id="{712B5BBD-714A-44D3-AE2B-393AC4685C5D}"/>
                  </a:ext>
                </a:extLst>
              </p:cNvPr>
              <p:cNvSpPr/>
              <p:nvPr/>
            </p:nvSpPr>
            <p:spPr>
              <a:xfrm>
                <a:off x="827652" y="1503719"/>
                <a:ext cx="3376250" cy="861960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*/ 5419351 1 1725033"/>
                  <a:gd name="f8" fmla="val 45"/>
                  <a:gd name="f9" fmla="val 3600"/>
                  <a:gd name="f10" fmla="abs f3"/>
                  <a:gd name="f11" fmla="abs f4"/>
                  <a:gd name="f12" fmla="abs f5"/>
                  <a:gd name="f13" fmla="*/ f7 1 180"/>
                  <a:gd name="f14" fmla="+- 0 0 f1"/>
                  <a:gd name="f15" fmla="+- f6 f9 0"/>
                  <a:gd name="f16" fmla="?: f10 f3 1"/>
                  <a:gd name="f17" fmla="?: f11 f4 1"/>
                  <a:gd name="f18" fmla="?: f12 f5 1"/>
                  <a:gd name="f19" fmla="*/ f8 f13 1"/>
                  <a:gd name="f20" fmla="+- f6 0 f15"/>
                  <a:gd name="f21" fmla="+- f15 0 f6"/>
                  <a:gd name="f22" fmla="*/ f16 1 21600"/>
                  <a:gd name="f23" fmla="*/ f17 1 21600"/>
                  <a:gd name="f24" fmla="*/ 21600 f16 1"/>
                  <a:gd name="f25" fmla="*/ 21600 f17 1"/>
                  <a:gd name="f26" fmla="+- 0 0 f19"/>
                  <a:gd name="f27" fmla="abs f20"/>
                  <a:gd name="f28" fmla="abs f21"/>
                  <a:gd name="f29" fmla="?: f20 f14 f1"/>
                  <a:gd name="f30" fmla="?: f20 f1 f14"/>
                  <a:gd name="f31" fmla="?: f20 f2 f1"/>
                  <a:gd name="f32" fmla="?: f20 f1 f2"/>
                  <a:gd name="f33" fmla="?: f21 f14 f1"/>
                  <a:gd name="f34" fmla="?: f21 f1 f14"/>
                  <a:gd name="f35" fmla="?: f20 0 f0"/>
                  <a:gd name="f36" fmla="?: f20 f0 0"/>
                  <a:gd name="f37" fmla="min f23 f22"/>
                  <a:gd name="f38" fmla="*/ f24 1 f18"/>
                  <a:gd name="f39" fmla="*/ f25 1 f18"/>
                  <a:gd name="f40" fmla="*/ f26 f0 1"/>
                  <a:gd name="f41" fmla="?: f20 f32 f31"/>
                  <a:gd name="f42" fmla="?: f20 f31 f32"/>
                  <a:gd name="f43" fmla="?: f21 f30 f29"/>
                  <a:gd name="f44" fmla="val f38"/>
                  <a:gd name="f45" fmla="val f39"/>
                  <a:gd name="f46" fmla="*/ f40 1 f7"/>
                  <a:gd name="f47" fmla="?: f21 f42 f41"/>
                  <a:gd name="f48" fmla="*/ f15 f37 1"/>
                  <a:gd name="f49" fmla="*/ f6 f37 1"/>
                  <a:gd name="f50" fmla="*/ f27 f37 1"/>
                  <a:gd name="f51" fmla="*/ f28 f37 1"/>
                  <a:gd name="f52" fmla="+- f45 0 f9"/>
                  <a:gd name="f53" fmla="+- f44 0 f9"/>
                  <a:gd name="f54" fmla="+- f46 0 f1"/>
                  <a:gd name="f55" fmla="*/ f45 f37 1"/>
                  <a:gd name="f56" fmla="*/ f44 f37 1"/>
                  <a:gd name="f57" fmla="+- f45 0 f52"/>
                  <a:gd name="f58" fmla="+- f44 0 f53"/>
                  <a:gd name="f59" fmla="+- f52 0 f45"/>
                  <a:gd name="f60" fmla="+- f53 0 f44"/>
                  <a:gd name="f61" fmla="+- f54 f1 0"/>
                  <a:gd name="f62" fmla="*/ f52 f37 1"/>
                  <a:gd name="f63" fmla="*/ f53 f37 1"/>
                  <a:gd name="f64" fmla="abs f57"/>
                  <a:gd name="f65" fmla="?: f57 0 f0"/>
                  <a:gd name="f66" fmla="?: f57 f0 0"/>
                  <a:gd name="f67" fmla="?: f57 f33 f34"/>
                  <a:gd name="f68" fmla="abs f58"/>
                  <a:gd name="f69" fmla="abs f59"/>
                  <a:gd name="f70" fmla="?: f58 f14 f1"/>
                  <a:gd name="f71" fmla="?: f58 f1 f14"/>
                  <a:gd name="f72" fmla="?: f58 f2 f1"/>
                  <a:gd name="f73" fmla="?: f58 f1 f2"/>
                  <a:gd name="f74" fmla="abs f60"/>
                  <a:gd name="f75" fmla="?: f60 f14 f1"/>
                  <a:gd name="f76" fmla="?: f60 f1 f14"/>
                  <a:gd name="f77" fmla="?: f60 f36 f35"/>
                  <a:gd name="f78" fmla="?: f60 f35 f36"/>
                  <a:gd name="f79" fmla="*/ f61 f7 1"/>
                  <a:gd name="f80" fmla="?: f21 f66 f65"/>
                  <a:gd name="f81" fmla="?: f21 f65 f66"/>
                  <a:gd name="f82" fmla="?: f58 f73 f72"/>
                  <a:gd name="f83" fmla="?: f58 f72 f73"/>
                  <a:gd name="f84" fmla="?: f59 f71 f70"/>
                  <a:gd name="f85" fmla="?: f20 f77 f78"/>
                  <a:gd name="f86" fmla="?: f20 f75 f76"/>
                  <a:gd name="f87" fmla="*/ f79 1 f0"/>
                  <a:gd name="f88" fmla="*/ f64 f37 1"/>
                  <a:gd name="f89" fmla="*/ f68 f37 1"/>
                  <a:gd name="f90" fmla="*/ f69 f37 1"/>
                  <a:gd name="f91" fmla="*/ f74 f37 1"/>
                  <a:gd name="f92" fmla="?: f57 f80 f81"/>
                  <a:gd name="f93" fmla="?: f59 f83 f82"/>
                  <a:gd name="f94" fmla="+- 0 0 f87"/>
                  <a:gd name="f95" fmla="+- 0 0 f94"/>
                  <a:gd name="f96" fmla="*/ f95 f0 1"/>
                  <a:gd name="f97" fmla="*/ f96 1 f7"/>
                  <a:gd name="f98" fmla="+- f97 0 f1"/>
                  <a:gd name="f99" fmla="cos 1 f98"/>
                  <a:gd name="f100" fmla="+- 0 0 f99"/>
                  <a:gd name="f101" fmla="+- 0 0 f100"/>
                  <a:gd name="f102" fmla="val f101"/>
                  <a:gd name="f103" fmla="+- 0 0 f102"/>
                  <a:gd name="f104" fmla="*/ f9 f103 1"/>
                  <a:gd name="f105" fmla="*/ f104 3163 1"/>
                  <a:gd name="f106" fmla="*/ f105 1 7636"/>
                  <a:gd name="f107" fmla="+- f6 f106 0"/>
                  <a:gd name="f108" fmla="+- f44 0 f106"/>
                  <a:gd name="f109" fmla="+- f45 0 f106"/>
                  <a:gd name="f110" fmla="*/ f107 f37 1"/>
                  <a:gd name="f111" fmla="*/ f108 f37 1"/>
                  <a:gd name="f112" fmla="*/ f109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0" r="f111" b="f112"/>
                <a:pathLst>
                  <a:path>
                    <a:moveTo>
                      <a:pt x="f48" y="f49"/>
                    </a:moveTo>
                    <a:arcTo wR="f50" hR="f51" stAng="f47" swAng="f43"/>
                    <a:lnTo>
                      <a:pt x="f49" y="f62"/>
                    </a:lnTo>
                    <a:arcTo wR="f51" hR="f88" stAng="f92" swAng="f67"/>
                    <a:lnTo>
                      <a:pt x="f63" y="f55"/>
                    </a:lnTo>
                    <a:arcTo wR="f89" hR="f90" stAng="f93" swAng="f84"/>
                    <a:lnTo>
                      <a:pt x="f56" y="f48"/>
                    </a:lnTo>
                    <a:arcTo wR="f91" hR="f50" stAng="f85" swAng="f86"/>
                    <a:close/>
                  </a:path>
                </a:pathLst>
              </a:custGeom>
              <a:solidFill>
                <a:srgbClr val="E6EAF5"/>
              </a:solidFill>
              <a:ln w="9360" cap="flat">
                <a:solidFill>
                  <a:srgbClr val="000000"/>
                </a:solidFill>
                <a:prstDash val="solid"/>
                <a:round/>
              </a:ln>
            </p:spPr>
            <p:txBody>
              <a:bodyPr wrap="none" lIns="122040" tIns="60840" rIns="122040" bIns="60840" anchor="ctr" compatLnSpc="0"/>
              <a:lstStyle/>
              <a:p>
                <a:pPr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b-NO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16" name="TekstSylinder 13">
                <a:extLst>
                  <a:ext uri="{FF2B5EF4-FFF2-40B4-BE49-F238E27FC236}">
                    <a16:creationId xmlns:a16="http://schemas.microsoft.com/office/drawing/2014/main" id="{CB93CC2D-4CF7-4D47-A3B3-1EC5C69C9B70}"/>
                  </a:ext>
                </a:extLst>
              </p:cNvPr>
              <p:cNvSpPr txBox="1"/>
              <p:nvPr/>
            </p:nvSpPr>
            <p:spPr>
              <a:xfrm>
                <a:off x="971649" y="1529117"/>
                <a:ext cx="3202093" cy="830576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wrap="square" lIns="122040" tIns="60840" rIns="122040" bIns="60840" compatLnSpc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b-NO" sz="2400" kern="0">
                    <a:solidFill>
                      <a:srgbClr val="000000"/>
                    </a:solidFill>
                    <a:latin typeface="Arial" pitchFamily="18"/>
                    <a:ea typeface="SimSun" pitchFamily="2"/>
                    <a:cs typeface="Lucida Sans" pitchFamily="2"/>
                  </a:rPr>
                  <a:t>Natural language understanding (NLU)</a:t>
                </a:r>
              </a:p>
            </p:txBody>
          </p:sp>
        </p:grpSp>
        <p:grpSp>
          <p:nvGrpSpPr>
            <p:cNvPr id="11" name="Gruppe 18">
              <a:extLst>
                <a:ext uri="{FF2B5EF4-FFF2-40B4-BE49-F238E27FC236}">
                  <a16:creationId xmlns:a16="http://schemas.microsoft.com/office/drawing/2014/main" id="{5EBD676F-6CAC-4CBA-B7C0-C9F5886F06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57680" y="1545480"/>
              <a:ext cx="3190680" cy="885599"/>
              <a:chOff x="5557680" y="1545480"/>
              <a:chExt cx="3190680" cy="885599"/>
            </a:xfrm>
          </p:grpSpPr>
          <p:sp>
            <p:nvSpPr>
              <p:cNvPr id="13" name="Rektangel: avrundede hjørner 16">
                <a:extLst>
                  <a:ext uri="{FF2B5EF4-FFF2-40B4-BE49-F238E27FC236}">
                    <a16:creationId xmlns:a16="http://schemas.microsoft.com/office/drawing/2014/main" id="{69C987AA-2A68-4B95-B1FB-02A732F0E6FA}"/>
                  </a:ext>
                </a:extLst>
              </p:cNvPr>
              <p:cNvSpPr/>
              <p:nvPr/>
            </p:nvSpPr>
            <p:spPr>
              <a:xfrm>
                <a:off x="5557874" y="1554515"/>
                <a:ext cx="2795246" cy="876247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*/ 5419351 1 1725033"/>
                  <a:gd name="f8" fmla="val 45"/>
                  <a:gd name="f9" fmla="val 3600"/>
                  <a:gd name="f10" fmla="abs f3"/>
                  <a:gd name="f11" fmla="abs f4"/>
                  <a:gd name="f12" fmla="abs f5"/>
                  <a:gd name="f13" fmla="*/ f7 1 180"/>
                  <a:gd name="f14" fmla="+- 0 0 f1"/>
                  <a:gd name="f15" fmla="+- f6 f9 0"/>
                  <a:gd name="f16" fmla="?: f10 f3 1"/>
                  <a:gd name="f17" fmla="?: f11 f4 1"/>
                  <a:gd name="f18" fmla="?: f12 f5 1"/>
                  <a:gd name="f19" fmla="*/ f8 f13 1"/>
                  <a:gd name="f20" fmla="+- f6 0 f15"/>
                  <a:gd name="f21" fmla="+- f15 0 f6"/>
                  <a:gd name="f22" fmla="*/ f16 1 21600"/>
                  <a:gd name="f23" fmla="*/ f17 1 21600"/>
                  <a:gd name="f24" fmla="*/ 21600 f16 1"/>
                  <a:gd name="f25" fmla="*/ 21600 f17 1"/>
                  <a:gd name="f26" fmla="+- 0 0 f19"/>
                  <a:gd name="f27" fmla="abs f20"/>
                  <a:gd name="f28" fmla="abs f21"/>
                  <a:gd name="f29" fmla="?: f20 f14 f1"/>
                  <a:gd name="f30" fmla="?: f20 f1 f14"/>
                  <a:gd name="f31" fmla="?: f20 f2 f1"/>
                  <a:gd name="f32" fmla="?: f20 f1 f2"/>
                  <a:gd name="f33" fmla="?: f21 f14 f1"/>
                  <a:gd name="f34" fmla="?: f21 f1 f14"/>
                  <a:gd name="f35" fmla="?: f20 0 f0"/>
                  <a:gd name="f36" fmla="?: f20 f0 0"/>
                  <a:gd name="f37" fmla="min f23 f22"/>
                  <a:gd name="f38" fmla="*/ f24 1 f18"/>
                  <a:gd name="f39" fmla="*/ f25 1 f18"/>
                  <a:gd name="f40" fmla="*/ f26 f0 1"/>
                  <a:gd name="f41" fmla="?: f20 f32 f31"/>
                  <a:gd name="f42" fmla="?: f20 f31 f32"/>
                  <a:gd name="f43" fmla="?: f21 f30 f29"/>
                  <a:gd name="f44" fmla="val f38"/>
                  <a:gd name="f45" fmla="val f39"/>
                  <a:gd name="f46" fmla="*/ f40 1 f7"/>
                  <a:gd name="f47" fmla="?: f21 f42 f41"/>
                  <a:gd name="f48" fmla="*/ f15 f37 1"/>
                  <a:gd name="f49" fmla="*/ f6 f37 1"/>
                  <a:gd name="f50" fmla="*/ f27 f37 1"/>
                  <a:gd name="f51" fmla="*/ f28 f37 1"/>
                  <a:gd name="f52" fmla="+- f45 0 f9"/>
                  <a:gd name="f53" fmla="+- f44 0 f9"/>
                  <a:gd name="f54" fmla="+- f46 0 f1"/>
                  <a:gd name="f55" fmla="*/ f45 f37 1"/>
                  <a:gd name="f56" fmla="*/ f44 f37 1"/>
                  <a:gd name="f57" fmla="+- f45 0 f52"/>
                  <a:gd name="f58" fmla="+- f44 0 f53"/>
                  <a:gd name="f59" fmla="+- f52 0 f45"/>
                  <a:gd name="f60" fmla="+- f53 0 f44"/>
                  <a:gd name="f61" fmla="+- f54 f1 0"/>
                  <a:gd name="f62" fmla="*/ f52 f37 1"/>
                  <a:gd name="f63" fmla="*/ f53 f37 1"/>
                  <a:gd name="f64" fmla="abs f57"/>
                  <a:gd name="f65" fmla="?: f57 0 f0"/>
                  <a:gd name="f66" fmla="?: f57 f0 0"/>
                  <a:gd name="f67" fmla="?: f57 f33 f34"/>
                  <a:gd name="f68" fmla="abs f58"/>
                  <a:gd name="f69" fmla="abs f59"/>
                  <a:gd name="f70" fmla="?: f58 f14 f1"/>
                  <a:gd name="f71" fmla="?: f58 f1 f14"/>
                  <a:gd name="f72" fmla="?: f58 f2 f1"/>
                  <a:gd name="f73" fmla="?: f58 f1 f2"/>
                  <a:gd name="f74" fmla="abs f60"/>
                  <a:gd name="f75" fmla="?: f60 f14 f1"/>
                  <a:gd name="f76" fmla="?: f60 f1 f14"/>
                  <a:gd name="f77" fmla="?: f60 f36 f35"/>
                  <a:gd name="f78" fmla="?: f60 f35 f36"/>
                  <a:gd name="f79" fmla="*/ f61 f7 1"/>
                  <a:gd name="f80" fmla="?: f21 f66 f65"/>
                  <a:gd name="f81" fmla="?: f21 f65 f66"/>
                  <a:gd name="f82" fmla="?: f58 f73 f72"/>
                  <a:gd name="f83" fmla="?: f58 f72 f73"/>
                  <a:gd name="f84" fmla="?: f59 f71 f70"/>
                  <a:gd name="f85" fmla="?: f20 f77 f78"/>
                  <a:gd name="f86" fmla="?: f20 f75 f76"/>
                  <a:gd name="f87" fmla="*/ f79 1 f0"/>
                  <a:gd name="f88" fmla="*/ f64 f37 1"/>
                  <a:gd name="f89" fmla="*/ f68 f37 1"/>
                  <a:gd name="f90" fmla="*/ f69 f37 1"/>
                  <a:gd name="f91" fmla="*/ f74 f37 1"/>
                  <a:gd name="f92" fmla="?: f57 f80 f81"/>
                  <a:gd name="f93" fmla="?: f59 f83 f82"/>
                  <a:gd name="f94" fmla="+- 0 0 f87"/>
                  <a:gd name="f95" fmla="+- 0 0 f94"/>
                  <a:gd name="f96" fmla="*/ f95 f0 1"/>
                  <a:gd name="f97" fmla="*/ f96 1 f7"/>
                  <a:gd name="f98" fmla="+- f97 0 f1"/>
                  <a:gd name="f99" fmla="cos 1 f98"/>
                  <a:gd name="f100" fmla="+- 0 0 f99"/>
                  <a:gd name="f101" fmla="+- 0 0 f100"/>
                  <a:gd name="f102" fmla="val f101"/>
                  <a:gd name="f103" fmla="+- 0 0 f102"/>
                  <a:gd name="f104" fmla="*/ f9 f103 1"/>
                  <a:gd name="f105" fmla="*/ f104 3163 1"/>
                  <a:gd name="f106" fmla="*/ f105 1 7636"/>
                  <a:gd name="f107" fmla="+- f6 f106 0"/>
                  <a:gd name="f108" fmla="+- f44 0 f106"/>
                  <a:gd name="f109" fmla="+- f45 0 f106"/>
                  <a:gd name="f110" fmla="*/ f107 f37 1"/>
                  <a:gd name="f111" fmla="*/ f108 f37 1"/>
                  <a:gd name="f112" fmla="*/ f109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0" r="f111" b="f112"/>
                <a:pathLst>
                  <a:path>
                    <a:moveTo>
                      <a:pt x="f48" y="f49"/>
                    </a:moveTo>
                    <a:arcTo wR="f50" hR="f51" stAng="f47" swAng="f43"/>
                    <a:lnTo>
                      <a:pt x="f49" y="f62"/>
                    </a:lnTo>
                    <a:arcTo wR="f51" hR="f88" stAng="f92" swAng="f67"/>
                    <a:lnTo>
                      <a:pt x="f63" y="f55"/>
                    </a:lnTo>
                    <a:arcTo wR="f89" hR="f90" stAng="f93" swAng="f84"/>
                    <a:lnTo>
                      <a:pt x="f56" y="f48"/>
                    </a:lnTo>
                    <a:arcTo wR="f91" hR="f50" stAng="f85" swAng="f86"/>
                    <a:close/>
                  </a:path>
                </a:pathLst>
              </a:custGeom>
              <a:solidFill>
                <a:srgbClr val="E6EAF5"/>
              </a:solidFill>
              <a:ln w="9360" cap="flat">
                <a:solidFill>
                  <a:srgbClr val="000000"/>
                </a:solidFill>
                <a:prstDash val="solid"/>
                <a:round/>
              </a:ln>
            </p:spPr>
            <p:txBody>
              <a:bodyPr wrap="none" lIns="122040" tIns="60840" rIns="122040" bIns="60840" anchor="ctr" compatLnSpc="0"/>
              <a:lstStyle/>
              <a:p>
                <a:pPr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b-NO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14" name="TekstSylinder 14">
                <a:extLst>
                  <a:ext uri="{FF2B5EF4-FFF2-40B4-BE49-F238E27FC236}">
                    <a16:creationId xmlns:a16="http://schemas.microsoft.com/office/drawing/2014/main" id="{9B866980-32B3-424B-BFE9-C15F80BE79DB}"/>
                  </a:ext>
                </a:extLst>
              </p:cNvPr>
              <p:cNvSpPr txBox="1"/>
              <p:nvPr/>
            </p:nvSpPr>
            <p:spPr>
              <a:xfrm>
                <a:off x="5619778" y="1544991"/>
                <a:ext cx="3128582" cy="861959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lIns="122040" tIns="60840" rIns="122040" bIns="60840" compatLnSpc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b-NO" sz="2400" kern="0">
                    <a:solidFill>
                      <a:srgbClr val="000000"/>
                    </a:solidFill>
                    <a:latin typeface="Arial" pitchFamily="18"/>
                    <a:ea typeface="SimSun" pitchFamily="2"/>
                    <a:cs typeface="Lucida Sans" pitchFamily="2"/>
                  </a:rPr>
                  <a:t>Generation / response selection</a:t>
                </a:r>
              </a:p>
            </p:txBody>
          </p:sp>
        </p:grpSp>
        <p:sp>
          <p:nvSpPr>
            <p:cNvPr id="12" name="Frihåndsform: figur 45">
              <a:extLst>
                <a:ext uri="{FF2B5EF4-FFF2-40B4-BE49-F238E27FC236}">
                  <a16:creationId xmlns:a16="http://schemas.microsoft.com/office/drawing/2014/main" id="{8E4713C7-C0D7-473C-8564-89C5DDCFE904}"/>
                </a:ext>
              </a:extLst>
            </p:cNvPr>
            <p:cNvSpPr/>
            <p:nvPr/>
          </p:nvSpPr>
          <p:spPr>
            <a:xfrm>
              <a:off x="4415013" y="1597375"/>
              <a:ext cx="1071431" cy="1825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19200"/>
                <a:gd name="f7" fmla="val 216755"/>
                <a:gd name="f8" fmla="val 209982"/>
                <a:gd name="f9" fmla="val 179493"/>
                <a:gd name="f10" fmla="val 104430"/>
                <a:gd name="f11" fmla="val 358987"/>
                <a:gd name="f12" fmla="+- 0 0 1121"/>
                <a:gd name="f13" fmla="val 562187"/>
                <a:gd name="f14" fmla="val 8"/>
                <a:gd name="f15" fmla="val 765387"/>
                <a:gd name="f16" fmla="val 1137"/>
                <a:gd name="f17" fmla="+- 0 0 0"/>
                <a:gd name="f18" fmla="*/ f3 1 1219200"/>
                <a:gd name="f19" fmla="*/ f4 1 216755"/>
                <a:gd name="f20" fmla="+- f7 0 f5"/>
                <a:gd name="f21" fmla="+- f6 0 f5"/>
                <a:gd name="f22" fmla="*/ f17 f0 1"/>
                <a:gd name="f23" fmla="*/ f21 1 1219200"/>
                <a:gd name="f24" fmla="*/ f20 1 216755"/>
                <a:gd name="f25" fmla="*/ 0 f21 1"/>
                <a:gd name="f26" fmla="*/ 209982 f20 1"/>
                <a:gd name="f27" fmla="*/ 562187 f21 1"/>
                <a:gd name="f28" fmla="*/ 8 f20 1"/>
                <a:gd name="f29" fmla="*/ 1219200 f21 1"/>
                <a:gd name="f30" fmla="*/ 216755 f20 1"/>
                <a:gd name="f31" fmla="*/ f22 1 f2"/>
                <a:gd name="f32" fmla="*/ f25 1 1219200"/>
                <a:gd name="f33" fmla="*/ f26 1 216755"/>
                <a:gd name="f34" fmla="*/ f27 1 1219200"/>
                <a:gd name="f35" fmla="*/ f28 1 216755"/>
                <a:gd name="f36" fmla="*/ f29 1 1219200"/>
                <a:gd name="f37" fmla="*/ f30 1 216755"/>
                <a:gd name="f38" fmla="*/ f5 1 f23"/>
                <a:gd name="f39" fmla="*/ f6 1 f23"/>
                <a:gd name="f40" fmla="*/ f5 1 f24"/>
                <a:gd name="f41" fmla="*/ f7 1 f24"/>
                <a:gd name="f42" fmla="+- f31 0 f1"/>
                <a:gd name="f43" fmla="*/ f32 1 f23"/>
                <a:gd name="f44" fmla="*/ f33 1 f24"/>
                <a:gd name="f45" fmla="*/ f34 1 f23"/>
                <a:gd name="f46" fmla="*/ f35 1 f24"/>
                <a:gd name="f47" fmla="*/ f36 1 f23"/>
                <a:gd name="f48" fmla="*/ f37 1 f24"/>
                <a:gd name="f49" fmla="*/ f38 f18 1"/>
                <a:gd name="f50" fmla="*/ f39 f18 1"/>
                <a:gd name="f51" fmla="*/ f41 f19 1"/>
                <a:gd name="f52" fmla="*/ f40 f19 1"/>
                <a:gd name="f53" fmla="*/ f43 f18 1"/>
                <a:gd name="f54" fmla="*/ f44 f19 1"/>
                <a:gd name="f55" fmla="*/ f45 f18 1"/>
                <a:gd name="f56" fmla="*/ f46 f19 1"/>
                <a:gd name="f57" fmla="*/ f47 f18 1"/>
                <a:gd name="f58" fmla="*/ f48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2">
                  <a:pos x="f53" y="f54"/>
                </a:cxn>
                <a:cxn ang="f42">
                  <a:pos x="f55" y="f56"/>
                </a:cxn>
                <a:cxn ang="f42">
                  <a:pos x="f57" y="f58"/>
                </a:cxn>
                <a:cxn ang="f42">
                  <a:pos x="f57" y="f58"/>
                </a:cxn>
              </a:cxnLst>
              <a:rect l="f49" t="f52" r="f50" b="f51"/>
              <a:pathLst>
                <a:path w="1219200" h="216755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6" y="f7"/>
                    <a:pt x="f6" y="f7"/>
                  </a:cubicBezTo>
                  <a:lnTo>
                    <a:pt x="f6" y="f7"/>
                  </a:lnTo>
                </a:path>
              </a:pathLst>
            </a:custGeom>
            <a:noFill/>
            <a:ln w="38160" cap="flat">
              <a:solidFill>
                <a:srgbClr val="000000"/>
              </a:solidFill>
              <a:prstDash val="solid"/>
              <a:round/>
              <a:tailEnd type="arrow"/>
            </a:ln>
          </p:spPr>
          <p:txBody>
            <a:bodyPr wrap="none" lIns="122040" tIns="60840" rIns="122040" bIns="60840" anchor="ctr" compatLnSpc="0"/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>
                <a:latin typeface="Arial" pitchFamily="18"/>
                <a:ea typeface="SimSun" pitchFamily="2"/>
                <a:cs typeface="Lucida San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74648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0B35C30-83B0-436C-85C6-7653A20180C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/>
              <a:t>Intentgjenkjenning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328DDAE-B5BA-4663-905D-FF78B77B6C7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10612" y="1877225"/>
            <a:ext cx="8996927" cy="1278217"/>
          </a:xfrm>
        </p:spPr>
        <p:txBody>
          <a:bodyPr/>
          <a:lstStyle/>
          <a:p>
            <a:pPr lvl="0"/>
            <a:r>
              <a:rPr lang="nb-NO" sz="2667" i="1"/>
              <a:t>Input</a:t>
            </a:r>
            <a:r>
              <a:rPr lang="nb-NO" sz="2667"/>
              <a:t>: selve brukerytringen (+ kontekst)</a:t>
            </a:r>
          </a:p>
          <a:p>
            <a:pPr lvl="0"/>
            <a:r>
              <a:rPr lang="nb-NO" sz="2667" i="1"/>
              <a:t>Output</a:t>
            </a:r>
            <a:r>
              <a:rPr lang="nb-NO" sz="2667"/>
              <a:t>:  intent   (= hva brukeren forsøker å oppnå)</a:t>
            </a:r>
          </a:p>
          <a:p>
            <a:pPr lvl="0"/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CE0FA3F8-FDA4-45DE-9CAC-285744B247ED}"/>
              </a:ext>
            </a:extLst>
          </p:cNvPr>
          <p:cNvSpPr txBox="1"/>
          <p:nvPr/>
        </p:nvSpPr>
        <p:spPr>
          <a:xfrm>
            <a:off x="2509579" y="3573016"/>
            <a:ext cx="6382901" cy="86177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21920" tIns="60960" rIns="121920" bIns="60960" anchor="t" anchorCtr="0" compatLnSpc="1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2400" i="1">
                <a:solidFill>
                  <a:srgbClr val="000000"/>
                </a:solidFill>
                <a:latin typeface="Calibri"/>
              </a:rPr>
              <a:t>Intent</a:t>
            </a:r>
            <a:r>
              <a:rPr lang="nb-NO" sz="2400">
                <a:solidFill>
                  <a:srgbClr val="000000"/>
                </a:solidFill>
                <a:latin typeface="Calibri"/>
              </a:rPr>
              <a:t>= </a:t>
            </a:r>
          </a:p>
          <a:p>
            <a:pPr defTabSz="121917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2400">
                <a:solidFill>
                  <a:srgbClr val="000000"/>
                </a:solidFill>
                <a:latin typeface="Calibri"/>
              </a:rPr>
              <a:t>GetInfoOpenHours(RecyclingStation)</a:t>
            </a:r>
          </a:p>
        </p:txBody>
      </p:sp>
      <p:sp>
        <p:nvSpPr>
          <p:cNvPr id="5" name="Rektangel: avrundede hjørner 15">
            <a:extLst>
              <a:ext uri="{FF2B5EF4-FFF2-40B4-BE49-F238E27FC236}">
                <a16:creationId xmlns:a16="http://schemas.microsoft.com/office/drawing/2014/main" id="{CFB8137F-F5ED-43BC-A433-07A33C0BD75C}"/>
              </a:ext>
            </a:extLst>
          </p:cNvPr>
          <p:cNvSpPr/>
          <p:nvPr/>
        </p:nvSpPr>
        <p:spPr>
          <a:xfrm>
            <a:off x="509579" y="4095321"/>
            <a:ext cx="1852220" cy="86177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E6EAF5"/>
          </a:solidFill>
          <a:ln w="9528" cap="flat">
            <a:solidFill>
              <a:srgbClr val="000000"/>
            </a:solidFill>
            <a:prstDash val="solid"/>
            <a:round/>
          </a:ln>
        </p:spPr>
        <p:txBody>
          <a:bodyPr vert="horz" wrap="none" lIns="121920" tIns="60960" rIns="121920" bIns="60960" anchor="ctr" anchorCtr="0" compatLnSpc="1">
            <a:no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b-NO" sz="2667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canstockphoto3857357.jpg" descr="canstockphoto3857357.jpg">
            <a:extLst>
              <a:ext uri="{FF2B5EF4-FFF2-40B4-BE49-F238E27FC236}">
                <a16:creationId xmlns:a16="http://schemas.microsoft.com/office/drawing/2014/main" id="{07461FB0-6B3F-49D3-A68A-87E2B1D71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927" y="5149442"/>
            <a:ext cx="1006011" cy="134133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kstSylinder 11">
            <a:extLst>
              <a:ext uri="{FF2B5EF4-FFF2-40B4-BE49-F238E27FC236}">
                <a16:creationId xmlns:a16="http://schemas.microsoft.com/office/drawing/2014/main" id="{0CD864C6-D7CA-494A-AB5E-4A16C2534082}"/>
              </a:ext>
            </a:extLst>
          </p:cNvPr>
          <p:cNvSpPr txBox="1"/>
          <p:nvPr/>
        </p:nvSpPr>
        <p:spPr>
          <a:xfrm>
            <a:off x="619355" y="4101576"/>
            <a:ext cx="1852220" cy="86177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21920" tIns="60960" rIns="121920" bIns="60960" anchor="t" anchorCtr="0" compatLnSpc="1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2400">
                <a:solidFill>
                  <a:srgbClr val="000000"/>
                </a:solidFill>
                <a:latin typeface="Arial"/>
              </a:rPr>
              <a:t>Intent recognition</a:t>
            </a:r>
          </a:p>
        </p:txBody>
      </p:sp>
      <p:sp>
        <p:nvSpPr>
          <p:cNvPr id="8" name="Frihåndsform: figur 45">
            <a:extLst>
              <a:ext uri="{FF2B5EF4-FFF2-40B4-BE49-F238E27FC236}">
                <a16:creationId xmlns:a16="http://schemas.microsoft.com/office/drawing/2014/main" id="{3FA05AF9-7635-40BF-A4CD-CAF40692B9AD}"/>
              </a:ext>
            </a:extLst>
          </p:cNvPr>
          <p:cNvSpPr/>
          <p:nvPr/>
        </p:nvSpPr>
        <p:spPr>
          <a:xfrm>
            <a:off x="2471576" y="4500937"/>
            <a:ext cx="3086709" cy="26439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219200"/>
              <a:gd name="f7" fmla="val 216755"/>
              <a:gd name="f8" fmla="val 209982"/>
              <a:gd name="f9" fmla="val 179493"/>
              <a:gd name="f10" fmla="val 104430"/>
              <a:gd name="f11" fmla="val 358987"/>
              <a:gd name="f12" fmla="+- 0 0 1121"/>
              <a:gd name="f13" fmla="val 562187"/>
              <a:gd name="f14" fmla="val 8"/>
              <a:gd name="f15" fmla="val 765387"/>
              <a:gd name="f16" fmla="val 1137"/>
              <a:gd name="f17" fmla="+- 0 0 -90"/>
              <a:gd name="f18" fmla="*/ f3 1 1219200"/>
              <a:gd name="f19" fmla="*/ f4 1 216755"/>
              <a:gd name="f20" fmla="+- f7 0 f5"/>
              <a:gd name="f21" fmla="+- f6 0 f5"/>
              <a:gd name="f22" fmla="*/ f17 f0 1"/>
              <a:gd name="f23" fmla="*/ f21 1 1219200"/>
              <a:gd name="f24" fmla="*/ f20 1 216755"/>
              <a:gd name="f25" fmla="*/ 0 f21 1"/>
              <a:gd name="f26" fmla="*/ 209982 f20 1"/>
              <a:gd name="f27" fmla="*/ 562187 f21 1"/>
              <a:gd name="f28" fmla="*/ 8 f20 1"/>
              <a:gd name="f29" fmla="*/ 1219200 f21 1"/>
              <a:gd name="f30" fmla="*/ 216755 f20 1"/>
              <a:gd name="f31" fmla="*/ f22 1 f2"/>
              <a:gd name="f32" fmla="*/ f25 1 1219200"/>
              <a:gd name="f33" fmla="*/ f26 1 216755"/>
              <a:gd name="f34" fmla="*/ f27 1 1219200"/>
              <a:gd name="f35" fmla="*/ f28 1 216755"/>
              <a:gd name="f36" fmla="*/ f29 1 1219200"/>
              <a:gd name="f37" fmla="*/ f30 1 216755"/>
              <a:gd name="f38" fmla="*/ f5 1 f23"/>
              <a:gd name="f39" fmla="*/ f6 1 f23"/>
              <a:gd name="f40" fmla="*/ f5 1 f24"/>
              <a:gd name="f41" fmla="*/ f7 1 f24"/>
              <a:gd name="f42" fmla="+- f31 0 f1"/>
              <a:gd name="f43" fmla="*/ f32 1 f23"/>
              <a:gd name="f44" fmla="*/ f33 1 f24"/>
              <a:gd name="f45" fmla="*/ f34 1 f23"/>
              <a:gd name="f46" fmla="*/ f35 1 f24"/>
              <a:gd name="f47" fmla="*/ f36 1 f23"/>
              <a:gd name="f48" fmla="*/ f37 1 f24"/>
              <a:gd name="f49" fmla="*/ f38 f18 1"/>
              <a:gd name="f50" fmla="*/ f39 f18 1"/>
              <a:gd name="f51" fmla="*/ f41 f19 1"/>
              <a:gd name="f52" fmla="*/ f40 f19 1"/>
              <a:gd name="f53" fmla="*/ f43 f18 1"/>
              <a:gd name="f54" fmla="*/ f44 f19 1"/>
              <a:gd name="f55" fmla="*/ f45 f18 1"/>
              <a:gd name="f56" fmla="*/ f46 f19 1"/>
              <a:gd name="f57" fmla="*/ f47 f18 1"/>
              <a:gd name="f58" fmla="*/ f48 f1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2">
                <a:pos x="f53" y="f54"/>
              </a:cxn>
              <a:cxn ang="f42">
                <a:pos x="f55" y="f56"/>
              </a:cxn>
              <a:cxn ang="f42">
                <a:pos x="f57" y="f58"/>
              </a:cxn>
              <a:cxn ang="f42">
                <a:pos x="f57" y="f58"/>
              </a:cxn>
            </a:cxnLst>
            <a:rect l="f49" t="f52" r="f50" b="f51"/>
            <a:pathLst>
              <a:path w="1219200" h="216755">
                <a:moveTo>
                  <a:pt x="f5" y="f8"/>
                </a:moveTo>
                <a:cubicBezTo>
                  <a:pt x="f9" y="f10"/>
                  <a:pt x="f11" y="f12"/>
                  <a:pt x="f13" y="f14"/>
                </a:cubicBezTo>
                <a:cubicBezTo>
                  <a:pt x="f15" y="f16"/>
                  <a:pt x="f6" y="f7"/>
                  <a:pt x="f6" y="f7"/>
                </a:cubicBezTo>
                <a:lnTo>
                  <a:pt x="f6" y="f7"/>
                </a:lnTo>
              </a:path>
            </a:pathLst>
          </a:custGeom>
          <a:noFill/>
          <a:ln w="38103" cap="flat">
            <a:solidFill>
              <a:srgbClr val="000000"/>
            </a:solidFill>
            <a:prstDash val="solid"/>
            <a:round/>
            <a:tailEnd type="arrow"/>
          </a:ln>
        </p:spPr>
        <p:txBody>
          <a:bodyPr vert="horz" wrap="none" lIns="121920" tIns="60960" rIns="121920" bIns="60960" anchor="ctr" anchorCtr="0" compatLnSpc="1">
            <a:no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b-NO" sz="2667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Linje">
            <a:extLst>
              <a:ext uri="{FF2B5EF4-FFF2-40B4-BE49-F238E27FC236}">
                <a16:creationId xmlns:a16="http://schemas.microsoft.com/office/drawing/2014/main" id="{1EC2184D-1E17-470F-9B6D-B17AE5FCE737}"/>
              </a:ext>
            </a:extLst>
          </p:cNvPr>
          <p:cNvSpPr/>
          <p:nvPr/>
        </p:nvSpPr>
        <p:spPr>
          <a:xfrm rot="20464253">
            <a:off x="2543904" y="4789023"/>
            <a:ext cx="923689" cy="67535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50804" cap="flat">
            <a:solidFill>
              <a:srgbClr val="7C2A00"/>
            </a:solidFill>
            <a:prstDash val="solid"/>
            <a:miter/>
            <a:headEnd type="arrow"/>
          </a:ln>
        </p:spPr>
        <p:txBody>
          <a:bodyPr vert="horz" wrap="square" lIns="35721" tIns="35721" rIns="35721" bIns="35721" anchor="ctr" anchorCtr="0" compatLnSpc="1">
            <a:noAutofit/>
          </a:bodyPr>
          <a:lstStyle/>
          <a:p>
            <a:pPr defTabSz="321433" fontAlgn="auto">
              <a:spcBef>
                <a:spcPts val="0"/>
              </a:spcBef>
              <a:spcAft>
                <a:spcPts val="0"/>
              </a:spcAft>
              <a:defRPr sz="1200" b="0" i="0" u="none" strike="noStrike" kern="0" cap="none" spc="0" baseline="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</a:defRPr>
            </a:pPr>
            <a:endParaRPr lang="nb-NO" sz="844">
              <a:solidFill>
                <a:srgbClr val="000000"/>
              </a:solidFill>
              <a:latin typeface="Helvetica"/>
              <a:ea typeface="Helvetica"/>
              <a:cs typeface="Helvetica"/>
            </a:endParaRPr>
          </a:p>
        </p:txBody>
      </p:sp>
      <p:sp>
        <p:nvSpPr>
          <p:cNvPr id="10" name="Rektangel 14">
            <a:extLst>
              <a:ext uri="{FF2B5EF4-FFF2-40B4-BE49-F238E27FC236}">
                <a16:creationId xmlns:a16="http://schemas.microsoft.com/office/drawing/2014/main" id="{2E5F8468-F301-4F1E-AB43-0DE117502F6F}"/>
              </a:ext>
            </a:extLst>
          </p:cNvPr>
          <p:cNvSpPr/>
          <p:nvPr/>
        </p:nvSpPr>
        <p:spPr>
          <a:xfrm>
            <a:off x="1641447" y="5204549"/>
            <a:ext cx="2230563" cy="1231106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121920" tIns="60960" rIns="121920" bIns="60960" anchor="t" anchorCtr="0" compatLnSpc="1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2400">
                <a:solidFill>
                  <a:srgbClr val="000000"/>
                </a:solidFill>
                <a:latin typeface="Calibri"/>
              </a:rPr>
              <a:t>"When is the recycling station open?"</a:t>
            </a:r>
          </a:p>
        </p:txBody>
      </p:sp>
      <p:sp>
        <p:nvSpPr>
          <p:cNvPr id="11" name="Rektangel: avrundede hjørner 16">
            <a:extLst>
              <a:ext uri="{FF2B5EF4-FFF2-40B4-BE49-F238E27FC236}">
                <a16:creationId xmlns:a16="http://schemas.microsoft.com/office/drawing/2014/main" id="{F2B43D35-1CBC-4DC4-9276-569E6DCF7E70}"/>
              </a:ext>
            </a:extLst>
          </p:cNvPr>
          <p:cNvSpPr/>
          <p:nvPr/>
        </p:nvSpPr>
        <p:spPr>
          <a:xfrm>
            <a:off x="5668063" y="4423151"/>
            <a:ext cx="1743541" cy="86177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E6EAF5"/>
          </a:solidFill>
          <a:ln w="9528" cap="flat">
            <a:solidFill>
              <a:srgbClr val="000000"/>
            </a:solidFill>
            <a:prstDash val="solid"/>
            <a:round/>
          </a:ln>
        </p:spPr>
        <p:txBody>
          <a:bodyPr vert="horz" wrap="none" lIns="121920" tIns="60960" rIns="121920" bIns="60960" anchor="ctr" anchorCtr="0" compatLnSpc="1">
            <a:no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b-NO" sz="2667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TekstSylinder 16">
            <a:extLst>
              <a:ext uri="{FF2B5EF4-FFF2-40B4-BE49-F238E27FC236}">
                <a16:creationId xmlns:a16="http://schemas.microsoft.com/office/drawing/2014/main" id="{2E5D0FEF-9C7F-4B47-8CE7-763A44C7589A}"/>
              </a:ext>
            </a:extLst>
          </p:cNvPr>
          <p:cNvSpPr txBox="1"/>
          <p:nvPr/>
        </p:nvSpPr>
        <p:spPr>
          <a:xfrm>
            <a:off x="5765611" y="4437173"/>
            <a:ext cx="1645992" cy="86177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21920" tIns="60960" rIns="121920" bIns="60960" anchor="t" anchorCtr="0" compatLnSpc="1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2400" kern="0">
                <a:solidFill>
                  <a:srgbClr val="000000"/>
                </a:solidFill>
                <a:latin typeface="Arial"/>
              </a:rPr>
              <a:t>Response selection</a:t>
            </a:r>
            <a:endParaRPr lang="nb-NO" sz="2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Rektangel 17">
            <a:extLst>
              <a:ext uri="{FF2B5EF4-FFF2-40B4-BE49-F238E27FC236}">
                <a16:creationId xmlns:a16="http://schemas.microsoft.com/office/drawing/2014/main" id="{6F56DC66-436F-437A-AC98-DCA60B5093C8}"/>
              </a:ext>
            </a:extLst>
          </p:cNvPr>
          <p:cNvSpPr/>
          <p:nvPr/>
        </p:nvSpPr>
        <p:spPr>
          <a:xfrm>
            <a:off x="4709076" y="5538391"/>
            <a:ext cx="4155923" cy="86177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121920" tIns="60960" rIns="121920" bIns="60960" anchor="t" anchorCtr="0" compatLnSpc="1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2400">
                <a:solidFill>
                  <a:srgbClr val="000000"/>
                </a:solidFill>
                <a:latin typeface="Calibri"/>
              </a:rPr>
              <a:t>"The recycling station is open on weekdays from 10 to 18"</a:t>
            </a:r>
          </a:p>
        </p:txBody>
      </p:sp>
      <p:sp>
        <p:nvSpPr>
          <p:cNvPr id="14" name="Linje">
            <a:extLst>
              <a:ext uri="{FF2B5EF4-FFF2-40B4-BE49-F238E27FC236}">
                <a16:creationId xmlns:a16="http://schemas.microsoft.com/office/drawing/2014/main" id="{6FA2487F-474F-486E-BC12-4CEBCE9FA5CA}"/>
              </a:ext>
            </a:extLst>
          </p:cNvPr>
          <p:cNvSpPr/>
          <p:nvPr/>
        </p:nvSpPr>
        <p:spPr>
          <a:xfrm rot="18298163">
            <a:off x="4492613" y="4912341"/>
            <a:ext cx="923689" cy="67535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50804" cap="flat">
            <a:solidFill>
              <a:srgbClr val="7C2A00"/>
            </a:solidFill>
            <a:prstDash val="solid"/>
            <a:miter/>
            <a:headEnd type="arrow"/>
          </a:ln>
        </p:spPr>
        <p:txBody>
          <a:bodyPr vert="horz" wrap="square" lIns="35721" tIns="35721" rIns="35721" bIns="35721" anchor="ctr" anchorCtr="0" compatLnSpc="1">
            <a:noAutofit/>
          </a:bodyPr>
          <a:lstStyle/>
          <a:p>
            <a:pPr defTabSz="321433" fontAlgn="auto">
              <a:spcBef>
                <a:spcPts val="0"/>
              </a:spcBef>
              <a:spcAft>
                <a:spcPts val="0"/>
              </a:spcAft>
              <a:defRPr sz="1200" b="0" i="0" u="none" strike="noStrike" kern="0" cap="none" spc="0" baseline="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</a:defRPr>
            </a:pPr>
            <a:endParaRPr lang="nb-NO" sz="844">
              <a:solidFill>
                <a:srgbClr val="000000"/>
              </a:solidFill>
              <a:latin typeface="Helvetica"/>
              <a:ea typeface="Helvetica"/>
              <a:cs typeface="Helvetica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88E72F-7A84-41A6-B4E1-A90B02DBABFA}"/>
              </a:ext>
            </a:extLst>
          </p:cNvPr>
          <p:cNvGrpSpPr/>
          <p:nvPr/>
        </p:nvGrpSpPr>
        <p:grpSpPr>
          <a:xfrm>
            <a:off x="1979712" y="286122"/>
            <a:ext cx="7080762" cy="2752517"/>
            <a:chOff x="1979712" y="286122"/>
            <a:chExt cx="7080762" cy="275251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9E0D6DA-168B-405A-BF30-E43F614984A5}"/>
                </a:ext>
              </a:extLst>
            </p:cNvPr>
            <p:cNvSpPr txBox="1"/>
            <p:nvPr/>
          </p:nvSpPr>
          <p:spPr bwMode="white">
            <a:xfrm>
              <a:off x="5220072" y="286122"/>
              <a:ext cx="3840402" cy="1384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nb-NO" sz="2100"/>
                <a:t>Definert fra en liste </a:t>
              </a:r>
              <a:r>
                <a:rPr lang="nb-NO" sz="2100" u="sng"/>
                <a:t>forhåndsdefinerte </a:t>
              </a:r>
              <a:r>
                <a:rPr lang="nb-NO" sz="2100"/>
                <a:t>kategorier (muligens med argumenter, ofte kalt </a:t>
              </a:r>
              <a:r>
                <a:rPr lang="nb-NO" sz="2100" u="sng"/>
                <a:t>slots</a:t>
              </a:r>
              <a:r>
                <a:rPr lang="nb-NO" sz="2100"/>
                <a:t>)</a:t>
              </a:r>
              <a:endParaRPr lang="en-GB" sz="2100" baseline="0" dirty="0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F41DD3D-220B-4551-83EE-C79E1F95B5AB}"/>
                </a:ext>
              </a:extLst>
            </p:cNvPr>
            <p:cNvSpPr/>
            <p:nvPr/>
          </p:nvSpPr>
          <p:spPr bwMode="auto">
            <a:xfrm>
              <a:off x="1979712" y="2492896"/>
              <a:ext cx="1080120" cy="545743"/>
            </a:xfrm>
            <a:prstGeom prst="roundRect">
              <a:avLst/>
            </a:prstGeom>
            <a:solidFill>
              <a:schemeClr val="accent1">
                <a:alpha val="3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B72C19B-7114-4031-9BA5-C4EBA43B763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059832" y="548680"/>
              <a:ext cx="2160240" cy="194421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tel 1">
            <a:extLst>
              <a:ext uri="{FF2B5EF4-FFF2-40B4-BE49-F238E27FC236}">
                <a16:creationId xmlns:a16="http://schemas.microsoft.com/office/drawing/2014/main" id="{B6F63F41-3E29-E84E-AE96-42ED7EF3EEDE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nb-NO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Plan for i dag</a:t>
            </a:r>
          </a:p>
        </p:txBody>
      </p:sp>
      <p:sp>
        <p:nvSpPr>
          <p:cNvPr id="86018" name="Plassholder for innhold 2">
            <a:extLst>
              <a:ext uri="{FF2B5EF4-FFF2-40B4-BE49-F238E27FC236}">
                <a16:creationId xmlns:a16="http://schemas.microsoft.com/office/drawing/2014/main" id="{AEE1914D-8C73-B141-9313-03C7CBC24F7D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252413" y="1524000"/>
            <a:ext cx="8640762" cy="4114800"/>
          </a:xfrm>
        </p:spPr>
        <p:txBody>
          <a:bodyPr lIns="91440" tIns="45720" rIns="91440" bIns="45720"/>
          <a:lstStyle/>
          <a:p>
            <a:pPr eaLnBrk="1" hangingPunct="1">
              <a:spcBef>
                <a:spcPts val="1400"/>
              </a:spcBef>
              <a:spcAft>
                <a:spcPct val="0"/>
              </a:spcAft>
              <a:defRPr/>
            </a:pPr>
            <a:r>
              <a:rPr altLang="nb-NO" sz="2400">
                <a:solidFill>
                  <a:srgbClr val="BFBFBF"/>
                </a:solidFill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Introduksjon</a:t>
            </a:r>
          </a:p>
          <a:p>
            <a:pPr eaLnBrk="1" hangingPunct="1">
              <a:spcBef>
                <a:spcPts val="1400"/>
              </a:spcBef>
              <a:spcAft>
                <a:spcPct val="0"/>
              </a:spcAft>
              <a:defRPr/>
            </a:pPr>
            <a:r>
              <a:rPr altLang="nb-NO" sz="2400">
                <a:solidFill>
                  <a:srgbClr val="BFBFBF"/>
                </a:solidFill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Hva er dialog?</a:t>
            </a:r>
          </a:p>
          <a:p>
            <a:pPr eaLnBrk="1" hangingPunct="1">
              <a:spcBef>
                <a:spcPts val="1400"/>
              </a:spcBef>
              <a:spcAft>
                <a:spcPct val="0"/>
              </a:spcAft>
              <a:defRPr/>
            </a:pPr>
            <a:r>
              <a:rPr altLang="nb-NO" sz="2400">
                <a:solidFill>
                  <a:srgbClr val="BFBFBF"/>
                </a:solidFill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Prateroboter</a:t>
            </a:r>
          </a:p>
          <a:p>
            <a:pPr lvl="1" eaLnBrk="1" hangingPunct="1">
              <a:defRPr/>
            </a:pPr>
            <a:r>
              <a:rPr lang="en-GB" altLang="nb-NO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Regelbaserte systemer</a:t>
            </a:r>
          </a:p>
          <a:p>
            <a:pPr lvl="1" eaLnBrk="1" hangingPunct="1">
              <a:defRPr/>
            </a:pPr>
            <a:r>
              <a:rPr lang="en-GB" altLang="nb-NO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IR og seq2seq modeller</a:t>
            </a:r>
          </a:p>
          <a:p>
            <a:pPr lvl="1" eaLnBrk="1" hangingPunct="1">
              <a:defRPr/>
            </a:pPr>
            <a:r>
              <a:rPr lang="en-GB" altLang="nb-NO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Intentgjenkjenning</a:t>
            </a:r>
          </a:p>
          <a:p>
            <a:pPr eaLnBrk="1" hangingPunct="1">
              <a:spcBef>
                <a:spcPts val="1400"/>
              </a:spcBef>
              <a:spcAft>
                <a:spcPct val="0"/>
              </a:spcAft>
              <a:defRPr/>
            </a:pPr>
            <a:r>
              <a:rPr altLang="nb-NO" sz="2400" b="1">
                <a:solidFill>
                  <a:srgbClr val="16A827"/>
                </a:solidFill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Dialogstyring</a:t>
            </a:r>
          </a:p>
          <a:p>
            <a:pPr eaLnBrk="1" hangingPunct="1">
              <a:spcBef>
                <a:spcPts val="1400"/>
              </a:spcBef>
              <a:spcAft>
                <a:spcPct val="0"/>
              </a:spcAft>
              <a:defRPr/>
            </a:pPr>
            <a:r>
              <a:rPr altLang="nb-NO" sz="2400">
                <a:solidFill>
                  <a:srgbClr val="BFBFBF"/>
                </a:solidFill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Etiske betrakninger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08D167C-E463-3B4D-9FDF-231F0172B658}"/>
              </a:ext>
            </a:extLst>
          </p:cNvPr>
          <p:cNvSpPr txBox="1"/>
          <p:nvPr/>
        </p:nvSpPr>
        <p:spPr>
          <a:xfrm>
            <a:off x="8499475" y="6308725"/>
            <a:ext cx="392113" cy="288925"/>
          </a:xfrm>
          <a:prstGeom prst="rect">
            <a:avLst/>
          </a:prstGeom>
          <a:noFill/>
          <a:ln cap="flat">
            <a:noFill/>
          </a:ln>
        </p:spPr>
        <p:txBody>
          <a:bodyPr compatLnSpc="0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92CE54C-F070-B849-AF83-53224AA0B86D}" type="slidenum">
              <a:rPr lang="en-GB" sz="100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32</a:t>
            </a:fld>
            <a:endParaRPr lang="en-GB" sz="1000">
              <a:solidFill>
                <a:srgbClr val="000000"/>
              </a:solidFill>
              <a:latin typeface="Arial" pitchFamily="18"/>
              <a:ea typeface="SimSun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672465515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tel 1">
            <a:extLst>
              <a:ext uri="{FF2B5EF4-FFF2-40B4-BE49-F238E27FC236}">
                <a16:creationId xmlns:a16="http://schemas.microsoft.com/office/drawing/2014/main" id="{70B81955-4D3F-2844-A380-26CEC378B255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nb-NO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Dialogstyring</a:t>
            </a:r>
          </a:p>
        </p:txBody>
      </p:sp>
      <p:sp>
        <p:nvSpPr>
          <p:cNvPr id="3" name="Plassholder for lysbildenummer 3">
            <a:extLst>
              <a:ext uri="{FF2B5EF4-FFF2-40B4-BE49-F238E27FC236}">
                <a16:creationId xmlns:a16="http://schemas.microsoft.com/office/drawing/2014/main" id="{5094AC1C-67DC-2E48-9AE2-6877FA6D69A0}"/>
              </a:ext>
            </a:extLst>
          </p:cNvPr>
          <p:cNvSpPr txBox="1"/>
          <p:nvPr/>
        </p:nvSpPr>
        <p:spPr>
          <a:xfrm>
            <a:off x="8499475" y="6308725"/>
            <a:ext cx="392113" cy="288925"/>
          </a:xfrm>
          <a:prstGeom prst="rect">
            <a:avLst/>
          </a:prstGeom>
          <a:noFill/>
          <a:ln cap="flat">
            <a:noFill/>
          </a:ln>
        </p:spPr>
        <p:txBody>
          <a:bodyPr compatLnSpc="0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E577DA5D-99A2-2644-8A57-ADD5376E0E6B}" type="slidenum">
              <a:rPr lang="en-GB" sz="100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33</a:t>
            </a:fld>
            <a:endParaRPr lang="en-GB" sz="1000">
              <a:solidFill>
                <a:srgbClr val="000000"/>
              </a:solidFill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1D03BFCA-1DB3-C34E-B486-455E90FD5FFC}"/>
              </a:ext>
            </a:extLst>
          </p:cNvPr>
          <p:cNvSpPr txBox="1"/>
          <p:nvPr/>
        </p:nvSpPr>
        <p:spPr>
          <a:xfrm>
            <a:off x="261459" y="4028776"/>
            <a:ext cx="8640762" cy="1892599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  <p:txBody>
          <a:bodyPr compatLnSpc="0"/>
          <a:lstStyle/>
          <a:p>
            <a:pPr marL="457200" indent="-457200" eaLnBrk="1" fontAlgn="auto" hangingPunct="1">
              <a:spcBef>
                <a:spcPts val="14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defRPr/>
            </a:pPr>
            <a:r>
              <a:rPr lang="nb-NO" sz="2400" b="1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Begrensning </a:t>
            </a:r>
            <a:r>
              <a:rPr lang="nb-NO" sz="2400" b="1" kern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av prateroboter</a:t>
            </a:r>
            <a:r>
              <a:rPr lang="nb-NO" sz="2400" kern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: ofte ingen/lite </a:t>
            </a:r>
            <a:r>
              <a:rPr lang="nb-NO" sz="2400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"minne" av samtalehistorikk (utover den gjeldende ytringen)</a:t>
            </a:r>
          </a:p>
          <a:p>
            <a:pPr marL="457200" indent="-457200" eaLnBrk="1" fontAlgn="auto" hangingPunct="1">
              <a:spcBef>
                <a:spcPts val="14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defRPr/>
            </a:pPr>
            <a:r>
              <a:rPr lang="nb-NO" sz="2400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Vanskelig å skalere til mer kompliserte interaksjoner, hvor samtalen kan utfolde seg på mange "</a:t>
            </a:r>
            <a:r>
              <a:rPr lang="nb-NO" sz="2400" kern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turer"</a:t>
            </a:r>
            <a:endParaRPr lang="nb-NO" sz="2400" kern="0" dirty="0">
              <a:solidFill>
                <a:srgbClr val="000000"/>
              </a:solidFill>
              <a:latin typeface="Arial" pitchFamily="18"/>
              <a:ea typeface="SimSun" pitchFamily="2"/>
              <a:cs typeface="Lucida Sans" pitchFamily="2"/>
            </a:endParaRPr>
          </a:p>
        </p:txBody>
      </p:sp>
      <p:grpSp>
        <p:nvGrpSpPr>
          <p:cNvPr id="88068" name="Gruppe 12">
            <a:extLst>
              <a:ext uri="{FF2B5EF4-FFF2-40B4-BE49-F238E27FC236}">
                <a16:creationId xmlns:a16="http://schemas.microsoft.com/office/drawing/2014/main" id="{DF29565C-AD9B-1946-B6F7-22992A1DF658}"/>
              </a:ext>
            </a:extLst>
          </p:cNvPr>
          <p:cNvGrpSpPr>
            <a:grpSpLocks/>
          </p:cNvGrpSpPr>
          <p:nvPr/>
        </p:nvGrpSpPr>
        <p:grpSpPr bwMode="auto">
          <a:xfrm>
            <a:off x="1568265" y="1851025"/>
            <a:ext cx="6913563" cy="1577975"/>
            <a:chOff x="1835640" y="1503719"/>
            <a:chExt cx="6912720" cy="1577879"/>
          </a:xfrm>
        </p:grpSpPr>
        <p:pic>
          <p:nvPicPr>
            <p:cNvPr id="88070" name="canstockphoto3857357.jpg" descr="canstockphoto3857357.jpg">
              <a:extLst>
                <a:ext uri="{FF2B5EF4-FFF2-40B4-BE49-F238E27FC236}">
                  <a16:creationId xmlns:a16="http://schemas.microsoft.com/office/drawing/2014/main" id="{F7AA5509-6108-FC4E-A7D4-E76B278B39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3360" y="2047319"/>
              <a:ext cx="784439" cy="1034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Linje">
              <a:extLst>
                <a:ext uri="{FF2B5EF4-FFF2-40B4-BE49-F238E27FC236}">
                  <a16:creationId xmlns:a16="http://schemas.microsoft.com/office/drawing/2014/main" id="{3E067585-4914-D449-A3DD-6903480378FD}"/>
                </a:ext>
              </a:extLst>
            </p:cNvPr>
            <p:cNvSpPr/>
            <p:nvPr/>
          </p:nvSpPr>
          <p:spPr>
            <a:xfrm>
              <a:off x="4245171" y="2216463"/>
              <a:ext cx="300001" cy="24763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0"/>
                <a:gd name="f8" fmla="abs f3"/>
                <a:gd name="f9" fmla="abs f4"/>
                <a:gd name="f10" fmla="abs f5"/>
                <a:gd name="f11" fmla="*/ f7 f0 1"/>
                <a:gd name="f12" fmla="?: f8 f3 1"/>
                <a:gd name="f13" fmla="?: f9 f4 1"/>
                <a:gd name="f14" fmla="?: f10 f5 1"/>
                <a:gd name="f15" fmla="*/ f11 1 f2"/>
                <a:gd name="f16" fmla="*/ f12 1 21600"/>
                <a:gd name="f17" fmla="*/ f13 1 21600"/>
                <a:gd name="f18" fmla="*/ 21600 f12 1"/>
                <a:gd name="f19" fmla="*/ 21600 f13 1"/>
                <a:gd name="f20" fmla="+- f15 0 f1"/>
                <a:gd name="f21" fmla="min f17 f16"/>
                <a:gd name="f22" fmla="*/ f18 1 f14"/>
                <a:gd name="f23" fmla="*/ f19 1 f14"/>
                <a:gd name="f24" fmla="val f22"/>
                <a:gd name="f25" fmla="val f23"/>
                <a:gd name="f26" fmla="*/ f6 f21 1"/>
                <a:gd name="f27" fmla="*/ f24 f21 1"/>
                <a:gd name="f28" fmla="*/ f25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0">
                  <a:pos x="f26" y="f26"/>
                </a:cxn>
                <a:cxn ang="f20">
                  <a:pos x="f27" y="f28"/>
                </a:cxn>
              </a:cxnLst>
              <a:rect l="f26" t="f26" r="f27" b="f28"/>
              <a:pathLst>
                <a:path>
                  <a:moveTo>
                    <a:pt x="f26" y="f26"/>
                  </a:moveTo>
                  <a:lnTo>
                    <a:pt x="f27" y="f28"/>
                  </a:lnTo>
                </a:path>
              </a:pathLst>
            </a:custGeom>
            <a:noFill/>
            <a:ln w="50760" cap="flat">
              <a:solidFill>
                <a:srgbClr val="7C2A00"/>
              </a:solidFill>
              <a:prstDash val="solid"/>
              <a:miter/>
              <a:headEnd type="arrow"/>
            </a:ln>
          </p:spPr>
          <p:txBody>
            <a:bodyPr lIns="35640" tIns="35640" rIns="35640" bIns="35640" anchor="ctr" compatLnSpc="0"/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8" name="Linje">
              <a:extLst>
                <a:ext uri="{FF2B5EF4-FFF2-40B4-BE49-F238E27FC236}">
                  <a16:creationId xmlns:a16="http://schemas.microsoft.com/office/drawing/2014/main" id="{25F606D9-DB04-0348-BD30-D13C8B6712F0}"/>
                </a:ext>
              </a:extLst>
            </p:cNvPr>
            <p:cNvSpPr/>
            <p:nvPr/>
          </p:nvSpPr>
          <p:spPr>
            <a:xfrm flipV="1">
              <a:off x="5186444" y="2219637"/>
              <a:ext cx="300000" cy="23811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0"/>
                <a:gd name="f8" fmla="abs f3"/>
                <a:gd name="f9" fmla="abs f4"/>
                <a:gd name="f10" fmla="abs f5"/>
                <a:gd name="f11" fmla="*/ f7 f0 1"/>
                <a:gd name="f12" fmla="?: f8 f3 1"/>
                <a:gd name="f13" fmla="?: f9 f4 1"/>
                <a:gd name="f14" fmla="?: f10 f5 1"/>
                <a:gd name="f15" fmla="*/ f11 1 f2"/>
                <a:gd name="f16" fmla="*/ f12 1 21600"/>
                <a:gd name="f17" fmla="*/ f13 1 21600"/>
                <a:gd name="f18" fmla="*/ 21600 f12 1"/>
                <a:gd name="f19" fmla="*/ 21600 f13 1"/>
                <a:gd name="f20" fmla="+- f15 0 f1"/>
                <a:gd name="f21" fmla="min f17 f16"/>
                <a:gd name="f22" fmla="*/ f18 1 f14"/>
                <a:gd name="f23" fmla="*/ f19 1 f14"/>
                <a:gd name="f24" fmla="val f22"/>
                <a:gd name="f25" fmla="val f23"/>
                <a:gd name="f26" fmla="*/ f6 f21 1"/>
                <a:gd name="f27" fmla="*/ f24 f21 1"/>
                <a:gd name="f28" fmla="*/ f25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0">
                  <a:pos x="f26" y="f26"/>
                </a:cxn>
                <a:cxn ang="f20">
                  <a:pos x="f27" y="f28"/>
                </a:cxn>
              </a:cxnLst>
              <a:rect l="f26" t="f26" r="f27" b="f28"/>
              <a:pathLst>
                <a:path>
                  <a:moveTo>
                    <a:pt x="f26" y="f26"/>
                  </a:moveTo>
                  <a:lnTo>
                    <a:pt x="f27" y="f28"/>
                  </a:lnTo>
                </a:path>
              </a:pathLst>
            </a:custGeom>
            <a:noFill/>
            <a:ln w="50760" cap="flat">
              <a:solidFill>
                <a:srgbClr val="7C2A00"/>
              </a:solidFill>
              <a:prstDash val="solid"/>
              <a:miter/>
              <a:headEnd type="arrow"/>
            </a:ln>
          </p:spPr>
          <p:txBody>
            <a:bodyPr lIns="35640" tIns="35640" rIns="35640" bIns="35640" anchor="ctr" compatLnSpc="0"/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grpSp>
          <p:nvGrpSpPr>
            <p:cNvPr id="88073" name="Gruppe 17">
              <a:extLst>
                <a:ext uri="{FF2B5EF4-FFF2-40B4-BE49-F238E27FC236}">
                  <a16:creationId xmlns:a16="http://schemas.microsoft.com/office/drawing/2014/main" id="{04FBA45A-026C-604B-A178-AC206B08F9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35640" y="1503719"/>
              <a:ext cx="2368800" cy="887760"/>
              <a:chOff x="1835640" y="1503719"/>
              <a:chExt cx="2368800" cy="887760"/>
            </a:xfrm>
          </p:grpSpPr>
          <p:sp>
            <p:nvSpPr>
              <p:cNvPr id="10" name="Rektangel: avrundede hjørner 15">
                <a:extLst>
                  <a:ext uri="{FF2B5EF4-FFF2-40B4-BE49-F238E27FC236}">
                    <a16:creationId xmlns:a16="http://schemas.microsoft.com/office/drawing/2014/main" id="{93D609F5-6B9E-C441-A272-3D98CE541811}"/>
                  </a:ext>
                </a:extLst>
              </p:cNvPr>
              <p:cNvSpPr/>
              <p:nvPr/>
            </p:nvSpPr>
            <p:spPr>
              <a:xfrm>
                <a:off x="1835640" y="1503719"/>
                <a:ext cx="2368261" cy="861960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*/ 5419351 1 1725033"/>
                  <a:gd name="f8" fmla="val 45"/>
                  <a:gd name="f9" fmla="val 3600"/>
                  <a:gd name="f10" fmla="abs f3"/>
                  <a:gd name="f11" fmla="abs f4"/>
                  <a:gd name="f12" fmla="abs f5"/>
                  <a:gd name="f13" fmla="*/ f7 1 180"/>
                  <a:gd name="f14" fmla="+- 0 0 f1"/>
                  <a:gd name="f15" fmla="+- f6 f9 0"/>
                  <a:gd name="f16" fmla="?: f10 f3 1"/>
                  <a:gd name="f17" fmla="?: f11 f4 1"/>
                  <a:gd name="f18" fmla="?: f12 f5 1"/>
                  <a:gd name="f19" fmla="*/ f8 f13 1"/>
                  <a:gd name="f20" fmla="+- f6 0 f15"/>
                  <a:gd name="f21" fmla="+- f15 0 f6"/>
                  <a:gd name="f22" fmla="*/ f16 1 21600"/>
                  <a:gd name="f23" fmla="*/ f17 1 21600"/>
                  <a:gd name="f24" fmla="*/ 21600 f16 1"/>
                  <a:gd name="f25" fmla="*/ 21600 f17 1"/>
                  <a:gd name="f26" fmla="+- 0 0 f19"/>
                  <a:gd name="f27" fmla="abs f20"/>
                  <a:gd name="f28" fmla="abs f21"/>
                  <a:gd name="f29" fmla="?: f20 f14 f1"/>
                  <a:gd name="f30" fmla="?: f20 f1 f14"/>
                  <a:gd name="f31" fmla="?: f20 f2 f1"/>
                  <a:gd name="f32" fmla="?: f20 f1 f2"/>
                  <a:gd name="f33" fmla="?: f21 f14 f1"/>
                  <a:gd name="f34" fmla="?: f21 f1 f14"/>
                  <a:gd name="f35" fmla="?: f20 0 f0"/>
                  <a:gd name="f36" fmla="?: f20 f0 0"/>
                  <a:gd name="f37" fmla="min f23 f22"/>
                  <a:gd name="f38" fmla="*/ f24 1 f18"/>
                  <a:gd name="f39" fmla="*/ f25 1 f18"/>
                  <a:gd name="f40" fmla="*/ f26 f0 1"/>
                  <a:gd name="f41" fmla="?: f20 f32 f31"/>
                  <a:gd name="f42" fmla="?: f20 f31 f32"/>
                  <a:gd name="f43" fmla="?: f21 f30 f29"/>
                  <a:gd name="f44" fmla="val f38"/>
                  <a:gd name="f45" fmla="val f39"/>
                  <a:gd name="f46" fmla="*/ f40 1 f7"/>
                  <a:gd name="f47" fmla="?: f21 f42 f41"/>
                  <a:gd name="f48" fmla="*/ f15 f37 1"/>
                  <a:gd name="f49" fmla="*/ f6 f37 1"/>
                  <a:gd name="f50" fmla="*/ f27 f37 1"/>
                  <a:gd name="f51" fmla="*/ f28 f37 1"/>
                  <a:gd name="f52" fmla="+- f45 0 f9"/>
                  <a:gd name="f53" fmla="+- f44 0 f9"/>
                  <a:gd name="f54" fmla="+- f46 0 f1"/>
                  <a:gd name="f55" fmla="*/ f45 f37 1"/>
                  <a:gd name="f56" fmla="*/ f44 f37 1"/>
                  <a:gd name="f57" fmla="+- f45 0 f52"/>
                  <a:gd name="f58" fmla="+- f44 0 f53"/>
                  <a:gd name="f59" fmla="+- f52 0 f45"/>
                  <a:gd name="f60" fmla="+- f53 0 f44"/>
                  <a:gd name="f61" fmla="+- f54 f1 0"/>
                  <a:gd name="f62" fmla="*/ f52 f37 1"/>
                  <a:gd name="f63" fmla="*/ f53 f37 1"/>
                  <a:gd name="f64" fmla="abs f57"/>
                  <a:gd name="f65" fmla="?: f57 0 f0"/>
                  <a:gd name="f66" fmla="?: f57 f0 0"/>
                  <a:gd name="f67" fmla="?: f57 f33 f34"/>
                  <a:gd name="f68" fmla="abs f58"/>
                  <a:gd name="f69" fmla="abs f59"/>
                  <a:gd name="f70" fmla="?: f58 f14 f1"/>
                  <a:gd name="f71" fmla="?: f58 f1 f14"/>
                  <a:gd name="f72" fmla="?: f58 f2 f1"/>
                  <a:gd name="f73" fmla="?: f58 f1 f2"/>
                  <a:gd name="f74" fmla="abs f60"/>
                  <a:gd name="f75" fmla="?: f60 f14 f1"/>
                  <a:gd name="f76" fmla="?: f60 f1 f14"/>
                  <a:gd name="f77" fmla="?: f60 f36 f35"/>
                  <a:gd name="f78" fmla="?: f60 f35 f36"/>
                  <a:gd name="f79" fmla="*/ f61 f7 1"/>
                  <a:gd name="f80" fmla="?: f21 f66 f65"/>
                  <a:gd name="f81" fmla="?: f21 f65 f66"/>
                  <a:gd name="f82" fmla="?: f58 f73 f72"/>
                  <a:gd name="f83" fmla="?: f58 f72 f73"/>
                  <a:gd name="f84" fmla="?: f59 f71 f70"/>
                  <a:gd name="f85" fmla="?: f20 f77 f78"/>
                  <a:gd name="f86" fmla="?: f20 f75 f76"/>
                  <a:gd name="f87" fmla="*/ f79 1 f0"/>
                  <a:gd name="f88" fmla="*/ f64 f37 1"/>
                  <a:gd name="f89" fmla="*/ f68 f37 1"/>
                  <a:gd name="f90" fmla="*/ f69 f37 1"/>
                  <a:gd name="f91" fmla="*/ f74 f37 1"/>
                  <a:gd name="f92" fmla="?: f57 f80 f81"/>
                  <a:gd name="f93" fmla="?: f59 f83 f82"/>
                  <a:gd name="f94" fmla="+- 0 0 f87"/>
                  <a:gd name="f95" fmla="+- 0 0 f94"/>
                  <a:gd name="f96" fmla="*/ f95 f0 1"/>
                  <a:gd name="f97" fmla="*/ f96 1 f7"/>
                  <a:gd name="f98" fmla="+- f97 0 f1"/>
                  <a:gd name="f99" fmla="cos 1 f98"/>
                  <a:gd name="f100" fmla="+- 0 0 f99"/>
                  <a:gd name="f101" fmla="+- 0 0 f100"/>
                  <a:gd name="f102" fmla="val f101"/>
                  <a:gd name="f103" fmla="+- 0 0 f102"/>
                  <a:gd name="f104" fmla="*/ f9 f103 1"/>
                  <a:gd name="f105" fmla="*/ f104 3163 1"/>
                  <a:gd name="f106" fmla="*/ f105 1 7636"/>
                  <a:gd name="f107" fmla="+- f6 f106 0"/>
                  <a:gd name="f108" fmla="+- f44 0 f106"/>
                  <a:gd name="f109" fmla="+- f45 0 f106"/>
                  <a:gd name="f110" fmla="*/ f107 f37 1"/>
                  <a:gd name="f111" fmla="*/ f108 f37 1"/>
                  <a:gd name="f112" fmla="*/ f109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0" r="f111" b="f112"/>
                <a:pathLst>
                  <a:path>
                    <a:moveTo>
                      <a:pt x="f48" y="f49"/>
                    </a:moveTo>
                    <a:arcTo wR="f50" hR="f51" stAng="f47" swAng="f43"/>
                    <a:lnTo>
                      <a:pt x="f49" y="f62"/>
                    </a:lnTo>
                    <a:arcTo wR="f51" hR="f88" stAng="f92" swAng="f67"/>
                    <a:lnTo>
                      <a:pt x="f63" y="f55"/>
                    </a:lnTo>
                    <a:arcTo wR="f89" hR="f90" stAng="f93" swAng="f84"/>
                    <a:lnTo>
                      <a:pt x="f56" y="f48"/>
                    </a:lnTo>
                    <a:arcTo wR="f91" hR="f50" stAng="f85" swAng="f86"/>
                    <a:close/>
                  </a:path>
                </a:pathLst>
              </a:custGeom>
              <a:solidFill>
                <a:srgbClr val="E6EAF5"/>
              </a:solidFill>
              <a:ln w="9360" cap="flat">
                <a:solidFill>
                  <a:srgbClr val="000000"/>
                </a:solidFill>
                <a:prstDash val="solid"/>
                <a:round/>
              </a:ln>
            </p:spPr>
            <p:txBody>
              <a:bodyPr wrap="none" lIns="122040" tIns="60840" rIns="122040" bIns="60840" anchor="ctr" compatLnSpc="0"/>
              <a:lstStyle/>
              <a:p>
                <a:pPr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b-NO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11" name="TekstSylinder 13">
                <a:extLst>
                  <a:ext uri="{FF2B5EF4-FFF2-40B4-BE49-F238E27FC236}">
                    <a16:creationId xmlns:a16="http://schemas.microsoft.com/office/drawing/2014/main" id="{13CE04A6-8CB7-7548-8B6C-CA90A023780F}"/>
                  </a:ext>
                </a:extLst>
              </p:cNvPr>
              <p:cNvSpPr txBox="1"/>
              <p:nvPr/>
            </p:nvSpPr>
            <p:spPr>
              <a:xfrm>
                <a:off x="1907069" y="1529117"/>
                <a:ext cx="2266673" cy="861960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lIns="122040" tIns="60840" rIns="122040" bIns="60840" compatLnSpc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b-NO" sz="2400" kern="0">
                    <a:solidFill>
                      <a:srgbClr val="000000"/>
                    </a:solidFill>
                    <a:latin typeface="Arial" pitchFamily="18"/>
                    <a:ea typeface="SimSun" pitchFamily="2"/>
                    <a:cs typeface="Lucida Sans" pitchFamily="2"/>
                  </a:rPr>
                  <a:t>Language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b-NO" sz="2400" kern="0">
                    <a:solidFill>
                      <a:srgbClr val="000000"/>
                    </a:solidFill>
                    <a:latin typeface="Arial" pitchFamily="18"/>
                    <a:ea typeface="SimSun" pitchFamily="2"/>
                    <a:cs typeface="Lucida Sans" pitchFamily="2"/>
                  </a:rPr>
                  <a:t>Understanding</a:t>
                </a:r>
              </a:p>
            </p:txBody>
          </p:sp>
        </p:grpSp>
        <p:grpSp>
          <p:nvGrpSpPr>
            <p:cNvPr id="88074" name="Gruppe 18">
              <a:extLst>
                <a:ext uri="{FF2B5EF4-FFF2-40B4-BE49-F238E27FC236}">
                  <a16:creationId xmlns:a16="http://schemas.microsoft.com/office/drawing/2014/main" id="{577742E2-1706-1341-9A34-48880A0475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57680" y="1545480"/>
              <a:ext cx="3190680" cy="885599"/>
              <a:chOff x="5557680" y="1545480"/>
              <a:chExt cx="3190680" cy="885599"/>
            </a:xfrm>
          </p:grpSpPr>
          <p:sp>
            <p:nvSpPr>
              <p:cNvPr id="13" name="Rektangel: avrundede hjørner 16">
                <a:extLst>
                  <a:ext uri="{FF2B5EF4-FFF2-40B4-BE49-F238E27FC236}">
                    <a16:creationId xmlns:a16="http://schemas.microsoft.com/office/drawing/2014/main" id="{6251B6E2-24E0-ED45-A365-1DFF5820BE7D}"/>
                  </a:ext>
                </a:extLst>
              </p:cNvPr>
              <p:cNvSpPr/>
              <p:nvPr/>
            </p:nvSpPr>
            <p:spPr>
              <a:xfrm>
                <a:off x="5557874" y="1554515"/>
                <a:ext cx="2795246" cy="876247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*/ 5419351 1 1725033"/>
                  <a:gd name="f8" fmla="val 45"/>
                  <a:gd name="f9" fmla="val 3600"/>
                  <a:gd name="f10" fmla="abs f3"/>
                  <a:gd name="f11" fmla="abs f4"/>
                  <a:gd name="f12" fmla="abs f5"/>
                  <a:gd name="f13" fmla="*/ f7 1 180"/>
                  <a:gd name="f14" fmla="+- 0 0 f1"/>
                  <a:gd name="f15" fmla="+- f6 f9 0"/>
                  <a:gd name="f16" fmla="?: f10 f3 1"/>
                  <a:gd name="f17" fmla="?: f11 f4 1"/>
                  <a:gd name="f18" fmla="?: f12 f5 1"/>
                  <a:gd name="f19" fmla="*/ f8 f13 1"/>
                  <a:gd name="f20" fmla="+- f6 0 f15"/>
                  <a:gd name="f21" fmla="+- f15 0 f6"/>
                  <a:gd name="f22" fmla="*/ f16 1 21600"/>
                  <a:gd name="f23" fmla="*/ f17 1 21600"/>
                  <a:gd name="f24" fmla="*/ 21600 f16 1"/>
                  <a:gd name="f25" fmla="*/ 21600 f17 1"/>
                  <a:gd name="f26" fmla="+- 0 0 f19"/>
                  <a:gd name="f27" fmla="abs f20"/>
                  <a:gd name="f28" fmla="abs f21"/>
                  <a:gd name="f29" fmla="?: f20 f14 f1"/>
                  <a:gd name="f30" fmla="?: f20 f1 f14"/>
                  <a:gd name="f31" fmla="?: f20 f2 f1"/>
                  <a:gd name="f32" fmla="?: f20 f1 f2"/>
                  <a:gd name="f33" fmla="?: f21 f14 f1"/>
                  <a:gd name="f34" fmla="?: f21 f1 f14"/>
                  <a:gd name="f35" fmla="?: f20 0 f0"/>
                  <a:gd name="f36" fmla="?: f20 f0 0"/>
                  <a:gd name="f37" fmla="min f23 f22"/>
                  <a:gd name="f38" fmla="*/ f24 1 f18"/>
                  <a:gd name="f39" fmla="*/ f25 1 f18"/>
                  <a:gd name="f40" fmla="*/ f26 f0 1"/>
                  <a:gd name="f41" fmla="?: f20 f32 f31"/>
                  <a:gd name="f42" fmla="?: f20 f31 f32"/>
                  <a:gd name="f43" fmla="?: f21 f30 f29"/>
                  <a:gd name="f44" fmla="val f38"/>
                  <a:gd name="f45" fmla="val f39"/>
                  <a:gd name="f46" fmla="*/ f40 1 f7"/>
                  <a:gd name="f47" fmla="?: f21 f42 f41"/>
                  <a:gd name="f48" fmla="*/ f15 f37 1"/>
                  <a:gd name="f49" fmla="*/ f6 f37 1"/>
                  <a:gd name="f50" fmla="*/ f27 f37 1"/>
                  <a:gd name="f51" fmla="*/ f28 f37 1"/>
                  <a:gd name="f52" fmla="+- f45 0 f9"/>
                  <a:gd name="f53" fmla="+- f44 0 f9"/>
                  <a:gd name="f54" fmla="+- f46 0 f1"/>
                  <a:gd name="f55" fmla="*/ f45 f37 1"/>
                  <a:gd name="f56" fmla="*/ f44 f37 1"/>
                  <a:gd name="f57" fmla="+- f45 0 f52"/>
                  <a:gd name="f58" fmla="+- f44 0 f53"/>
                  <a:gd name="f59" fmla="+- f52 0 f45"/>
                  <a:gd name="f60" fmla="+- f53 0 f44"/>
                  <a:gd name="f61" fmla="+- f54 f1 0"/>
                  <a:gd name="f62" fmla="*/ f52 f37 1"/>
                  <a:gd name="f63" fmla="*/ f53 f37 1"/>
                  <a:gd name="f64" fmla="abs f57"/>
                  <a:gd name="f65" fmla="?: f57 0 f0"/>
                  <a:gd name="f66" fmla="?: f57 f0 0"/>
                  <a:gd name="f67" fmla="?: f57 f33 f34"/>
                  <a:gd name="f68" fmla="abs f58"/>
                  <a:gd name="f69" fmla="abs f59"/>
                  <a:gd name="f70" fmla="?: f58 f14 f1"/>
                  <a:gd name="f71" fmla="?: f58 f1 f14"/>
                  <a:gd name="f72" fmla="?: f58 f2 f1"/>
                  <a:gd name="f73" fmla="?: f58 f1 f2"/>
                  <a:gd name="f74" fmla="abs f60"/>
                  <a:gd name="f75" fmla="?: f60 f14 f1"/>
                  <a:gd name="f76" fmla="?: f60 f1 f14"/>
                  <a:gd name="f77" fmla="?: f60 f36 f35"/>
                  <a:gd name="f78" fmla="?: f60 f35 f36"/>
                  <a:gd name="f79" fmla="*/ f61 f7 1"/>
                  <a:gd name="f80" fmla="?: f21 f66 f65"/>
                  <a:gd name="f81" fmla="?: f21 f65 f66"/>
                  <a:gd name="f82" fmla="?: f58 f73 f72"/>
                  <a:gd name="f83" fmla="?: f58 f72 f73"/>
                  <a:gd name="f84" fmla="?: f59 f71 f70"/>
                  <a:gd name="f85" fmla="?: f20 f77 f78"/>
                  <a:gd name="f86" fmla="?: f20 f75 f76"/>
                  <a:gd name="f87" fmla="*/ f79 1 f0"/>
                  <a:gd name="f88" fmla="*/ f64 f37 1"/>
                  <a:gd name="f89" fmla="*/ f68 f37 1"/>
                  <a:gd name="f90" fmla="*/ f69 f37 1"/>
                  <a:gd name="f91" fmla="*/ f74 f37 1"/>
                  <a:gd name="f92" fmla="?: f57 f80 f81"/>
                  <a:gd name="f93" fmla="?: f59 f83 f82"/>
                  <a:gd name="f94" fmla="+- 0 0 f87"/>
                  <a:gd name="f95" fmla="+- 0 0 f94"/>
                  <a:gd name="f96" fmla="*/ f95 f0 1"/>
                  <a:gd name="f97" fmla="*/ f96 1 f7"/>
                  <a:gd name="f98" fmla="+- f97 0 f1"/>
                  <a:gd name="f99" fmla="cos 1 f98"/>
                  <a:gd name="f100" fmla="+- 0 0 f99"/>
                  <a:gd name="f101" fmla="+- 0 0 f100"/>
                  <a:gd name="f102" fmla="val f101"/>
                  <a:gd name="f103" fmla="+- 0 0 f102"/>
                  <a:gd name="f104" fmla="*/ f9 f103 1"/>
                  <a:gd name="f105" fmla="*/ f104 3163 1"/>
                  <a:gd name="f106" fmla="*/ f105 1 7636"/>
                  <a:gd name="f107" fmla="+- f6 f106 0"/>
                  <a:gd name="f108" fmla="+- f44 0 f106"/>
                  <a:gd name="f109" fmla="+- f45 0 f106"/>
                  <a:gd name="f110" fmla="*/ f107 f37 1"/>
                  <a:gd name="f111" fmla="*/ f108 f37 1"/>
                  <a:gd name="f112" fmla="*/ f109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0" r="f111" b="f112"/>
                <a:pathLst>
                  <a:path>
                    <a:moveTo>
                      <a:pt x="f48" y="f49"/>
                    </a:moveTo>
                    <a:arcTo wR="f50" hR="f51" stAng="f47" swAng="f43"/>
                    <a:lnTo>
                      <a:pt x="f49" y="f62"/>
                    </a:lnTo>
                    <a:arcTo wR="f51" hR="f88" stAng="f92" swAng="f67"/>
                    <a:lnTo>
                      <a:pt x="f63" y="f55"/>
                    </a:lnTo>
                    <a:arcTo wR="f89" hR="f90" stAng="f93" swAng="f84"/>
                    <a:lnTo>
                      <a:pt x="f56" y="f48"/>
                    </a:lnTo>
                    <a:arcTo wR="f91" hR="f50" stAng="f85" swAng="f86"/>
                    <a:close/>
                  </a:path>
                </a:pathLst>
              </a:custGeom>
              <a:solidFill>
                <a:srgbClr val="E6EAF5"/>
              </a:solidFill>
              <a:ln w="9360" cap="flat">
                <a:solidFill>
                  <a:srgbClr val="000000"/>
                </a:solidFill>
                <a:prstDash val="solid"/>
                <a:round/>
              </a:ln>
            </p:spPr>
            <p:txBody>
              <a:bodyPr wrap="none" lIns="122040" tIns="60840" rIns="122040" bIns="60840" anchor="ctr" compatLnSpc="0"/>
              <a:lstStyle/>
              <a:p>
                <a:pPr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b-NO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14" name="TekstSylinder 14">
                <a:extLst>
                  <a:ext uri="{FF2B5EF4-FFF2-40B4-BE49-F238E27FC236}">
                    <a16:creationId xmlns:a16="http://schemas.microsoft.com/office/drawing/2014/main" id="{325DE8A6-C891-8F49-8571-0FBA2A2A4F6F}"/>
                  </a:ext>
                </a:extLst>
              </p:cNvPr>
              <p:cNvSpPr txBox="1"/>
              <p:nvPr/>
            </p:nvSpPr>
            <p:spPr>
              <a:xfrm>
                <a:off x="5619778" y="1544991"/>
                <a:ext cx="3128582" cy="861959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lIns="122040" tIns="60840" rIns="122040" bIns="60840" compatLnSpc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b-NO" sz="2400" kern="0">
                    <a:solidFill>
                      <a:srgbClr val="000000"/>
                    </a:solidFill>
                    <a:latin typeface="Arial" pitchFamily="18"/>
                    <a:ea typeface="SimSun" pitchFamily="2"/>
                    <a:cs typeface="Lucida Sans" pitchFamily="2"/>
                  </a:rPr>
                  <a:t>Generation / response selection</a:t>
                </a:r>
              </a:p>
            </p:txBody>
          </p:sp>
        </p:grpSp>
        <p:sp>
          <p:nvSpPr>
            <p:cNvPr id="15" name="Frihåndsform: figur 45">
              <a:extLst>
                <a:ext uri="{FF2B5EF4-FFF2-40B4-BE49-F238E27FC236}">
                  <a16:creationId xmlns:a16="http://schemas.microsoft.com/office/drawing/2014/main" id="{8A5A17FE-C62B-EB4A-ACD2-25B6FC80299A}"/>
                </a:ext>
              </a:extLst>
            </p:cNvPr>
            <p:cNvSpPr/>
            <p:nvPr/>
          </p:nvSpPr>
          <p:spPr>
            <a:xfrm>
              <a:off x="4415013" y="1597375"/>
              <a:ext cx="1071431" cy="1825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19200"/>
                <a:gd name="f7" fmla="val 216755"/>
                <a:gd name="f8" fmla="val 209982"/>
                <a:gd name="f9" fmla="val 179493"/>
                <a:gd name="f10" fmla="val 104430"/>
                <a:gd name="f11" fmla="val 358987"/>
                <a:gd name="f12" fmla="+- 0 0 1121"/>
                <a:gd name="f13" fmla="val 562187"/>
                <a:gd name="f14" fmla="val 8"/>
                <a:gd name="f15" fmla="val 765387"/>
                <a:gd name="f16" fmla="val 1137"/>
                <a:gd name="f17" fmla="+- 0 0 0"/>
                <a:gd name="f18" fmla="*/ f3 1 1219200"/>
                <a:gd name="f19" fmla="*/ f4 1 216755"/>
                <a:gd name="f20" fmla="+- f7 0 f5"/>
                <a:gd name="f21" fmla="+- f6 0 f5"/>
                <a:gd name="f22" fmla="*/ f17 f0 1"/>
                <a:gd name="f23" fmla="*/ f21 1 1219200"/>
                <a:gd name="f24" fmla="*/ f20 1 216755"/>
                <a:gd name="f25" fmla="*/ 0 f21 1"/>
                <a:gd name="f26" fmla="*/ 209982 f20 1"/>
                <a:gd name="f27" fmla="*/ 562187 f21 1"/>
                <a:gd name="f28" fmla="*/ 8 f20 1"/>
                <a:gd name="f29" fmla="*/ 1219200 f21 1"/>
                <a:gd name="f30" fmla="*/ 216755 f20 1"/>
                <a:gd name="f31" fmla="*/ f22 1 f2"/>
                <a:gd name="f32" fmla="*/ f25 1 1219200"/>
                <a:gd name="f33" fmla="*/ f26 1 216755"/>
                <a:gd name="f34" fmla="*/ f27 1 1219200"/>
                <a:gd name="f35" fmla="*/ f28 1 216755"/>
                <a:gd name="f36" fmla="*/ f29 1 1219200"/>
                <a:gd name="f37" fmla="*/ f30 1 216755"/>
                <a:gd name="f38" fmla="*/ f5 1 f23"/>
                <a:gd name="f39" fmla="*/ f6 1 f23"/>
                <a:gd name="f40" fmla="*/ f5 1 f24"/>
                <a:gd name="f41" fmla="*/ f7 1 f24"/>
                <a:gd name="f42" fmla="+- f31 0 f1"/>
                <a:gd name="f43" fmla="*/ f32 1 f23"/>
                <a:gd name="f44" fmla="*/ f33 1 f24"/>
                <a:gd name="f45" fmla="*/ f34 1 f23"/>
                <a:gd name="f46" fmla="*/ f35 1 f24"/>
                <a:gd name="f47" fmla="*/ f36 1 f23"/>
                <a:gd name="f48" fmla="*/ f37 1 f24"/>
                <a:gd name="f49" fmla="*/ f38 f18 1"/>
                <a:gd name="f50" fmla="*/ f39 f18 1"/>
                <a:gd name="f51" fmla="*/ f41 f19 1"/>
                <a:gd name="f52" fmla="*/ f40 f19 1"/>
                <a:gd name="f53" fmla="*/ f43 f18 1"/>
                <a:gd name="f54" fmla="*/ f44 f19 1"/>
                <a:gd name="f55" fmla="*/ f45 f18 1"/>
                <a:gd name="f56" fmla="*/ f46 f19 1"/>
                <a:gd name="f57" fmla="*/ f47 f18 1"/>
                <a:gd name="f58" fmla="*/ f48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2">
                  <a:pos x="f53" y="f54"/>
                </a:cxn>
                <a:cxn ang="f42">
                  <a:pos x="f55" y="f56"/>
                </a:cxn>
                <a:cxn ang="f42">
                  <a:pos x="f57" y="f58"/>
                </a:cxn>
                <a:cxn ang="f42">
                  <a:pos x="f57" y="f58"/>
                </a:cxn>
              </a:cxnLst>
              <a:rect l="f49" t="f52" r="f50" b="f51"/>
              <a:pathLst>
                <a:path w="1219200" h="216755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6" y="f7"/>
                    <a:pt x="f6" y="f7"/>
                  </a:cubicBezTo>
                  <a:lnTo>
                    <a:pt x="f6" y="f7"/>
                  </a:lnTo>
                </a:path>
              </a:pathLst>
            </a:custGeom>
            <a:noFill/>
            <a:ln w="38160" cap="flat">
              <a:solidFill>
                <a:srgbClr val="000000"/>
              </a:solidFill>
              <a:prstDash val="solid"/>
              <a:round/>
              <a:tailEnd type="arrow"/>
            </a:ln>
          </p:spPr>
          <p:txBody>
            <a:bodyPr wrap="none" lIns="122040" tIns="60840" rIns="122040" bIns="60840" anchor="ctr" compatLnSpc="0"/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>
                <a:latin typeface="Arial" pitchFamily="18"/>
                <a:ea typeface="SimSun" pitchFamily="2"/>
                <a:cs typeface="Lucida Sans" pitchFamily="2"/>
              </a:endParaRPr>
            </a:p>
          </p:txBody>
        </p:sp>
      </p:grpSp>
      <p:cxnSp>
        <p:nvCxnSpPr>
          <p:cNvPr id="88069" name="Rett pil 17">
            <a:extLst>
              <a:ext uri="{FF2B5EF4-FFF2-40B4-BE49-F238E27FC236}">
                <a16:creationId xmlns:a16="http://schemas.microsoft.com/office/drawing/2014/main" id="{6D13CD5B-94EE-4E4E-B8B6-29EFD24E628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923928" y="3248024"/>
            <a:ext cx="354200" cy="780752"/>
          </a:xfrm>
          <a:prstGeom prst="straightConnector1">
            <a:avLst/>
          </a:prstGeom>
          <a:noFill/>
          <a:ln w="9360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768810697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tel 1">
            <a:extLst>
              <a:ext uri="{FF2B5EF4-FFF2-40B4-BE49-F238E27FC236}">
                <a16:creationId xmlns:a16="http://schemas.microsoft.com/office/drawing/2014/main" id="{044AAEF3-68C0-4245-AAAF-1075BD2A3E53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nb-NO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Dialogstyring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A52FF7B-EFD9-D343-830D-666F50CA67A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52413" y="1524000"/>
            <a:ext cx="8640762" cy="1617663"/>
          </a:xfrm>
        </p:spPr>
        <p:txBody>
          <a:bodyPr lIns="91440" tIns="45720" rIns="91440" bIns="45720">
            <a:noAutofit/>
          </a:bodyPr>
          <a:lstStyle/>
          <a:p>
            <a:pPr marL="0" indent="0" eaLnBrk="1" fontAlgn="auto" hangingPunct="1">
              <a:spcBef>
                <a:spcPts val="1400"/>
              </a:spcBef>
              <a:spcAft>
                <a:spcPts val="0"/>
              </a:spcAft>
              <a:buFont typeface="Times New Roman" pitchFamily="18"/>
              <a:buNone/>
              <a:defRPr/>
            </a:pPr>
            <a:endParaRPr sz="2400" kern="0"/>
          </a:p>
          <a:p>
            <a:pPr marL="0" indent="0" eaLnBrk="1" fontAlgn="auto" hangingPunct="1">
              <a:spcBef>
                <a:spcPts val="1400"/>
              </a:spcBef>
              <a:spcAft>
                <a:spcPts val="0"/>
              </a:spcAft>
              <a:buNone/>
              <a:defRPr/>
            </a:pPr>
            <a:endParaRPr sz="2400" kern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8E00979-7A60-8F46-869C-77548EB6EA45}"/>
              </a:ext>
            </a:extLst>
          </p:cNvPr>
          <p:cNvSpPr txBox="1"/>
          <p:nvPr/>
        </p:nvSpPr>
        <p:spPr>
          <a:xfrm>
            <a:off x="8499475" y="6308725"/>
            <a:ext cx="392113" cy="288925"/>
          </a:xfrm>
          <a:prstGeom prst="rect">
            <a:avLst/>
          </a:prstGeom>
          <a:noFill/>
          <a:ln cap="flat">
            <a:noFill/>
          </a:ln>
        </p:spPr>
        <p:txBody>
          <a:bodyPr compatLnSpc="0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3C04D03-4308-094C-A7C8-881D5D5D7CB4}" type="slidenum">
              <a:rPr lang="en-GB" sz="100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34</a:t>
            </a:fld>
            <a:endParaRPr lang="en-GB" sz="1000">
              <a:solidFill>
                <a:srgbClr val="000000"/>
              </a:solidFill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8D10A3EC-F4C9-EE40-80B7-14CB56B5F268}"/>
              </a:ext>
            </a:extLst>
          </p:cNvPr>
          <p:cNvSpPr txBox="1"/>
          <p:nvPr/>
        </p:nvSpPr>
        <p:spPr>
          <a:xfrm>
            <a:off x="251520" y="3861048"/>
            <a:ext cx="8785671" cy="2016224"/>
          </a:xfrm>
          <a:prstGeom prst="rect">
            <a:avLst/>
          </a:prstGeom>
          <a:noFill/>
          <a:ln cap="flat">
            <a:noFill/>
          </a:ln>
        </p:spPr>
        <p:txBody>
          <a:bodyPr compatLnSpc="0"/>
          <a:lstStyle/>
          <a:p>
            <a:pPr eaLnBrk="1" fontAlgn="auto" hangingPunct="1">
              <a:spcBef>
                <a:spcPts val="1400"/>
              </a:spcBef>
              <a:spcAft>
                <a:spcPts val="0"/>
              </a:spcAft>
              <a:defRPr/>
            </a:pPr>
            <a:r>
              <a:rPr lang="en-GB" sz="2400" kern="0"/>
              <a:t>= Tar ansvar for </a:t>
            </a:r>
            <a:r>
              <a:rPr lang="en-GB" sz="2400" i="1" kern="0"/>
              <a:t>flyten</a:t>
            </a:r>
            <a:r>
              <a:rPr lang="en-GB" sz="2400" kern="0"/>
              <a:t> av samtalen </a:t>
            </a:r>
            <a:r>
              <a:rPr lang="en-GB" sz="2400" u="sng" kern="0"/>
              <a:t>over tid</a:t>
            </a:r>
          </a:p>
          <a:p>
            <a:pPr marL="893880" lvl="1" indent="-419040" eaLnBrk="1" fontAlgn="auto" hangingPunct="1">
              <a:spcBef>
                <a:spcPts val="499"/>
              </a:spcBef>
              <a:spcAft>
                <a:spcPts val="0"/>
              </a:spcAft>
              <a:buSzPct val="100000"/>
              <a:buFontTx/>
              <a:buChar char="▪"/>
              <a:defRPr/>
            </a:pPr>
            <a:r>
              <a:rPr lang="nb-NO" sz="2200" kern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Styre turtakingen</a:t>
            </a:r>
          </a:p>
          <a:p>
            <a:pPr marL="893880" lvl="1" indent="-419040" eaLnBrk="1" fontAlgn="auto" hangingPunct="1">
              <a:spcBef>
                <a:spcPts val="499"/>
              </a:spcBef>
              <a:spcAft>
                <a:spcPts val="0"/>
              </a:spcAft>
              <a:buSzPct val="100000"/>
              <a:buFontTx/>
              <a:buChar char="▪"/>
              <a:defRPr/>
            </a:pPr>
            <a:r>
              <a:rPr lang="nb-NO" sz="2200" kern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Sikre gjensidige forståelse ("grounding")</a:t>
            </a:r>
          </a:p>
          <a:p>
            <a:pPr marL="893880" lvl="1" indent="-419040" eaLnBrk="1" fontAlgn="auto" hangingPunct="1">
              <a:spcBef>
                <a:spcPts val="499"/>
              </a:spcBef>
              <a:spcAft>
                <a:spcPts val="0"/>
              </a:spcAft>
              <a:buSzPct val="100000"/>
              <a:buFontTx/>
              <a:buChar char="▪"/>
              <a:defRPr/>
            </a:pPr>
            <a:r>
              <a:rPr lang="nb-NO" sz="2200" kern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Oppdatere representasjonen av </a:t>
            </a:r>
            <a:r>
              <a:rPr lang="nb-NO" sz="2200" i="1" kern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dialogtilstanden</a:t>
            </a:r>
            <a:r>
              <a:rPr lang="nb-NO" sz="2200" kern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jevnlig</a:t>
            </a:r>
          </a:p>
          <a:p>
            <a:pPr marL="893880" lvl="1" indent="-419040" eaLnBrk="1" fontAlgn="auto" hangingPunct="1">
              <a:spcBef>
                <a:spcPts val="499"/>
              </a:spcBef>
              <a:spcAft>
                <a:spcPts val="0"/>
              </a:spcAft>
              <a:buSzPct val="100000"/>
              <a:buFontTx/>
              <a:buChar char="▪"/>
              <a:defRPr/>
            </a:pPr>
            <a:r>
              <a:rPr lang="nb-NO" sz="2200" kern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Finne ut hva systemet bør si eller gjøre på et vist tidspunkt</a:t>
            </a:r>
          </a:p>
          <a:p>
            <a:pPr marL="474840" lvl="1" eaLnBrk="1" fontAlgn="auto" hangingPunct="1">
              <a:spcBef>
                <a:spcPts val="499"/>
              </a:spcBef>
              <a:spcAft>
                <a:spcPts val="0"/>
              </a:spcAft>
              <a:defRPr/>
            </a:pPr>
            <a:endParaRPr lang="nb-NO" sz="2200" kern="0">
              <a:solidFill>
                <a:srgbClr val="000000"/>
              </a:solidFill>
              <a:latin typeface="Arial" pitchFamily="18"/>
              <a:ea typeface="SimSun" pitchFamily="2"/>
              <a:cs typeface="Lucida Sans" pitchFamily="2"/>
            </a:endParaRPr>
          </a:p>
          <a:p>
            <a:pPr marL="457200" indent="-457200" eaLnBrk="1" fontAlgn="auto" hangingPunct="1">
              <a:spcBef>
                <a:spcPts val="14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defRPr/>
            </a:pPr>
            <a:endParaRPr lang="nb-NO" sz="2400" kern="0">
              <a:solidFill>
                <a:srgbClr val="000000"/>
              </a:solidFill>
              <a:latin typeface="Arial" pitchFamily="18"/>
              <a:ea typeface="SimSun" pitchFamily="2"/>
              <a:cs typeface="Lucida Sans" pitchFamily="2"/>
            </a:endParaRPr>
          </a:p>
          <a:p>
            <a:pPr marL="457200" indent="-457200" eaLnBrk="1" fontAlgn="auto" hangingPunct="1">
              <a:spcBef>
                <a:spcPts val="14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defRPr/>
            </a:pPr>
            <a:endParaRPr lang="nb-NO" sz="2400" kern="0">
              <a:solidFill>
                <a:srgbClr val="000000"/>
              </a:solidFill>
              <a:latin typeface="Arial" pitchFamily="18"/>
              <a:ea typeface="SimSun" pitchFamily="2"/>
              <a:cs typeface="Lucida Sans" pitchFamily="2"/>
            </a:endParaRPr>
          </a:p>
          <a:p>
            <a:pPr marL="457200" indent="-457200" eaLnBrk="1" fontAlgn="auto" hangingPunct="1">
              <a:spcBef>
                <a:spcPts val="14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defRPr/>
            </a:pPr>
            <a:endParaRPr lang="nb-NO" sz="2400" kern="0">
              <a:solidFill>
                <a:srgbClr val="000000"/>
              </a:solidFill>
              <a:latin typeface="Arial" pitchFamily="18"/>
              <a:ea typeface="SimSun" pitchFamily="2"/>
              <a:cs typeface="Lucida Sans" pitchFamily="2"/>
            </a:endParaRPr>
          </a:p>
          <a:p>
            <a:pPr marL="457200" indent="-457200" eaLnBrk="1" fontAlgn="auto" hangingPunct="1">
              <a:spcBef>
                <a:spcPts val="14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defRPr/>
            </a:pPr>
            <a:endParaRPr lang="nb-NO" sz="2400" kern="0">
              <a:solidFill>
                <a:srgbClr val="000000"/>
              </a:solidFill>
              <a:latin typeface="Arial" pitchFamily="18"/>
              <a:ea typeface="SimSun" pitchFamily="2"/>
              <a:cs typeface="Lucida Sans" pitchFamily="2"/>
            </a:endParaRPr>
          </a:p>
        </p:txBody>
      </p:sp>
      <p:grpSp>
        <p:nvGrpSpPr>
          <p:cNvPr id="7" name="Gruppe 12">
            <a:extLst>
              <a:ext uri="{FF2B5EF4-FFF2-40B4-BE49-F238E27FC236}">
                <a16:creationId xmlns:a16="http://schemas.microsoft.com/office/drawing/2014/main" id="{8C6C395D-B20C-4322-94BC-26A9769A858B}"/>
              </a:ext>
            </a:extLst>
          </p:cNvPr>
          <p:cNvGrpSpPr>
            <a:grpSpLocks/>
          </p:cNvGrpSpPr>
          <p:nvPr/>
        </p:nvGrpSpPr>
        <p:grpSpPr bwMode="auto">
          <a:xfrm>
            <a:off x="1331640" y="2138363"/>
            <a:ext cx="6913563" cy="1577975"/>
            <a:chOff x="1835640" y="1503719"/>
            <a:chExt cx="6912720" cy="1577879"/>
          </a:xfrm>
        </p:grpSpPr>
        <p:pic>
          <p:nvPicPr>
            <p:cNvPr id="8" name="canstockphoto3857357.jpg" descr="canstockphoto3857357.jpg">
              <a:extLst>
                <a:ext uri="{FF2B5EF4-FFF2-40B4-BE49-F238E27FC236}">
                  <a16:creationId xmlns:a16="http://schemas.microsoft.com/office/drawing/2014/main" id="{21A1DA3F-ACCE-408D-97D2-1CBF9E7C30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3360" y="2047319"/>
              <a:ext cx="784439" cy="1034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Linje">
              <a:extLst>
                <a:ext uri="{FF2B5EF4-FFF2-40B4-BE49-F238E27FC236}">
                  <a16:creationId xmlns:a16="http://schemas.microsoft.com/office/drawing/2014/main" id="{A5EFDF2F-2711-41E5-BE2A-0632F7B11431}"/>
                </a:ext>
              </a:extLst>
            </p:cNvPr>
            <p:cNvSpPr/>
            <p:nvPr/>
          </p:nvSpPr>
          <p:spPr>
            <a:xfrm>
              <a:off x="4245171" y="2216463"/>
              <a:ext cx="300001" cy="24763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0"/>
                <a:gd name="f8" fmla="abs f3"/>
                <a:gd name="f9" fmla="abs f4"/>
                <a:gd name="f10" fmla="abs f5"/>
                <a:gd name="f11" fmla="*/ f7 f0 1"/>
                <a:gd name="f12" fmla="?: f8 f3 1"/>
                <a:gd name="f13" fmla="?: f9 f4 1"/>
                <a:gd name="f14" fmla="?: f10 f5 1"/>
                <a:gd name="f15" fmla="*/ f11 1 f2"/>
                <a:gd name="f16" fmla="*/ f12 1 21600"/>
                <a:gd name="f17" fmla="*/ f13 1 21600"/>
                <a:gd name="f18" fmla="*/ 21600 f12 1"/>
                <a:gd name="f19" fmla="*/ 21600 f13 1"/>
                <a:gd name="f20" fmla="+- f15 0 f1"/>
                <a:gd name="f21" fmla="min f17 f16"/>
                <a:gd name="f22" fmla="*/ f18 1 f14"/>
                <a:gd name="f23" fmla="*/ f19 1 f14"/>
                <a:gd name="f24" fmla="val f22"/>
                <a:gd name="f25" fmla="val f23"/>
                <a:gd name="f26" fmla="*/ f6 f21 1"/>
                <a:gd name="f27" fmla="*/ f24 f21 1"/>
                <a:gd name="f28" fmla="*/ f25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0">
                  <a:pos x="f26" y="f26"/>
                </a:cxn>
                <a:cxn ang="f20">
                  <a:pos x="f27" y="f28"/>
                </a:cxn>
              </a:cxnLst>
              <a:rect l="f26" t="f26" r="f27" b="f28"/>
              <a:pathLst>
                <a:path>
                  <a:moveTo>
                    <a:pt x="f26" y="f26"/>
                  </a:moveTo>
                  <a:lnTo>
                    <a:pt x="f27" y="f28"/>
                  </a:lnTo>
                </a:path>
              </a:pathLst>
            </a:custGeom>
            <a:noFill/>
            <a:ln w="50760" cap="flat">
              <a:solidFill>
                <a:srgbClr val="7C2A00"/>
              </a:solidFill>
              <a:prstDash val="solid"/>
              <a:miter/>
              <a:headEnd type="arrow"/>
            </a:ln>
          </p:spPr>
          <p:txBody>
            <a:bodyPr lIns="35640" tIns="35640" rIns="35640" bIns="35640" anchor="ctr" compatLnSpc="0"/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0" name="Linje">
              <a:extLst>
                <a:ext uri="{FF2B5EF4-FFF2-40B4-BE49-F238E27FC236}">
                  <a16:creationId xmlns:a16="http://schemas.microsoft.com/office/drawing/2014/main" id="{019EB962-155C-42FA-903E-F90E2AE00E41}"/>
                </a:ext>
              </a:extLst>
            </p:cNvPr>
            <p:cNvSpPr/>
            <p:nvPr/>
          </p:nvSpPr>
          <p:spPr>
            <a:xfrm flipV="1">
              <a:off x="5186444" y="2219637"/>
              <a:ext cx="300000" cy="23811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0"/>
                <a:gd name="f8" fmla="abs f3"/>
                <a:gd name="f9" fmla="abs f4"/>
                <a:gd name="f10" fmla="abs f5"/>
                <a:gd name="f11" fmla="*/ f7 f0 1"/>
                <a:gd name="f12" fmla="?: f8 f3 1"/>
                <a:gd name="f13" fmla="?: f9 f4 1"/>
                <a:gd name="f14" fmla="?: f10 f5 1"/>
                <a:gd name="f15" fmla="*/ f11 1 f2"/>
                <a:gd name="f16" fmla="*/ f12 1 21600"/>
                <a:gd name="f17" fmla="*/ f13 1 21600"/>
                <a:gd name="f18" fmla="*/ 21600 f12 1"/>
                <a:gd name="f19" fmla="*/ 21600 f13 1"/>
                <a:gd name="f20" fmla="+- f15 0 f1"/>
                <a:gd name="f21" fmla="min f17 f16"/>
                <a:gd name="f22" fmla="*/ f18 1 f14"/>
                <a:gd name="f23" fmla="*/ f19 1 f14"/>
                <a:gd name="f24" fmla="val f22"/>
                <a:gd name="f25" fmla="val f23"/>
                <a:gd name="f26" fmla="*/ f6 f21 1"/>
                <a:gd name="f27" fmla="*/ f24 f21 1"/>
                <a:gd name="f28" fmla="*/ f25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0">
                  <a:pos x="f26" y="f26"/>
                </a:cxn>
                <a:cxn ang="f20">
                  <a:pos x="f27" y="f28"/>
                </a:cxn>
              </a:cxnLst>
              <a:rect l="f26" t="f26" r="f27" b="f28"/>
              <a:pathLst>
                <a:path>
                  <a:moveTo>
                    <a:pt x="f26" y="f26"/>
                  </a:moveTo>
                  <a:lnTo>
                    <a:pt x="f27" y="f28"/>
                  </a:lnTo>
                </a:path>
              </a:pathLst>
            </a:custGeom>
            <a:noFill/>
            <a:ln w="50760" cap="flat">
              <a:solidFill>
                <a:srgbClr val="7C2A00"/>
              </a:solidFill>
              <a:prstDash val="solid"/>
              <a:miter/>
              <a:headEnd type="arrow"/>
            </a:ln>
          </p:spPr>
          <p:txBody>
            <a:bodyPr lIns="35640" tIns="35640" rIns="35640" bIns="35640" anchor="ctr" compatLnSpc="0"/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grpSp>
          <p:nvGrpSpPr>
            <p:cNvPr id="11" name="Gruppe 17">
              <a:extLst>
                <a:ext uri="{FF2B5EF4-FFF2-40B4-BE49-F238E27FC236}">
                  <a16:creationId xmlns:a16="http://schemas.microsoft.com/office/drawing/2014/main" id="{3A4BC73C-5A89-455A-9281-56A8F47A21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35640" y="1503719"/>
              <a:ext cx="2368800" cy="887760"/>
              <a:chOff x="1835640" y="1503719"/>
              <a:chExt cx="2368800" cy="887760"/>
            </a:xfrm>
          </p:grpSpPr>
          <p:sp>
            <p:nvSpPr>
              <p:cNvPr id="16" name="Rektangel: avrundede hjørner 15">
                <a:extLst>
                  <a:ext uri="{FF2B5EF4-FFF2-40B4-BE49-F238E27FC236}">
                    <a16:creationId xmlns:a16="http://schemas.microsoft.com/office/drawing/2014/main" id="{7BF43DBE-170E-4515-87AF-A64E9BA5B46B}"/>
                  </a:ext>
                </a:extLst>
              </p:cNvPr>
              <p:cNvSpPr/>
              <p:nvPr/>
            </p:nvSpPr>
            <p:spPr>
              <a:xfrm>
                <a:off x="1835640" y="1503719"/>
                <a:ext cx="2368261" cy="861960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*/ 5419351 1 1725033"/>
                  <a:gd name="f8" fmla="val 45"/>
                  <a:gd name="f9" fmla="val 3600"/>
                  <a:gd name="f10" fmla="abs f3"/>
                  <a:gd name="f11" fmla="abs f4"/>
                  <a:gd name="f12" fmla="abs f5"/>
                  <a:gd name="f13" fmla="*/ f7 1 180"/>
                  <a:gd name="f14" fmla="+- 0 0 f1"/>
                  <a:gd name="f15" fmla="+- f6 f9 0"/>
                  <a:gd name="f16" fmla="?: f10 f3 1"/>
                  <a:gd name="f17" fmla="?: f11 f4 1"/>
                  <a:gd name="f18" fmla="?: f12 f5 1"/>
                  <a:gd name="f19" fmla="*/ f8 f13 1"/>
                  <a:gd name="f20" fmla="+- f6 0 f15"/>
                  <a:gd name="f21" fmla="+- f15 0 f6"/>
                  <a:gd name="f22" fmla="*/ f16 1 21600"/>
                  <a:gd name="f23" fmla="*/ f17 1 21600"/>
                  <a:gd name="f24" fmla="*/ 21600 f16 1"/>
                  <a:gd name="f25" fmla="*/ 21600 f17 1"/>
                  <a:gd name="f26" fmla="+- 0 0 f19"/>
                  <a:gd name="f27" fmla="abs f20"/>
                  <a:gd name="f28" fmla="abs f21"/>
                  <a:gd name="f29" fmla="?: f20 f14 f1"/>
                  <a:gd name="f30" fmla="?: f20 f1 f14"/>
                  <a:gd name="f31" fmla="?: f20 f2 f1"/>
                  <a:gd name="f32" fmla="?: f20 f1 f2"/>
                  <a:gd name="f33" fmla="?: f21 f14 f1"/>
                  <a:gd name="f34" fmla="?: f21 f1 f14"/>
                  <a:gd name="f35" fmla="?: f20 0 f0"/>
                  <a:gd name="f36" fmla="?: f20 f0 0"/>
                  <a:gd name="f37" fmla="min f23 f22"/>
                  <a:gd name="f38" fmla="*/ f24 1 f18"/>
                  <a:gd name="f39" fmla="*/ f25 1 f18"/>
                  <a:gd name="f40" fmla="*/ f26 f0 1"/>
                  <a:gd name="f41" fmla="?: f20 f32 f31"/>
                  <a:gd name="f42" fmla="?: f20 f31 f32"/>
                  <a:gd name="f43" fmla="?: f21 f30 f29"/>
                  <a:gd name="f44" fmla="val f38"/>
                  <a:gd name="f45" fmla="val f39"/>
                  <a:gd name="f46" fmla="*/ f40 1 f7"/>
                  <a:gd name="f47" fmla="?: f21 f42 f41"/>
                  <a:gd name="f48" fmla="*/ f15 f37 1"/>
                  <a:gd name="f49" fmla="*/ f6 f37 1"/>
                  <a:gd name="f50" fmla="*/ f27 f37 1"/>
                  <a:gd name="f51" fmla="*/ f28 f37 1"/>
                  <a:gd name="f52" fmla="+- f45 0 f9"/>
                  <a:gd name="f53" fmla="+- f44 0 f9"/>
                  <a:gd name="f54" fmla="+- f46 0 f1"/>
                  <a:gd name="f55" fmla="*/ f45 f37 1"/>
                  <a:gd name="f56" fmla="*/ f44 f37 1"/>
                  <a:gd name="f57" fmla="+- f45 0 f52"/>
                  <a:gd name="f58" fmla="+- f44 0 f53"/>
                  <a:gd name="f59" fmla="+- f52 0 f45"/>
                  <a:gd name="f60" fmla="+- f53 0 f44"/>
                  <a:gd name="f61" fmla="+- f54 f1 0"/>
                  <a:gd name="f62" fmla="*/ f52 f37 1"/>
                  <a:gd name="f63" fmla="*/ f53 f37 1"/>
                  <a:gd name="f64" fmla="abs f57"/>
                  <a:gd name="f65" fmla="?: f57 0 f0"/>
                  <a:gd name="f66" fmla="?: f57 f0 0"/>
                  <a:gd name="f67" fmla="?: f57 f33 f34"/>
                  <a:gd name="f68" fmla="abs f58"/>
                  <a:gd name="f69" fmla="abs f59"/>
                  <a:gd name="f70" fmla="?: f58 f14 f1"/>
                  <a:gd name="f71" fmla="?: f58 f1 f14"/>
                  <a:gd name="f72" fmla="?: f58 f2 f1"/>
                  <a:gd name="f73" fmla="?: f58 f1 f2"/>
                  <a:gd name="f74" fmla="abs f60"/>
                  <a:gd name="f75" fmla="?: f60 f14 f1"/>
                  <a:gd name="f76" fmla="?: f60 f1 f14"/>
                  <a:gd name="f77" fmla="?: f60 f36 f35"/>
                  <a:gd name="f78" fmla="?: f60 f35 f36"/>
                  <a:gd name="f79" fmla="*/ f61 f7 1"/>
                  <a:gd name="f80" fmla="?: f21 f66 f65"/>
                  <a:gd name="f81" fmla="?: f21 f65 f66"/>
                  <a:gd name="f82" fmla="?: f58 f73 f72"/>
                  <a:gd name="f83" fmla="?: f58 f72 f73"/>
                  <a:gd name="f84" fmla="?: f59 f71 f70"/>
                  <a:gd name="f85" fmla="?: f20 f77 f78"/>
                  <a:gd name="f86" fmla="?: f20 f75 f76"/>
                  <a:gd name="f87" fmla="*/ f79 1 f0"/>
                  <a:gd name="f88" fmla="*/ f64 f37 1"/>
                  <a:gd name="f89" fmla="*/ f68 f37 1"/>
                  <a:gd name="f90" fmla="*/ f69 f37 1"/>
                  <a:gd name="f91" fmla="*/ f74 f37 1"/>
                  <a:gd name="f92" fmla="?: f57 f80 f81"/>
                  <a:gd name="f93" fmla="?: f59 f83 f82"/>
                  <a:gd name="f94" fmla="+- 0 0 f87"/>
                  <a:gd name="f95" fmla="+- 0 0 f94"/>
                  <a:gd name="f96" fmla="*/ f95 f0 1"/>
                  <a:gd name="f97" fmla="*/ f96 1 f7"/>
                  <a:gd name="f98" fmla="+- f97 0 f1"/>
                  <a:gd name="f99" fmla="cos 1 f98"/>
                  <a:gd name="f100" fmla="+- 0 0 f99"/>
                  <a:gd name="f101" fmla="+- 0 0 f100"/>
                  <a:gd name="f102" fmla="val f101"/>
                  <a:gd name="f103" fmla="+- 0 0 f102"/>
                  <a:gd name="f104" fmla="*/ f9 f103 1"/>
                  <a:gd name="f105" fmla="*/ f104 3163 1"/>
                  <a:gd name="f106" fmla="*/ f105 1 7636"/>
                  <a:gd name="f107" fmla="+- f6 f106 0"/>
                  <a:gd name="f108" fmla="+- f44 0 f106"/>
                  <a:gd name="f109" fmla="+- f45 0 f106"/>
                  <a:gd name="f110" fmla="*/ f107 f37 1"/>
                  <a:gd name="f111" fmla="*/ f108 f37 1"/>
                  <a:gd name="f112" fmla="*/ f109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0" r="f111" b="f112"/>
                <a:pathLst>
                  <a:path>
                    <a:moveTo>
                      <a:pt x="f48" y="f49"/>
                    </a:moveTo>
                    <a:arcTo wR="f50" hR="f51" stAng="f47" swAng="f43"/>
                    <a:lnTo>
                      <a:pt x="f49" y="f62"/>
                    </a:lnTo>
                    <a:arcTo wR="f51" hR="f88" stAng="f92" swAng="f67"/>
                    <a:lnTo>
                      <a:pt x="f63" y="f55"/>
                    </a:lnTo>
                    <a:arcTo wR="f89" hR="f90" stAng="f93" swAng="f84"/>
                    <a:lnTo>
                      <a:pt x="f56" y="f48"/>
                    </a:lnTo>
                    <a:arcTo wR="f91" hR="f50" stAng="f85" swAng="f86"/>
                    <a:close/>
                  </a:path>
                </a:pathLst>
              </a:custGeom>
              <a:solidFill>
                <a:srgbClr val="E6EAF5"/>
              </a:solidFill>
              <a:ln w="9360" cap="flat">
                <a:solidFill>
                  <a:srgbClr val="000000"/>
                </a:solidFill>
                <a:prstDash val="solid"/>
                <a:round/>
              </a:ln>
            </p:spPr>
            <p:txBody>
              <a:bodyPr wrap="none" lIns="122040" tIns="60840" rIns="122040" bIns="60840" anchor="ctr" compatLnSpc="0"/>
              <a:lstStyle/>
              <a:p>
                <a:pPr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b-NO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17" name="TekstSylinder 13">
                <a:extLst>
                  <a:ext uri="{FF2B5EF4-FFF2-40B4-BE49-F238E27FC236}">
                    <a16:creationId xmlns:a16="http://schemas.microsoft.com/office/drawing/2014/main" id="{942A68A5-0947-4249-9A6C-E4866B88E0B9}"/>
                  </a:ext>
                </a:extLst>
              </p:cNvPr>
              <p:cNvSpPr txBox="1"/>
              <p:nvPr/>
            </p:nvSpPr>
            <p:spPr>
              <a:xfrm>
                <a:off x="1907069" y="1529117"/>
                <a:ext cx="2266673" cy="861960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lIns="122040" tIns="60840" rIns="122040" bIns="60840" compatLnSpc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b-NO" sz="2400" kern="0">
                    <a:solidFill>
                      <a:srgbClr val="000000"/>
                    </a:solidFill>
                    <a:latin typeface="Arial" pitchFamily="18"/>
                    <a:ea typeface="SimSun" pitchFamily="2"/>
                    <a:cs typeface="Lucida Sans" pitchFamily="2"/>
                  </a:rPr>
                  <a:t>Language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b-NO" sz="2400" kern="0">
                    <a:solidFill>
                      <a:srgbClr val="000000"/>
                    </a:solidFill>
                    <a:latin typeface="Arial" pitchFamily="18"/>
                    <a:ea typeface="SimSun" pitchFamily="2"/>
                    <a:cs typeface="Lucida Sans" pitchFamily="2"/>
                  </a:rPr>
                  <a:t>Understanding</a:t>
                </a:r>
              </a:p>
            </p:txBody>
          </p:sp>
        </p:grpSp>
        <p:grpSp>
          <p:nvGrpSpPr>
            <p:cNvPr id="12" name="Gruppe 18">
              <a:extLst>
                <a:ext uri="{FF2B5EF4-FFF2-40B4-BE49-F238E27FC236}">
                  <a16:creationId xmlns:a16="http://schemas.microsoft.com/office/drawing/2014/main" id="{F4AF00EA-965A-4CC2-9B0C-F608B04F15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57874" y="1544991"/>
              <a:ext cx="3190486" cy="885771"/>
              <a:chOff x="5557874" y="1544991"/>
              <a:chExt cx="3190486" cy="885771"/>
            </a:xfrm>
          </p:grpSpPr>
          <p:sp>
            <p:nvSpPr>
              <p:cNvPr id="14" name="Rektangel: avrundede hjørner 16">
                <a:extLst>
                  <a:ext uri="{FF2B5EF4-FFF2-40B4-BE49-F238E27FC236}">
                    <a16:creationId xmlns:a16="http://schemas.microsoft.com/office/drawing/2014/main" id="{3C84EFB5-8F37-44DF-A659-DF87F86F4CEA}"/>
                  </a:ext>
                </a:extLst>
              </p:cNvPr>
              <p:cNvSpPr/>
              <p:nvPr/>
            </p:nvSpPr>
            <p:spPr>
              <a:xfrm>
                <a:off x="5557874" y="1554515"/>
                <a:ext cx="2795246" cy="876247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*/ 5419351 1 1725033"/>
                  <a:gd name="f8" fmla="val 45"/>
                  <a:gd name="f9" fmla="val 3600"/>
                  <a:gd name="f10" fmla="abs f3"/>
                  <a:gd name="f11" fmla="abs f4"/>
                  <a:gd name="f12" fmla="abs f5"/>
                  <a:gd name="f13" fmla="*/ f7 1 180"/>
                  <a:gd name="f14" fmla="+- 0 0 f1"/>
                  <a:gd name="f15" fmla="+- f6 f9 0"/>
                  <a:gd name="f16" fmla="?: f10 f3 1"/>
                  <a:gd name="f17" fmla="?: f11 f4 1"/>
                  <a:gd name="f18" fmla="?: f12 f5 1"/>
                  <a:gd name="f19" fmla="*/ f8 f13 1"/>
                  <a:gd name="f20" fmla="+- f6 0 f15"/>
                  <a:gd name="f21" fmla="+- f15 0 f6"/>
                  <a:gd name="f22" fmla="*/ f16 1 21600"/>
                  <a:gd name="f23" fmla="*/ f17 1 21600"/>
                  <a:gd name="f24" fmla="*/ 21600 f16 1"/>
                  <a:gd name="f25" fmla="*/ 21600 f17 1"/>
                  <a:gd name="f26" fmla="+- 0 0 f19"/>
                  <a:gd name="f27" fmla="abs f20"/>
                  <a:gd name="f28" fmla="abs f21"/>
                  <a:gd name="f29" fmla="?: f20 f14 f1"/>
                  <a:gd name="f30" fmla="?: f20 f1 f14"/>
                  <a:gd name="f31" fmla="?: f20 f2 f1"/>
                  <a:gd name="f32" fmla="?: f20 f1 f2"/>
                  <a:gd name="f33" fmla="?: f21 f14 f1"/>
                  <a:gd name="f34" fmla="?: f21 f1 f14"/>
                  <a:gd name="f35" fmla="?: f20 0 f0"/>
                  <a:gd name="f36" fmla="?: f20 f0 0"/>
                  <a:gd name="f37" fmla="min f23 f22"/>
                  <a:gd name="f38" fmla="*/ f24 1 f18"/>
                  <a:gd name="f39" fmla="*/ f25 1 f18"/>
                  <a:gd name="f40" fmla="*/ f26 f0 1"/>
                  <a:gd name="f41" fmla="?: f20 f32 f31"/>
                  <a:gd name="f42" fmla="?: f20 f31 f32"/>
                  <a:gd name="f43" fmla="?: f21 f30 f29"/>
                  <a:gd name="f44" fmla="val f38"/>
                  <a:gd name="f45" fmla="val f39"/>
                  <a:gd name="f46" fmla="*/ f40 1 f7"/>
                  <a:gd name="f47" fmla="?: f21 f42 f41"/>
                  <a:gd name="f48" fmla="*/ f15 f37 1"/>
                  <a:gd name="f49" fmla="*/ f6 f37 1"/>
                  <a:gd name="f50" fmla="*/ f27 f37 1"/>
                  <a:gd name="f51" fmla="*/ f28 f37 1"/>
                  <a:gd name="f52" fmla="+- f45 0 f9"/>
                  <a:gd name="f53" fmla="+- f44 0 f9"/>
                  <a:gd name="f54" fmla="+- f46 0 f1"/>
                  <a:gd name="f55" fmla="*/ f45 f37 1"/>
                  <a:gd name="f56" fmla="*/ f44 f37 1"/>
                  <a:gd name="f57" fmla="+- f45 0 f52"/>
                  <a:gd name="f58" fmla="+- f44 0 f53"/>
                  <a:gd name="f59" fmla="+- f52 0 f45"/>
                  <a:gd name="f60" fmla="+- f53 0 f44"/>
                  <a:gd name="f61" fmla="+- f54 f1 0"/>
                  <a:gd name="f62" fmla="*/ f52 f37 1"/>
                  <a:gd name="f63" fmla="*/ f53 f37 1"/>
                  <a:gd name="f64" fmla="abs f57"/>
                  <a:gd name="f65" fmla="?: f57 0 f0"/>
                  <a:gd name="f66" fmla="?: f57 f0 0"/>
                  <a:gd name="f67" fmla="?: f57 f33 f34"/>
                  <a:gd name="f68" fmla="abs f58"/>
                  <a:gd name="f69" fmla="abs f59"/>
                  <a:gd name="f70" fmla="?: f58 f14 f1"/>
                  <a:gd name="f71" fmla="?: f58 f1 f14"/>
                  <a:gd name="f72" fmla="?: f58 f2 f1"/>
                  <a:gd name="f73" fmla="?: f58 f1 f2"/>
                  <a:gd name="f74" fmla="abs f60"/>
                  <a:gd name="f75" fmla="?: f60 f14 f1"/>
                  <a:gd name="f76" fmla="?: f60 f1 f14"/>
                  <a:gd name="f77" fmla="?: f60 f36 f35"/>
                  <a:gd name="f78" fmla="?: f60 f35 f36"/>
                  <a:gd name="f79" fmla="*/ f61 f7 1"/>
                  <a:gd name="f80" fmla="?: f21 f66 f65"/>
                  <a:gd name="f81" fmla="?: f21 f65 f66"/>
                  <a:gd name="f82" fmla="?: f58 f73 f72"/>
                  <a:gd name="f83" fmla="?: f58 f72 f73"/>
                  <a:gd name="f84" fmla="?: f59 f71 f70"/>
                  <a:gd name="f85" fmla="?: f20 f77 f78"/>
                  <a:gd name="f86" fmla="?: f20 f75 f76"/>
                  <a:gd name="f87" fmla="*/ f79 1 f0"/>
                  <a:gd name="f88" fmla="*/ f64 f37 1"/>
                  <a:gd name="f89" fmla="*/ f68 f37 1"/>
                  <a:gd name="f90" fmla="*/ f69 f37 1"/>
                  <a:gd name="f91" fmla="*/ f74 f37 1"/>
                  <a:gd name="f92" fmla="?: f57 f80 f81"/>
                  <a:gd name="f93" fmla="?: f59 f83 f82"/>
                  <a:gd name="f94" fmla="+- 0 0 f87"/>
                  <a:gd name="f95" fmla="+- 0 0 f94"/>
                  <a:gd name="f96" fmla="*/ f95 f0 1"/>
                  <a:gd name="f97" fmla="*/ f96 1 f7"/>
                  <a:gd name="f98" fmla="+- f97 0 f1"/>
                  <a:gd name="f99" fmla="cos 1 f98"/>
                  <a:gd name="f100" fmla="+- 0 0 f99"/>
                  <a:gd name="f101" fmla="+- 0 0 f100"/>
                  <a:gd name="f102" fmla="val f101"/>
                  <a:gd name="f103" fmla="+- 0 0 f102"/>
                  <a:gd name="f104" fmla="*/ f9 f103 1"/>
                  <a:gd name="f105" fmla="*/ f104 3163 1"/>
                  <a:gd name="f106" fmla="*/ f105 1 7636"/>
                  <a:gd name="f107" fmla="+- f6 f106 0"/>
                  <a:gd name="f108" fmla="+- f44 0 f106"/>
                  <a:gd name="f109" fmla="+- f45 0 f106"/>
                  <a:gd name="f110" fmla="*/ f107 f37 1"/>
                  <a:gd name="f111" fmla="*/ f108 f37 1"/>
                  <a:gd name="f112" fmla="*/ f109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0" r="f111" b="f112"/>
                <a:pathLst>
                  <a:path>
                    <a:moveTo>
                      <a:pt x="f48" y="f49"/>
                    </a:moveTo>
                    <a:arcTo wR="f50" hR="f51" stAng="f47" swAng="f43"/>
                    <a:lnTo>
                      <a:pt x="f49" y="f62"/>
                    </a:lnTo>
                    <a:arcTo wR="f51" hR="f88" stAng="f92" swAng="f67"/>
                    <a:lnTo>
                      <a:pt x="f63" y="f55"/>
                    </a:lnTo>
                    <a:arcTo wR="f89" hR="f90" stAng="f93" swAng="f84"/>
                    <a:lnTo>
                      <a:pt x="f56" y="f48"/>
                    </a:lnTo>
                    <a:arcTo wR="f91" hR="f50" stAng="f85" swAng="f86"/>
                    <a:close/>
                  </a:path>
                </a:pathLst>
              </a:custGeom>
              <a:solidFill>
                <a:srgbClr val="E6EAF5"/>
              </a:solidFill>
              <a:ln w="9360" cap="flat">
                <a:solidFill>
                  <a:srgbClr val="000000"/>
                </a:solidFill>
                <a:prstDash val="solid"/>
                <a:round/>
              </a:ln>
            </p:spPr>
            <p:txBody>
              <a:bodyPr wrap="none" lIns="122040" tIns="60840" rIns="122040" bIns="60840" anchor="ctr" compatLnSpc="0"/>
              <a:lstStyle/>
              <a:p>
                <a:pPr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b-NO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15" name="TekstSylinder 14">
                <a:extLst>
                  <a:ext uri="{FF2B5EF4-FFF2-40B4-BE49-F238E27FC236}">
                    <a16:creationId xmlns:a16="http://schemas.microsoft.com/office/drawing/2014/main" id="{AB5CED41-592F-40BE-9A52-35EA62C51D93}"/>
                  </a:ext>
                </a:extLst>
              </p:cNvPr>
              <p:cNvSpPr txBox="1"/>
              <p:nvPr/>
            </p:nvSpPr>
            <p:spPr>
              <a:xfrm>
                <a:off x="5619778" y="1544991"/>
                <a:ext cx="3128582" cy="830575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lIns="122040" tIns="60840" rIns="122040" bIns="60840" compatLnSpc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b-NO" sz="2400" kern="0">
                    <a:solidFill>
                      <a:srgbClr val="000000"/>
                    </a:solidFill>
                    <a:latin typeface="Arial" pitchFamily="18"/>
                    <a:ea typeface="SimSun" pitchFamily="2"/>
                    <a:cs typeface="Lucida Sans" pitchFamily="2"/>
                  </a:rPr>
                  <a:t>Generation / response selection</a:t>
                </a:r>
              </a:p>
            </p:txBody>
          </p:sp>
        </p:grpSp>
      </p:grpSp>
      <p:grpSp>
        <p:nvGrpSpPr>
          <p:cNvPr id="18" name="Gruppe 26">
            <a:extLst>
              <a:ext uri="{FF2B5EF4-FFF2-40B4-BE49-F238E27FC236}">
                <a16:creationId xmlns:a16="http://schemas.microsoft.com/office/drawing/2014/main" id="{6E9231DB-E31A-4202-9DF2-3B393D6BF3D0}"/>
              </a:ext>
            </a:extLst>
          </p:cNvPr>
          <p:cNvGrpSpPr>
            <a:grpSpLocks/>
          </p:cNvGrpSpPr>
          <p:nvPr/>
        </p:nvGrpSpPr>
        <p:grpSpPr bwMode="auto">
          <a:xfrm>
            <a:off x="3997674" y="243895"/>
            <a:ext cx="3154182" cy="1555158"/>
            <a:chOff x="1870560" y="1846358"/>
            <a:chExt cx="7152356" cy="1538722"/>
          </a:xfrm>
        </p:grpSpPr>
        <p:grpSp>
          <p:nvGrpSpPr>
            <p:cNvPr id="19" name="Gruppe 21">
              <a:extLst>
                <a:ext uri="{FF2B5EF4-FFF2-40B4-BE49-F238E27FC236}">
                  <a16:creationId xmlns:a16="http://schemas.microsoft.com/office/drawing/2014/main" id="{C2599DFD-070D-412A-923E-BD4FF22F32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70560" y="1846358"/>
              <a:ext cx="7152356" cy="1538722"/>
              <a:chOff x="1870560" y="1846358"/>
              <a:chExt cx="7152356" cy="1538722"/>
            </a:xfrm>
          </p:grpSpPr>
          <p:sp>
            <p:nvSpPr>
              <p:cNvPr id="24" name="Rektangel: avrundede hjørner 22">
                <a:extLst>
                  <a:ext uri="{FF2B5EF4-FFF2-40B4-BE49-F238E27FC236}">
                    <a16:creationId xmlns:a16="http://schemas.microsoft.com/office/drawing/2014/main" id="{71DC32E1-EF71-402D-9115-AAE2C167BB2C}"/>
                  </a:ext>
                </a:extLst>
              </p:cNvPr>
              <p:cNvSpPr/>
              <p:nvPr/>
            </p:nvSpPr>
            <p:spPr>
              <a:xfrm>
                <a:off x="1870560" y="1846358"/>
                <a:ext cx="6696720" cy="1538722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*/ 5419351 1 1725033"/>
                  <a:gd name="f8" fmla="val 45"/>
                  <a:gd name="f9" fmla="val 3600"/>
                  <a:gd name="f10" fmla="abs f3"/>
                  <a:gd name="f11" fmla="abs f4"/>
                  <a:gd name="f12" fmla="abs f5"/>
                  <a:gd name="f13" fmla="*/ f7 1 180"/>
                  <a:gd name="f14" fmla="+- 0 0 f1"/>
                  <a:gd name="f15" fmla="+- f6 f9 0"/>
                  <a:gd name="f16" fmla="?: f10 f3 1"/>
                  <a:gd name="f17" fmla="?: f11 f4 1"/>
                  <a:gd name="f18" fmla="?: f12 f5 1"/>
                  <a:gd name="f19" fmla="*/ f8 f13 1"/>
                  <a:gd name="f20" fmla="+- f6 0 f15"/>
                  <a:gd name="f21" fmla="+- f15 0 f6"/>
                  <a:gd name="f22" fmla="*/ f16 1 21600"/>
                  <a:gd name="f23" fmla="*/ f17 1 21600"/>
                  <a:gd name="f24" fmla="*/ 21600 f16 1"/>
                  <a:gd name="f25" fmla="*/ 21600 f17 1"/>
                  <a:gd name="f26" fmla="+- 0 0 f19"/>
                  <a:gd name="f27" fmla="abs f20"/>
                  <a:gd name="f28" fmla="abs f21"/>
                  <a:gd name="f29" fmla="?: f20 f14 f1"/>
                  <a:gd name="f30" fmla="?: f20 f1 f14"/>
                  <a:gd name="f31" fmla="?: f20 f2 f1"/>
                  <a:gd name="f32" fmla="?: f20 f1 f2"/>
                  <a:gd name="f33" fmla="?: f21 f14 f1"/>
                  <a:gd name="f34" fmla="?: f21 f1 f14"/>
                  <a:gd name="f35" fmla="?: f20 0 f0"/>
                  <a:gd name="f36" fmla="?: f20 f0 0"/>
                  <a:gd name="f37" fmla="min f23 f22"/>
                  <a:gd name="f38" fmla="*/ f24 1 f18"/>
                  <a:gd name="f39" fmla="*/ f25 1 f18"/>
                  <a:gd name="f40" fmla="*/ f26 f0 1"/>
                  <a:gd name="f41" fmla="?: f20 f32 f31"/>
                  <a:gd name="f42" fmla="?: f20 f31 f32"/>
                  <a:gd name="f43" fmla="?: f21 f30 f29"/>
                  <a:gd name="f44" fmla="val f38"/>
                  <a:gd name="f45" fmla="val f39"/>
                  <a:gd name="f46" fmla="*/ f40 1 f7"/>
                  <a:gd name="f47" fmla="?: f21 f42 f41"/>
                  <a:gd name="f48" fmla="*/ f15 f37 1"/>
                  <a:gd name="f49" fmla="*/ f6 f37 1"/>
                  <a:gd name="f50" fmla="*/ f27 f37 1"/>
                  <a:gd name="f51" fmla="*/ f28 f37 1"/>
                  <a:gd name="f52" fmla="+- f45 0 f9"/>
                  <a:gd name="f53" fmla="+- f44 0 f9"/>
                  <a:gd name="f54" fmla="+- f46 0 f1"/>
                  <a:gd name="f55" fmla="*/ f45 f37 1"/>
                  <a:gd name="f56" fmla="*/ f44 f37 1"/>
                  <a:gd name="f57" fmla="+- f45 0 f52"/>
                  <a:gd name="f58" fmla="+- f44 0 f53"/>
                  <a:gd name="f59" fmla="+- f52 0 f45"/>
                  <a:gd name="f60" fmla="+- f53 0 f44"/>
                  <a:gd name="f61" fmla="+- f54 f1 0"/>
                  <a:gd name="f62" fmla="*/ f52 f37 1"/>
                  <a:gd name="f63" fmla="*/ f53 f37 1"/>
                  <a:gd name="f64" fmla="abs f57"/>
                  <a:gd name="f65" fmla="?: f57 0 f0"/>
                  <a:gd name="f66" fmla="?: f57 f0 0"/>
                  <a:gd name="f67" fmla="?: f57 f33 f34"/>
                  <a:gd name="f68" fmla="abs f58"/>
                  <a:gd name="f69" fmla="abs f59"/>
                  <a:gd name="f70" fmla="?: f58 f14 f1"/>
                  <a:gd name="f71" fmla="?: f58 f1 f14"/>
                  <a:gd name="f72" fmla="?: f58 f2 f1"/>
                  <a:gd name="f73" fmla="?: f58 f1 f2"/>
                  <a:gd name="f74" fmla="abs f60"/>
                  <a:gd name="f75" fmla="?: f60 f14 f1"/>
                  <a:gd name="f76" fmla="?: f60 f1 f14"/>
                  <a:gd name="f77" fmla="?: f60 f36 f35"/>
                  <a:gd name="f78" fmla="?: f60 f35 f36"/>
                  <a:gd name="f79" fmla="*/ f61 f7 1"/>
                  <a:gd name="f80" fmla="?: f21 f66 f65"/>
                  <a:gd name="f81" fmla="?: f21 f65 f66"/>
                  <a:gd name="f82" fmla="?: f58 f73 f72"/>
                  <a:gd name="f83" fmla="?: f58 f72 f73"/>
                  <a:gd name="f84" fmla="?: f59 f71 f70"/>
                  <a:gd name="f85" fmla="?: f20 f77 f78"/>
                  <a:gd name="f86" fmla="?: f20 f75 f76"/>
                  <a:gd name="f87" fmla="*/ f79 1 f0"/>
                  <a:gd name="f88" fmla="*/ f64 f37 1"/>
                  <a:gd name="f89" fmla="*/ f68 f37 1"/>
                  <a:gd name="f90" fmla="*/ f69 f37 1"/>
                  <a:gd name="f91" fmla="*/ f74 f37 1"/>
                  <a:gd name="f92" fmla="?: f57 f80 f81"/>
                  <a:gd name="f93" fmla="?: f59 f83 f82"/>
                  <a:gd name="f94" fmla="+- 0 0 f87"/>
                  <a:gd name="f95" fmla="+- 0 0 f94"/>
                  <a:gd name="f96" fmla="*/ f95 f0 1"/>
                  <a:gd name="f97" fmla="*/ f96 1 f7"/>
                  <a:gd name="f98" fmla="+- f97 0 f1"/>
                  <a:gd name="f99" fmla="cos 1 f98"/>
                  <a:gd name="f100" fmla="+- 0 0 f99"/>
                  <a:gd name="f101" fmla="+- 0 0 f100"/>
                  <a:gd name="f102" fmla="val f101"/>
                  <a:gd name="f103" fmla="+- 0 0 f102"/>
                  <a:gd name="f104" fmla="*/ f9 f103 1"/>
                  <a:gd name="f105" fmla="*/ f104 3163 1"/>
                  <a:gd name="f106" fmla="*/ f105 1 7636"/>
                  <a:gd name="f107" fmla="+- f6 f106 0"/>
                  <a:gd name="f108" fmla="+- f44 0 f106"/>
                  <a:gd name="f109" fmla="+- f45 0 f106"/>
                  <a:gd name="f110" fmla="*/ f107 f37 1"/>
                  <a:gd name="f111" fmla="*/ f108 f37 1"/>
                  <a:gd name="f112" fmla="*/ f109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0" r="f111" b="f112"/>
                <a:pathLst>
                  <a:path>
                    <a:moveTo>
                      <a:pt x="f48" y="f49"/>
                    </a:moveTo>
                    <a:arcTo wR="f50" hR="f51" stAng="f47" swAng="f43"/>
                    <a:lnTo>
                      <a:pt x="f49" y="f62"/>
                    </a:lnTo>
                    <a:arcTo wR="f51" hR="f88" stAng="f92" swAng="f67"/>
                    <a:lnTo>
                      <a:pt x="f63" y="f55"/>
                    </a:lnTo>
                    <a:arcTo wR="f89" hR="f90" stAng="f93" swAng="f84"/>
                    <a:lnTo>
                      <a:pt x="f56" y="f48"/>
                    </a:lnTo>
                    <a:arcTo wR="f91" hR="f50" stAng="f85" swAng="f86"/>
                    <a:close/>
                  </a:path>
                </a:pathLst>
              </a:custGeom>
              <a:solidFill>
                <a:srgbClr val="E6EAF5"/>
              </a:solidFill>
              <a:ln w="9360" cap="flat">
                <a:solidFill>
                  <a:srgbClr val="000000"/>
                </a:solidFill>
                <a:prstDash val="solid"/>
                <a:round/>
              </a:ln>
            </p:spPr>
            <p:txBody>
              <a:bodyPr wrap="none" lIns="122040" tIns="60840" rIns="122040" bIns="60840" anchor="ctr" compatLnSpc="0"/>
              <a:lstStyle/>
              <a:p>
                <a:pPr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b-NO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5" name="TekstSylinder 23">
                <a:extLst>
                  <a:ext uri="{FF2B5EF4-FFF2-40B4-BE49-F238E27FC236}">
                    <a16:creationId xmlns:a16="http://schemas.microsoft.com/office/drawing/2014/main" id="{28D3A612-8933-42E7-965A-3ECB014D4907}"/>
                  </a:ext>
                </a:extLst>
              </p:cNvPr>
              <p:cNvSpPr txBox="1"/>
              <p:nvPr/>
            </p:nvSpPr>
            <p:spPr>
              <a:xfrm>
                <a:off x="2380164" y="1951443"/>
                <a:ext cx="6642752" cy="535895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lIns="122040" tIns="60840" rIns="122040" bIns="60840" compatLnSpc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b-NO" sz="2800" kern="0">
                    <a:solidFill>
                      <a:srgbClr val="000000"/>
                    </a:solidFill>
                    <a:latin typeface="Arial" pitchFamily="18"/>
                    <a:ea typeface="SimSun" pitchFamily="2"/>
                    <a:cs typeface="Lucida Sans" pitchFamily="2"/>
                  </a:rPr>
                  <a:t>Dialogstyring</a:t>
                </a:r>
              </a:p>
            </p:txBody>
          </p:sp>
        </p:grpSp>
        <p:sp>
          <p:nvSpPr>
            <p:cNvPr id="20" name="Ellipse 12">
              <a:extLst>
                <a:ext uri="{FF2B5EF4-FFF2-40B4-BE49-F238E27FC236}">
                  <a16:creationId xmlns:a16="http://schemas.microsoft.com/office/drawing/2014/main" id="{4047D6B6-CA31-42D6-9281-E3BEA0846F90}"/>
                </a:ext>
              </a:extLst>
            </p:cNvPr>
            <p:cNvSpPr/>
            <p:nvPr/>
          </p:nvSpPr>
          <p:spPr>
            <a:xfrm>
              <a:off x="2156926" y="2575741"/>
              <a:ext cx="6101456" cy="69636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0"/>
                <a:gd name="f10" fmla="abs f4"/>
                <a:gd name="f11" fmla="abs f5"/>
                <a:gd name="f12" fmla="abs f6"/>
                <a:gd name="f13" fmla="+- 2700000 f2 0"/>
                <a:gd name="f14" fmla="*/ f9 f1 1"/>
                <a:gd name="f15" fmla="?: f10 f4 1"/>
                <a:gd name="f16" fmla="?: f11 f5 1"/>
                <a:gd name="f17" fmla="?: f12 f6 1"/>
                <a:gd name="f18" fmla="+- f13 0 f2"/>
                <a:gd name="f19" fmla="*/ f14 1 f3"/>
                <a:gd name="f20" fmla="*/ f15 1 21600"/>
                <a:gd name="f21" fmla="*/ f16 1 21600"/>
                <a:gd name="f22" fmla="*/ 21600 f15 1"/>
                <a:gd name="f23" fmla="*/ 21600 f16 1"/>
                <a:gd name="f24" fmla="+- f18 f2 0"/>
                <a:gd name="f25" fmla="+- f19 0 f2"/>
                <a:gd name="f26" fmla="min f21 f20"/>
                <a:gd name="f27" fmla="*/ f22 1 f17"/>
                <a:gd name="f28" fmla="*/ f23 1 f17"/>
                <a:gd name="f29" fmla="*/ f24 f8 1"/>
                <a:gd name="f30" fmla="val f27"/>
                <a:gd name="f31" fmla="val f28"/>
                <a:gd name="f32" fmla="*/ f29 1 f1"/>
                <a:gd name="f33" fmla="*/ f7 f26 1"/>
                <a:gd name="f34" fmla="+- f31 0 f7"/>
                <a:gd name="f35" fmla="+- f30 0 f7"/>
                <a:gd name="f36" fmla="+- 0 0 f32"/>
                <a:gd name="f37" fmla="*/ f34 1 2"/>
                <a:gd name="f38" fmla="*/ f35 1 2"/>
                <a:gd name="f39" fmla="+- 0 0 f36"/>
                <a:gd name="f40" fmla="+- f7 f37 0"/>
                <a:gd name="f41" fmla="+- f7 f38 0"/>
                <a:gd name="f42" fmla="*/ f39 f1 1"/>
                <a:gd name="f43" fmla="*/ f38 f26 1"/>
                <a:gd name="f44" fmla="*/ f37 f26 1"/>
                <a:gd name="f45" fmla="*/ f42 1 f8"/>
                <a:gd name="f46" fmla="*/ f40 f26 1"/>
                <a:gd name="f47" fmla="+- f45 0 f2"/>
                <a:gd name="f48" fmla="cos 1 f47"/>
                <a:gd name="f49" fmla="sin 1 f47"/>
                <a:gd name="f50" fmla="+- 0 0 f48"/>
                <a:gd name="f51" fmla="+- 0 0 f49"/>
                <a:gd name="f52" fmla="+- 0 0 f50"/>
                <a:gd name="f53" fmla="+- 0 0 f51"/>
                <a:gd name="f54" fmla="val f52"/>
                <a:gd name="f55" fmla="val f53"/>
                <a:gd name="f56" fmla="*/ f54 f38 1"/>
                <a:gd name="f57" fmla="*/ f55 f37 1"/>
                <a:gd name="f58" fmla="+- f41 0 f56"/>
                <a:gd name="f59" fmla="+- f41 f56 0"/>
                <a:gd name="f60" fmla="+- f40 0 f57"/>
                <a:gd name="f61" fmla="+- f40 f57 0"/>
                <a:gd name="f62" fmla="*/ f58 f26 1"/>
                <a:gd name="f63" fmla="*/ f60 f26 1"/>
                <a:gd name="f64" fmla="*/ f59 f26 1"/>
                <a:gd name="f65" fmla="*/ f61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62" y="f63"/>
                </a:cxn>
                <a:cxn ang="f25">
                  <a:pos x="f62" y="f65"/>
                </a:cxn>
                <a:cxn ang="f25">
                  <a:pos x="f64" y="f65"/>
                </a:cxn>
                <a:cxn ang="f25">
                  <a:pos x="f64" y="f63"/>
                </a:cxn>
              </a:cxnLst>
              <a:rect l="f62" t="f63" r="f64" b="f65"/>
              <a:pathLst>
                <a:path>
                  <a:moveTo>
                    <a:pt x="f33" y="f46"/>
                  </a:moveTo>
                  <a:arcTo wR="f43" hR="f44" stAng="f1" swAng="f0"/>
                  <a:close/>
                </a:path>
              </a:pathLst>
            </a:custGeom>
            <a:solidFill>
              <a:srgbClr val="B4C0E2"/>
            </a:solidFill>
            <a:ln w="9360" cap="flat">
              <a:solidFill>
                <a:srgbClr val="000000"/>
              </a:solidFill>
              <a:prstDash val="solid"/>
              <a:round/>
            </a:ln>
          </p:spPr>
          <p:txBody>
            <a:bodyPr wrap="none" lIns="122040" tIns="60840" rIns="122040" bIns="60840" anchor="ctr" compatLnSpc="0"/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1" name="TekstSylinder 46">
              <a:extLst>
                <a:ext uri="{FF2B5EF4-FFF2-40B4-BE49-F238E27FC236}">
                  <a16:creationId xmlns:a16="http://schemas.microsoft.com/office/drawing/2014/main" id="{5206F18F-7C38-4584-BA58-1FC914406F2A}"/>
                </a:ext>
              </a:extLst>
            </p:cNvPr>
            <p:cNvSpPr txBox="1"/>
            <p:nvPr/>
          </p:nvSpPr>
          <p:spPr>
            <a:xfrm>
              <a:off x="2574097" y="2637709"/>
              <a:ext cx="5551649" cy="516719"/>
            </a:xfrm>
            <a:prstGeom prst="rect">
              <a:avLst/>
            </a:prstGeom>
            <a:noFill/>
            <a:ln cap="flat">
              <a:noFill/>
            </a:ln>
          </p:spPr>
          <p:txBody>
            <a:bodyPr wrap="square" lIns="122040" tIns="60840" rIns="122040" bIns="60840" compatLnSpc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b-NO" sz="2670" kern="0">
                  <a:solidFill>
                    <a:srgbClr val="000000"/>
                  </a:solidFill>
                  <a:latin typeface="Arial" pitchFamily="18"/>
                  <a:ea typeface="SimSun" pitchFamily="2"/>
                  <a:cs typeface="Lucida Sans" pitchFamily="2"/>
                </a:rPr>
                <a:t>Dialogtilstand</a:t>
              </a:r>
              <a:endParaRPr lang="nb-NO" sz="2400" kern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endParaRPr>
            </a:p>
          </p:txBody>
        </p:sp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B191297-BCE4-4C28-BEB6-FC8E7F5868DB}"/>
              </a:ext>
            </a:extLst>
          </p:cNvPr>
          <p:cNvCxnSpPr>
            <a:cxnSpLocks/>
          </p:cNvCxnSpPr>
          <p:nvPr/>
        </p:nvCxnSpPr>
        <p:spPr bwMode="auto">
          <a:xfrm flipV="1">
            <a:off x="3387994" y="1542667"/>
            <a:ext cx="783715" cy="54592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0D313F-3DBE-40EA-8216-E1EC30F738B3}"/>
              </a:ext>
            </a:extLst>
          </p:cNvPr>
          <p:cNvCxnSpPr>
            <a:cxnSpLocks/>
          </p:cNvCxnSpPr>
          <p:nvPr/>
        </p:nvCxnSpPr>
        <p:spPr bwMode="auto">
          <a:xfrm>
            <a:off x="6300192" y="1707025"/>
            <a:ext cx="228146" cy="38980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863509288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tel 1">
            <a:extLst>
              <a:ext uri="{FF2B5EF4-FFF2-40B4-BE49-F238E27FC236}">
                <a16:creationId xmlns:a16="http://schemas.microsoft.com/office/drawing/2014/main" id="{17D9C813-24D6-CE44-A2E5-17D883CEE994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nb-NO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Endelige tilstandsmaskiner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E56DA5D-C3E7-F846-A30F-FCFC9D464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4963"/>
            <a:ext cx="8229600" cy="4525962"/>
          </a:xfrm>
        </p:spPr>
        <p:txBody>
          <a:bodyPr>
            <a:noAutofit/>
          </a:bodyPr>
          <a:lstStyle/>
          <a:p>
            <a:pPr marL="0" indent="0" eaLnBrk="1" fontAlgn="auto">
              <a:buFont typeface="Times New Roman" pitchFamily="18"/>
              <a:buNone/>
              <a:defRPr/>
            </a:pPr>
            <a:r>
              <a:rPr sz="2400" dirty="0"/>
              <a:t>Enkleste dialogstyringsmetode: </a:t>
            </a:r>
            <a:r>
              <a:rPr sz="2400" i="1" dirty="0" err="1"/>
              <a:t>endelig</a:t>
            </a:r>
            <a:r>
              <a:rPr sz="2400" i="1" dirty="0"/>
              <a:t> </a:t>
            </a:r>
            <a:r>
              <a:rPr sz="2400" i="1" dirty="0" err="1"/>
              <a:t>tilstandsautomat</a:t>
            </a:r>
            <a:r>
              <a:rPr lang="nb-NO" sz="2400" i="1" dirty="0"/>
              <a:t>a</a:t>
            </a:r>
            <a:endParaRPr sz="2400" i="1" dirty="0"/>
          </a:p>
          <a:p>
            <a:pPr eaLnBrk="1" fontAlgn="auto">
              <a:buFont typeface="Times New Roman" pitchFamily="18"/>
              <a:buChar char="►"/>
              <a:defRPr/>
            </a:pPr>
            <a:r>
              <a:rPr sz="2400" dirty="0"/>
              <a:t>Hver node representerer en spesifikk </a:t>
            </a:r>
            <a:r>
              <a:rPr sz="2400" i="1" dirty="0"/>
              <a:t>dialogtilstand</a:t>
            </a:r>
            <a:r>
              <a:rPr sz="2400" dirty="0"/>
              <a:t>, og er assosiert med en systemrespons</a:t>
            </a:r>
          </a:p>
          <a:p>
            <a:pPr eaLnBrk="1" fontAlgn="auto">
              <a:buFont typeface="Times New Roman" pitchFamily="18"/>
              <a:buChar char="►"/>
              <a:defRPr/>
            </a:pPr>
            <a:r>
              <a:rPr sz="2400" dirty="0"/>
              <a:t>Hver kant representer en mulig svar fra brukeren, og brukes til å bevege systemet fra tilstand til tilstand</a:t>
            </a:r>
          </a:p>
          <a:p>
            <a:pPr eaLnBrk="1" fontAlgn="auto">
              <a:buFont typeface="Times New Roman" pitchFamily="18"/>
              <a:buChar char="►"/>
              <a:defRPr/>
            </a:pPr>
            <a:endParaRPr sz="2400" dirty="0"/>
          </a:p>
          <a:p>
            <a:pPr eaLnBrk="1" fontAlgn="auto">
              <a:buFont typeface="Times New Roman" pitchFamily="18"/>
              <a:buChar char="►"/>
              <a:defRPr/>
            </a:pPr>
            <a:endParaRPr sz="2400" dirty="0"/>
          </a:p>
        </p:txBody>
      </p:sp>
      <p:pic>
        <p:nvPicPr>
          <p:cNvPr id="94211" name="Bilde 2" descr="Et bilde som inneholder klokke&#10;&#10;Automatisk generert beskrivelse">
            <a:extLst>
              <a:ext uri="{FF2B5EF4-FFF2-40B4-BE49-F238E27FC236}">
                <a16:creationId xmlns:a16="http://schemas.microsoft.com/office/drawing/2014/main" id="{935D9F38-EE24-B24C-AF9E-7713DC411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3944938"/>
            <a:ext cx="8134350" cy="291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9952893"/>
      </p:ext>
    </p:ext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tel 1">
            <a:extLst>
              <a:ext uri="{FF2B5EF4-FFF2-40B4-BE49-F238E27FC236}">
                <a16:creationId xmlns:a16="http://schemas.microsoft.com/office/drawing/2014/main" id="{1A7C17DA-DA99-8B42-AABB-19AB8291302F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nb-NO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Interaksjonsstyl</a:t>
            </a:r>
          </a:p>
        </p:txBody>
      </p:sp>
      <p:sp>
        <p:nvSpPr>
          <p:cNvPr id="102402" name="Plassholder for innhold 2">
            <a:extLst>
              <a:ext uri="{FF2B5EF4-FFF2-40B4-BE49-F238E27FC236}">
                <a16:creationId xmlns:a16="http://schemas.microsoft.com/office/drawing/2014/main" id="{CD0DA47E-2632-1640-8251-294E175E74B0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524020" y="2691251"/>
            <a:ext cx="4040188" cy="3178175"/>
          </a:xfrm>
        </p:spPr>
        <p:txBody>
          <a:bodyPr lIns="91440" tIns="45720" rIns="91440" bIns="45720"/>
          <a:lstStyle/>
          <a:p>
            <a:pPr eaLnBrk="1" hangingPunct="1">
              <a:spcBef>
                <a:spcPts val="1400"/>
              </a:spcBef>
              <a:spcAft>
                <a:spcPct val="0"/>
              </a:spcAft>
              <a:defRPr/>
            </a:pPr>
            <a:r>
              <a:rPr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Stiv</a:t>
            </a:r>
            <a:r>
              <a:rPr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, </a:t>
            </a:r>
            <a:r>
              <a:rPr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repetitiv</a:t>
            </a:r>
            <a:r>
              <a:rPr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(</a:t>
            </a:r>
            <a:r>
              <a:rPr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og</a:t>
            </a:r>
            <a:r>
              <a:rPr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ofte</a:t>
            </a:r>
            <a:r>
              <a:rPr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irriterende</a:t>
            </a:r>
            <a:r>
              <a:rPr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) </a:t>
            </a:r>
            <a:r>
              <a:rPr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adferd</a:t>
            </a:r>
            <a:endParaRPr altLang="nb-NO" sz="2400" dirty="0">
              <a:latin typeface="Arial" panose="020B0604020202020204" pitchFamily="34" charset="0"/>
              <a:ea typeface="SimSun" panose="02010600030101010101" pitchFamily="2" charset="-122"/>
              <a:cs typeface="Lucida Sans" panose="020B0602030504020204" pitchFamily="34" charset="77"/>
            </a:endParaRPr>
          </a:p>
          <a:p>
            <a:pPr eaLnBrk="1" hangingPunct="1">
              <a:spcBef>
                <a:spcPts val="1400"/>
              </a:spcBef>
              <a:spcAft>
                <a:spcPct val="0"/>
              </a:spcAft>
              <a:defRPr/>
            </a:pPr>
            <a:r>
              <a:rPr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Ikke</a:t>
            </a:r>
            <a:r>
              <a:rPr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egnet</a:t>
            </a:r>
            <a:r>
              <a:rPr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til</a:t>
            </a:r>
            <a:r>
              <a:rPr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å</a:t>
            </a:r>
            <a:r>
              <a:rPr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handtere</a:t>
            </a:r>
            <a:r>
              <a:rPr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støy</a:t>
            </a:r>
            <a:r>
              <a:rPr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og</a:t>
            </a:r>
            <a:r>
              <a:rPr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usikkerhet</a:t>
            </a:r>
            <a:endParaRPr altLang="nb-NO" sz="2400" dirty="0">
              <a:latin typeface="Arial" panose="020B0604020202020204" pitchFamily="34" charset="0"/>
              <a:ea typeface="SimSun" panose="02010600030101010101" pitchFamily="2" charset="-122"/>
              <a:cs typeface="Lucida Sans" panose="020B0602030504020204" pitchFamily="34" charset="77"/>
            </a:endParaRPr>
          </a:p>
          <a:p>
            <a:pPr eaLnBrk="1" hangingPunct="1">
              <a:spcBef>
                <a:spcPts val="1400"/>
              </a:spcBef>
              <a:spcAft>
                <a:spcPct val="0"/>
              </a:spcAft>
              <a:defRPr/>
            </a:pPr>
            <a:r>
              <a:rPr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Ingen </a:t>
            </a:r>
            <a:r>
              <a:rPr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bruker</a:t>
            </a:r>
            <a:r>
              <a:rPr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- </a:t>
            </a:r>
            <a:r>
              <a:rPr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eller</a:t>
            </a:r>
            <a:r>
              <a:rPr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domenetilpasning</a:t>
            </a:r>
            <a:endParaRPr altLang="nb-NO" sz="2400" dirty="0">
              <a:latin typeface="Arial" panose="020B0604020202020204" pitchFamily="34" charset="0"/>
              <a:ea typeface="SimSun" panose="02010600030101010101" pitchFamily="2" charset="-122"/>
              <a:cs typeface="Lucida Sans" panose="020B0602030504020204" pitchFamily="34" charset="77"/>
            </a:endParaRP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9419B1B-E371-6A42-BB1F-865993EB115E}"/>
              </a:ext>
            </a:extLst>
          </p:cNvPr>
          <p:cNvSpPr txBox="1"/>
          <p:nvPr/>
        </p:nvSpPr>
        <p:spPr>
          <a:xfrm>
            <a:off x="8499475" y="6308725"/>
            <a:ext cx="392113" cy="288925"/>
          </a:xfrm>
          <a:prstGeom prst="rect">
            <a:avLst/>
          </a:prstGeom>
          <a:noFill/>
          <a:ln cap="flat">
            <a:noFill/>
          </a:ln>
        </p:spPr>
        <p:txBody>
          <a:bodyPr compatLnSpc="0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B7EE9A7-713F-7F41-9D01-4EE937761B47}" type="slidenum">
              <a:rPr lang="en-GB" sz="100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36</a:t>
            </a:fld>
            <a:endParaRPr lang="en-GB" sz="1000">
              <a:solidFill>
                <a:srgbClr val="000000"/>
              </a:solidFill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375A8A9B-E37B-CF4B-8291-D2AC286661D3}"/>
              </a:ext>
            </a:extLst>
          </p:cNvPr>
          <p:cNvSpPr txBox="1"/>
          <p:nvPr/>
        </p:nvSpPr>
        <p:spPr>
          <a:xfrm>
            <a:off x="276225" y="1484313"/>
            <a:ext cx="4295775" cy="1512887"/>
          </a:xfrm>
          <a:prstGeom prst="rect">
            <a:avLst/>
          </a:prstGeom>
          <a:noFill/>
          <a:ln cap="flat">
            <a:noFill/>
          </a:ln>
        </p:spPr>
        <p:txBody>
          <a:bodyPr compatLnSpc="0"/>
          <a:lstStyle/>
          <a:p>
            <a:pPr eaLnBrk="1" fontAlgn="auto" hangingPunct="1">
              <a:spcBef>
                <a:spcPts val="1400"/>
              </a:spcBef>
              <a:spcAft>
                <a:spcPts val="0"/>
              </a:spcAft>
              <a:buSzPct val="80000"/>
              <a:defRPr/>
            </a:pPr>
            <a:r>
              <a:rPr lang="nb-NO" sz="2400" kern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Begrensninger ved endelige tilstandsmaskiner og lignende metoder:</a:t>
            </a:r>
          </a:p>
        </p:txBody>
      </p:sp>
      <p:sp>
        <p:nvSpPr>
          <p:cNvPr id="6" name="“Saturday night live” sketch comedy, 2005">
            <a:extLst>
              <a:ext uri="{FF2B5EF4-FFF2-40B4-BE49-F238E27FC236}">
                <a16:creationId xmlns:a16="http://schemas.microsoft.com/office/drawing/2014/main" id="{EFB7E76E-BEA7-8648-914A-301C506C886B}"/>
              </a:ext>
            </a:extLst>
          </p:cNvPr>
          <p:cNvSpPr txBox="1"/>
          <p:nvPr/>
        </p:nvSpPr>
        <p:spPr>
          <a:xfrm>
            <a:off x="4815789" y="4715642"/>
            <a:ext cx="4240212" cy="331787"/>
          </a:xfrm>
          <a:prstGeom prst="rect">
            <a:avLst/>
          </a:prstGeom>
          <a:noFill/>
          <a:ln cap="flat">
            <a:noFill/>
          </a:ln>
        </p:spPr>
        <p:txBody>
          <a:bodyPr lIns="35640" tIns="35640" rIns="35640" bIns="35640" anchor="ctr" compatLnSpc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69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“Saturday night live” sketch comedy, 2005</a:t>
            </a:r>
          </a:p>
        </p:txBody>
      </p:sp>
      <p:sp>
        <p:nvSpPr>
          <p:cNvPr id="8" name="Rektangel 8">
            <a:extLst>
              <a:ext uri="{FF2B5EF4-FFF2-40B4-BE49-F238E27FC236}">
                <a16:creationId xmlns:a16="http://schemas.microsoft.com/office/drawing/2014/main" id="{AEA2C2E4-C270-D24B-B16E-9960BF62A631}"/>
              </a:ext>
            </a:extLst>
          </p:cNvPr>
          <p:cNvSpPr/>
          <p:nvPr/>
        </p:nvSpPr>
        <p:spPr>
          <a:xfrm>
            <a:off x="107950" y="5738813"/>
            <a:ext cx="1150938" cy="858837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wrap="none" anchor="ctr" compatLnSpc="0"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nb-NO"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6DCD774D-69BC-F346-B1F7-45639A930787}"/>
              </a:ext>
            </a:extLst>
          </p:cNvPr>
          <p:cNvSpPr txBox="1"/>
          <p:nvPr/>
        </p:nvSpPr>
        <p:spPr>
          <a:xfrm>
            <a:off x="514892" y="5392551"/>
            <a:ext cx="7613650" cy="968375"/>
          </a:xfrm>
          <a:prstGeom prst="rect">
            <a:avLst/>
          </a:prstGeom>
          <a:noFill/>
          <a:ln cap="flat">
            <a:noFill/>
          </a:ln>
        </p:spPr>
        <p:txBody>
          <a:bodyPr compatLnSpc="0"/>
          <a:lstStyle/>
          <a:p>
            <a:pPr marL="457200" indent="-457200" eaLnBrk="1" fontAlgn="auto" hangingPunct="1">
              <a:spcBef>
                <a:spcPts val="14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defRPr/>
            </a:pPr>
            <a:r>
              <a:rPr lang="nb-NO" sz="2400" kern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Begrenset til et mål ... men reelle interaksjoner er </a:t>
            </a:r>
            <a:r>
              <a:rPr lang="nb-NO" sz="2400" i="1" kern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avveininger</a:t>
            </a:r>
            <a:r>
              <a:rPr lang="nb-NO" sz="2400" kern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mellom ulike (konkurrerende) hensyn</a:t>
            </a:r>
          </a:p>
        </p:txBody>
      </p:sp>
      <p:pic>
        <p:nvPicPr>
          <p:cNvPr id="10" name="SpeechRecoDate.mov" descr="SpeechRecoDate.mov">
            <a:extLst>
              <a:ext uri="{FF2B5EF4-FFF2-40B4-BE49-F238E27FC236}">
                <a16:creationId xmlns:a16="http://schemas.microsoft.com/office/drawing/2014/main" id="{55637FDD-772A-1445-9583-FD4AA41175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00184" y="1568808"/>
            <a:ext cx="3950106" cy="2962576"/>
          </a:xfrm>
          <a:prstGeom prst="rect">
            <a:avLst/>
          </a:prstGeom>
          <a:noFill/>
          <a:ln cap="flat">
            <a:noFill/>
          </a:ln>
          <a:effectLst>
            <a:outerShdw dist="38103" dir="5400000" algn="tl">
              <a:srgbClr val="212121"/>
            </a:outerShdw>
          </a:effectLst>
        </p:spPr>
      </p:pic>
    </p:spTree>
    <p:extLst>
      <p:ext uri="{BB962C8B-B14F-4D97-AF65-F5344CB8AC3E}">
        <p14:creationId xmlns:p14="http://schemas.microsoft.com/office/powerpoint/2010/main" val="420078490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33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tel 1">
            <a:extLst>
              <a:ext uri="{FF2B5EF4-FFF2-40B4-BE49-F238E27FC236}">
                <a16:creationId xmlns:a16="http://schemas.microsoft.com/office/drawing/2014/main" id="{07F76FC1-370E-4C41-96CE-B8D0D17D9C27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nb-NO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Datadrevet dialogsstyring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26E6152-426E-2D42-BEFC-774989894AB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52413" y="1524000"/>
            <a:ext cx="8247062" cy="4497388"/>
          </a:xfrm>
        </p:spPr>
        <p:txBody>
          <a:bodyPr lIns="91440" tIns="45720" rIns="91440" bIns="45720">
            <a:noAutofit/>
          </a:bodyPr>
          <a:lstStyle/>
          <a:p>
            <a:pPr eaLnBrk="1" fontAlgn="auto" hangingPunct="1">
              <a:spcBef>
                <a:spcPts val="1400"/>
              </a:spcBef>
              <a:spcAft>
                <a:spcPts val="0"/>
              </a:spcAft>
              <a:buFont typeface="Times New Roman" pitchFamily="18"/>
              <a:buChar char="►"/>
              <a:defRPr/>
            </a:pPr>
            <a:r>
              <a:rPr sz="2400" b="1" kern="0" dirty="0" err="1"/>
              <a:t>Løsning</a:t>
            </a:r>
            <a:r>
              <a:rPr sz="2400" kern="0" dirty="0"/>
              <a:t>: </a:t>
            </a:r>
            <a:r>
              <a:rPr sz="2400" kern="0" dirty="0" err="1"/>
              <a:t>automatisk</a:t>
            </a:r>
            <a:r>
              <a:rPr sz="2400" kern="0" dirty="0"/>
              <a:t> </a:t>
            </a:r>
            <a:r>
              <a:rPr sz="2400" kern="0" dirty="0" err="1"/>
              <a:t>optimere</a:t>
            </a:r>
            <a:r>
              <a:rPr sz="2400" kern="0" dirty="0"/>
              <a:t> </a:t>
            </a:r>
            <a:r>
              <a:rPr sz="2400" kern="0" dirty="0" err="1"/>
              <a:t>dialogstyring</a:t>
            </a:r>
            <a:r>
              <a:rPr sz="2400" kern="0" dirty="0"/>
              <a:t> </a:t>
            </a:r>
            <a:r>
              <a:rPr sz="2400" kern="0" dirty="0" err="1"/>
              <a:t>ut</a:t>
            </a:r>
            <a:r>
              <a:rPr sz="2400" kern="0" dirty="0"/>
              <a:t> </a:t>
            </a:r>
            <a:r>
              <a:rPr sz="2400" kern="0" dirty="0" err="1"/>
              <a:t>fra</a:t>
            </a:r>
            <a:r>
              <a:rPr sz="2400" kern="0" dirty="0"/>
              <a:t> </a:t>
            </a:r>
            <a:r>
              <a:rPr sz="2400" kern="0" dirty="0" err="1"/>
              <a:t>erfaringer</a:t>
            </a:r>
            <a:r>
              <a:rPr sz="2400" kern="0" dirty="0"/>
              <a:t> </a:t>
            </a:r>
            <a:r>
              <a:rPr sz="2400" kern="0" dirty="0" err="1"/>
              <a:t>samlet</a:t>
            </a:r>
            <a:r>
              <a:rPr sz="2400" kern="0" dirty="0"/>
              <a:t> av </a:t>
            </a:r>
            <a:r>
              <a:rPr sz="2400" kern="0" dirty="0" err="1"/>
              <a:t>systemet</a:t>
            </a:r>
            <a:endParaRPr sz="2400" kern="0" dirty="0"/>
          </a:p>
          <a:p>
            <a:pPr marL="0" indent="0" eaLnBrk="1" fontAlgn="auto" hangingPunct="1">
              <a:spcBef>
                <a:spcPts val="1400"/>
              </a:spcBef>
              <a:spcAft>
                <a:spcPts val="0"/>
              </a:spcAft>
              <a:buFont typeface="Times New Roman" pitchFamily="18"/>
              <a:buNone/>
              <a:defRPr/>
            </a:pPr>
            <a:endParaRPr sz="2400" kern="0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8879B96-9D22-D240-BAA9-45D8AD40FD86}"/>
              </a:ext>
            </a:extLst>
          </p:cNvPr>
          <p:cNvSpPr txBox="1"/>
          <p:nvPr/>
        </p:nvSpPr>
        <p:spPr>
          <a:xfrm>
            <a:off x="8244557" y="6280638"/>
            <a:ext cx="392113" cy="288925"/>
          </a:xfrm>
          <a:prstGeom prst="rect">
            <a:avLst/>
          </a:prstGeom>
          <a:noFill/>
          <a:ln cap="flat">
            <a:noFill/>
          </a:ln>
        </p:spPr>
        <p:txBody>
          <a:bodyPr compatLnSpc="0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8C8776B-0A59-074F-B5D1-AD94837F3616}" type="slidenum">
              <a:rPr lang="en-GB" sz="100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37</a:t>
            </a:fld>
            <a:endParaRPr lang="en-GB" sz="1000">
              <a:solidFill>
                <a:srgbClr val="000000"/>
              </a:solidFill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5" name="Avrundet rektangel 4">
            <a:extLst>
              <a:ext uri="{FF2B5EF4-FFF2-40B4-BE49-F238E27FC236}">
                <a16:creationId xmlns:a16="http://schemas.microsoft.com/office/drawing/2014/main" id="{19DF0D89-45FE-6D45-834C-F2E1EFE28B0B}"/>
              </a:ext>
            </a:extLst>
          </p:cNvPr>
          <p:cNvSpPr/>
          <p:nvPr/>
        </p:nvSpPr>
        <p:spPr>
          <a:xfrm>
            <a:off x="6641182" y="4772513"/>
            <a:ext cx="1512888" cy="935038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FFFFFF"/>
          </a:solidFill>
          <a:ln w="9360" cap="flat">
            <a:solidFill>
              <a:srgbClr val="000000"/>
            </a:solidFill>
            <a:prstDash val="solid"/>
            <a:round/>
          </a:ln>
        </p:spPr>
        <p:txBody>
          <a:bodyPr wrap="none" anchor="ctr" anchorCtr="1" compatLnSpc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240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System</a:t>
            </a:r>
          </a:p>
        </p:txBody>
      </p:sp>
      <p:sp>
        <p:nvSpPr>
          <p:cNvPr id="6" name="Avrundet rektangel 5">
            <a:extLst>
              <a:ext uri="{FF2B5EF4-FFF2-40B4-BE49-F238E27FC236}">
                <a16:creationId xmlns:a16="http://schemas.microsoft.com/office/drawing/2014/main" id="{813E4EF2-FA7F-1F4C-B0AB-D45D310F591E}"/>
              </a:ext>
            </a:extLst>
          </p:cNvPr>
          <p:cNvSpPr/>
          <p:nvPr/>
        </p:nvSpPr>
        <p:spPr>
          <a:xfrm>
            <a:off x="6660232" y="2248388"/>
            <a:ext cx="1512888" cy="936625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FFFFFF"/>
          </a:solidFill>
          <a:ln w="9360" cap="flat">
            <a:solidFill>
              <a:srgbClr val="000000"/>
            </a:solidFill>
            <a:prstDash val="solid"/>
            <a:round/>
          </a:ln>
        </p:spPr>
        <p:txBody>
          <a:bodyPr wrap="none" anchor="ctr" anchorCtr="1" compatLnSpc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240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Bruker</a:t>
            </a:r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9245F7B9-3747-D14F-ADD8-7BBE1D5DDD60}"/>
              </a:ext>
            </a:extLst>
          </p:cNvPr>
          <p:cNvSpPr txBox="1"/>
          <p:nvPr/>
        </p:nvSpPr>
        <p:spPr>
          <a:xfrm>
            <a:off x="309564" y="2420939"/>
            <a:ext cx="5289350" cy="3600450"/>
          </a:xfrm>
          <a:prstGeom prst="rect">
            <a:avLst/>
          </a:prstGeom>
          <a:noFill/>
          <a:ln cap="flat">
            <a:noFill/>
          </a:ln>
        </p:spPr>
        <p:txBody>
          <a:bodyPr compatLnSpc="0"/>
          <a:lstStyle/>
          <a:p>
            <a:pPr marL="893880" lvl="1" indent="-419040" eaLnBrk="1" fontAlgn="auto" hangingPunct="1">
              <a:spcBef>
                <a:spcPts val="499"/>
              </a:spcBef>
              <a:spcAft>
                <a:spcPts val="0"/>
              </a:spcAft>
              <a:buSzPct val="100000"/>
              <a:buFontTx/>
              <a:buChar char="▪"/>
              <a:defRPr/>
            </a:pPr>
            <a:r>
              <a:rPr lang="nb-NO" sz="2200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Ofte basert på </a:t>
            </a:r>
            <a:r>
              <a:rPr lang="nb-NO" sz="2200" i="1" kern="0" dirty="0" err="1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reinforcement</a:t>
            </a:r>
            <a:r>
              <a:rPr lang="nb-NO" sz="2200" i="1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</a:t>
            </a:r>
            <a:r>
              <a:rPr lang="nb-NO" sz="2200" i="1" kern="0" dirty="0" err="1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learning</a:t>
            </a:r>
            <a:endParaRPr lang="nb-NO" sz="2200" i="1" kern="0" dirty="0">
              <a:solidFill>
                <a:srgbClr val="000000"/>
              </a:solidFill>
              <a:latin typeface="Arial" pitchFamily="18"/>
              <a:ea typeface="SimSun" pitchFamily="2"/>
              <a:cs typeface="Lucida Sans" pitchFamily="2"/>
            </a:endParaRPr>
          </a:p>
          <a:p>
            <a:pPr marL="893880" lvl="1" indent="-419040" eaLnBrk="1" fontAlgn="auto" hangingPunct="1">
              <a:spcBef>
                <a:spcPts val="499"/>
              </a:spcBef>
              <a:spcAft>
                <a:spcPts val="0"/>
              </a:spcAft>
              <a:buSzPct val="100000"/>
              <a:buFontTx/>
              <a:buChar char="▪"/>
              <a:defRPr/>
            </a:pPr>
            <a:r>
              <a:rPr lang="nb-NO" sz="2200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"Erfaringer" = samtaler med enten ekte eller simulerte brukere</a:t>
            </a:r>
          </a:p>
          <a:p>
            <a:pPr marL="893880" lvl="1" indent="-419040" eaLnBrk="1" fontAlgn="auto" hangingPunct="1">
              <a:spcBef>
                <a:spcPts val="499"/>
              </a:spcBef>
              <a:spcAft>
                <a:spcPts val="0"/>
              </a:spcAft>
              <a:buSzPct val="100000"/>
              <a:buFontTx/>
              <a:buChar char="▪"/>
              <a:defRPr/>
            </a:pPr>
            <a:r>
              <a:rPr lang="nb-NO" sz="2200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Samtaler er belønnet med positive og negative tilbakemeldinger (</a:t>
            </a:r>
            <a:r>
              <a:rPr lang="nb-NO" sz="2200" i="1" kern="0" dirty="0" err="1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rewards</a:t>
            </a:r>
            <a:r>
              <a:rPr lang="nb-NO" sz="2200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)</a:t>
            </a:r>
          </a:p>
          <a:p>
            <a:pPr marL="457200" indent="-457200" eaLnBrk="1" fontAlgn="auto" hangingPunct="1">
              <a:spcBef>
                <a:spcPts val="14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defRPr/>
            </a:pPr>
            <a:r>
              <a:rPr lang="nb-NO" sz="2400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Dessverre ikke tid til å beskrive slike modeller i dag!</a:t>
            </a:r>
          </a:p>
          <a:p>
            <a:pPr marL="457200" indent="-457200" eaLnBrk="1" fontAlgn="auto" hangingPunct="1">
              <a:spcBef>
                <a:spcPts val="14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defRPr/>
            </a:pPr>
            <a:endParaRPr lang="nb-NO" sz="2400" kern="0" dirty="0">
              <a:solidFill>
                <a:srgbClr val="000000"/>
              </a:solidFill>
              <a:latin typeface="Arial" pitchFamily="18"/>
              <a:ea typeface="SimSun" pitchFamily="2"/>
              <a:cs typeface="Lucida Sans" pitchFamily="2"/>
            </a:endParaRPr>
          </a:p>
        </p:txBody>
      </p:sp>
      <p:grpSp>
        <p:nvGrpSpPr>
          <p:cNvPr id="25" name="Gruppe 24">
            <a:extLst>
              <a:ext uri="{FF2B5EF4-FFF2-40B4-BE49-F238E27FC236}">
                <a16:creationId xmlns:a16="http://schemas.microsoft.com/office/drawing/2014/main" id="{7BB52BA4-AA9A-B046-B151-A272FB5876D5}"/>
              </a:ext>
            </a:extLst>
          </p:cNvPr>
          <p:cNvGrpSpPr/>
          <p:nvPr/>
        </p:nvGrpSpPr>
        <p:grpSpPr>
          <a:xfrm>
            <a:off x="6981378" y="3301788"/>
            <a:ext cx="1738313" cy="1395269"/>
            <a:chOff x="7236296" y="3329875"/>
            <a:chExt cx="1738313" cy="1395269"/>
          </a:xfrm>
        </p:grpSpPr>
        <p:sp>
          <p:nvSpPr>
            <p:cNvPr id="10" name="TekstSylinder 10">
              <a:extLst>
                <a:ext uri="{FF2B5EF4-FFF2-40B4-BE49-F238E27FC236}">
                  <a16:creationId xmlns:a16="http://schemas.microsoft.com/office/drawing/2014/main" id="{1D9E47F9-2F32-D040-BB9C-A5F9360F9E47}"/>
                </a:ext>
              </a:extLst>
            </p:cNvPr>
            <p:cNvSpPr txBox="1"/>
            <p:nvPr/>
          </p:nvSpPr>
          <p:spPr>
            <a:xfrm>
              <a:off x="7236296" y="3329875"/>
              <a:ext cx="1738313" cy="387157"/>
            </a:xfrm>
            <a:prstGeom prst="rect">
              <a:avLst/>
            </a:prstGeom>
            <a:noFill/>
            <a:ln cap="flat">
              <a:noFill/>
            </a:ln>
          </p:spPr>
          <p:txBody>
            <a:bodyPr compatLnSpc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b-NO" sz="2000" dirty="0">
                  <a:solidFill>
                    <a:srgbClr val="000000"/>
                  </a:solidFill>
                  <a:latin typeface="Arial" pitchFamily="18"/>
                  <a:ea typeface="SimSun" pitchFamily="2"/>
                  <a:cs typeface="Lucida Sans" pitchFamily="2"/>
                </a:rPr>
                <a:t>Brukerinput</a:t>
              </a:r>
            </a:p>
          </p:txBody>
        </p:sp>
        <p:cxnSp>
          <p:nvCxnSpPr>
            <p:cNvPr id="17" name="Rett pil 16">
              <a:extLst>
                <a:ext uri="{FF2B5EF4-FFF2-40B4-BE49-F238E27FC236}">
                  <a16:creationId xmlns:a16="http://schemas.microsoft.com/office/drawing/2014/main" id="{D6B6733F-88F6-234C-A4B9-4318E66A354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254809" y="3350272"/>
              <a:ext cx="0" cy="137487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6" name="Gruppe 25">
            <a:extLst>
              <a:ext uri="{FF2B5EF4-FFF2-40B4-BE49-F238E27FC236}">
                <a16:creationId xmlns:a16="http://schemas.microsoft.com/office/drawing/2014/main" id="{B632302F-3D3A-C646-A19E-B6C7D122B6F8}"/>
              </a:ext>
            </a:extLst>
          </p:cNvPr>
          <p:cNvGrpSpPr/>
          <p:nvPr/>
        </p:nvGrpSpPr>
        <p:grpSpPr>
          <a:xfrm>
            <a:off x="7216551" y="2983337"/>
            <a:ext cx="1997075" cy="1767840"/>
            <a:chOff x="7471469" y="3011424"/>
            <a:chExt cx="1997075" cy="1767840"/>
          </a:xfrm>
        </p:grpSpPr>
        <p:sp>
          <p:nvSpPr>
            <p:cNvPr id="8" name="TekstSylinder 8">
              <a:extLst>
                <a:ext uri="{FF2B5EF4-FFF2-40B4-BE49-F238E27FC236}">
                  <a16:creationId xmlns:a16="http://schemas.microsoft.com/office/drawing/2014/main" id="{EE2C61B7-F61B-8B42-ADC5-0FD7EE6288FC}"/>
                </a:ext>
              </a:extLst>
            </p:cNvPr>
            <p:cNvSpPr txBox="1"/>
            <p:nvPr/>
          </p:nvSpPr>
          <p:spPr>
            <a:xfrm>
              <a:off x="7471469" y="4052888"/>
              <a:ext cx="1997075" cy="708025"/>
            </a:xfrm>
            <a:prstGeom prst="rect">
              <a:avLst/>
            </a:prstGeom>
            <a:noFill/>
            <a:ln cap="flat">
              <a:noFill/>
            </a:ln>
          </p:spPr>
          <p:txBody>
            <a:bodyPr compatLnSpc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b-NO" sz="2000" dirty="0">
                  <a:solidFill>
                    <a:srgbClr val="000000"/>
                  </a:solidFill>
                  <a:latin typeface="Arial" pitchFamily="18"/>
                  <a:ea typeface="SimSun" pitchFamily="2"/>
                  <a:cs typeface="Lucida Sans" pitchFamily="2"/>
                </a:rPr>
                <a:t>Respons fra systemet</a:t>
              </a:r>
            </a:p>
          </p:txBody>
        </p:sp>
        <p:sp>
          <p:nvSpPr>
            <p:cNvPr id="19" name="Friform 18">
              <a:extLst>
                <a:ext uri="{FF2B5EF4-FFF2-40B4-BE49-F238E27FC236}">
                  <a16:creationId xmlns:a16="http://schemas.microsoft.com/office/drawing/2014/main" id="{C48E8207-86D9-2140-B323-D9FF39B6D122}"/>
                </a:ext>
              </a:extLst>
            </p:cNvPr>
            <p:cNvSpPr/>
            <p:nvPr/>
          </p:nvSpPr>
          <p:spPr bwMode="auto">
            <a:xfrm>
              <a:off x="8375904" y="3011424"/>
              <a:ext cx="673010" cy="1767840"/>
            </a:xfrm>
            <a:custGeom>
              <a:avLst/>
              <a:gdLst>
                <a:gd name="connsiteX0" fmla="*/ 0 w 673010"/>
                <a:gd name="connsiteY0" fmla="*/ 1767840 h 1767840"/>
                <a:gd name="connsiteX1" fmla="*/ 670560 w 673010"/>
                <a:gd name="connsiteY1" fmla="*/ 1207008 h 1767840"/>
                <a:gd name="connsiteX2" fmla="*/ 182880 w 673010"/>
                <a:gd name="connsiteY2" fmla="*/ 0 h 1767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3010" h="1767840">
                  <a:moveTo>
                    <a:pt x="0" y="1767840"/>
                  </a:moveTo>
                  <a:cubicBezTo>
                    <a:pt x="320040" y="1634744"/>
                    <a:pt x="640080" y="1501648"/>
                    <a:pt x="670560" y="1207008"/>
                  </a:cubicBezTo>
                  <a:cubicBezTo>
                    <a:pt x="701040" y="912368"/>
                    <a:pt x="441960" y="456184"/>
                    <a:pt x="182880" y="0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b-NO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4" name="Gruppe 23">
            <a:extLst>
              <a:ext uri="{FF2B5EF4-FFF2-40B4-BE49-F238E27FC236}">
                <a16:creationId xmlns:a16="http://schemas.microsoft.com/office/drawing/2014/main" id="{909899BD-87CE-944B-8560-F5A38AD2890D}"/>
              </a:ext>
            </a:extLst>
          </p:cNvPr>
          <p:cNvGrpSpPr/>
          <p:nvPr/>
        </p:nvGrpSpPr>
        <p:grpSpPr>
          <a:xfrm>
            <a:off x="5792246" y="2946761"/>
            <a:ext cx="1765196" cy="1901952"/>
            <a:chOff x="6047164" y="2974848"/>
            <a:chExt cx="1765196" cy="1901952"/>
          </a:xfrm>
        </p:grpSpPr>
        <p:sp>
          <p:nvSpPr>
            <p:cNvPr id="16" name="TekstSylinder 10">
              <a:extLst>
                <a:ext uri="{FF2B5EF4-FFF2-40B4-BE49-F238E27FC236}">
                  <a16:creationId xmlns:a16="http://schemas.microsoft.com/office/drawing/2014/main" id="{75A0B6FE-9A07-1E4D-8278-0EC908715BA2}"/>
                </a:ext>
              </a:extLst>
            </p:cNvPr>
            <p:cNvSpPr txBox="1"/>
            <p:nvPr/>
          </p:nvSpPr>
          <p:spPr>
            <a:xfrm>
              <a:off x="6074047" y="3212976"/>
              <a:ext cx="1738313" cy="387157"/>
            </a:xfrm>
            <a:prstGeom prst="rect">
              <a:avLst/>
            </a:prstGeom>
            <a:noFill/>
            <a:ln cap="flat">
              <a:noFill/>
            </a:ln>
          </p:spPr>
          <p:txBody>
            <a:bodyPr compatLnSpc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b-NO" sz="2000" dirty="0" err="1">
                  <a:solidFill>
                    <a:srgbClr val="000000"/>
                  </a:solidFill>
                  <a:latin typeface="Arial" pitchFamily="18"/>
                  <a:ea typeface="SimSun" pitchFamily="2"/>
                  <a:cs typeface="Lucida Sans" pitchFamily="2"/>
                </a:rPr>
                <a:t>Reward</a:t>
              </a:r>
              <a:endParaRPr lang="nb-NO" sz="200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3" name="Friform 22">
              <a:extLst>
                <a:ext uri="{FF2B5EF4-FFF2-40B4-BE49-F238E27FC236}">
                  <a16:creationId xmlns:a16="http://schemas.microsoft.com/office/drawing/2014/main" id="{4022C202-005B-4448-BF4A-27E2A67CBA25}"/>
                </a:ext>
              </a:extLst>
            </p:cNvPr>
            <p:cNvSpPr/>
            <p:nvPr/>
          </p:nvSpPr>
          <p:spPr bwMode="auto">
            <a:xfrm>
              <a:off x="6047164" y="2974848"/>
              <a:ext cx="829124" cy="1901952"/>
            </a:xfrm>
            <a:custGeom>
              <a:avLst/>
              <a:gdLst>
                <a:gd name="connsiteX0" fmla="*/ 792548 w 829124"/>
                <a:gd name="connsiteY0" fmla="*/ 0 h 1901952"/>
                <a:gd name="connsiteX1" fmla="*/ 68 w 829124"/>
                <a:gd name="connsiteY1" fmla="*/ 536448 h 1901952"/>
                <a:gd name="connsiteX2" fmla="*/ 829124 w 829124"/>
                <a:gd name="connsiteY2" fmla="*/ 1901952 h 190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9124" h="1901952">
                  <a:moveTo>
                    <a:pt x="792548" y="0"/>
                  </a:moveTo>
                  <a:cubicBezTo>
                    <a:pt x="393260" y="109728"/>
                    <a:pt x="-6028" y="219456"/>
                    <a:pt x="68" y="536448"/>
                  </a:cubicBezTo>
                  <a:cubicBezTo>
                    <a:pt x="6164" y="853440"/>
                    <a:pt x="417644" y="1377696"/>
                    <a:pt x="829124" y="1901952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b-NO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49069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tel 1">
            <a:extLst>
              <a:ext uri="{FF2B5EF4-FFF2-40B4-BE49-F238E27FC236}">
                <a16:creationId xmlns:a16="http://schemas.microsoft.com/office/drawing/2014/main" id="{7A8D9A4E-997C-A146-A1B9-2BA881C2F927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nb-NO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Plan for i dag</a:t>
            </a:r>
          </a:p>
        </p:txBody>
      </p:sp>
      <p:sp>
        <p:nvSpPr>
          <p:cNvPr id="106498" name="Plassholder for innhold 2">
            <a:extLst>
              <a:ext uri="{FF2B5EF4-FFF2-40B4-BE49-F238E27FC236}">
                <a16:creationId xmlns:a16="http://schemas.microsoft.com/office/drawing/2014/main" id="{3EEF508C-A109-D64D-95DD-D9591BB42ECC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252413" y="1524000"/>
            <a:ext cx="8640762" cy="4114800"/>
          </a:xfrm>
        </p:spPr>
        <p:txBody>
          <a:bodyPr lIns="91440" tIns="45720" rIns="91440" bIns="45720"/>
          <a:lstStyle/>
          <a:p>
            <a:pPr eaLnBrk="1" hangingPunct="1">
              <a:spcBef>
                <a:spcPts val="1400"/>
              </a:spcBef>
              <a:spcAft>
                <a:spcPct val="0"/>
              </a:spcAft>
              <a:defRPr/>
            </a:pPr>
            <a:r>
              <a:rPr altLang="nb-NO" sz="2400">
                <a:solidFill>
                  <a:srgbClr val="BFBFBF"/>
                </a:solidFill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Introduksjon</a:t>
            </a:r>
          </a:p>
          <a:p>
            <a:pPr eaLnBrk="1" hangingPunct="1">
              <a:spcBef>
                <a:spcPts val="1400"/>
              </a:spcBef>
              <a:spcAft>
                <a:spcPct val="0"/>
              </a:spcAft>
              <a:defRPr/>
            </a:pPr>
            <a:r>
              <a:rPr altLang="nb-NO" sz="2400">
                <a:solidFill>
                  <a:srgbClr val="BFBFBF"/>
                </a:solidFill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Hva er </a:t>
            </a:r>
            <a:r>
              <a:rPr lang="nb-NO" altLang="nb-NO" sz="2400">
                <a:solidFill>
                  <a:srgbClr val="BFBFBF"/>
                </a:solidFill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en samtale</a:t>
            </a:r>
            <a:r>
              <a:rPr altLang="nb-NO" sz="2400">
                <a:solidFill>
                  <a:srgbClr val="BFBFBF"/>
                </a:solidFill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?</a:t>
            </a:r>
          </a:p>
          <a:p>
            <a:pPr eaLnBrk="1" hangingPunct="1">
              <a:spcBef>
                <a:spcPts val="1400"/>
              </a:spcBef>
              <a:spcAft>
                <a:spcPct val="0"/>
              </a:spcAft>
              <a:defRPr/>
            </a:pPr>
            <a:r>
              <a:rPr altLang="nb-NO" sz="2400">
                <a:solidFill>
                  <a:srgbClr val="BFBFBF"/>
                </a:solidFill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Prateroboter</a:t>
            </a:r>
          </a:p>
          <a:p>
            <a:pPr lvl="1" eaLnBrk="1" hangingPunct="1">
              <a:defRPr/>
            </a:pPr>
            <a:r>
              <a:rPr lang="en-GB" altLang="nb-NO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Regelbaserte systemer</a:t>
            </a:r>
          </a:p>
          <a:p>
            <a:pPr lvl="1" eaLnBrk="1" hangingPunct="1">
              <a:defRPr/>
            </a:pPr>
            <a:r>
              <a:rPr lang="en-GB" altLang="nb-NO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IR og seq2seq modeller</a:t>
            </a:r>
          </a:p>
          <a:p>
            <a:pPr lvl="1" eaLnBrk="1" hangingPunct="1">
              <a:defRPr/>
            </a:pPr>
            <a:r>
              <a:rPr lang="en-GB" altLang="nb-NO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Intentgjenkjenning</a:t>
            </a:r>
          </a:p>
          <a:p>
            <a:pPr eaLnBrk="1" hangingPunct="1">
              <a:spcBef>
                <a:spcPts val="1400"/>
              </a:spcBef>
              <a:spcAft>
                <a:spcPct val="0"/>
              </a:spcAft>
              <a:defRPr/>
            </a:pPr>
            <a:r>
              <a:rPr altLang="nb-NO" sz="2400">
                <a:solidFill>
                  <a:srgbClr val="BFBFBF"/>
                </a:solidFill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Dialogstyring</a:t>
            </a:r>
          </a:p>
          <a:p>
            <a:pPr eaLnBrk="1" hangingPunct="1">
              <a:spcBef>
                <a:spcPts val="1400"/>
              </a:spcBef>
              <a:spcAft>
                <a:spcPct val="0"/>
              </a:spcAft>
              <a:defRPr/>
            </a:pPr>
            <a:r>
              <a:rPr altLang="nb-NO" sz="2400" b="1">
                <a:solidFill>
                  <a:srgbClr val="16A827"/>
                </a:solidFill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Etiske betrakninger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3EF7E58-0270-3B4A-A374-1F2BED05A9B7}"/>
              </a:ext>
            </a:extLst>
          </p:cNvPr>
          <p:cNvSpPr txBox="1"/>
          <p:nvPr/>
        </p:nvSpPr>
        <p:spPr>
          <a:xfrm>
            <a:off x="8499475" y="6308725"/>
            <a:ext cx="392113" cy="288925"/>
          </a:xfrm>
          <a:prstGeom prst="rect">
            <a:avLst/>
          </a:prstGeom>
          <a:noFill/>
          <a:ln cap="flat">
            <a:noFill/>
          </a:ln>
        </p:spPr>
        <p:txBody>
          <a:bodyPr compatLnSpc="0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556599E-80E4-F947-9A67-04D74D79F9D7}" type="slidenum">
              <a:rPr lang="en-GB" sz="100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38</a:t>
            </a:fld>
            <a:endParaRPr lang="en-GB" sz="1000">
              <a:solidFill>
                <a:srgbClr val="000000"/>
              </a:solidFill>
              <a:latin typeface="Arial" pitchFamily="18"/>
              <a:ea typeface="SimSun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809974285"/>
      </p:ext>
    </p:extLst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tel 1">
            <a:extLst>
              <a:ext uri="{FF2B5EF4-FFF2-40B4-BE49-F238E27FC236}">
                <a16:creationId xmlns:a16="http://schemas.microsoft.com/office/drawing/2014/main" id="{89C58B8E-B4E7-AF44-88BD-18C7EF35DD6A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nb-NO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Etiske betrakninger</a:t>
            </a:r>
          </a:p>
        </p:txBody>
      </p:sp>
      <p:sp>
        <p:nvSpPr>
          <p:cNvPr id="108546" name="Plassholder for innhold 2">
            <a:extLst>
              <a:ext uri="{FF2B5EF4-FFF2-40B4-BE49-F238E27FC236}">
                <a16:creationId xmlns:a16="http://schemas.microsoft.com/office/drawing/2014/main" id="{1138B0D7-CE58-B14A-8596-AE6E156041C9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252413" y="1524000"/>
            <a:ext cx="8247062" cy="4114800"/>
          </a:xfrm>
        </p:spPr>
        <p:txBody>
          <a:bodyPr lIns="91440" tIns="45720" rIns="91440" bIns="45720"/>
          <a:lstStyle/>
          <a:p>
            <a:pPr eaLnBrk="1" hangingPunct="1">
              <a:spcBef>
                <a:spcPts val="1400"/>
              </a:spcBef>
              <a:spcAft>
                <a:spcPct val="0"/>
              </a:spcAft>
              <a:defRPr/>
            </a:pPr>
            <a:r>
              <a:rPr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Maskinlærings</a:t>
            </a:r>
            <a:r>
              <a:rPr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kan</a:t>
            </a:r>
            <a:r>
              <a:rPr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gjenskape</a:t>
            </a:r>
            <a:r>
              <a:rPr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(</a:t>
            </a:r>
            <a:r>
              <a:rPr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og</a:t>
            </a:r>
            <a:r>
              <a:rPr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noen</a:t>
            </a:r>
            <a:r>
              <a:rPr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ganger </a:t>
            </a:r>
            <a:r>
              <a:rPr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forsterke</a:t>
            </a:r>
            <a:r>
              <a:rPr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) </a:t>
            </a:r>
            <a:r>
              <a:rPr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skjevheter</a:t>
            </a:r>
            <a:r>
              <a:rPr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som</a:t>
            </a:r>
            <a:r>
              <a:rPr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oppstod</a:t>
            </a:r>
            <a:r>
              <a:rPr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i </a:t>
            </a:r>
            <a:r>
              <a:rPr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treningsdataene</a:t>
            </a:r>
            <a:endParaRPr altLang="nb-NO" sz="2400" dirty="0">
              <a:latin typeface="Arial" panose="020B0604020202020204" pitchFamily="34" charset="0"/>
              <a:ea typeface="SimSun" panose="02010600030101010101" pitchFamily="2" charset="-122"/>
              <a:cs typeface="Lucida Sans" panose="020B0602030504020204" pitchFamily="34" charset="77"/>
            </a:endParaRPr>
          </a:p>
          <a:p>
            <a:pPr lvl="1" eaLnBrk="1" hangingPunct="1">
              <a:defRPr/>
            </a:pPr>
            <a:r>
              <a:rPr altLang="nb-NO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Hatytringer</a:t>
            </a:r>
            <a:r>
              <a:rPr altLang="nb-NO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, </a:t>
            </a:r>
            <a:r>
              <a:rPr altLang="nb-NO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fordommer</a:t>
            </a:r>
            <a:r>
              <a:rPr altLang="nb-NO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, </a:t>
            </a:r>
            <a:r>
              <a:rPr altLang="nb-NO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krenkende</a:t>
            </a:r>
            <a:r>
              <a:rPr altLang="nb-NO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språk</a:t>
            </a:r>
            <a:r>
              <a:rPr altLang="nb-NO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, </a:t>
            </a:r>
            <a:r>
              <a:rPr altLang="nb-NO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kjønnsskjevhet</a:t>
            </a:r>
            <a:r>
              <a:rPr altLang="nb-NO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, </a:t>
            </a:r>
            <a:r>
              <a:rPr altLang="nb-NO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osv</a:t>
            </a:r>
            <a:r>
              <a:rPr altLang="nb-NO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.</a:t>
            </a:r>
          </a:p>
          <a:p>
            <a:pPr eaLnBrk="1" hangingPunct="1">
              <a:spcBef>
                <a:spcPts val="1400"/>
              </a:spcBef>
              <a:spcAft>
                <a:spcPct val="0"/>
              </a:spcAft>
              <a:defRPr/>
            </a:pPr>
            <a:r>
              <a:rPr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Hvordan</a:t>
            </a:r>
            <a:r>
              <a:rPr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beskytte</a:t>
            </a:r>
            <a:r>
              <a:rPr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brukerens</a:t>
            </a:r>
            <a:r>
              <a:rPr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personvern</a:t>
            </a:r>
            <a:r>
              <a:rPr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?</a:t>
            </a:r>
          </a:p>
          <a:p>
            <a:pPr eaLnBrk="1" hangingPunct="1">
              <a:spcBef>
                <a:spcPts val="1400"/>
              </a:spcBef>
              <a:spcAft>
                <a:spcPct val="0"/>
              </a:spcAft>
              <a:defRPr/>
            </a:pPr>
            <a:r>
              <a:rPr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Forsterker</a:t>
            </a:r>
            <a:r>
              <a:rPr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virtuelle</a:t>
            </a:r>
            <a:r>
              <a:rPr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assistenter</a:t>
            </a:r>
            <a:r>
              <a:rPr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kjønnsstereotyper</a:t>
            </a:r>
            <a:r>
              <a:rPr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?</a:t>
            </a:r>
          </a:p>
          <a:p>
            <a:pPr eaLnBrk="1" hangingPunct="1">
              <a:spcBef>
                <a:spcPts val="1400"/>
              </a:spcBef>
              <a:spcAft>
                <a:spcPct val="0"/>
              </a:spcAft>
              <a:defRPr/>
            </a:pPr>
            <a:r>
              <a:rPr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Hvordan</a:t>
            </a:r>
            <a:r>
              <a:rPr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unngå</a:t>
            </a:r>
            <a:r>
              <a:rPr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at </a:t>
            </a:r>
            <a:r>
              <a:rPr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prateroboter</a:t>
            </a:r>
            <a:r>
              <a:rPr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bruke</a:t>
            </a:r>
            <a:r>
              <a:rPr lang="nb-NO"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s </a:t>
            </a:r>
            <a:r>
              <a:rPr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til</a:t>
            </a:r>
            <a:r>
              <a:rPr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å</a:t>
            </a:r>
            <a:r>
              <a:rPr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sz="24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bedra</a:t>
            </a:r>
            <a:r>
              <a:rPr altLang="nb-NO" sz="24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folk?</a:t>
            </a:r>
          </a:p>
          <a:p>
            <a:pPr eaLnBrk="1" hangingPunct="1">
              <a:spcBef>
                <a:spcPts val="1400"/>
              </a:spcBef>
              <a:spcAft>
                <a:spcPct val="0"/>
              </a:spcAft>
              <a:defRPr/>
            </a:pPr>
            <a:endParaRPr altLang="nb-NO" sz="2400" dirty="0">
              <a:latin typeface="Arial" panose="020B0604020202020204" pitchFamily="34" charset="0"/>
              <a:ea typeface="SimSun" panose="02010600030101010101" pitchFamily="2" charset="-122"/>
              <a:cs typeface="Lucida Sans" panose="020B0602030504020204" pitchFamily="34" charset="77"/>
            </a:endParaRP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2EA5D5B-7020-9D45-8A14-6BB0C3936DA7}"/>
              </a:ext>
            </a:extLst>
          </p:cNvPr>
          <p:cNvSpPr txBox="1"/>
          <p:nvPr/>
        </p:nvSpPr>
        <p:spPr>
          <a:xfrm>
            <a:off x="8499475" y="6308725"/>
            <a:ext cx="392113" cy="288925"/>
          </a:xfrm>
          <a:prstGeom prst="rect">
            <a:avLst/>
          </a:prstGeom>
          <a:noFill/>
          <a:ln cap="flat">
            <a:noFill/>
          </a:ln>
        </p:spPr>
        <p:txBody>
          <a:bodyPr compatLnSpc="0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6B55991-32D1-7E46-BDD2-66FDDF395335}" type="slidenum">
              <a:rPr lang="en-GB" sz="100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39</a:t>
            </a:fld>
            <a:endParaRPr lang="en-GB" sz="1000">
              <a:solidFill>
                <a:srgbClr val="000000"/>
              </a:solidFill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27D16C60-F7E8-694C-AB5E-00754AB1D75A}"/>
              </a:ext>
            </a:extLst>
          </p:cNvPr>
          <p:cNvSpPr txBox="1"/>
          <p:nvPr/>
        </p:nvSpPr>
        <p:spPr>
          <a:xfrm>
            <a:off x="1486993" y="5445224"/>
            <a:ext cx="7242175" cy="749300"/>
          </a:xfrm>
          <a:prstGeom prst="rect">
            <a:avLst/>
          </a:prstGeom>
          <a:noFill/>
          <a:ln cap="flat">
            <a:noFill/>
          </a:ln>
        </p:spPr>
        <p:txBody>
          <a:bodyPr compatLnSpc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2140">
                <a:solidFill>
                  <a:srgbClr val="C00000"/>
                </a:solidFill>
                <a:latin typeface="Arial" pitchFamily="18"/>
                <a:ea typeface="SimSun" pitchFamily="2"/>
                <a:cs typeface="Lucida Sans" pitchFamily="2"/>
              </a:rPr>
              <a:t>«Nei Siri, det kan du ikke si!», </a:t>
            </a:r>
            <a:r>
              <a:rPr lang="nb-NO" sz="2140">
                <a:solidFill>
                  <a:srgbClr val="C00000"/>
                </a:solidFill>
                <a:latin typeface="Arial" pitchFamily="18"/>
                <a:ea typeface="SimSun" pitchFamily="2"/>
                <a:cs typeface="Lucida Sans" pitchFamily="2"/>
                <a:hlinkClick r:id="rId3"/>
              </a:rPr>
              <a:t>https://blogg.forskning.no/akademiet-for-yngre-forskere</a:t>
            </a:r>
          </a:p>
        </p:txBody>
      </p:sp>
    </p:spTree>
    <p:extLst>
      <p:ext uri="{BB962C8B-B14F-4D97-AF65-F5344CB8AC3E}">
        <p14:creationId xmlns:p14="http://schemas.microsoft.com/office/powerpoint/2010/main" val="1980132952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tel 1">
            <a:extLst>
              <a:ext uri="{FF2B5EF4-FFF2-40B4-BE49-F238E27FC236}">
                <a16:creationId xmlns:a16="http://schemas.microsoft.com/office/drawing/2014/main" id="{48D943A9-2436-2C43-825A-663D7C2E57B9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nb-NO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Plan for i dag</a:t>
            </a:r>
          </a:p>
        </p:txBody>
      </p:sp>
      <p:sp>
        <p:nvSpPr>
          <p:cNvPr id="18434" name="Plassholder for innhold 2">
            <a:extLst>
              <a:ext uri="{FF2B5EF4-FFF2-40B4-BE49-F238E27FC236}">
                <a16:creationId xmlns:a16="http://schemas.microsoft.com/office/drawing/2014/main" id="{A9580FE9-8288-9E45-BF19-6A72B2CE7A54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252413" y="1524000"/>
            <a:ext cx="8640762" cy="4114800"/>
          </a:xfrm>
        </p:spPr>
        <p:txBody>
          <a:bodyPr lIns="91440" tIns="45720" rIns="91440" bIns="45720"/>
          <a:lstStyle/>
          <a:p>
            <a:pPr eaLnBrk="1" hangingPunct="1">
              <a:spcBef>
                <a:spcPts val="1400"/>
              </a:spcBef>
              <a:spcAft>
                <a:spcPct val="0"/>
              </a:spcAft>
              <a:defRPr/>
            </a:pPr>
            <a:r>
              <a:rPr altLang="nb-NO" sz="2400" b="1">
                <a:solidFill>
                  <a:srgbClr val="16A827"/>
                </a:solidFill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Introduksjon</a:t>
            </a:r>
          </a:p>
          <a:p>
            <a:pPr eaLnBrk="1" hangingPunct="1">
              <a:spcBef>
                <a:spcPts val="1400"/>
              </a:spcBef>
              <a:spcAft>
                <a:spcPct val="0"/>
              </a:spcAft>
              <a:defRPr/>
            </a:pPr>
            <a:r>
              <a:rPr altLang="nb-NO" sz="2400">
                <a:solidFill>
                  <a:srgbClr val="BFBFBF"/>
                </a:solidFill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Hva er </a:t>
            </a:r>
            <a:r>
              <a:rPr lang="nb-NO" altLang="nb-NO" sz="2400">
                <a:solidFill>
                  <a:srgbClr val="BFBFBF"/>
                </a:solidFill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en samtale</a:t>
            </a:r>
            <a:r>
              <a:rPr altLang="nb-NO" sz="2400">
                <a:solidFill>
                  <a:srgbClr val="BFBFBF"/>
                </a:solidFill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?</a:t>
            </a:r>
          </a:p>
          <a:p>
            <a:pPr eaLnBrk="1" hangingPunct="1">
              <a:spcBef>
                <a:spcPts val="1400"/>
              </a:spcBef>
              <a:spcAft>
                <a:spcPct val="0"/>
              </a:spcAft>
              <a:defRPr/>
            </a:pPr>
            <a:r>
              <a:rPr altLang="nb-NO" sz="2400">
                <a:solidFill>
                  <a:srgbClr val="BFBFBF"/>
                </a:solidFill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Prateroboter</a:t>
            </a:r>
            <a:endParaRPr lang="nb-NO" altLang="nb-NO" sz="2400">
              <a:solidFill>
                <a:srgbClr val="BFBFBF"/>
              </a:solidFill>
              <a:latin typeface="Arial" panose="020B0604020202020204" pitchFamily="34" charset="0"/>
              <a:ea typeface="SimSun" panose="02010600030101010101" pitchFamily="2" charset="-122"/>
              <a:cs typeface="Lucida Sans" panose="020B0602030504020204" pitchFamily="34" charset="77"/>
            </a:endParaRPr>
          </a:p>
          <a:p>
            <a:pPr lvl="1" eaLnBrk="1" hangingPunct="1">
              <a:defRPr/>
            </a:pPr>
            <a:r>
              <a:rPr lang="en-GB" altLang="nb-NO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Regelbaserte systemer</a:t>
            </a:r>
          </a:p>
          <a:p>
            <a:pPr lvl="1" eaLnBrk="1" hangingPunct="1">
              <a:defRPr/>
            </a:pPr>
            <a:r>
              <a:rPr lang="en-GB" altLang="nb-NO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IR og seq2seq modeller</a:t>
            </a:r>
          </a:p>
          <a:p>
            <a:pPr lvl="1" eaLnBrk="1" hangingPunct="1">
              <a:defRPr/>
            </a:pPr>
            <a:r>
              <a:rPr lang="en-GB" altLang="nb-NO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Intentgjenkjenning</a:t>
            </a:r>
          </a:p>
          <a:p>
            <a:pPr eaLnBrk="1" hangingPunct="1">
              <a:spcBef>
                <a:spcPts val="1400"/>
              </a:spcBef>
              <a:spcAft>
                <a:spcPct val="0"/>
              </a:spcAft>
              <a:defRPr/>
            </a:pPr>
            <a:r>
              <a:rPr altLang="nb-NO" sz="2400">
                <a:solidFill>
                  <a:srgbClr val="BFBFBF"/>
                </a:solidFill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Dialogstyring</a:t>
            </a:r>
          </a:p>
          <a:p>
            <a:pPr eaLnBrk="1" hangingPunct="1">
              <a:spcBef>
                <a:spcPts val="1400"/>
              </a:spcBef>
              <a:spcAft>
                <a:spcPct val="0"/>
              </a:spcAft>
              <a:defRPr/>
            </a:pPr>
            <a:r>
              <a:rPr altLang="nb-NO" sz="2400">
                <a:solidFill>
                  <a:srgbClr val="BFBFBF"/>
                </a:solidFill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Etiske betrakninger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70BABB5-CF5D-F042-8FCA-5421E47322A0}"/>
              </a:ext>
            </a:extLst>
          </p:cNvPr>
          <p:cNvSpPr txBox="1"/>
          <p:nvPr/>
        </p:nvSpPr>
        <p:spPr>
          <a:xfrm>
            <a:off x="8499475" y="6308725"/>
            <a:ext cx="392113" cy="288925"/>
          </a:xfrm>
          <a:prstGeom prst="rect">
            <a:avLst/>
          </a:prstGeom>
          <a:noFill/>
          <a:ln cap="flat">
            <a:noFill/>
          </a:ln>
        </p:spPr>
        <p:txBody>
          <a:bodyPr compatLnSpc="0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111561A-583D-B749-93D7-5467CA76746E}" type="slidenum">
              <a:rPr lang="en-GB" sz="100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en-GB" sz="1000">
              <a:solidFill>
                <a:srgbClr val="000000"/>
              </a:solidFill>
              <a:latin typeface="Arial" pitchFamily="18"/>
              <a:ea typeface="SimSun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951993359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tel 1">
            <a:extLst>
              <a:ext uri="{FF2B5EF4-FFF2-40B4-BE49-F238E27FC236}">
                <a16:creationId xmlns:a16="http://schemas.microsoft.com/office/drawing/2014/main" id="{05034045-02AF-2343-B264-39F8421CFD60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nb-NO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Dialogsystemer?</a:t>
            </a:r>
            <a:endParaRPr altLang="nb-NO" dirty="0">
              <a:latin typeface="Arial" panose="020B0604020202020204" pitchFamily="34" charset="0"/>
              <a:ea typeface="SimSun" panose="02010600030101010101" pitchFamily="2" charset="-122"/>
              <a:cs typeface="Lucida Sans" panose="020B0602030504020204" pitchFamily="34" charset="77"/>
            </a:endParaRPr>
          </a:p>
        </p:txBody>
      </p:sp>
      <p:sp>
        <p:nvSpPr>
          <p:cNvPr id="3" name="Plassholder for lysbildenummer 3">
            <a:extLst>
              <a:ext uri="{FF2B5EF4-FFF2-40B4-BE49-F238E27FC236}">
                <a16:creationId xmlns:a16="http://schemas.microsoft.com/office/drawing/2014/main" id="{B898E8E5-F2EF-8044-9DC4-7D20252635CE}"/>
              </a:ext>
            </a:extLst>
          </p:cNvPr>
          <p:cNvSpPr txBox="1"/>
          <p:nvPr/>
        </p:nvSpPr>
        <p:spPr>
          <a:xfrm>
            <a:off x="8412163" y="6308725"/>
            <a:ext cx="479425" cy="288925"/>
          </a:xfrm>
          <a:prstGeom prst="rect">
            <a:avLst/>
          </a:prstGeom>
          <a:noFill/>
          <a:ln cap="flat">
            <a:noFill/>
          </a:ln>
        </p:spPr>
        <p:txBody>
          <a:bodyPr lIns="122040" tIns="60840" rIns="122040" bIns="60840" compatLnSpc="0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ADF95B4-46F1-2B4A-9162-8045C433A7F1}" type="slidenum">
              <a:rPr lang="en-GB" sz="1340" kern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en-GB" sz="1340" kern="0">
              <a:solidFill>
                <a:srgbClr val="000000"/>
              </a:solidFill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4" name="A spoken dialogue system (SDS) is a computer system designed to interact with humans using (spoken) natural language">
            <a:extLst>
              <a:ext uri="{FF2B5EF4-FFF2-40B4-BE49-F238E27FC236}">
                <a16:creationId xmlns:a16="http://schemas.microsoft.com/office/drawing/2014/main" id="{B74D7C64-6DBF-4A46-95BE-C61BC5087F6E}"/>
              </a:ext>
            </a:extLst>
          </p:cNvPr>
          <p:cNvSpPr txBox="1"/>
          <p:nvPr/>
        </p:nvSpPr>
        <p:spPr>
          <a:xfrm>
            <a:off x="219472" y="1389290"/>
            <a:ext cx="4738450" cy="1704975"/>
          </a:xfrm>
          <a:prstGeom prst="rect">
            <a:avLst/>
          </a:prstGeom>
          <a:noFill/>
          <a:ln cap="flat">
            <a:noFill/>
          </a:ln>
        </p:spPr>
        <p:txBody>
          <a:bodyPr lIns="122040" tIns="60840" rIns="122040" bIns="60840" compatLnSpc="0"/>
          <a:lstStyle/>
          <a:p>
            <a:pPr eaLnBrk="1" fontAlgn="auto" hangingPunct="1">
              <a:spcBef>
                <a:spcPts val="1735"/>
              </a:spcBef>
              <a:spcAft>
                <a:spcPts val="0"/>
              </a:spcAft>
              <a:defRPr/>
            </a:pPr>
            <a:r>
              <a:rPr lang="en-US" sz="2800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= </a:t>
            </a:r>
            <a:r>
              <a:rPr lang="en-US" sz="2800" kern="0" dirty="0" err="1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dataprogrammer</a:t>
            </a:r>
            <a:r>
              <a:rPr lang="en-US" sz="2800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("bots") </a:t>
            </a:r>
            <a:r>
              <a:rPr lang="en-US" sz="2800" kern="0" dirty="0" err="1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utviklet</a:t>
            </a:r>
            <a:r>
              <a:rPr lang="en-US" sz="2800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til</a:t>
            </a:r>
            <a:r>
              <a:rPr lang="en-US" sz="2800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å </a:t>
            </a:r>
            <a:r>
              <a:rPr lang="en-US" sz="2800" kern="0" dirty="0" err="1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samhandle</a:t>
            </a:r>
            <a:r>
              <a:rPr lang="en-US" sz="2800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med </a:t>
            </a:r>
            <a:r>
              <a:rPr lang="en-US" sz="2800" kern="0" dirty="0" err="1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mennesker</a:t>
            </a:r>
            <a:r>
              <a:rPr lang="en-US" sz="2800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ved </a:t>
            </a:r>
            <a:r>
              <a:rPr lang="en-US" sz="2800" kern="0" dirty="0" err="1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hjelp</a:t>
            </a:r>
            <a:r>
              <a:rPr lang="en-US" sz="2800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av (</a:t>
            </a:r>
            <a:r>
              <a:rPr lang="en-US" sz="2800" kern="0" dirty="0" err="1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talte</a:t>
            </a:r>
            <a:r>
              <a:rPr lang="en-US" sz="2800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eller</a:t>
            </a:r>
            <a:r>
              <a:rPr lang="en-US" sz="2800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tekstbaserte</a:t>
            </a:r>
            <a:r>
              <a:rPr lang="en-US" sz="2800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) </a:t>
            </a:r>
            <a:r>
              <a:rPr lang="en-US" sz="2800" kern="0" dirty="0" err="1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naturlige</a:t>
            </a:r>
            <a:r>
              <a:rPr lang="en-US" sz="2800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språk</a:t>
            </a:r>
            <a:endParaRPr lang="en-US" sz="2800" kern="0" dirty="0">
              <a:solidFill>
                <a:srgbClr val="000000"/>
              </a:solidFill>
              <a:latin typeface="Arial" pitchFamily="18"/>
              <a:ea typeface="SimSun" pitchFamily="2"/>
              <a:cs typeface="Lucida Sans" pitchFamily="2"/>
            </a:endParaRPr>
          </a:p>
        </p:txBody>
      </p:sp>
      <p:pic>
        <p:nvPicPr>
          <p:cNvPr id="20484" name="canstockphoto3857357.jpg" descr="canstockphoto3857357.jpg">
            <a:extLst>
              <a:ext uri="{FF2B5EF4-FFF2-40B4-BE49-F238E27FC236}">
                <a16:creationId xmlns:a16="http://schemas.microsoft.com/office/drawing/2014/main" id="{18EFECB9-6C4D-724F-AF29-94F2CAB2E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153" y="5154173"/>
            <a:ext cx="1152525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ialogue system">
            <a:extLst>
              <a:ext uri="{FF2B5EF4-FFF2-40B4-BE49-F238E27FC236}">
                <a16:creationId xmlns:a16="http://schemas.microsoft.com/office/drawing/2014/main" id="{3A409B77-7DDF-D34A-93FD-CCBCD542DA41}"/>
              </a:ext>
            </a:extLst>
          </p:cNvPr>
          <p:cNvSpPr/>
          <p:nvPr/>
        </p:nvSpPr>
        <p:spPr>
          <a:xfrm>
            <a:off x="1758876" y="3975869"/>
            <a:ext cx="2313524" cy="74927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216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6D8F"/>
          </a:solidFill>
          <a:ln w="25560" cap="flat">
            <a:solidFill>
              <a:srgbClr val="000000"/>
            </a:solidFill>
            <a:prstDash val="solid"/>
            <a:miter/>
          </a:ln>
        </p:spPr>
        <p:txBody>
          <a:bodyPr lIns="35640" tIns="35640" rIns="35640" bIns="35640" anchor="ctr" compatLnSpc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2800" kern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18"/>
                <a:ea typeface="SimSun" pitchFamily="2"/>
                <a:cs typeface="Lucida Sans" pitchFamily="2"/>
              </a:rPr>
              <a:t>Dialogsystem</a:t>
            </a:r>
          </a:p>
        </p:txBody>
      </p:sp>
      <p:grpSp>
        <p:nvGrpSpPr>
          <p:cNvPr id="7" name="Grupper">
            <a:extLst>
              <a:ext uri="{FF2B5EF4-FFF2-40B4-BE49-F238E27FC236}">
                <a16:creationId xmlns:a16="http://schemas.microsoft.com/office/drawing/2014/main" id="{FC07BFFA-4A8F-C841-B459-2ABD91D5182E}"/>
              </a:ext>
            </a:extLst>
          </p:cNvPr>
          <p:cNvGrpSpPr>
            <a:grpSpLocks/>
          </p:cNvGrpSpPr>
          <p:nvPr/>
        </p:nvGrpSpPr>
        <p:grpSpPr bwMode="auto">
          <a:xfrm>
            <a:off x="330833" y="4805513"/>
            <a:ext cx="1786181" cy="1177416"/>
            <a:chOff x="-2659914" y="4743649"/>
            <a:chExt cx="4312985" cy="1258286"/>
          </a:xfrm>
        </p:grpSpPr>
        <p:sp>
          <p:nvSpPr>
            <p:cNvPr id="8" name="input speech signal…">
              <a:extLst>
                <a:ext uri="{FF2B5EF4-FFF2-40B4-BE49-F238E27FC236}">
                  <a16:creationId xmlns:a16="http://schemas.microsoft.com/office/drawing/2014/main" id="{ED06E78B-CB94-884B-B50D-3AC1A991FCB2}"/>
                </a:ext>
              </a:extLst>
            </p:cNvPr>
            <p:cNvSpPr txBox="1"/>
            <p:nvPr/>
          </p:nvSpPr>
          <p:spPr>
            <a:xfrm>
              <a:off x="-2659914" y="5598155"/>
              <a:ext cx="4123810" cy="403780"/>
            </a:xfrm>
            <a:prstGeom prst="rect">
              <a:avLst/>
            </a:prstGeom>
            <a:noFill/>
            <a:ln cap="flat">
              <a:noFill/>
            </a:ln>
          </p:spPr>
          <p:txBody>
            <a:bodyPr wrap="square" lIns="35640" tIns="35640" rIns="35640" bIns="35640" anchor="ctr" compatLnSpc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b-NO" sz="2250" i="1" kern="0" dirty="0">
                  <a:solidFill>
                    <a:srgbClr val="831100"/>
                  </a:solidFill>
                  <a:latin typeface="Arial" pitchFamily="18"/>
                  <a:ea typeface="SimSun" pitchFamily="2"/>
                  <a:cs typeface="Lucida Sans" pitchFamily="2"/>
                </a:rPr>
                <a:t>brukerytring</a:t>
              </a:r>
            </a:p>
          </p:txBody>
        </p:sp>
        <p:sp>
          <p:nvSpPr>
            <p:cNvPr id="9" name="Linje">
              <a:extLst>
                <a:ext uri="{FF2B5EF4-FFF2-40B4-BE49-F238E27FC236}">
                  <a16:creationId xmlns:a16="http://schemas.microsoft.com/office/drawing/2014/main" id="{F6F9D7B4-4BE7-D14B-93DE-CD7DF1624570}"/>
                </a:ext>
              </a:extLst>
            </p:cNvPr>
            <p:cNvSpPr/>
            <p:nvPr/>
          </p:nvSpPr>
          <p:spPr>
            <a:xfrm rot="21403971">
              <a:off x="641440" y="4743649"/>
              <a:ext cx="1011631" cy="109468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425"/>
                <a:gd name="f7" fmla="val 21600"/>
                <a:gd name="f8" fmla="+- 0 0 9175"/>
                <a:gd name="f9" fmla="val 9538"/>
                <a:gd name="f10" fmla="val 3038"/>
                <a:gd name="f11" fmla="val 2945"/>
                <a:gd name="f12" fmla="val 7378"/>
                <a:gd name="f13" fmla="+- 0 0 0"/>
                <a:gd name="f14" fmla="*/ f3 1 12425"/>
                <a:gd name="f15" fmla="*/ f4 1 21600"/>
                <a:gd name="f16" fmla="+- f7 0 f5"/>
                <a:gd name="f17" fmla="+- f6 0 f5"/>
                <a:gd name="f18" fmla="*/ f13 f0 1"/>
                <a:gd name="f19" fmla="*/ f16 1 2"/>
                <a:gd name="f20" fmla="*/ f17 1 2"/>
                <a:gd name="f21" fmla="*/ f17 1 12425"/>
                <a:gd name="f22" fmla="*/ f16 1 21600"/>
                <a:gd name="f23" fmla="*/ f18 1 f2"/>
                <a:gd name="f24" fmla="*/ f20 1 f21"/>
                <a:gd name="f25" fmla="*/ f19 1 f22"/>
                <a:gd name="f26" fmla="*/ 0 1 f21"/>
                <a:gd name="f27" fmla="*/ f6 1 f21"/>
                <a:gd name="f28" fmla="*/ 0 1 f22"/>
                <a:gd name="f29" fmla="*/ f7 1 f22"/>
                <a:gd name="f30" fmla="+- f23 0 f1"/>
                <a:gd name="f31" fmla="*/ f26 f14 1"/>
                <a:gd name="f32" fmla="*/ f27 f14 1"/>
                <a:gd name="f33" fmla="*/ f29 f15 1"/>
                <a:gd name="f34" fmla="*/ f28 f15 1"/>
                <a:gd name="f35" fmla="*/ f24 f14 1"/>
                <a:gd name="f36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35" y="f36"/>
                </a:cxn>
                <a:cxn ang="f30">
                  <a:pos x="f35" y="f36"/>
                </a:cxn>
                <a:cxn ang="f30">
                  <a:pos x="f35" y="f36"/>
                </a:cxn>
                <a:cxn ang="f30">
                  <a:pos x="f35" y="f36"/>
                </a:cxn>
              </a:cxnLst>
              <a:rect l="f31" t="f34" r="f32" b="f33"/>
              <a:pathLst>
                <a:path w="12425" h="21600">
                  <a:moveTo>
                    <a:pt x="f6" y="f7"/>
                  </a:moveTo>
                  <a:cubicBezTo>
                    <a:pt x="f8" y="f9"/>
                    <a:pt x="f10" y="f11"/>
                    <a:pt x="f12" y="f5"/>
                  </a:cubicBezTo>
                </a:path>
              </a:pathLst>
            </a:custGeom>
            <a:noFill/>
            <a:ln w="76320" cap="flat">
              <a:solidFill>
                <a:srgbClr val="831100"/>
              </a:solidFill>
              <a:prstDash val="solid"/>
              <a:miter/>
              <a:tailEnd type="arrow"/>
            </a:ln>
          </p:spPr>
          <p:txBody>
            <a:bodyPr lIns="35640" tIns="35640" rIns="35640" bIns="35640" anchor="ctr" compatLnSpc="0"/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 dirty="0">
                <a:latin typeface="Arial" pitchFamily="18"/>
                <a:ea typeface="SimSun" pitchFamily="2"/>
                <a:cs typeface="Lucida Sans" pitchFamily="2"/>
              </a:endParaRPr>
            </a:p>
          </p:txBody>
        </p:sp>
      </p:grpSp>
      <p:grpSp>
        <p:nvGrpSpPr>
          <p:cNvPr id="10" name="Grupper">
            <a:extLst>
              <a:ext uri="{FF2B5EF4-FFF2-40B4-BE49-F238E27FC236}">
                <a16:creationId xmlns:a16="http://schemas.microsoft.com/office/drawing/2014/main" id="{F58F71CB-C735-224E-A19B-EAB4717F0A59}"/>
              </a:ext>
            </a:extLst>
          </p:cNvPr>
          <p:cNvGrpSpPr>
            <a:grpSpLocks/>
          </p:cNvGrpSpPr>
          <p:nvPr/>
        </p:nvGrpSpPr>
        <p:grpSpPr bwMode="auto">
          <a:xfrm rot="779904">
            <a:off x="3272511" y="4995532"/>
            <a:ext cx="1761707" cy="1074519"/>
            <a:chOff x="5303528" y="4047008"/>
            <a:chExt cx="5522978" cy="2139894"/>
          </a:xfrm>
        </p:grpSpPr>
        <p:sp>
          <p:nvSpPr>
            <p:cNvPr id="11" name="output speech signal…">
              <a:extLst>
                <a:ext uri="{FF2B5EF4-FFF2-40B4-BE49-F238E27FC236}">
                  <a16:creationId xmlns:a16="http://schemas.microsoft.com/office/drawing/2014/main" id="{0918A126-A656-F648-B230-A10D38724F4C}"/>
                </a:ext>
              </a:extLst>
            </p:cNvPr>
            <p:cNvSpPr txBox="1"/>
            <p:nvPr/>
          </p:nvSpPr>
          <p:spPr>
            <a:xfrm rot="20820096">
              <a:off x="5515563" y="5584330"/>
              <a:ext cx="5310943" cy="602572"/>
            </a:xfrm>
            <a:prstGeom prst="rect">
              <a:avLst/>
            </a:prstGeom>
            <a:noFill/>
            <a:ln cap="flat">
              <a:noFill/>
            </a:ln>
          </p:spPr>
          <p:txBody>
            <a:bodyPr wrap="square" lIns="35640" tIns="35640" rIns="35640" bIns="35640" anchor="ctr" compatLnSpc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b-NO" sz="2250" i="1" kern="0">
                  <a:solidFill>
                    <a:srgbClr val="831100"/>
                  </a:solidFill>
                  <a:latin typeface="Arial" pitchFamily="18"/>
                  <a:ea typeface="SimSun" pitchFamily="2"/>
                  <a:cs typeface="Lucida Sans" pitchFamily="2"/>
                </a:rPr>
                <a:t>maskinytring</a:t>
              </a:r>
            </a:p>
          </p:txBody>
        </p:sp>
        <p:sp>
          <p:nvSpPr>
            <p:cNvPr id="12" name="Linje">
              <a:extLst>
                <a:ext uri="{FF2B5EF4-FFF2-40B4-BE49-F238E27FC236}">
                  <a16:creationId xmlns:a16="http://schemas.microsoft.com/office/drawing/2014/main" id="{96045D32-5DB1-F44A-A73B-903A69A47DBA}"/>
                </a:ext>
              </a:extLst>
            </p:cNvPr>
            <p:cNvSpPr/>
            <p:nvPr/>
          </p:nvSpPr>
          <p:spPr>
            <a:xfrm rot="681000">
              <a:off x="5303528" y="4047008"/>
              <a:ext cx="1696869" cy="17119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699"/>
                <a:gd name="f7" fmla="val 21600"/>
                <a:gd name="f8" fmla="val 3419"/>
                <a:gd name="f9" fmla="val 14536"/>
                <a:gd name="f10" fmla="+- 0 0 0"/>
                <a:gd name="f11" fmla="*/ f3 1 10699"/>
                <a:gd name="f12" fmla="*/ f4 1 21600"/>
                <a:gd name="f13" fmla="+- f7 0 f5"/>
                <a:gd name="f14" fmla="+- f6 0 f5"/>
                <a:gd name="f15" fmla="*/ f10 f0 1"/>
                <a:gd name="f16" fmla="*/ f13 1 2"/>
                <a:gd name="f17" fmla="*/ f14 1 2"/>
                <a:gd name="f18" fmla="*/ f14 1 10699"/>
                <a:gd name="f19" fmla="*/ f13 1 21600"/>
                <a:gd name="f20" fmla="*/ f15 1 f2"/>
                <a:gd name="f21" fmla="*/ f17 1 f18"/>
                <a:gd name="f22" fmla="*/ f16 1 f19"/>
                <a:gd name="f23" fmla="*/ 0 1 f18"/>
                <a:gd name="f24" fmla="*/ f6 1 f18"/>
                <a:gd name="f25" fmla="*/ 0 1 f19"/>
                <a:gd name="f26" fmla="*/ f7 1 f19"/>
                <a:gd name="f27" fmla="+- f20 0 f1"/>
                <a:gd name="f28" fmla="*/ f23 f11 1"/>
                <a:gd name="f29" fmla="*/ f24 f11 1"/>
                <a:gd name="f30" fmla="*/ f26 f12 1"/>
                <a:gd name="f31" fmla="*/ f25 f12 1"/>
                <a:gd name="f32" fmla="*/ f21 f11 1"/>
                <a:gd name="f33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32" y="f33"/>
                </a:cxn>
                <a:cxn ang="f27">
                  <a:pos x="f32" y="f33"/>
                </a:cxn>
                <a:cxn ang="f27">
                  <a:pos x="f32" y="f33"/>
                </a:cxn>
                <a:cxn ang="f27">
                  <a:pos x="f32" y="f33"/>
                </a:cxn>
              </a:cxnLst>
              <a:rect l="f28" t="f31" r="f29" b="f30"/>
              <a:pathLst>
                <a:path w="10699" h="21600">
                  <a:moveTo>
                    <a:pt x="f8" y="f5"/>
                  </a:moveTo>
                  <a:cubicBezTo>
                    <a:pt x="f7" y="f9"/>
                    <a:pt x="f5" y="f7"/>
                    <a:pt x="f5" y="f7"/>
                  </a:cubicBezTo>
                </a:path>
              </a:pathLst>
            </a:custGeom>
            <a:noFill/>
            <a:ln w="76320" cap="flat">
              <a:solidFill>
                <a:srgbClr val="831100"/>
              </a:solidFill>
              <a:prstDash val="solid"/>
              <a:miter/>
              <a:tailEnd type="arrow"/>
            </a:ln>
          </p:spPr>
          <p:txBody>
            <a:bodyPr lIns="35640" tIns="35640" rIns="35640" bIns="35640" anchor="ctr" compatLnSpc="0"/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>
                <a:latin typeface="Arial" pitchFamily="18"/>
                <a:ea typeface="SimSun" pitchFamily="2"/>
                <a:cs typeface="Lucida Sans" pitchFamily="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745BD5D-8BDF-422F-9D3C-2621FADFB5C3}"/>
              </a:ext>
            </a:extLst>
          </p:cNvPr>
          <p:cNvSpPr txBox="1"/>
          <p:nvPr/>
        </p:nvSpPr>
        <p:spPr bwMode="white">
          <a:xfrm>
            <a:off x="5666291" y="764680"/>
            <a:ext cx="3312368" cy="5416868"/>
          </a:xfrm>
          <a:prstGeom prst="rect">
            <a:avLst/>
          </a:prstGeom>
          <a:solidFill>
            <a:schemeClr val="bg2">
              <a:lumMod val="85000"/>
              <a:alpha val="50000"/>
            </a:schemeClr>
          </a:solidFill>
          <a:ln>
            <a:solidFill>
              <a:schemeClr val="bg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nb-NO" sz="2800" b="1" baseline="0" dirty="0"/>
              <a:t>Hvorfor?</a:t>
            </a:r>
          </a:p>
          <a:p>
            <a:endParaRPr lang="en-GB" sz="10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i="1" baseline="0" dirty="0" err="1"/>
              <a:t>Brukervennlig</a:t>
            </a:r>
            <a:r>
              <a:rPr lang="en-GB" sz="2400" baseline="0" dirty="0"/>
              <a:t>: du </a:t>
            </a:r>
            <a:r>
              <a:rPr lang="en-GB" sz="2400" baseline="0" dirty="0" err="1"/>
              <a:t>trenger</a:t>
            </a:r>
            <a:r>
              <a:rPr lang="en-GB" sz="2400" baseline="0" dirty="0"/>
              <a:t> bare å </a:t>
            </a:r>
            <a:r>
              <a:rPr lang="en-GB" sz="2400" baseline="0" dirty="0" err="1"/>
              <a:t>kunne</a:t>
            </a:r>
            <a:r>
              <a:rPr lang="en-GB" sz="2400" baseline="0" dirty="0"/>
              <a:t> snake/</a:t>
            </a:r>
            <a:r>
              <a:rPr lang="en-GB" sz="2400" baseline="0" dirty="0" err="1"/>
              <a:t>skrive</a:t>
            </a:r>
            <a:r>
              <a:rPr lang="en-GB" sz="2400" baseline="0" dirty="0"/>
              <a:t>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1000" baseline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Kan </a:t>
            </a:r>
            <a:r>
              <a:rPr lang="en-GB" sz="2400" dirty="0" err="1"/>
              <a:t>utrykke</a:t>
            </a:r>
            <a:r>
              <a:rPr lang="en-GB" sz="2400" dirty="0"/>
              <a:t> </a:t>
            </a:r>
            <a:r>
              <a:rPr lang="en-GB" sz="2400" i="1" dirty="0" err="1"/>
              <a:t>komplekse</a:t>
            </a:r>
            <a:r>
              <a:rPr lang="en-GB" sz="2400" i="1" dirty="0"/>
              <a:t> </a:t>
            </a:r>
            <a:r>
              <a:rPr lang="en-GB" sz="2400" i="1" dirty="0" err="1"/>
              <a:t>forespørsler</a:t>
            </a:r>
            <a:endParaRPr lang="en-GB" sz="2400" i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1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For </a:t>
            </a:r>
            <a:r>
              <a:rPr lang="en-GB" sz="2400" dirty="0" err="1"/>
              <a:t>talebaserte</a:t>
            </a:r>
            <a:r>
              <a:rPr lang="en-GB" sz="2400" dirty="0"/>
              <a:t> </a:t>
            </a:r>
            <a:r>
              <a:rPr lang="en-GB" sz="2400" dirty="0" err="1"/>
              <a:t>systemer</a:t>
            </a:r>
            <a:r>
              <a:rPr lang="en-GB" sz="2400" dirty="0"/>
              <a:t>: </a:t>
            </a:r>
            <a:r>
              <a:rPr lang="en-GB" sz="2400" i="1" dirty="0" err="1"/>
              <a:t>berøringsfri</a:t>
            </a:r>
            <a:r>
              <a:rPr lang="en-GB" sz="2400" dirty="0"/>
              <a:t> </a:t>
            </a:r>
            <a:r>
              <a:rPr lang="en-GB" sz="2400" dirty="0" err="1"/>
              <a:t>grensesnitt</a:t>
            </a:r>
            <a:r>
              <a:rPr lang="en-GB" sz="2400" dirty="0"/>
              <a:t> (</a:t>
            </a:r>
            <a:r>
              <a:rPr lang="en-GB" sz="2400" dirty="0" err="1"/>
              <a:t>viktig</a:t>
            </a:r>
            <a:r>
              <a:rPr lang="en-GB" sz="2400" dirty="0"/>
              <a:t> for </a:t>
            </a:r>
            <a:r>
              <a:rPr lang="en-GB" sz="2400" dirty="0" err="1"/>
              <a:t>f.eks</a:t>
            </a:r>
            <a:r>
              <a:rPr lang="en-GB" sz="2400" dirty="0"/>
              <a:t>. </a:t>
            </a:r>
            <a:r>
              <a:rPr lang="en-GB" sz="2400" dirty="0" err="1"/>
              <a:t>bilkjøring</a:t>
            </a:r>
            <a:r>
              <a:rPr lang="en-GB" sz="2400" dirty="0"/>
              <a:t>)</a:t>
            </a:r>
            <a:endParaRPr lang="nb-NO" sz="2400" baseline="0" dirty="0"/>
          </a:p>
        </p:txBody>
      </p:sp>
    </p:spTree>
    <p:extLst>
      <p:ext uri="{BB962C8B-B14F-4D97-AF65-F5344CB8AC3E}">
        <p14:creationId xmlns:p14="http://schemas.microsoft.com/office/powerpoint/2010/main" val="221494437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tel 1">
            <a:extLst>
              <a:ext uri="{FF2B5EF4-FFF2-40B4-BE49-F238E27FC236}">
                <a16:creationId xmlns:a16="http://schemas.microsoft.com/office/drawing/2014/main" id="{E352D7C8-644A-4640-801F-C1978A060841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nb-NO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Anvendelser</a:t>
            </a:r>
          </a:p>
        </p:txBody>
      </p:sp>
      <p:sp>
        <p:nvSpPr>
          <p:cNvPr id="3" name="Plassholder for lysbildenummer 3">
            <a:extLst>
              <a:ext uri="{FF2B5EF4-FFF2-40B4-BE49-F238E27FC236}">
                <a16:creationId xmlns:a16="http://schemas.microsoft.com/office/drawing/2014/main" id="{2CB92950-C854-7E49-807A-0A12CB5D35FB}"/>
              </a:ext>
            </a:extLst>
          </p:cNvPr>
          <p:cNvSpPr txBox="1"/>
          <p:nvPr/>
        </p:nvSpPr>
        <p:spPr>
          <a:xfrm>
            <a:off x="8412163" y="6308725"/>
            <a:ext cx="479425" cy="288925"/>
          </a:xfrm>
          <a:prstGeom prst="rect">
            <a:avLst/>
          </a:prstGeom>
          <a:noFill/>
          <a:ln cap="flat">
            <a:noFill/>
          </a:ln>
        </p:spPr>
        <p:txBody>
          <a:bodyPr lIns="122040" tIns="60840" rIns="122040" bIns="60840" compatLnSpc="0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65B3D41-73A1-1143-B1FB-9EB82EFC4C6B}" type="slidenum">
              <a:rPr lang="en-GB" sz="1340" kern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en-GB" sz="1340" kern="0">
              <a:solidFill>
                <a:srgbClr val="000000"/>
              </a:solidFill>
              <a:latin typeface="Arial" pitchFamily="18"/>
              <a:ea typeface="SimSun" pitchFamily="2"/>
              <a:cs typeface="Lucida Sans" pitchFamily="2"/>
            </a:endParaRPr>
          </a:p>
        </p:txBody>
      </p:sp>
      <p:grpSp>
        <p:nvGrpSpPr>
          <p:cNvPr id="4" name="Gruppe 21">
            <a:extLst>
              <a:ext uri="{FF2B5EF4-FFF2-40B4-BE49-F238E27FC236}">
                <a16:creationId xmlns:a16="http://schemas.microsoft.com/office/drawing/2014/main" id="{CA5EB483-085A-DD4B-B4BD-3A2CFC57EB4E}"/>
              </a:ext>
            </a:extLst>
          </p:cNvPr>
          <p:cNvGrpSpPr>
            <a:grpSpLocks/>
          </p:cNvGrpSpPr>
          <p:nvPr/>
        </p:nvGrpSpPr>
        <p:grpSpPr bwMode="auto">
          <a:xfrm>
            <a:off x="442913" y="1604963"/>
            <a:ext cx="3265487" cy="2317750"/>
            <a:chOff x="443520" y="1604880"/>
            <a:chExt cx="3264480" cy="2317680"/>
          </a:xfrm>
        </p:grpSpPr>
        <p:pic>
          <p:nvPicPr>
            <p:cNvPr id="24595" name="Bilde" descr="Bilde">
              <a:extLst>
                <a:ext uri="{FF2B5EF4-FFF2-40B4-BE49-F238E27FC236}">
                  <a16:creationId xmlns:a16="http://schemas.microsoft.com/office/drawing/2014/main" id="{29D931D1-95DF-9F46-B7CF-BBB7D4D6AF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640" y="2468880"/>
              <a:ext cx="2197439" cy="1453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kstSylinder 5">
              <a:extLst>
                <a:ext uri="{FF2B5EF4-FFF2-40B4-BE49-F238E27FC236}">
                  <a16:creationId xmlns:a16="http://schemas.microsoft.com/office/drawing/2014/main" id="{1428C3E3-B827-6141-8E97-8F62419B8295}"/>
                </a:ext>
              </a:extLst>
            </p:cNvPr>
            <p:cNvSpPr txBox="1"/>
            <p:nvPr/>
          </p:nvSpPr>
          <p:spPr>
            <a:xfrm>
              <a:off x="443520" y="1604880"/>
              <a:ext cx="3264480" cy="779438"/>
            </a:xfrm>
            <a:prstGeom prst="rect">
              <a:avLst/>
            </a:prstGeom>
            <a:noFill/>
            <a:ln cap="flat">
              <a:noFill/>
            </a:ln>
          </p:spPr>
          <p:txBody>
            <a:bodyPr lIns="122040" tIns="60840" rIns="122040" bIns="60840" compatLnSpc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b-NO" sz="2140" kern="0">
                  <a:solidFill>
                    <a:srgbClr val="000000"/>
                  </a:solidFill>
                  <a:latin typeface="Arial" pitchFamily="18"/>
                  <a:ea typeface="SimSun" pitchFamily="2"/>
                  <a:cs typeface="Lucida Sans" pitchFamily="2"/>
                </a:rPr>
                <a:t>Virtuelle assistenter  (Siri, Cortana, osv.)</a:t>
              </a:r>
            </a:p>
          </p:txBody>
        </p:sp>
      </p:grpSp>
      <p:grpSp>
        <p:nvGrpSpPr>
          <p:cNvPr id="7" name="Gruppe 23">
            <a:extLst>
              <a:ext uri="{FF2B5EF4-FFF2-40B4-BE49-F238E27FC236}">
                <a16:creationId xmlns:a16="http://schemas.microsoft.com/office/drawing/2014/main" id="{AE6EEB75-089A-AD4A-B605-D86E7D936A60}"/>
              </a:ext>
            </a:extLst>
          </p:cNvPr>
          <p:cNvGrpSpPr>
            <a:grpSpLocks/>
          </p:cNvGrpSpPr>
          <p:nvPr/>
        </p:nvGrpSpPr>
        <p:grpSpPr bwMode="auto">
          <a:xfrm>
            <a:off x="5578475" y="523875"/>
            <a:ext cx="3565525" cy="2474913"/>
            <a:chOff x="5578200" y="524520"/>
            <a:chExt cx="3565800" cy="2474999"/>
          </a:xfrm>
        </p:grpSpPr>
        <p:pic>
          <p:nvPicPr>
            <p:cNvPr id="24593" name="Bilde" descr="Bilde">
              <a:extLst>
                <a:ext uri="{FF2B5EF4-FFF2-40B4-BE49-F238E27FC236}">
                  <a16:creationId xmlns:a16="http://schemas.microsoft.com/office/drawing/2014/main" id="{8FBB53C6-0FCA-6B49-9FA3-E72AE0F754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6600" y="1429559"/>
              <a:ext cx="2222280" cy="1569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kstSylinder 7">
              <a:extLst>
                <a:ext uri="{FF2B5EF4-FFF2-40B4-BE49-F238E27FC236}">
                  <a16:creationId xmlns:a16="http://schemas.microsoft.com/office/drawing/2014/main" id="{4C5A9902-A0CB-5842-8450-298DEA83E877}"/>
                </a:ext>
              </a:extLst>
            </p:cNvPr>
            <p:cNvSpPr txBox="1"/>
            <p:nvPr/>
          </p:nvSpPr>
          <p:spPr>
            <a:xfrm>
              <a:off x="5578200" y="524520"/>
              <a:ext cx="3565800" cy="779490"/>
            </a:xfrm>
            <a:prstGeom prst="rect">
              <a:avLst/>
            </a:prstGeom>
            <a:noFill/>
            <a:ln cap="flat">
              <a:noFill/>
            </a:ln>
          </p:spPr>
          <p:txBody>
            <a:bodyPr lIns="122040" tIns="60840" rIns="122040" bIns="60840" compatLnSpc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b-NO" sz="2140" kern="0">
                  <a:solidFill>
                    <a:srgbClr val="000000"/>
                  </a:solidFill>
                  <a:latin typeface="Arial" pitchFamily="18"/>
                  <a:ea typeface="SimSun" pitchFamily="2"/>
                  <a:cs typeface="Lucida Sans" pitchFamily="2"/>
                </a:rPr>
                <a:t>Stemmebasert navigering og styring i bilen</a:t>
              </a:r>
            </a:p>
          </p:txBody>
        </p:sp>
      </p:grpSp>
      <p:grpSp>
        <p:nvGrpSpPr>
          <p:cNvPr id="10" name="Gruppe 22">
            <a:extLst>
              <a:ext uri="{FF2B5EF4-FFF2-40B4-BE49-F238E27FC236}">
                <a16:creationId xmlns:a16="http://schemas.microsoft.com/office/drawing/2014/main" id="{87C8B574-1825-3B4A-B448-F57C3A59BDD6}"/>
              </a:ext>
            </a:extLst>
          </p:cNvPr>
          <p:cNvGrpSpPr>
            <a:grpSpLocks/>
          </p:cNvGrpSpPr>
          <p:nvPr/>
        </p:nvGrpSpPr>
        <p:grpSpPr bwMode="auto">
          <a:xfrm>
            <a:off x="3367088" y="1727200"/>
            <a:ext cx="2560637" cy="2689225"/>
            <a:chOff x="3366720" y="1726920"/>
            <a:chExt cx="2561760" cy="2689200"/>
          </a:xfrm>
        </p:grpSpPr>
        <p:pic>
          <p:nvPicPr>
            <p:cNvPr id="24591" name="Bilde 9" descr="Et bilde som inneholder innendørs, sitter, flaske, overvåke&#10;&#10;Automatisk generert beskrivelse">
              <a:extLst>
                <a:ext uri="{FF2B5EF4-FFF2-40B4-BE49-F238E27FC236}">
                  <a16:creationId xmlns:a16="http://schemas.microsoft.com/office/drawing/2014/main" id="{D24D7936-2985-6549-B887-E7D12ECE32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360" y="2127240"/>
              <a:ext cx="2288880" cy="2288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Smart home environments">
              <a:extLst>
                <a:ext uri="{FF2B5EF4-FFF2-40B4-BE49-F238E27FC236}">
                  <a16:creationId xmlns:a16="http://schemas.microsoft.com/office/drawing/2014/main" id="{05B3A095-0662-1B4E-80BD-3364245E7190}"/>
                </a:ext>
              </a:extLst>
            </p:cNvPr>
            <p:cNvSpPr txBox="1"/>
            <p:nvPr/>
          </p:nvSpPr>
          <p:spPr>
            <a:xfrm>
              <a:off x="3366720" y="1726920"/>
              <a:ext cx="2561760" cy="396871"/>
            </a:xfrm>
            <a:prstGeom prst="rect">
              <a:avLst/>
            </a:prstGeom>
            <a:noFill/>
            <a:ln cap="flat">
              <a:noFill/>
            </a:ln>
          </p:spPr>
          <p:txBody>
            <a:bodyPr lIns="35640" tIns="35640" rIns="35640" bIns="35640" anchor="ctr" compatLnSpc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b-NO" sz="2110" kern="0">
                  <a:solidFill>
                    <a:srgbClr val="000000"/>
                  </a:solidFill>
                  <a:latin typeface="Arial" pitchFamily="18"/>
                  <a:ea typeface="SimSun" pitchFamily="2"/>
                  <a:cs typeface="Lucida Sans" pitchFamily="2"/>
                </a:rPr>
                <a:t>Smarthusprodukter</a:t>
              </a:r>
            </a:p>
          </p:txBody>
        </p:sp>
      </p:grpSp>
      <p:grpSp>
        <p:nvGrpSpPr>
          <p:cNvPr id="13" name="Gruppe 26">
            <a:extLst>
              <a:ext uri="{FF2B5EF4-FFF2-40B4-BE49-F238E27FC236}">
                <a16:creationId xmlns:a16="http://schemas.microsoft.com/office/drawing/2014/main" id="{E779F14C-8A3B-F24F-BF60-EA9B3F03443A}"/>
              </a:ext>
            </a:extLst>
          </p:cNvPr>
          <p:cNvGrpSpPr>
            <a:grpSpLocks/>
          </p:cNvGrpSpPr>
          <p:nvPr/>
        </p:nvGrpSpPr>
        <p:grpSpPr bwMode="auto">
          <a:xfrm>
            <a:off x="6397625" y="3808413"/>
            <a:ext cx="2363788" cy="2284412"/>
            <a:chOff x="6397919" y="3808440"/>
            <a:chExt cx="2363760" cy="2284200"/>
          </a:xfrm>
        </p:grpSpPr>
        <p:pic>
          <p:nvPicPr>
            <p:cNvPr id="24589" name="servicerobot-4.jpg" descr="servicerobot-4.jpg">
              <a:extLst>
                <a:ext uri="{FF2B5EF4-FFF2-40B4-BE49-F238E27FC236}">
                  <a16:creationId xmlns:a16="http://schemas.microsoft.com/office/drawing/2014/main" id="{C073E094-B837-2B4D-931B-3CD60BAE99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7919" y="4403880"/>
              <a:ext cx="2363760" cy="1688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Smart home environments">
              <a:extLst>
                <a:ext uri="{FF2B5EF4-FFF2-40B4-BE49-F238E27FC236}">
                  <a16:creationId xmlns:a16="http://schemas.microsoft.com/office/drawing/2014/main" id="{C83FD1CA-8707-7B4E-B74C-8464B02908B5}"/>
                </a:ext>
              </a:extLst>
            </p:cNvPr>
            <p:cNvSpPr txBox="1"/>
            <p:nvPr/>
          </p:nvSpPr>
          <p:spPr>
            <a:xfrm>
              <a:off x="6680491" y="3808440"/>
              <a:ext cx="2081188" cy="396838"/>
            </a:xfrm>
            <a:prstGeom prst="rect">
              <a:avLst/>
            </a:prstGeom>
            <a:noFill/>
            <a:ln cap="flat">
              <a:noFill/>
            </a:ln>
          </p:spPr>
          <p:txBody>
            <a:bodyPr lIns="35640" tIns="35640" rIns="35640" bIns="35640" anchor="ctr" compatLnSpc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b-NO" sz="2110" kern="0">
                  <a:solidFill>
                    <a:srgbClr val="000000"/>
                  </a:solidFill>
                  <a:latin typeface="Arial" pitchFamily="18"/>
                  <a:ea typeface="SimSun" pitchFamily="2"/>
                  <a:cs typeface="Lucida Sans" pitchFamily="2"/>
                </a:rPr>
                <a:t>Tjenesteroboter</a:t>
              </a:r>
            </a:p>
          </p:txBody>
        </p:sp>
      </p:grpSp>
      <p:grpSp>
        <p:nvGrpSpPr>
          <p:cNvPr id="19" name="Gruppe 25">
            <a:extLst>
              <a:ext uri="{FF2B5EF4-FFF2-40B4-BE49-F238E27FC236}">
                <a16:creationId xmlns:a16="http://schemas.microsoft.com/office/drawing/2014/main" id="{1686671F-3783-DF4A-A939-CCEB6D527722}"/>
              </a:ext>
            </a:extLst>
          </p:cNvPr>
          <p:cNvGrpSpPr>
            <a:grpSpLocks/>
          </p:cNvGrpSpPr>
          <p:nvPr/>
        </p:nvGrpSpPr>
        <p:grpSpPr bwMode="auto">
          <a:xfrm>
            <a:off x="4079875" y="4541838"/>
            <a:ext cx="2043113" cy="2338387"/>
            <a:chOff x="4079520" y="4541760"/>
            <a:chExt cx="2043719" cy="2338559"/>
          </a:xfrm>
        </p:grpSpPr>
        <p:pic>
          <p:nvPicPr>
            <p:cNvPr id="24585" name="Bilde 19">
              <a:extLst>
                <a:ext uri="{FF2B5EF4-FFF2-40B4-BE49-F238E27FC236}">
                  <a16:creationId xmlns:a16="http://schemas.microsoft.com/office/drawing/2014/main" id="{7818E5A2-68BC-BE4D-9A2B-C36109C7A7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9520" y="4836600"/>
              <a:ext cx="2043719" cy="2043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Smart home environments">
              <a:extLst>
                <a:ext uri="{FF2B5EF4-FFF2-40B4-BE49-F238E27FC236}">
                  <a16:creationId xmlns:a16="http://schemas.microsoft.com/office/drawing/2014/main" id="{36637D6B-0B5C-2A48-91E8-0F2A06BFCA2C}"/>
                </a:ext>
              </a:extLst>
            </p:cNvPr>
            <p:cNvSpPr txBox="1"/>
            <p:nvPr/>
          </p:nvSpPr>
          <p:spPr>
            <a:xfrm>
              <a:off x="4409818" y="4541760"/>
              <a:ext cx="1686425" cy="396904"/>
            </a:xfrm>
            <a:prstGeom prst="rect">
              <a:avLst/>
            </a:prstGeom>
            <a:noFill/>
            <a:ln cap="flat">
              <a:noFill/>
            </a:ln>
          </p:spPr>
          <p:txBody>
            <a:bodyPr lIns="35640" tIns="35640" rIns="35640" bIns="35640" anchor="ctr" compatLnSpc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b-NO" sz="2110" kern="0">
                  <a:solidFill>
                    <a:srgbClr val="000000"/>
                  </a:solidFill>
                  <a:latin typeface="Arial" pitchFamily="18"/>
                  <a:ea typeface="SimSun" pitchFamily="2"/>
                  <a:cs typeface="Lucida Sans" pitchFamily="2"/>
                </a:rPr>
                <a:t>Prateroboter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5D6DD86-4542-476F-AD79-0F1AD8482611}"/>
              </a:ext>
            </a:extLst>
          </p:cNvPr>
          <p:cNvGrpSpPr/>
          <p:nvPr/>
        </p:nvGrpSpPr>
        <p:grpSpPr>
          <a:xfrm>
            <a:off x="789083" y="4404503"/>
            <a:ext cx="2865659" cy="2264857"/>
            <a:chOff x="789083" y="4404503"/>
            <a:chExt cx="2865659" cy="2264857"/>
          </a:xfrm>
        </p:grpSpPr>
        <p:sp>
          <p:nvSpPr>
            <p:cNvPr id="18" name="Tutoring systems and healthcare assistants">
              <a:extLst>
                <a:ext uri="{FF2B5EF4-FFF2-40B4-BE49-F238E27FC236}">
                  <a16:creationId xmlns:a16="http://schemas.microsoft.com/office/drawing/2014/main" id="{C23EE139-BEB2-F542-A78A-C82B21D7B8AC}"/>
                </a:ext>
              </a:extLst>
            </p:cNvPr>
            <p:cNvSpPr txBox="1"/>
            <p:nvPr/>
          </p:nvSpPr>
          <p:spPr bwMode="auto">
            <a:xfrm>
              <a:off x="789083" y="4489556"/>
              <a:ext cx="1550669" cy="694198"/>
            </a:xfrm>
            <a:prstGeom prst="rect">
              <a:avLst/>
            </a:prstGeom>
            <a:noFill/>
            <a:ln cap="flat">
              <a:noFill/>
            </a:ln>
          </p:spPr>
          <p:txBody>
            <a:bodyPr wrap="square" lIns="35640" tIns="35640" rIns="35640" bIns="35640" anchor="ctr" compatLnSpc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b-NO" sz="2110" kern="0" dirty="0">
                  <a:solidFill>
                    <a:srgbClr val="000000"/>
                  </a:solidFill>
                  <a:latin typeface="Arial" pitchFamily="18"/>
                  <a:ea typeface="SimSun" pitchFamily="2"/>
                  <a:cs typeface="Lucida Sans" pitchFamily="2"/>
                </a:rPr>
                <a:t>Lærings </a:t>
              </a:r>
              <a:r>
                <a:rPr lang="nb-NO" sz="2110" kern="0" dirty="0" err="1">
                  <a:solidFill>
                    <a:srgbClr val="000000"/>
                  </a:solidFill>
                  <a:latin typeface="Arial" pitchFamily="18"/>
                  <a:ea typeface="SimSun" pitchFamily="2"/>
                  <a:cs typeface="Lucida Sans" pitchFamily="2"/>
                </a:rPr>
                <a:t>platformer</a:t>
              </a:r>
              <a:endParaRPr lang="nb-NO" sz="2110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pic>
          <p:nvPicPr>
            <p:cNvPr id="1028" name="Picture 4" descr="Duolingo Wiki:Archive/Bots | Duolingo Wiki | Fandom">
              <a:extLst>
                <a:ext uri="{FF2B5EF4-FFF2-40B4-BE49-F238E27FC236}">
                  <a16:creationId xmlns:a16="http://schemas.microsoft.com/office/drawing/2014/main" id="{4AC0E187-1347-49B7-9A80-3EB140E8BF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4073" y="4404503"/>
              <a:ext cx="1550669" cy="2264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79435585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tel 1">
            <a:extLst>
              <a:ext uri="{FF2B5EF4-FFF2-40B4-BE49-F238E27FC236}">
                <a16:creationId xmlns:a16="http://schemas.microsoft.com/office/drawing/2014/main" id="{B9FFA23D-7836-3F44-8F14-AB5C40096F7D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nb-NO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Plan for i dag</a:t>
            </a:r>
          </a:p>
        </p:txBody>
      </p:sp>
      <p:sp>
        <p:nvSpPr>
          <p:cNvPr id="26626" name="Plassholder for innhold 2">
            <a:extLst>
              <a:ext uri="{FF2B5EF4-FFF2-40B4-BE49-F238E27FC236}">
                <a16:creationId xmlns:a16="http://schemas.microsoft.com/office/drawing/2014/main" id="{4A4C94CE-5F00-D247-A248-1F0E1E6483D0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252413" y="1524000"/>
            <a:ext cx="8640762" cy="4114800"/>
          </a:xfrm>
        </p:spPr>
        <p:txBody>
          <a:bodyPr lIns="91440" tIns="45720" rIns="91440" bIns="45720"/>
          <a:lstStyle/>
          <a:p>
            <a:pPr eaLnBrk="1" hangingPunct="1">
              <a:spcBef>
                <a:spcPts val="1400"/>
              </a:spcBef>
              <a:spcAft>
                <a:spcPct val="0"/>
              </a:spcAft>
              <a:defRPr/>
            </a:pPr>
            <a:r>
              <a:rPr altLang="nb-NO" sz="2400">
                <a:solidFill>
                  <a:srgbClr val="BFBFBF"/>
                </a:solidFill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Introduksjon</a:t>
            </a:r>
          </a:p>
          <a:p>
            <a:pPr eaLnBrk="1" hangingPunct="1">
              <a:spcBef>
                <a:spcPts val="1400"/>
              </a:spcBef>
              <a:spcAft>
                <a:spcPct val="0"/>
              </a:spcAft>
              <a:defRPr/>
            </a:pPr>
            <a:r>
              <a:rPr altLang="nb-NO" sz="2400" b="1">
                <a:solidFill>
                  <a:srgbClr val="16A827"/>
                </a:solidFill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Hva er </a:t>
            </a:r>
            <a:r>
              <a:rPr lang="nb-NO" altLang="nb-NO" sz="2400" b="1">
                <a:solidFill>
                  <a:srgbClr val="16A827"/>
                </a:solidFill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en samtale</a:t>
            </a:r>
            <a:r>
              <a:rPr altLang="nb-NO" sz="2400" b="1">
                <a:solidFill>
                  <a:srgbClr val="16A827"/>
                </a:solidFill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?</a:t>
            </a:r>
          </a:p>
          <a:p>
            <a:pPr eaLnBrk="1" hangingPunct="1">
              <a:spcBef>
                <a:spcPts val="1400"/>
              </a:spcBef>
              <a:spcAft>
                <a:spcPct val="0"/>
              </a:spcAft>
              <a:defRPr/>
            </a:pPr>
            <a:r>
              <a:rPr altLang="nb-NO" sz="2400">
                <a:solidFill>
                  <a:srgbClr val="BFBFBF"/>
                </a:solidFill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Prateroboter</a:t>
            </a:r>
          </a:p>
          <a:p>
            <a:pPr lvl="1" eaLnBrk="1" hangingPunct="1">
              <a:defRPr/>
            </a:pPr>
            <a:r>
              <a:rPr lang="en-GB" altLang="nb-NO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Regelbaserte systemer</a:t>
            </a:r>
          </a:p>
          <a:p>
            <a:pPr lvl="1" eaLnBrk="1" hangingPunct="1">
              <a:defRPr/>
            </a:pPr>
            <a:r>
              <a:rPr lang="en-GB" altLang="nb-NO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IR og seq2seq modeller</a:t>
            </a:r>
          </a:p>
          <a:p>
            <a:pPr lvl="1" eaLnBrk="1" hangingPunct="1">
              <a:defRPr/>
            </a:pPr>
            <a:r>
              <a:rPr lang="en-GB" altLang="nb-NO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Intentgjenkjenning</a:t>
            </a:r>
          </a:p>
          <a:p>
            <a:pPr eaLnBrk="1" hangingPunct="1">
              <a:spcBef>
                <a:spcPts val="1400"/>
              </a:spcBef>
              <a:spcAft>
                <a:spcPct val="0"/>
              </a:spcAft>
              <a:defRPr/>
            </a:pPr>
            <a:r>
              <a:rPr altLang="nb-NO" sz="2400">
                <a:solidFill>
                  <a:srgbClr val="BFBFBF"/>
                </a:solidFill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Dialogstyring</a:t>
            </a:r>
          </a:p>
          <a:p>
            <a:pPr eaLnBrk="1" hangingPunct="1">
              <a:spcBef>
                <a:spcPts val="1400"/>
              </a:spcBef>
              <a:spcAft>
                <a:spcPct val="0"/>
              </a:spcAft>
              <a:defRPr/>
            </a:pPr>
            <a:r>
              <a:rPr altLang="nb-NO" sz="2400">
                <a:solidFill>
                  <a:srgbClr val="BFBFBF"/>
                </a:solidFill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Etiske betrakninger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FDB8C8A-CED9-E34E-87F0-5F8F12C29785}"/>
              </a:ext>
            </a:extLst>
          </p:cNvPr>
          <p:cNvSpPr txBox="1"/>
          <p:nvPr/>
        </p:nvSpPr>
        <p:spPr>
          <a:xfrm>
            <a:off x="8499475" y="6308725"/>
            <a:ext cx="392113" cy="288925"/>
          </a:xfrm>
          <a:prstGeom prst="rect">
            <a:avLst/>
          </a:prstGeom>
          <a:noFill/>
          <a:ln cap="flat">
            <a:noFill/>
          </a:ln>
        </p:spPr>
        <p:txBody>
          <a:bodyPr compatLnSpc="0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067F8A6-9696-BB4B-B0BA-0C049D73FC55}" type="slidenum">
              <a:rPr lang="en-GB" sz="100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lang="en-GB" sz="1000">
              <a:solidFill>
                <a:srgbClr val="000000"/>
              </a:solidFill>
              <a:latin typeface="Arial" pitchFamily="18"/>
              <a:ea typeface="SimSun" pitchFamily="2"/>
              <a:cs typeface="Lucida Sans" pitchFamily="2"/>
            </a:endParaRPr>
          </a:p>
        </p:txBody>
      </p:sp>
      <p:pic>
        <p:nvPicPr>
          <p:cNvPr id="5" name="ledialogue.jpg" descr="ledialogue.jpg">
            <a:extLst>
              <a:ext uri="{FF2B5EF4-FFF2-40B4-BE49-F238E27FC236}">
                <a16:creationId xmlns:a16="http://schemas.microsoft.com/office/drawing/2014/main" id="{9AFE199A-00DD-4CD1-865C-57C8ABEDB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866516"/>
            <a:ext cx="3096344" cy="329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48421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tel 1">
            <a:extLst>
              <a:ext uri="{FF2B5EF4-FFF2-40B4-BE49-F238E27FC236}">
                <a16:creationId xmlns:a16="http://schemas.microsoft.com/office/drawing/2014/main" id="{E3DC1277-18A5-FE4F-A1C3-0F698E877406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nb-NO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Turtaking (turn-taking)</a:t>
            </a:r>
          </a:p>
        </p:txBody>
      </p:sp>
      <p:sp>
        <p:nvSpPr>
          <p:cNvPr id="3" name="Plassholder for lysbildenummer 3">
            <a:extLst>
              <a:ext uri="{FF2B5EF4-FFF2-40B4-BE49-F238E27FC236}">
                <a16:creationId xmlns:a16="http://schemas.microsoft.com/office/drawing/2014/main" id="{B325F9B5-E7D8-7241-90E9-B395BF3284AD}"/>
              </a:ext>
            </a:extLst>
          </p:cNvPr>
          <p:cNvSpPr txBox="1"/>
          <p:nvPr/>
        </p:nvSpPr>
        <p:spPr>
          <a:xfrm>
            <a:off x="8412163" y="6308725"/>
            <a:ext cx="479425" cy="288925"/>
          </a:xfrm>
          <a:prstGeom prst="rect">
            <a:avLst/>
          </a:prstGeom>
          <a:noFill/>
          <a:ln cap="flat">
            <a:noFill/>
          </a:ln>
        </p:spPr>
        <p:txBody>
          <a:bodyPr lIns="122040" tIns="60840" rIns="122040" bIns="60840" compatLnSpc="0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490EC3D7-DCCD-7A4A-BB20-FA232BA9A191}" type="slidenum">
              <a:rPr lang="en-GB" sz="1340" kern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8</a:t>
            </a:fld>
            <a:endParaRPr lang="en-GB" sz="1340" kern="0">
              <a:solidFill>
                <a:srgbClr val="000000"/>
              </a:solidFill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30723" name="Dialogue participants take turns…">
            <a:extLst>
              <a:ext uri="{FF2B5EF4-FFF2-40B4-BE49-F238E27FC236}">
                <a16:creationId xmlns:a16="http://schemas.microsoft.com/office/drawing/2014/main" id="{57D17339-494E-BE46-B1B9-0DBF7E7E4B7A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252413" y="1524000"/>
            <a:ext cx="8639175" cy="4302125"/>
          </a:xfrm>
        </p:spPr>
        <p:txBody>
          <a:bodyPr lIns="91440" tIns="45720" rIns="91440" bIns="45720"/>
          <a:lstStyle/>
          <a:p>
            <a:pPr eaLnBrk="1" hangingPunct="1">
              <a:spcBef>
                <a:spcPts val="1600"/>
              </a:spcBef>
              <a:spcAft>
                <a:spcPct val="0"/>
              </a:spcAft>
              <a:defRPr/>
            </a:pPr>
            <a:r>
              <a:rPr altLang="nb-NO" sz="26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Deltakerne</a:t>
            </a:r>
            <a:r>
              <a:rPr altLang="nb-NO" sz="26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i dialog tar </a:t>
            </a:r>
            <a:r>
              <a:rPr altLang="nb-NO" sz="2600" i="1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turer</a:t>
            </a:r>
            <a:r>
              <a:rPr altLang="nb-NO" sz="26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:</a:t>
            </a:r>
          </a:p>
          <a:p>
            <a:pPr lvl="1" eaLnBrk="1" hangingPunct="1">
              <a:defRPr/>
            </a:pPr>
            <a:r>
              <a:rPr altLang="nb-NO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En</a:t>
            </a:r>
            <a:r>
              <a:rPr altLang="nb-NO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tur = et </a:t>
            </a:r>
            <a:r>
              <a:rPr altLang="nb-NO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kontinuerlig</a:t>
            </a:r>
            <a:r>
              <a:rPr altLang="nb-NO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bidrag</a:t>
            </a:r>
            <a:r>
              <a:rPr altLang="nb-NO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fra</a:t>
            </a:r>
            <a:r>
              <a:rPr altLang="nb-NO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en</a:t>
            </a:r>
            <a:r>
              <a:rPr altLang="nb-NO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samtalepartner</a:t>
            </a:r>
            <a:endParaRPr altLang="nb-NO" dirty="0">
              <a:latin typeface="Arial" panose="020B0604020202020204" pitchFamily="34" charset="0"/>
              <a:ea typeface="SimSun" panose="02010600030101010101" pitchFamily="2" charset="-122"/>
              <a:cs typeface="Lucida Sans" panose="020B0602030504020204" pitchFamily="34" charset="77"/>
            </a:endParaRPr>
          </a:p>
          <a:p>
            <a:pPr eaLnBrk="1" hangingPunct="1">
              <a:spcBef>
                <a:spcPts val="1600"/>
              </a:spcBef>
              <a:spcAft>
                <a:spcPct val="0"/>
              </a:spcAft>
              <a:defRPr/>
            </a:pPr>
            <a:r>
              <a:rPr altLang="nb-NO" sz="260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Turtaking </a:t>
            </a:r>
            <a:r>
              <a:rPr lang="nb-NO" altLang="nb-NO" sz="26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er en beskrivelse av </a:t>
            </a:r>
            <a:r>
              <a:rPr altLang="nb-NO" sz="26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hvordan</a:t>
            </a:r>
            <a:r>
              <a:rPr altLang="nb-NO" sz="26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sz="26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ordet</a:t>
            </a:r>
            <a:r>
              <a:rPr altLang="nb-NO" sz="26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sz="26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fordeles</a:t>
            </a:r>
            <a:r>
              <a:rPr altLang="nb-NO" sz="26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sz="26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mellom</a:t>
            </a:r>
            <a:r>
              <a:rPr altLang="nb-NO" sz="26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sz="26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samtalepartnere</a:t>
            </a:r>
            <a:endParaRPr altLang="nb-NO" sz="2600" dirty="0">
              <a:latin typeface="Arial" panose="020B0604020202020204" pitchFamily="34" charset="0"/>
              <a:ea typeface="SimSun" panose="02010600030101010101" pitchFamily="2" charset="-122"/>
              <a:cs typeface="Lucida Sans" panose="020B0602030504020204" pitchFamily="34" charset="77"/>
            </a:endParaRPr>
          </a:p>
          <a:p>
            <a:pPr eaLnBrk="1" hangingPunct="1">
              <a:spcBef>
                <a:spcPts val="1600"/>
              </a:spcBef>
              <a:spcAft>
                <a:spcPct val="0"/>
              </a:spcAft>
              <a:defRPr/>
            </a:pPr>
            <a:r>
              <a:rPr altLang="nb-NO" sz="26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Overraskende</a:t>
            </a:r>
            <a:r>
              <a:rPr altLang="nb-NO" sz="26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sz="26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flytende</a:t>
            </a:r>
            <a:r>
              <a:rPr altLang="nb-NO" sz="26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i </a:t>
            </a:r>
            <a:r>
              <a:rPr altLang="nb-NO" sz="26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dagligdagssamtaler</a:t>
            </a:r>
            <a:endParaRPr altLang="nb-NO" sz="2600" dirty="0">
              <a:latin typeface="Arial" panose="020B0604020202020204" pitchFamily="34" charset="0"/>
              <a:ea typeface="SimSun" panose="02010600030101010101" pitchFamily="2" charset="-122"/>
              <a:cs typeface="Lucida Sans" panose="020B0602030504020204" pitchFamily="34" charset="77"/>
            </a:endParaRPr>
          </a:p>
          <a:p>
            <a:pPr lvl="1" eaLnBrk="1" hangingPunct="1">
              <a:defRPr/>
            </a:pPr>
            <a:r>
              <a:rPr altLang="nb-NO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Forsøk</a:t>
            </a:r>
            <a:r>
              <a:rPr altLang="nb-NO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på</a:t>
            </a:r>
            <a:r>
              <a:rPr altLang="nb-NO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å</a:t>
            </a:r>
            <a:r>
              <a:rPr altLang="nb-NO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minimere</a:t>
            </a:r>
            <a:r>
              <a:rPr altLang="nb-NO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både</a:t>
            </a:r>
            <a:r>
              <a:rPr altLang="nb-NO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tomrom</a:t>
            </a:r>
            <a:r>
              <a:rPr altLang="nb-NO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(</a:t>
            </a:r>
            <a:r>
              <a:rPr altLang="nb-NO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ingen</a:t>
            </a:r>
            <a:r>
              <a:rPr altLang="nb-NO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som</a:t>
            </a:r>
            <a:r>
              <a:rPr altLang="nb-NO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snakker</a:t>
            </a:r>
            <a:r>
              <a:rPr altLang="nb-NO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) </a:t>
            </a:r>
            <a:r>
              <a:rPr altLang="nb-NO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og</a:t>
            </a:r>
            <a:r>
              <a:rPr altLang="nb-NO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overlapp</a:t>
            </a:r>
            <a:r>
              <a:rPr altLang="nb-NO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(</a:t>
            </a:r>
            <a:r>
              <a:rPr altLang="nb-NO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flere</a:t>
            </a:r>
            <a:r>
              <a:rPr altLang="nb-NO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som</a:t>
            </a:r>
            <a:r>
              <a:rPr altLang="nb-NO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snakker</a:t>
            </a:r>
            <a:r>
              <a:rPr altLang="nb-NO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over </a:t>
            </a:r>
            <a:r>
              <a:rPr altLang="nb-NO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hverandre</a:t>
            </a:r>
            <a:r>
              <a:rPr altLang="nb-NO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)</a:t>
            </a:r>
          </a:p>
          <a:p>
            <a:pPr eaLnBrk="1" hangingPunct="1">
              <a:spcBef>
                <a:spcPts val="1600"/>
              </a:spcBef>
              <a:spcAft>
                <a:spcPct val="0"/>
              </a:spcAft>
              <a:defRPr/>
            </a:pPr>
            <a:r>
              <a:rPr altLang="nb-NO" sz="26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Intervallet</a:t>
            </a:r>
            <a:r>
              <a:rPr altLang="nb-NO" sz="26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sz="26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mellom</a:t>
            </a:r>
            <a:r>
              <a:rPr altLang="nb-NO" sz="26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sz="26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turer</a:t>
            </a:r>
            <a:r>
              <a:rPr altLang="nb-NO" sz="26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sz="26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er</a:t>
            </a:r>
            <a:r>
              <a:rPr altLang="nb-NO" sz="26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r>
              <a:rPr altLang="nb-NO" sz="26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rundt</a:t>
            </a:r>
            <a:r>
              <a:rPr altLang="nb-NO" sz="2600" dirty="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250 </a:t>
            </a:r>
            <a:r>
              <a:rPr altLang="nb-NO" sz="2600" dirty="0" err="1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ms</a:t>
            </a:r>
            <a:endParaRPr altLang="nb-NO" sz="2600" dirty="0">
              <a:latin typeface="Arial" panose="020B0604020202020204" pitchFamily="34" charset="0"/>
              <a:ea typeface="SimSun" panose="02010600030101010101" pitchFamily="2" charset="-122"/>
              <a:cs typeface="Lucida Sans" panose="020B0602030504020204" pitchFamily="34" charset="77"/>
            </a:endParaRPr>
          </a:p>
        </p:txBody>
      </p:sp>
      <p:sp>
        <p:nvSpPr>
          <p:cNvPr id="5" name="[Duncan (1972): «Some Signals and Rules for Taking Speaking Turns in Conversations», in Journal of Personality and Social Psychology]">
            <a:extLst>
              <a:ext uri="{FF2B5EF4-FFF2-40B4-BE49-F238E27FC236}">
                <a16:creationId xmlns:a16="http://schemas.microsoft.com/office/drawing/2014/main" id="{FAB5C325-A38E-7A42-BBD6-E300E261514B}"/>
              </a:ext>
            </a:extLst>
          </p:cNvPr>
          <p:cNvSpPr txBox="1"/>
          <p:nvPr/>
        </p:nvSpPr>
        <p:spPr>
          <a:xfrm>
            <a:off x="1331640" y="5589240"/>
            <a:ext cx="7464425" cy="590550"/>
          </a:xfrm>
          <a:prstGeom prst="rect">
            <a:avLst/>
          </a:prstGeom>
          <a:noFill/>
          <a:ln cap="flat">
            <a:noFill/>
          </a:ln>
        </p:spPr>
        <p:txBody>
          <a:bodyPr lIns="35640" tIns="35640" rIns="35640" bIns="35640" anchor="ctr" compatLnSpc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690" kern="0">
                <a:solidFill>
                  <a:srgbClr val="FF4013"/>
                </a:solidFill>
                <a:latin typeface="Arial" pitchFamily="18"/>
                <a:ea typeface="SimSun" pitchFamily="2"/>
                <a:cs typeface="Lucida Sans" pitchFamily="2"/>
              </a:rPr>
              <a:t>[Duncan (1972): «Some Signals and Rules for Taking Speaking Turns in Conversations», in</a:t>
            </a:r>
            <a:r>
              <a:rPr lang="nb-NO" sz="1690" i="1" kern="0">
                <a:solidFill>
                  <a:srgbClr val="FF4013"/>
                </a:solidFill>
                <a:latin typeface="Arial" pitchFamily="18"/>
                <a:ea typeface="SimSun" pitchFamily="2"/>
                <a:cs typeface="Lucida Sans" pitchFamily="2"/>
              </a:rPr>
              <a:t> Journal of Personality and Social Psychology</a:t>
            </a:r>
            <a:r>
              <a:rPr lang="nb-NO" sz="1690" kern="0">
                <a:solidFill>
                  <a:srgbClr val="FF4013"/>
                </a:solidFill>
                <a:latin typeface="Arial" pitchFamily="18"/>
                <a:ea typeface="SimSun" pitchFamily="2"/>
                <a:cs typeface="Lucida Sans" pitchFamily="2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869076319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tel 1">
            <a:extLst>
              <a:ext uri="{FF2B5EF4-FFF2-40B4-BE49-F238E27FC236}">
                <a16:creationId xmlns:a16="http://schemas.microsoft.com/office/drawing/2014/main" id="{0F327E72-4F8C-A142-8738-D86D51D3BCB5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nb-NO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Turtaking</a:t>
            </a:r>
          </a:p>
        </p:txBody>
      </p:sp>
      <p:sp>
        <p:nvSpPr>
          <p:cNvPr id="32770" name="Plassholder for innhold 2">
            <a:extLst>
              <a:ext uri="{FF2B5EF4-FFF2-40B4-BE49-F238E27FC236}">
                <a16:creationId xmlns:a16="http://schemas.microsoft.com/office/drawing/2014/main" id="{ADB142CE-9707-AA4E-B586-0F03838B2C6C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252413" y="1484313"/>
            <a:ext cx="8424862" cy="1296987"/>
          </a:xfrm>
        </p:spPr>
        <p:txBody>
          <a:bodyPr lIns="91440" tIns="45720" rIns="91440" bIns="45720"/>
          <a:lstStyle/>
          <a:p>
            <a:pPr eaLnBrk="1" hangingPunct="1">
              <a:spcBef>
                <a:spcPts val="1700"/>
              </a:spcBef>
              <a:spcAft>
                <a:spcPct val="0"/>
              </a:spcAft>
              <a:defRPr/>
            </a:pPr>
            <a:r>
              <a:rPr lang="en-US" altLang="nb-NO" sz="280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Hvordan er turer tildelt (tatt/frigitt)?</a:t>
            </a:r>
          </a:p>
          <a:p>
            <a:pPr eaLnBrk="1" hangingPunct="1">
              <a:spcBef>
                <a:spcPts val="1700"/>
              </a:spcBef>
              <a:spcAft>
                <a:spcPct val="0"/>
              </a:spcAft>
              <a:defRPr/>
            </a:pPr>
            <a:r>
              <a:rPr lang="en-US" altLang="nb-NO" sz="2800">
                <a:latin typeface="Arial" panose="020B06040202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Ulike markører: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0A447F6-9AED-154E-93A6-9AC09F7492AC}"/>
              </a:ext>
            </a:extLst>
          </p:cNvPr>
          <p:cNvSpPr txBox="1"/>
          <p:nvPr/>
        </p:nvSpPr>
        <p:spPr>
          <a:xfrm>
            <a:off x="8412163" y="6308725"/>
            <a:ext cx="479425" cy="288925"/>
          </a:xfrm>
          <a:prstGeom prst="rect">
            <a:avLst/>
          </a:prstGeom>
          <a:noFill/>
          <a:ln cap="flat">
            <a:noFill/>
          </a:ln>
        </p:spPr>
        <p:txBody>
          <a:bodyPr lIns="122040" tIns="60840" rIns="122040" bIns="60840" compatLnSpc="0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80D528D-9151-B143-BDDB-864C0548B395}" type="slidenum">
              <a:rPr lang="en-GB" sz="1340" kern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9</a:t>
            </a:fld>
            <a:endParaRPr lang="en-GB" sz="1340" kern="0">
              <a:solidFill>
                <a:srgbClr val="000000"/>
              </a:solidFill>
              <a:latin typeface="Arial" pitchFamily="18"/>
              <a:ea typeface="SimSun" pitchFamily="2"/>
              <a:cs typeface="Lucida Sans" pitchFamily="2"/>
            </a:endParaRPr>
          </a:p>
        </p:txBody>
      </p:sp>
      <p:pic>
        <p:nvPicPr>
          <p:cNvPr id="32772" name="Bilde 5" descr="Et bilde som inneholder tegning&#10;&#10;Automatisk generert beskrivelse">
            <a:extLst>
              <a:ext uri="{FF2B5EF4-FFF2-40B4-BE49-F238E27FC236}">
                <a16:creationId xmlns:a16="http://schemas.microsoft.com/office/drawing/2014/main" id="{F45CDD2D-B4DB-5140-8CC8-968FC8085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" t="7600" r="51299" b="8398"/>
          <a:stretch>
            <a:fillRect/>
          </a:stretch>
        </p:blipFill>
        <p:spPr bwMode="auto">
          <a:xfrm>
            <a:off x="7040563" y="352425"/>
            <a:ext cx="184785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Bilde 6" descr="Et bilde som inneholder tegning&#10;&#10;Automatisk generert beskrivelse">
            <a:extLst>
              <a:ext uri="{FF2B5EF4-FFF2-40B4-BE49-F238E27FC236}">
                <a16:creationId xmlns:a16="http://schemas.microsoft.com/office/drawing/2014/main" id="{123AFA5E-B31D-DE4E-8949-43D4F7391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4" t="7600" r="5402" b="8398"/>
          <a:stretch>
            <a:fillRect/>
          </a:stretch>
        </p:blipFill>
        <p:spPr bwMode="auto">
          <a:xfrm>
            <a:off x="6896100" y="3448050"/>
            <a:ext cx="1947863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67E90CBE-D8C6-0147-9D5C-FE75B451E5AF}"/>
              </a:ext>
            </a:extLst>
          </p:cNvPr>
          <p:cNvSpPr txBox="1"/>
          <p:nvPr/>
        </p:nvSpPr>
        <p:spPr>
          <a:xfrm>
            <a:off x="203200" y="2768600"/>
            <a:ext cx="6624638" cy="4089400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  <p:txBody>
          <a:bodyPr compatLnSpc="0"/>
          <a:lstStyle/>
          <a:p>
            <a:pPr marL="893880" lvl="1" indent="-419040" eaLnBrk="1" fontAlgn="auto" hangingPunct="1">
              <a:spcBef>
                <a:spcPts val="601"/>
              </a:spcBef>
              <a:spcAft>
                <a:spcPts val="0"/>
              </a:spcAft>
              <a:buSzPct val="100000"/>
              <a:buFontTx/>
              <a:buChar char="▪"/>
              <a:defRPr/>
            </a:pPr>
            <a:r>
              <a:rPr lang="en-US" sz="2400" kern="0" dirty="0" err="1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Komplett</a:t>
            </a:r>
            <a:r>
              <a:rPr lang="en-US" sz="2400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syntaktisk</a:t>
            </a:r>
            <a:r>
              <a:rPr lang="en-US" sz="2400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/</a:t>
            </a:r>
            <a:r>
              <a:rPr lang="en-US" sz="2400" kern="0" dirty="0" err="1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semantisk</a:t>
            </a:r>
            <a:r>
              <a:rPr lang="en-US" sz="2400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enhet</a:t>
            </a:r>
            <a:r>
              <a:rPr lang="en-US" sz="2400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?</a:t>
            </a:r>
          </a:p>
          <a:p>
            <a:pPr marL="893880" lvl="1" indent="-419040" eaLnBrk="1" fontAlgn="auto" hangingPunct="1">
              <a:spcBef>
                <a:spcPts val="601"/>
              </a:spcBef>
              <a:spcAft>
                <a:spcPts val="0"/>
              </a:spcAft>
              <a:buSzPct val="100000"/>
              <a:buFontTx/>
              <a:buChar char="▪"/>
              <a:defRPr/>
            </a:pPr>
            <a:r>
              <a:rPr lang="en-US" sz="2400" kern="0" dirty="0" err="1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Dialogstruktur</a:t>
            </a:r>
            <a:r>
              <a:rPr lang="en-US" sz="2400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(</a:t>
            </a:r>
            <a:r>
              <a:rPr lang="en-US" sz="2400" kern="0" dirty="0" err="1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hilsen</a:t>
            </a:r>
            <a:r>
              <a:rPr lang="en-US" sz="2400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</a:t>
            </a:r>
            <a:r>
              <a:rPr lang="en-US" sz="2400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  <a:sym typeface="Wingdings" pitchFamily="2" charset="2"/>
              </a:rPr>
              <a:t></a:t>
            </a:r>
            <a:r>
              <a:rPr lang="en-US" sz="2400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hilsen</a:t>
            </a:r>
            <a:r>
              <a:rPr lang="en-US" sz="2400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spørsmål</a:t>
            </a:r>
            <a:r>
              <a:rPr lang="en-US" sz="2400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</a:t>
            </a:r>
            <a:r>
              <a:rPr lang="en-US" sz="2400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  <a:sym typeface="Wingdings" pitchFamily="2" charset="2"/>
              </a:rPr>
              <a:t></a:t>
            </a:r>
            <a:r>
              <a:rPr lang="en-US" sz="2400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svar</a:t>
            </a:r>
            <a:r>
              <a:rPr lang="en-US" sz="2400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osv</a:t>
            </a:r>
            <a:r>
              <a:rPr lang="en-US" sz="2400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.)</a:t>
            </a:r>
          </a:p>
          <a:p>
            <a:pPr marL="893880" lvl="1" indent="-419040" eaLnBrk="1" fontAlgn="auto" hangingPunct="1">
              <a:spcBef>
                <a:spcPts val="601"/>
              </a:spcBef>
              <a:spcAft>
                <a:spcPts val="0"/>
              </a:spcAft>
              <a:buSzPct val="100000"/>
              <a:buFontTx/>
              <a:buChar char="▪"/>
              <a:defRPr/>
            </a:pPr>
            <a:r>
              <a:rPr lang="en-US" sz="2400" kern="0" dirty="0" err="1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Intonasjon</a:t>
            </a:r>
            <a:r>
              <a:rPr lang="en-US" sz="2400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(</a:t>
            </a:r>
            <a:r>
              <a:rPr lang="en-US" sz="2400" kern="0" dirty="0" err="1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fallende</a:t>
            </a:r>
            <a:r>
              <a:rPr lang="en-US" sz="2400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intonasjon</a:t>
            </a:r>
            <a:r>
              <a:rPr lang="en-US" sz="2400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signaliserer</a:t>
            </a:r>
            <a:r>
              <a:rPr lang="en-US" sz="2400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ofte</a:t>
            </a:r>
            <a:r>
              <a:rPr lang="en-US" sz="2400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at </a:t>
            </a:r>
            <a:r>
              <a:rPr lang="en-US" sz="2400" kern="0" dirty="0" err="1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turen</a:t>
            </a:r>
            <a:r>
              <a:rPr lang="en-US" sz="2400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er</a:t>
            </a:r>
            <a:r>
              <a:rPr lang="en-US" sz="2400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ferdig</a:t>
            </a:r>
            <a:r>
              <a:rPr lang="en-US" sz="2400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)</a:t>
            </a:r>
          </a:p>
          <a:p>
            <a:pPr marL="893880" lvl="1" indent="-419040" eaLnBrk="1" fontAlgn="auto" hangingPunct="1">
              <a:spcBef>
                <a:spcPts val="601"/>
              </a:spcBef>
              <a:spcAft>
                <a:spcPts val="0"/>
              </a:spcAft>
              <a:buSzPct val="100000"/>
              <a:buFontTx/>
              <a:buChar char="▪"/>
              <a:defRPr/>
            </a:pPr>
            <a:r>
              <a:rPr lang="en-US" sz="2400" kern="0" dirty="0" err="1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Ikke-verbale</a:t>
            </a:r>
            <a:r>
              <a:rPr lang="en-US" sz="2400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signaler </a:t>
            </a:r>
            <a:r>
              <a:rPr lang="en-US" sz="2400" kern="0" dirty="0" err="1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som</a:t>
            </a:r>
            <a:r>
              <a:rPr lang="en-US" sz="2400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blikk</a:t>
            </a:r>
            <a:r>
              <a:rPr lang="en-US" sz="2400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gester</a:t>
            </a:r>
            <a:endParaRPr lang="en-US" sz="2400" kern="0" dirty="0">
              <a:solidFill>
                <a:srgbClr val="000000"/>
              </a:solidFill>
              <a:latin typeface="Arial" pitchFamily="18"/>
              <a:ea typeface="SimSun" pitchFamily="2"/>
              <a:cs typeface="Lucida Sans" pitchFamily="2"/>
            </a:endParaRPr>
          </a:p>
          <a:p>
            <a:pPr marL="893880" lvl="1" indent="-419040" eaLnBrk="1" fontAlgn="auto" hangingPunct="1">
              <a:spcBef>
                <a:spcPts val="601"/>
              </a:spcBef>
              <a:spcAft>
                <a:spcPts val="0"/>
              </a:spcAft>
              <a:buSzPct val="100000"/>
              <a:buFontTx/>
              <a:buChar char="▪"/>
              <a:defRPr/>
            </a:pPr>
            <a:r>
              <a:rPr lang="en-US" sz="2400" kern="0" dirty="0" err="1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Markører</a:t>
            </a:r>
            <a:r>
              <a:rPr lang="en-US" sz="2400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for </a:t>
            </a:r>
            <a:r>
              <a:rPr lang="en-US" sz="2400" kern="0" dirty="0" err="1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stillhet</a:t>
            </a:r>
            <a:r>
              <a:rPr lang="en-US" sz="2400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og</a:t>
            </a:r>
            <a:r>
              <a:rPr lang="en-US" sz="2400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nøling</a:t>
            </a:r>
            <a:r>
              <a:rPr lang="en-US" sz="2400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som</a:t>
            </a:r>
            <a:r>
              <a:rPr lang="en-US" sz="2400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"eh"       (</a:t>
            </a:r>
            <a:r>
              <a:rPr lang="en-US" sz="2400" kern="0" dirty="0" err="1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utfylte</a:t>
            </a:r>
            <a:r>
              <a:rPr lang="en-US" sz="2400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pauser</a:t>
            </a:r>
            <a:r>
              <a:rPr lang="en-US" sz="2400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≠ </a:t>
            </a:r>
            <a:r>
              <a:rPr lang="en-US" sz="2400" kern="0" dirty="0" err="1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fylte</a:t>
            </a:r>
            <a:r>
              <a:rPr lang="en-US" sz="2400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pauser</a:t>
            </a:r>
            <a:r>
              <a:rPr lang="en-US" sz="2400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)</a:t>
            </a:r>
          </a:p>
          <a:p>
            <a:pPr marL="893880" lvl="1" indent="-419040" eaLnBrk="1" fontAlgn="auto" hangingPunct="1">
              <a:spcBef>
                <a:spcPts val="601"/>
              </a:spcBef>
              <a:spcAft>
                <a:spcPts val="0"/>
              </a:spcAft>
              <a:buSzPct val="100000"/>
              <a:buFontTx/>
              <a:buChar char="▪"/>
              <a:defRPr/>
            </a:pPr>
            <a:r>
              <a:rPr lang="en-US" sz="2400" kern="0" dirty="0" err="1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Sosiale</a:t>
            </a:r>
            <a:r>
              <a:rPr lang="en-US" sz="2400" kern="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konvensjoner</a:t>
            </a:r>
            <a:endParaRPr lang="en-US" sz="2400" kern="0" dirty="0">
              <a:solidFill>
                <a:srgbClr val="000000"/>
              </a:solidFill>
              <a:latin typeface="Arial" pitchFamily="18"/>
              <a:ea typeface="SimSun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75396304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mal-2010">
  <a:themeElements>
    <a:clrScheme name="Custom 1">
      <a:dk1>
        <a:srgbClr val="000000"/>
      </a:dk1>
      <a:lt1>
        <a:srgbClr val="000000"/>
      </a:lt1>
      <a:dk2>
        <a:srgbClr val="FFFFFF"/>
      </a:dk2>
      <a:lt2>
        <a:srgbClr val="FFFFFF"/>
      </a:lt2>
      <a:accent1>
        <a:srgbClr val="8396CC"/>
      </a:accent1>
      <a:accent2>
        <a:srgbClr val="4662B3"/>
      </a:accent2>
      <a:accent3>
        <a:srgbClr val="4662B3"/>
      </a:accent3>
      <a:accent4>
        <a:srgbClr val="000000"/>
      </a:accent4>
      <a:accent5>
        <a:srgbClr val="C1C9E2"/>
      </a:accent5>
      <a:accent6>
        <a:srgbClr val="3F58A2"/>
      </a:accent6>
      <a:hlink>
        <a:srgbClr val="082E9A"/>
      </a:hlink>
      <a:folHlink>
        <a:srgbClr val="C1CBE6"/>
      </a:folHlink>
    </a:clrScheme>
    <a:fontScheme name="NR-slides-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white"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 sz="2800" baseline="0" dirty="0" smtClean="0"/>
        </a:defPPr>
      </a:lstStyle>
    </a:txDef>
  </a:objectDefaults>
  <a:extraClrSchemeLst>
    <a:extraClrScheme>
      <a:clrScheme name="NR-slides-white 1">
        <a:dk1>
          <a:srgbClr val="000000"/>
        </a:dk1>
        <a:lt1>
          <a:srgbClr val="C0C0C0"/>
        </a:lt1>
        <a:dk2>
          <a:srgbClr val="FFFFFF"/>
        </a:dk2>
        <a:lt2>
          <a:srgbClr val="808080"/>
        </a:lt2>
        <a:accent1>
          <a:srgbClr val="8396CC"/>
        </a:accent1>
        <a:accent2>
          <a:srgbClr val="4662B3"/>
        </a:accent2>
        <a:accent3>
          <a:srgbClr val="DCDCDC"/>
        </a:accent3>
        <a:accent4>
          <a:srgbClr val="000000"/>
        </a:accent4>
        <a:accent5>
          <a:srgbClr val="C1C9E2"/>
        </a:accent5>
        <a:accent6>
          <a:srgbClr val="3F58A2"/>
        </a:accent6>
        <a:hlink>
          <a:srgbClr val="082E9A"/>
        </a:hlink>
        <a:folHlink>
          <a:srgbClr val="C1CB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R-slides-white 2">
        <a:dk1>
          <a:srgbClr val="000000"/>
        </a:dk1>
        <a:lt1>
          <a:srgbClr val="C0C0C0"/>
        </a:lt1>
        <a:dk2>
          <a:srgbClr val="FFFFFF"/>
        </a:dk2>
        <a:lt2>
          <a:srgbClr val="808080"/>
        </a:lt2>
        <a:accent1>
          <a:srgbClr val="1ECDFF"/>
        </a:accent1>
        <a:accent2>
          <a:srgbClr val="A0A0A0"/>
        </a:accent2>
        <a:accent3>
          <a:srgbClr val="DCDCDC"/>
        </a:accent3>
        <a:accent4>
          <a:srgbClr val="000000"/>
        </a:accent4>
        <a:accent5>
          <a:srgbClr val="ABE3FF"/>
        </a:accent5>
        <a:accent6>
          <a:srgbClr val="919191"/>
        </a:accent6>
        <a:hlink>
          <a:srgbClr val="C2F1F6"/>
        </a:hlink>
        <a:folHlink>
          <a:srgbClr val="D4D4D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R-slides-white 3">
        <a:dk1>
          <a:srgbClr val="000000"/>
        </a:dk1>
        <a:lt1>
          <a:srgbClr val="C0C0C0"/>
        </a:lt1>
        <a:dk2>
          <a:srgbClr val="FFFFFF"/>
        </a:dk2>
        <a:lt2>
          <a:srgbClr val="808080"/>
        </a:lt2>
        <a:accent1>
          <a:srgbClr val="F0B400"/>
        </a:accent1>
        <a:accent2>
          <a:srgbClr val="A0A0A0"/>
        </a:accent2>
        <a:accent3>
          <a:srgbClr val="DCDCDC"/>
        </a:accent3>
        <a:accent4>
          <a:srgbClr val="000000"/>
        </a:accent4>
        <a:accent5>
          <a:srgbClr val="F6D6AA"/>
        </a:accent5>
        <a:accent6>
          <a:srgbClr val="919191"/>
        </a:accent6>
        <a:hlink>
          <a:srgbClr val="FFE69F"/>
        </a:hlink>
        <a:folHlink>
          <a:srgbClr val="D4D4D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R-slides-white 4">
        <a:dk1>
          <a:srgbClr val="000000"/>
        </a:dk1>
        <a:lt1>
          <a:srgbClr val="C0C0C0"/>
        </a:lt1>
        <a:dk2>
          <a:srgbClr val="FFFFFF"/>
        </a:dk2>
        <a:lt2>
          <a:srgbClr val="808080"/>
        </a:lt2>
        <a:accent1>
          <a:srgbClr val="00C832"/>
        </a:accent1>
        <a:accent2>
          <a:srgbClr val="A0A0A0"/>
        </a:accent2>
        <a:accent3>
          <a:srgbClr val="DCDCDC"/>
        </a:accent3>
        <a:accent4>
          <a:srgbClr val="000000"/>
        </a:accent4>
        <a:accent5>
          <a:srgbClr val="AAE0AD"/>
        </a:accent5>
        <a:accent6>
          <a:srgbClr val="919191"/>
        </a:accent6>
        <a:hlink>
          <a:srgbClr val="9BFFB3"/>
        </a:hlink>
        <a:folHlink>
          <a:srgbClr val="D4D4D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TM10001103[[fn=Headlines]]</Template>
  <TotalTime>0</TotalTime>
  <Words>2412</Words>
  <Application>Microsoft Office PowerPoint</Application>
  <PresentationFormat>On-screen Show (4:3)</PresentationFormat>
  <Paragraphs>570</Paragraphs>
  <Slides>39</Slides>
  <Notes>29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Helvetica</vt:lpstr>
      <vt:lpstr>Palatino</vt:lpstr>
      <vt:lpstr>Times New Roman</vt:lpstr>
      <vt:lpstr>mal-2010</vt:lpstr>
      <vt:lpstr>Interaktive systemer</vt:lpstr>
      <vt:lpstr>Oblig 2b</vt:lpstr>
      <vt:lpstr>Plan for i dag</vt:lpstr>
      <vt:lpstr>Plan for i dag</vt:lpstr>
      <vt:lpstr>Dialogsystemer?</vt:lpstr>
      <vt:lpstr>Anvendelser</vt:lpstr>
      <vt:lpstr>Plan for i dag</vt:lpstr>
      <vt:lpstr>Turtaking (turn-taking)</vt:lpstr>
      <vt:lpstr>Turtaking</vt:lpstr>
      <vt:lpstr>Eksempel av turtaking</vt:lpstr>
      <vt:lpstr>Språkhandlinger</vt:lpstr>
      <vt:lpstr>Språkhandlinger</vt:lpstr>
      <vt:lpstr>Searles taksonomi</vt:lpstr>
      <vt:lpstr>Grounding</vt:lpstr>
      <vt:lpstr>Grounding</vt:lpstr>
      <vt:lpstr>Grounding actions</vt:lpstr>
      <vt:lpstr>Eksempel av grounding</vt:lpstr>
      <vt:lpstr>Eksempel av grounding (2)</vt:lpstr>
      <vt:lpstr>Plan for i dag</vt:lpstr>
      <vt:lpstr>Grunnarkitektur</vt:lpstr>
      <vt:lpstr>Regelbaserte systemer</vt:lpstr>
      <vt:lpstr>IR modeller</vt:lpstr>
      <vt:lpstr>IR modeller</vt:lpstr>
      <vt:lpstr>Eksempel</vt:lpstr>
      <vt:lpstr>Eksempel</vt:lpstr>
      <vt:lpstr>Eksempel</vt:lpstr>
      <vt:lpstr>Eksempel</vt:lpstr>
      <vt:lpstr>Seq2seq modeller</vt:lpstr>
      <vt:lpstr>Eksempel fra "Meena" (Google)</vt:lpstr>
      <vt:lpstr>Hybride arkitekturer</vt:lpstr>
      <vt:lpstr>Intentgjenkjenning</vt:lpstr>
      <vt:lpstr>Plan for i dag</vt:lpstr>
      <vt:lpstr>Dialogstyring</vt:lpstr>
      <vt:lpstr>Dialogstyring</vt:lpstr>
      <vt:lpstr>Endelige tilstandsmaskiner</vt:lpstr>
      <vt:lpstr>Interaksjonsstyl</vt:lpstr>
      <vt:lpstr>Datadrevet dialogsstyring</vt:lpstr>
      <vt:lpstr>Plan for i dag</vt:lpstr>
      <vt:lpstr>Etiske betrakninger</vt:lpstr>
    </vt:vector>
  </TitlesOfParts>
  <Company>Norsk Regnesentral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BalPrice Update</dc:title>
  <dc:creator>Annabelle Redelmeier</dc:creator>
  <cp:lastModifiedBy>Pierre Lison</cp:lastModifiedBy>
  <cp:revision>632</cp:revision>
  <cp:lastPrinted>2019-02-12T08:32:36Z</cp:lastPrinted>
  <dcterms:created xsi:type="dcterms:W3CDTF">2019-02-04T08:36:45Z</dcterms:created>
  <dcterms:modified xsi:type="dcterms:W3CDTF">2022-04-27T14:45:45Z</dcterms:modified>
</cp:coreProperties>
</file>