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73" r:id="rId3"/>
    <p:sldId id="376" r:id="rId4"/>
    <p:sldId id="404" r:id="rId5"/>
    <p:sldId id="407" r:id="rId6"/>
    <p:sldId id="389" r:id="rId7"/>
    <p:sldId id="405" r:id="rId8"/>
    <p:sldId id="406" r:id="rId9"/>
    <p:sldId id="397" r:id="rId10"/>
    <p:sldId id="408" r:id="rId11"/>
    <p:sldId id="403" r:id="rId12"/>
    <p:sldId id="438" r:id="rId13"/>
    <p:sldId id="414" r:id="rId14"/>
    <p:sldId id="417" r:id="rId15"/>
    <p:sldId id="415" r:id="rId16"/>
    <p:sldId id="410" r:id="rId17"/>
    <p:sldId id="419" r:id="rId18"/>
    <p:sldId id="418" r:id="rId19"/>
    <p:sldId id="439" r:id="rId20"/>
    <p:sldId id="424" r:id="rId21"/>
    <p:sldId id="426" r:id="rId22"/>
    <p:sldId id="374" r:id="rId23"/>
    <p:sldId id="428" r:id="rId24"/>
    <p:sldId id="429" r:id="rId25"/>
    <p:sldId id="380" r:id="rId26"/>
    <p:sldId id="430" r:id="rId27"/>
    <p:sldId id="425" r:id="rId28"/>
    <p:sldId id="436" r:id="rId29"/>
    <p:sldId id="431" r:id="rId30"/>
    <p:sldId id="432" r:id="rId31"/>
    <p:sldId id="381" r:id="rId32"/>
    <p:sldId id="393" r:id="rId33"/>
    <p:sldId id="388" r:id="rId34"/>
    <p:sldId id="437" r:id="rId35"/>
    <p:sldId id="385" r:id="rId36"/>
    <p:sldId id="386" r:id="rId37"/>
    <p:sldId id="394" r:id="rId38"/>
    <p:sldId id="433" r:id="rId39"/>
    <p:sldId id="435" r:id="rId40"/>
    <p:sldId id="387" r:id="rId41"/>
    <p:sldId id="409" r:id="rId42"/>
  </p:sldIdLst>
  <p:sldSz cx="9144000" cy="6858000" type="screen4x3"/>
  <p:notesSz cx="6794500" cy="9906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Redelmeier" initials="AR" lastIdx="1" clrIdx="0"/>
  <p:cmAuthor id="2" name="Bruker ved Ui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3399"/>
    <a:srgbClr val="082E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1EA85-1980-4053-A1E9-400F4647D2DC}" v="564" dt="2021-04-10T13:05:09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5775" autoAdjust="0"/>
  </p:normalViewPr>
  <p:slideViewPr>
    <p:cSldViewPr>
      <p:cViewPr varScale="1">
        <p:scale>
          <a:sx n="137" d="100"/>
          <a:sy n="137" d="100"/>
        </p:scale>
        <p:origin x="13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08" y="-11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Lison" userId="a8a9df96-d69d-4b67-b9bd-4018f7d77187" providerId="ADAL" clId="{3C91EA85-1980-4053-A1E9-400F4647D2DC}"/>
    <pc:docChg chg="undo custSel addSld delSld modSld sldOrd">
      <pc:chgData name="Pierre Lison" userId="a8a9df96-d69d-4b67-b9bd-4018f7d77187" providerId="ADAL" clId="{3C91EA85-1980-4053-A1E9-400F4647D2DC}" dt="2021-04-10T13:05:09.905" v="3014" actId="20577"/>
      <pc:docMkLst>
        <pc:docMk/>
      </pc:docMkLst>
      <pc:sldChg chg="addSp modSp modAnim">
        <pc:chgData name="Pierre Lison" userId="a8a9df96-d69d-4b67-b9bd-4018f7d77187" providerId="ADAL" clId="{3C91EA85-1980-4053-A1E9-400F4647D2DC}" dt="2021-04-10T00:14:43.544" v="1029"/>
        <pc:sldMkLst>
          <pc:docMk/>
          <pc:sldMk cId="1618497265" sldId="374"/>
        </pc:sldMkLst>
        <pc:spChg chg="mod">
          <ac:chgData name="Pierre Lison" userId="a8a9df96-d69d-4b67-b9bd-4018f7d77187" providerId="ADAL" clId="{3C91EA85-1980-4053-A1E9-400F4647D2DC}" dt="2021-04-10T00:14:12.906" v="1026" actId="164"/>
          <ac:spMkLst>
            <pc:docMk/>
            <pc:sldMk cId="1618497265" sldId="374"/>
            <ac:spMk id="7" creationId="{6DAAA747-0B12-A34A-A040-85F8D9D17126}"/>
          </ac:spMkLst>
        </pc:spChg>
        <pc:spChg chg="mod">
          <ac:chgData name="Pierre Lison" userId="a8a9df96-d69d-4b67-b9bd-4018f7d77187" providerId="ADAL" clId="{3C91EA85-1980-4053-A1E9-400F4647D2DC}" dt="2021-04-10T00:14:12.906" v="1026" actId="164"/>
          <ac:spMkLst>
            <pc:docMk/>
            <pc:sldMk cId="1618497265" sldId="374"/>
            <ac:spMk id="8" creationId="{FEF245EC-1AB4-684F-BB2C-9EDCF830FF3E}"/>
          </ac:spMkLst>
        </pc:spChg>
        <pc:spChg chg="mod">
          <ac:chgData name="Pierre Lison" userId="a8a9df96-d69d-4b67-b9bd-4018f7d77187" providerId="ADAL" clId="{3C91EA85-1980-4053-A1E9-400F4647D2DC}" dt="2021-04-10T00:14:12.906" v="1026" actId="164"/>
          <ac:spMkLst>
            <pc:docMk/>
            <pc:sldMk cId="1618497265" sldId="374"/>
            <ac:spMk id="9" creationId="{86DE8C0A-43BF-9546-92D2-3874E9A72F77}"/>
          </ac:spMkLst>
        </pc:spChg>
        <pc:spChg chg="mod">
          <ac:chgData name="Pierre Lison" userId="a8a9df96-d69d-4b67-b9bd-4018f7d77187" providerId="ADAL" clId="{3C91EA85-1980-4053-A1E9-400F4647D2DC}" dt="2021-04-10T00:14:12.906" v="1026" actId="164"/>
          <ac:spMkLst>
            <pc:docMk/>
            <pc:sldMk cId="1618497265" sldId="374"/>
            <ac:spMk id="13" creationId="{B0D56DFB-1404-8747-B589-5155AE7F12CF}"/>
          </ac:spMkLst>
        </pc:spChg>
        <pc:grpChg chg="add mod">
          <ac:chgData name="Pierre Lison" userId="a8a9df96-d69d-4b67-b9bd-4018f7d77187" providerId="ADAL" clId="{3C91EA85-1980-4053-A1E9-400F4647D2DC}" dt="2021-04-10T00:14:12.906" v="1026" actId="164"/>
          <ac:grpSpMkLst>
            <pc:docMk/>
            <pc:sldMk cId="1618497265" sldId="374"/>
            <ac:grpSpMk id="3" creationId="{3E5A4BB1-96BE-408E-B3E8-24642B6589BC}"/>
          </ac:grpSpMkLst>
        </pc:grpChg>
        <pc:cxnChg chg="mod">
          <ac:chgData name="Pierre Lison" userId="a8a9df96-d69d-4b67-b9bd-4018f7d77187" providerId="ADAL" clId="{3C91EA85-1980-4053-A1E9-400F4647D2DC}" dt="2021-04-10T00:14:12.906" v="1026" actId="164"/>
          <ac:cxnSpMkLst>
            <pc:docMk/>
            <pc:sldMk cId="1618497265" sldId="374"/>
            <ac:cxnSpMk id="15" creationId="{6678C464-2156-E140-8692-330D60D7C8D9}"/>
          </ac:cxnSpMkLst>
        </pc:cxnChg>
        <pc:cxnChg chg="mod">
          <ac:chgData name="Pierre Lison" userId="a8a9df96-d69d-4b67-b9bd-4018f7d77187" providerId="ADAL" clId="{3C91EA85-1980-4053-A1E9-400F4647D2DC}" dt="2021-04-10T00:14:12.906" v="1026" actId="164"/>
          <ac:cxnSpMkLst>
            <pc:docMk/>
            <pc:sldMk cId="1618497265" sldId="374"/>
            <ac:cxnSpMk id="16" creationId="{2566722E-421C-814A-B29B-72145288EBC5}"/>
          </ac:cxnSpMkLst>
        </pc:cxnChg>
        <pc:cxnChg chg="mod">
          <ac:chgData name="Pierre Lison" userId="a8a9df96-d69d-4b67-b9bd-4018f7d77187" providerId="ADAL" clId="{3C91EA85-1980-4053-A1E9-400F4647D2DC}" dt="2021-04-10T00:14:12.906" v="1026" actId="164"/>
          <ac:cxnSpMkLst>
            <pc:docMk/>
            <pc:sldMk cId="1618497265" sldId="374"/>
            <ac:cxnSpMk id="18" creationId="{7A5E1EFC-F221-DB46-B771-72CEEF550204}"/>
          </ac:cxnSpMkLst>
        </pc:cxnChg>
      </pc:sldChg>
      <pc:sldChg chg="addSp modSp mod">
        <pc:chgData name="Pierre Lison" userId="a8a9df96-d69d-4b67-b9bd-4018f7d77187" providerId="ADAL" clId="{3C91EA85-1980-4053-A1E9-400F4647D2DC}" dt="2021-04-09T14:16:14.339" v="20" actId="1076"/>
        <pc:sldMkLst>
          <pc:docMk/>
          <pc:sldMk cId="197763454" sldId="376"/>
        </pc:sldMkLst>
        <pc:spChg chg="add mod">
          <ac:chgData name="Pierre Lison" userId="a8a9df96-d69d-4b67-b9bd-4018f7d77187" providerId="ADAL" clId="{3C91EA85-1980-4053-A1E9-400F4647D2DC}" dt="2021-04-09T14:16:14.339" v="20" actId="1076"/>
          <ac:spMkLst>
            <pc:docMk/>
            <pc:sldMk cId="197763454" sldId="376"/>
            <ac:spMk id="5" creationId="{ED0256A9-8A0F-4C80-B7AC-A2203F2AE323}"/>
          </ac:spMkLst>
        </pc:spChg>
      </pc:sldChg>
      <pc:sldChg chg="modSp mod">
        <pc:chgData name="Pierre Lison" userId="a8a9df96-d69d-4b67-b9bd-4018f7d77187" providerId="ADAL" clId="{3C91EA85-1980-4053-A1E9-400F4647D2DC}" dt="2021-04-10T00:30:53.930" v="1333" actId="20577"/>
        <pc:sldMkLst>
          <pc:docMk/>
          <pc:sldMk cId="3727895842" sldId="386"/>
        </pc:sldMkLst>
        <pc:spChg chg="mod">
          <ac:chgData name="Pierre Lison" userId="a8a9df96-d69d-4b67-b9bd-4018f7d77187" providerId="ADAL" clId="{3C91EA85-1980-4053-A1E9-400F4647D2DC}" dt="2021-04-10T00:30:53.930" v="1333" actId="20577"/>
          <ac:spMkLst>
            <pc:docMk/>
            <pc:sldMk cId="3727895842" sldId="386"/>
            <ac:spMk id="3" creationId="{472426CD-3136-6744-AF74-D4762FAE4980}"/>
          </ac:spMkLst>
        </pc:spChg>
        <pc:picChg chg="mod">
          <ac:chgData name="Pierre Lison" userId="a8a9df96-d69d-4b67-b9bd-4018f7d77187" providerId="ADAL" clId="{3C91EA85-1980-4053-A1E9-400F4647D2DC}" dt="2021-04-10T00:29:45.635" v="1281" actId="1076"/>
          <ac:picMkLst>
            <pc:docMk/>
            <pc:sldMk cId="3727895842" sldId="386"/>
            <ac:picMk id="6" creationId="{81DE0D21-4C56-6E47-8FD2-5832194BD6AA}"/>
          </ac:picMkLst>
        </pc:picChg>
      </pc:sldChg>
      <pc:sldChg chg="modSp mod">
        <pc:chgData name="Pierre Lison" userId="a8a9df96-d69d-4b67-b9bd-4018f7d77187" providerId="ADAL" clId="{3C91EA85-1980-4053-A1E9-400F4647D2DC}" dt="2021-04-10T00:27:40.884" v="1279" actId="113"/>
        <pc:sldMkLst>
          <pc:docMk/>
          <pc:sldMk cId="4156230006" sldId="388"/>
        </pc:sldMkLst>
        <pc:spChg chg="mod">
          <ac:chgData name="Pierre Lison" userId="a8a9df96-d69d-4b67-b9bd-4018f7d77187" providerId="ADAL" clId="{3C91EA85-1980-4053-A1E9-400F4647D2DC}" dt="2021-04-10T00:27:40.884" v="1279" actId="113"/>
          <ac:spMkLst>
            <pc:docMk/>
            <pc:sldMk cId="4156230006" sldId="388"/>
            <ac:spMk id="3" creationId="{EA525AF0-9D88-1D4F-95AB-42D31FD68526}"/>
          </ac:spMkLst>
        </pc:spChg>
      </pc:sldChg>
      <pc:sldChg chg="modSp mod">
        <pc:chgData name="Pierre Lison" userId="a8a9df96-d69d-4b67-b9bd-4018f7d77187" providerId="ADAL" clId="{3C91EA85-1980-4053-A1E9-400F4647D2DC}" dt="2021-04-09T14:37:55.417" v="79" actId="113"/>
        <pc:sldMkLst>
          <pc:docMk/>
          <pc:sldMk cId="3013255793" sldId="389"/>
        </pc:sldMkLst>
        <pc:spChg chg="mod">
          <ac:chgData name="Pierre Lison" userId="a8a9df96-d69d-4b67-b9bd-4018f7d77187" providerId="ADAL" clId="{3C91EA85-1980-4053-A1E9-400F4647D2DC}" dt="2021-04-09T14:37:32.268" v="76" actId="20577"/>
          <ac:spMkLst>
            <pc:docMk/>
            <pc:sldMk cId="3013255793" sldId="389"/>
            <ac:spMk id="3" creationId="{C784B4BB-FD74-B441-8CBD-784A307F41C8}"/>
          </ac:spMkLst>
        </pc:spChg>
        <pc:spChg chg="mod">
          <ac:chgData name="Pierre Lison" userId="a8a9df96-d69d-4b67-b9bd-4018f7d77187" providerId="ADAL" clId="{3C91EA85-1980-4053-A1E9-400F4647D2DC}" dt="2021-04-09T14:37:55.417" v="79" actId="113"/>
          <ac:spMkLst>
            <pc:docMk/>
            <pc:sldMk cId="3013255793" sldId="389"/>
            <ac:spMk id="7" creationId="{C6A3BA44-B505-5246-9B0E-5B677BFF2C23}"/>
          </ac:spMkLst>
        </pc:spChg>
        <pc:picChg chg="mod">
          <ac:chgData name="Pierre Lison" userId="a8a9df96-d69d-4b67-b9bd-4018f7d77187" providerId="ADAL" clId="{3C91EA85-1980-4053-A1E9-400F4647D2DC}" dt="2021-04-09T14:37:46.890" v="78" actId="14100"/>
          <ac:picMkLst>
            <pc:docMk/>
            <pc:sldMk cId="3013255793" sldId="389"/>
            <ac:picMk id="5" creationId="{A58BAFBD-1367-5247-89BE-83775F160366}"/>
          </ac:picMkLst>
        </pc:picChg>
      </pc:sldChg>
      <pc:sldChg chg="del">
        <pc:chgData name="Pierre Lison" userId="a8a9df96-d69d-4b67-b9bd-4018f7d77187" providerId="ADAL" clId="{3C91EA85-1980-4053-A1E9-400F4647D2DC}" dt="2021-04-09T14:36:31.123" v="63" actId="47"/>
        <pc:sldMkLst>
          <pc:docMk/>
          <pc:sldMk cId="315524048" sldId="390"/>
        </pc:sldMkLst>
      </pc:sldChg>
      <pc:sldChg chg="addSp modSp mod">
        <pc:chgData name="Pierre Lison" userId="a8a9df96-d69d-4b67-b9bd-4018f7d77187" providerId="ADAL" clId="{3C91EA85-1980-4053-A1E9-400F4647D2DC}" dt="2021-04-10T00:27:27.536" v="1278" actId="166"/>
        <pc:sldMkLst>
          <pc:docMk/>
          <pc:sldMk cId="2011670508" sldId="393"/>
        </pc:sldMkLst>
        <pc:spChg chg="add mod">
          <ac:chgData name="Pierre Lison" userId="a8a9df96-d69d-4b67-b9bd-4018f7d77187" providerId="ADAL" clId="{3C91EA85-1980-4053-A1E9-400F4647D2DC}" dt="2021-04-10T00:27:16.945" v="1277" actId="1076"/>
          <ac:spMkLst>
            <pc:docMk/>
            <pc:sldMk cId="2011670508" sldId="393"/>
            <ac:spMk id="3" creationId="{2261486F-5738-40A2-A0FF-AD55FC3BBDD3}"/>
          </ac:spMkLst>
        </pc:spChg>
        <pc:graphicFrameChg chg="mod ord modGraphic">
          <ac:chgData name="Pierre Lison" userId="a8a9df96-d69d-4b67-b9bd-4018f7d77187" providerId="ADAL" clId="{3C91EA85-1980-4053-A1E9-400F4647D2DC}" dt="2021-04-10T00:27:27.536" v="1278" actId="166"/>
          <ac:graphicFrameMkLst>
            <pc:docMk/>
            <pc:sldMk cId="2011670508" sldId="393"/>
            <ac:graphicFrameMk id="6" creationId="{A2EBB071-4F17-7D48-A931-F36485949D67}"/>
          </ac:graphicFrameMkLst>
        </pc:graphicFrameChg>
      </pc:sldChg>
      <pc:sldChg chg="modSp mod">
        <pc:chgData name="Pierre Lison" userId="a8a9df96-d69d-4b67-b9bd-4018f7d77187" providerId="ADAL" clId="{3C91EA85-1980-4053-A1E9-400F4647D2DC}" dt="2021-04-09T23:38:24.834" v="723" actId="20577"/>
        <pc:sldMkLst>
          <pc:docMk/>
          <pc:sldMk cId="2623716517" sldId="403"/>
        </pc:sldMkLst>
        <pc:spChg chg="mod">
          <ac:chgData name="Pierre Lison" userId="a8a9df96-d69d-4b67-b9bd-4018f7d77187" providerId="ADAL" clId="{3C91EA85-1980-4053-A1E9-400F4647D2DC}" dt="2021-04-09T23:38:24.834" v="723" actId="20577"/>
          <ac:spMkLst>
            <pc:docMk/>
            <pc:sldMk cId="2623716517" sldId="403"/>
            <ac:spMk id="9" creationId="{2AE20190-A82F-824F-9E8C-AA5D926E9FC3}"/>
          </ac:spMkLst>
        </pc:spChg>
      </pc:sldChg>
      <pc:sldChg chg="modSp mod">
        <pc:chgData name="Pierre Lison" userId="a8a9df96-d69d-4b67-b9bd-4018f7d77187" providerId="ADAL" clId="{3C91EA85-1980-4053-A1E9-400F4647D2DC}" dt="2021-04-09T14:18:05.389" v="47" actId="5793"/>
        <pc:sldMkLst>
          <pc:docMk/>
          <pc:sldMk cId="1425517028" sldId="405"/>
        </pc:sldMkLst>
        <pc:spChg chg="mod">
          <ac:chgData name="Pierre Lison" userId="a8a9df96-d69d-4b67-b9bd-4018f7d77187" providerId="ADAL" clId="{3C91EA85-1980-4053-A1E9-400F4647D2DC}" dt="2021-04-09T14:18:05.389" v="47" actId="5793"/>
          <ac:spMkLst>
            <pc:docMk/>
            <pc:sldMk cId="1425517028" sldId="405"/>
            <ac:spMk id="3" creationId="{DBFA9CD4-2374-8549-BDA0-359A53270A4E}"/>
          </ac:spMkLst>
        </pc:spChg>
      </pc:sldChg>
      <pc:sldChg chg="modSp mod">
        <pc:chgData name="Pierre Lison" userId="a8a9df96-d69d-4b67-b9bd-4018f7d77187" providerId="ADAL" clId="{3C91EA85-1980-4053-A1E9-400F4647D2DC}" dt="2021-04-10T00:56:25.915" v="1451" actId="20577"/>
        <pc:sldMkLst>
          <pc:docMk/>
          <pc:sldMk cId="1247108287" sldId="409"/>
        </pc:sldMkLst>
        <pc:spChg chg="mod">
          <ac:chgData name="Pierre Lison" userId="a8a9df96-d69d-4b67-b9bd-4018f7d77187" providerId="ADAL" clId="{3C91EA85-1980-4053-A1E9-400F4647D2DC}" dt="2021-04-10T00:56:25.915" v="1451" actId="20577"/>
          <ac:spMkLst>
            <pc:docMk/>
            <pc:sldMk cId="1247108287" sldId="409"/>
            <ac:spMk id="3" creationId="{EAB2099A-7A41-1440-ADD3-E866320B807B}"/>
          </ac:spMkLst>
        </pc:spChg>
      </pc:sldChg>
      <pc:sldChg chg="modSp mod">
        <pc:chgData name="Pierre Lison" userId="a8a9df96-d69d-4b67-b9bd-4018f7d77187" providerId="ADAL" clId="{3C91EA85-1980-4053-A1E9-400F4647D2DC}" dt="2021-04-09T23:35:38.713" v="537" actId="6549"/>
        <pc:sldMkLst>
          <pc:docMk/>
          <pc:sldMk cId="2670759400" sldId="410"/>
        </pc:sldMkLst>
        <pc:spChg chg="mod">
          <ac:chgData name="Pierre Lison" userId="a8a9df96-d69d-4b67-b9bd-4018f7d77187" providerId="ADAL" clId="{3C91EA85-1980-4053-A1E9-400F4647D2DC}" dt="2021-04-09T23:35:38.713" v="537" actId="6549"/>
          <ac:spMkLst>
            <pc:docMk/>
            <pc:sldMk cId="2670759400" sldId="410"/>
            <ac:spMk id="9" creationId="{6009749D-377A-2C41-AEEA-4E62EAAAB575}"/>
          </ac:spMkLst>
        </pc:spChg>
      </pc:sldChg>
      <pc:sldChg chg="modSp del mod">
        <pc:chgData name="Pierre Lison" userId="a8a9df96-d69d-4b67-b9bd-4018f7d77187" providerId="ADAL" clId="{3C91EA85-1980-4053-A1E9-400F4647D2DC}" dt="2021-04-09T23:32:50.814" v="446" actId="47"/>
        <pc:sldMkLst>
          <pc:docMk/>
          <pc:sldMk cId="36762196" sldId="412"/>
        </pc:sldMkLst>
        <pc:spChg chg="mod">
          <ac:chgData name="Pierre Lison" userId="a8a9df96-d69d-4b67-b9bd-4018f7d77187" providerId="ADAL" clId="{3C91EA85-1980-4053-A1E9-400F4647D2DC}" dt="2021-04-09T18:00:55.678" v="87" actId="20577"/>
          <ac:spMkLst>
            <pc:docMk/>
            <pc:sldMk cId="36762196" sldId="412"/>
            <ac:spMk id="3" creationId="{4ADD2D79-D560-2643-82B0-4D3A93AA1AAD}"/>
          </ac:spMkLst>
        </pc:spChg>
      </pc:sldChg>
      <pc:sldChg chg="del">
        <pc:chgData name="Pierre Lison" userId="a8a9df96-d69d-4b67-b9bd-4018f7d77187" providerId="ADAL" clId="{3C91EA85-1980-4053-A1E9-400F4647D2DC}" dt="2021-04-09T23:32:52.773" v="447" actId="47"/>
        <pc:sldMkLst>
          <pc:docMk/>
          <pc:sldMk cId="1049887317" sldId="413"/>
        </pc:sldMkLst>
      </pc:sldChg>
      <pc:sldChg chg="modSp mod ord">
        <pc:chgData name="Pierre Lison" userId="a8a9df96-d69d-4b67-b9bd-4018f7d77187" providerId="ADAL" clId="{3C91EA85-1980-4053-A1E9-400F4647D2DC}" dt="2021-04-09T23:33:04.353" v="456" actId="20577"/>
        <pc:sldMkLst>
          <pc:docMk/>
          <pc:sldMk cId="2358483490" sldId="414"/>
        </pc:sldMkLst>
        <pc:spChg chg="mod">
          <ac:chgData name="Pierre Lison" userId="a8a9df96-d69d-4b67-b9bd-4018f7d77187" providerId="ADAL" clId="{3C91EA85-1980-4053-A1E9-400F4647D2DC}" dt="2021-04-09T23:33:04.353" v="456" actId="20577"/>
          <ac:spMkLst>
            <pc:docMk/>
            <pc:sldMk cId="2358483490" sldId="414"/>
            <ac:spMk id="2" creationId="{43DB1970-1210-AA4A-BD13-9CF7EA1EE34C}"/>
          </ac:spMkLst>
        </pc:spChg>
      </pc:sldChg>
      <pc:sldChg chg="modSp">
        <pc:chgData name="Pierre Lison" userId="a8a9df96-d69d-4b67-b9bd-4018f7d77187" providerId="ADAL" clId="{3C91EA85-1980-4053-A1E9-400F4647D2DC}" dt="2021-04-09T23:41:09.585" v="726" actId="20577"/>
        <pc:sldMkLst>
          <pc:docMk/>
          <pc:sldMk cId="4259989467" sldId="415"/>
        </pc:sldMkLst>
        <pc:spChg chg="mod">
          <ac:chgData name="Pierre Lison" userId="a8a9df96-d69d-4b67-b9bd-4018f7d77187" providerId="ADAL" clId="{3C91EA85-1980-4053-A1E9-400F4647D2DC}" dt="2021-04-09T23:41:09.585" v="726" actId="20577"/>
          <ac:spMkLst>
            <pc:docMk/>
            <pc:sldMk cId="4259989467" sldId="415"/>
            <ac:spMk id="3" creationId="{05B3AB00-7FA0-B742-9E01-C85F5F36103A}"/>
          </ac:spMkLst>
        </pc:spChg>
      </pc:sldChg>
      <pc:sldChg chg="modSp mod modAnim">
        <pc:chgData name="Pierre Lison" userId="a8a9df96-d69d-4b67-b9bd-4018f7d77187" providerId="ADAL" clId="{3C91EA85-1980-4053-A1E9-400F4647D2DC}" dt="2021-04-10T01:11:23.737" v="1840" actId="20577"/>
        <pc:sldMkLst>
          <pc:docMk/>
          <pc:sldMk cId="2173137047" sldId="417"/>
        </pc:sldMkLst>
        <pc:spChg chg="mod">
          <ac:chgData name="Pierre Lison" userId="a8a9df96-d69d-4b67-b9bd-4018f7d77187" providerId="ADAL" clId="{3C91EA85-1980-4053-A1E9-400F4647D2DC}" dt="2021-04-10T01:11:23.737" v="1840" actId="20577"/>
          <ac:spMkLst>
            <pc:docMk/>
            <pc:sldMk cId="2173137047" sldId="417"/>
            <ac:spMk id="3" creationId="{6FF19834-3FBC-1B47-B5D4-5525D2987A71}"/>
          </ac:spMkLst>
        </pc:spChg>
      </pc:sldChg>
      <pc:sldChg chg="modSp del mod">
        <pc:chgData name="Pierre Lison" userId="a8a9df96-d69d-4b67-b9bd-4018f7d77187" providerId="ADAL" clId="{3C91EA85-1980-4053-A1E9-400F4647D2DC}" dt="2021-04-10T12:16:50.039" v="2999" actId="47"/>
        <pc:sldMkLst>
          <pc:docMk/>
          <pc:sldMk cId="709117094" sldId="421"/>
        </pc:sldMkLst>
        <pc:spChg chg="mod">
          <ac:chgData name="Pierre Lison" userId="a8a9df96-d69d-4b67-b9bd-4018f7d77187" providerId="ADAL" clId="{3C91EA85-1980-4053-A1E9-400F4647D2DC}" dt="2021-04-09T23:41:53.754" v="729" actId="20577"/>
          <ac:spMkLst>
            <pc:docMk/>
            <pc:sldMk cId="709117094" sldId="421"/>
            <ac:spMk id="8" creationId="{7740821B-7DBF-224B-A26F-246E3AE526B7}"/>
          </ac:spMkLst>
        </pc:spChg>
      </pc:sldChg>
      <pc:sldChg chg="modSp del mod">
        <pc:chgData name="Pierre Lison" userId="a8a9df96-d69d-4b67-b9bd-4018f7d77187" providerId="ADAL" clId="{3C91EA85-1980-4053-A1E9-400F4647D2DC}" dt="2021-04-10T12:16:40.254" v="2997" actId="47"/>
        <pc:sldMkLst>
          <pc:docMk/>
          <pc:sldMk cId="1831739428" sldId="422"/>
        </pc:sldMkLst>
        <pc:spChg chg="mod">
          <ac:chgData name="Pierre Lison" userId="a8a9df96-d69d-4b67-b9bd-4018f7d77187" providerId="ADAL" clId="{3C91EA85-1980-4053-A1E9-400F4647D2DC}" dt="2021-04-10T00:01:56.399" v="867" actId="1076"/>
          <ac:spMkLst>
            <pc:docMk/>
            <pc:sldMk cId="1831739428" sldId="422"/>
            <ac:spMk id="3" creationId="{05FF54D4-1220-1A47-B81C-AE6059F65EF4}"/>
          </ac:spMkLst>
        </pc:spChg>
        <pc:spChg chg="mod">
          <ac:chgData name="Pierre Lison" userId="a8a9df96-d69d-4b67-b9bd-4018f7d77187" providerId="ADAL" clId="{3C91EA85-1980-4053-A1E9-400F4647D2DC}" dt="2021-04-10T00:01:50.360" v="866" actId="1076"/>
          <ac:spMkLst>
            <pc:docMk/>
            <pc:sldMk cId="1831739428" sldId="422"/>
            <ac:spMk id="11" creationId="{90D5CD59-3C59-A24B-AE53-CF946DD40154}"/>
          </ac:spMkLst>
        </pc:spChg>
        <pc:picChg chg="mod">
          <ac:chgData name="Pierre Lison" userId="a8a9df96-d69d-4b67-b9bd-4018f7d77187" providerId="ADAL" clId="{3C91EA85-1980-4053-A1E9-400F4647D2DC}" dt="2021-04-10T00:00:55.153" v="832" actId="14100"/>
          <ac:picMkLst>
            <pc:docMk/>
            <pc:sldMk cId="1831739428" sldId="422"/>
            <ac:picMk id="10" creationId="{D7E5F138-1742-784D-8D83-BCB11908B92E}"/>
          </ac:picMkLst>
        </pc:picChg>
      </pc:sldChg>
      <pc:sldChg chg="modSp del mod modAnim">
        <pc:chgData name="Pierre Lison" userId="a8a9df96-d69d-4b67-b9bd-4018f7d77187" providerId="ADAL" clId="{3C91EA85-1980-4053-A1E9-400F4647D2DC}" dt="2021-04-10T12:16:43.369" v="2998" actId="47"/>
        <pc:sldMkLst>
          <pc:docMk/>
          <pc:sldMk cId="3906010285" sldId="423"/>
        </pc:sldMkLst>
        <pc:spChg chg="mod">
          <ac:chgData name="Pierre Lison" userId="a8a9df96-d69d-4b67-b9bd-4018f7d77187" providerId="ADAL" clId="{3C91EA85-1980-4053-A1E9-400F4647D2DC}" dt="2021-04-10T00:02:18.698" v="880" actId="20577"/>
          <ac:spMkLst>
            <pc:docMk/>
            <pc:sldMk cId="3906010285" sldId="423"/>
            <ac:spMk id="2" creationId="{D181E58C-3E25-9044-BBEA-29C7DC4544DA}"/>
          </ac:spMkLst>
        </pc:spChg>
        <pc:spChg chg="mod">
          <ac:chgData name="Pierre Lison" userId="a8a9df96-d69d-4b67-b9bd-4018f7d77187" providerId="ADAL" clId="{3C91EA85-1980-4053-A1E9-400F4647D2DC}" dt="2021-04-10T00:08:26.130" v="1017" actId="113"/>
          <ac:spMkLst>
            <pc:docMk/>
            <pc:sldMk cId="3906010285" sldId="423"/>
            <ac:spMk id="3" creationId="{26427545-A809-A04F-AB8F-2EF43BD921EB}"/>
          </ac:spMkLst>
        </pc:spChg>
        <pc:spChg chg="mod">
          <ac:chgData name="Pierre Lison" userId="a8a9df96-d69d-4b67-b9bd-4018f7d77187" providerId="ADAL" clId="{3C91EA85-1980-4053-A1E9-400F4647D2DC}" dt="2021-04-10T00:11:44.281" v="1019" actId="1076"/>
          <ac:spMkLst>
            <pc:docMk/>
            <pc:sldMk cId="3906010285" sldId="423"/>
            <ac:spMk id="10" creationId="{D65FEF80-82F8-C74F-A623-D2DEAFD78F07}"/>
          </ac:spMkLst>
        </pc:spChg>
      </pc:sldChg>
      <pc:sldChg chg="modSp mod">
        <pc:chgData name="Pierre Lison" userId="a8a9df96-d69d-4b67-b9bd-4018f7d77187" providerId="ADAL" clId="{3C91EA85-1980-4053-A1E9-400F4647D2DC}" dt="2021-04-09T14:35:04.837" v="62" actId="20577"/>
        <pc:sldMkLst>
          <pc:docMk/>
          <pc:sldMk cId="1614831429" sldId="424"/>
        </pc:sldMkLst>
        <pc:spChg chg="mod">
          <ac:chgData name="Pierre Lison" userId="a8a9df96-d69d-4b67-b9bd-4018f7d77187" providerId="ADAL" clId="{3C91EA85-1980-4053-A1E9-400F4647D2DC}" dt="2021-04-09T14:35:04.837" v="62" actId="20577"/>
          <ac:spMkLst>
            <pc:docMk/>
            <pc:sldMk cId="1614831429" sldId="424"/>
            <ac:spMk id="3" creationId="{77DE64FB-320E-8449-8ECF-2C9D0935CC81}"/>
          </ac:spMkLst>
        </pc:spChg>
      </pc:sldChg>
      <pc:sldChg chg="delSp mod">
        <pc:chgData name="Pierre Lison" userId="a8a9df96-d69d-4b67-b9bd-4018f7d77187" providerId="ADAL" clId="{3C91EA85-1980-4053-A1E9-400F4647D2DC}" dt="2021-04-10T00:12:28.792" v="1020" actId="478"/>
        <pc:sldMkLst>
          <pc:docMk/>
          <pc:sldMk cId="1585997446" sldId="426"/>
        </pc:sldMkLst>
        <pc:spChg chg="del">
          <ac:chgData name="Pierre Lison" userId="a8a9df96-d69d-4b67-b9bd-4018f7d77187" providerId="ADAL" clId="{3C91EA85-1980-4053-A1E9-400F4647D2DC}" dt="2021-04-10T00:12:28.792" v="1020" actId="478"/>
          <ac:spMkLst>
            <pc:docMk/>
            <pc:sldMk cId="1585997446" sldId="426"/>
            <ac:spMk id="7" creationId="{7D5ECA27-FC9A-4F43-B18F-13E8FD6D1EB0}"/>
          </ac:spMkLst>
        </pc:spChg>
      </pc:sldChg>
      <pc:sldChg chg="modSp mod">
        <pc:chgData name="Pierre Lison" userId="a8a9df96-d69d-4b67-b9bd-4018f7d77187" providerId="ADAL" clId="{3C91EA85-1980-4053-A1E9-400F4647D2DC}" dt="2021-04-10T12:44:22.928" v="3013" actId="20577"/>
        <pc:sldMkLst>
          <pc:docMk/>
          <pc:sldMk cId="3449554490" sldId="430"/>
        </pc:sldMkLst>
        <pc:spChg chg="mod">
          <ac:chgData name="Pierre Lison" userId="a8a9df96-d69d-4b67-b9bd-4018f7d77187" providerId="ADAL" clId="{3C91EA85-1980-4053-A1E9-400F4647D2DC}" dt="2021-04-10T12:44:22.928" v="3013" actId="20577"/>
          <ac:spMkLst>
            <pc:docMk/>
            <pc:sldMk cId="3449554490" sldId="430"/>
            <ac:spMk id="2" creationId="{484D025E-FE5B-8349-807F-9148C6383DA5}"/>
          </ac:spMkLst>
        </pc:spChg>
      </pc:sldChg>
      <pc:sldChg chg="modSp mod">
        <pc:chgData name="Pierre Lison" userId="a8a9df96-d69d-4b67-b9bd-4018f7d77187" providerId="ADAL" clId="{3C91EA85-1980-4053-A1E9-400F4647D2DC}" dt="2021-04-10T00:50:48.496" v="1366" actId="1076"/>
        <pc:sldMkLst>
          <pc:docMk/>
          <pc:sldMk cId="1659076930" sldId="433"/>
        </pc:sldMkLst>
        <pc:picChg chg="mod">
          <ac:chgData name="Pierre Lison" userId="a8a9df96-d69d-4b67-b9bd-4018f7d77187" providerId="ADAL" clId="{3C91EA85-1980-4053-A1E9-400F4647D2DC}" dt="2021-04-10T00:50:48.496" v="1366" actId="1076"/>
          <ac:picMkLst>
            <pc:docMk/>
            <pc:sldMk cId="1659076930" sldId="433"/>
            <ac:picMk id="9" creationId="{1DE2C046-44EA-6849-B14D-E7C00632B386}"/>
          </ac:picMkLst>
        </pc:picChg>
      </pc:sldChg>
      <pc:sldChg chg="addSp delSp modSp mod modAnim">
        <pc:chgData name="Pierre Lison" userId="a8a9df96-d69d-4b67-b9bd-4018f7d77187" providerId="ADAL" clId="{3C91EA85-1980-4053-A1E9-400F4647D2DC}" dt="2021-04-10T00:55:03.537" v="1433" actId="478"/>
        <pc:sldMkLst>
          <pc:docMk/>
          <pc:sldMk cId="257171215" sldId="435"/>
        </pc:sldMkLst>
        <pc:spChg chg="add mod">
          <ac:chgData name="Pierre Lison" userId="a8a9df96-d69d-4b67-b9bd-4018f7d77187" providerId="ADAL" clId="{3C91EA85-1980-4053-A1E9-400F4647D2DC}" dt="2021-04-10T00:52:02.530" v="1367" actId="164"/>
          <ac:spMkLst>
            <pc:docMk/>
            <pc:sldMk cId="257171215" sldId="435"/>
            <ac:spMk id="3" creationId="{8E2644EB-ED86-495C-AE35-B45A624EB7DC}"/>
          </ac:spMkLst>
        </pc:spChg>
        <pc:spChg chg="mod">
          <ac:chgData name="Pierre Lison" userId="a8a9df96-d69d-4b67-b9bd-4018f7d77187" providerId="ADAL" clId="{3C91EA85-1980-4053-A1E9-400F4647D2DC}" dt="2021-04-10T00:53:03.409" v="1378" actId="1076"/>
          <ac:spMkLst>
            <pc:docMk/>
            <pc:sldMk cId="257171215" sldId="435"/>
            <ac:spMk id="6" creationId="{88600A3A-01A2-6740-B16C-034D4AE81E37}"/>
          </ac:spMkLst>
        </pc:spChg>
        <pc:spChg chg="add del mod">
          <ac:chgData name="Pierre Lison" userId="a8a9df96-d69d-4b67-b9bd-4018f7d77187" providerId="ADAL" clId="{3C91EA85-1980-4053-A1E9-400F4647D2DC}" dt="2021-04-10T00:49:06.141" v="1344"/>
          <ac:spMkLst>
            <pc:docMk/>
            <pc:sldMk cId="257171215" sldId="435"/>
            <ac:spMk id="7" creationId="{7A3542EC-E7A9-44DE-BB79-ED9910513A24}"/>
          </ac:spMkLst>
        </pc:spChg>
        <pc:spChg chg="add mod">
          <ac:chgData name="Pierre Lison" userId="a8a9df96-d69d-4b67-b9bd-4018f7d77187" providerId="ADAL" clId="{3C91EA85-1980-4053-A1E9-400F4647D2DC}" dt="2021-04-10T00:52:02.530" v="1367" actId="164"/>
          <ac:spMkLst>
            <pc:docMk/>
            <pc:sldMk cId="257171215" sldId="435"/>
            <ac:spMk id="8" creationId="{49221DE2-158A-4926-82E1-E5574271FB23}"/>
          </ac:spMkLst>
        </pc:spChg>
        <pc:spChg chg="add del mod">
          <ac:chgData name="Pierre Lison" userId="a8a9df96-d69d-4b67-b9bd-4018f7d77187" providerId="ADAL" clId="{3C91EA85-1980-4053-A1E9-400F4647D2DC}" dt="2021-04-10T00:50:24.673" v="1363" actId="478"/>
          <ac:spMkLst>
            <pc:docMk/>
            <pc:sldMk cId="257171215" sldId="435"/>
            <ac:spMk id="9" creationId="{31CCBE2B-62BD-4EFF-B9C7-057AA3C814B7}"/>
          </ac:spMkLst>
        </pc:spChg>
        <pc:spChg chg="add del mod">
          <ac:chgData name="Pierre Lison" userId="a8a9df96-d69d-4b67-b9bd-4018f7d77187" providerId="ADAL" clId="{3C91EA85-1980-4053-A1E9-400F4647D2DC}" dt="2021-04-10T00:50:21.085" v="1362"/>
          <ac:spMkLst>
            <pc:docMk/>
            <pc:sldMk cId="257171215" sldId="435"/>
            <ac:spMk id="10" creationId="{CA04C599-A6F2-4FE8-9011-5208D1937450}"/>
          </ac:spMkLst>
        </pc:spChg>
        <pc:spChg chg="add del mod">
          <ac:chgData name="Pierre Lison" userId="a8a9df96-d69d-4b67-b9bd-4018f7d77187" providerId="ADAL" clId="{3C91EA85-1980-4053-A1E9-400F4647D2DC}" dt="2021-04-10T00:55:03.537" v="1433" actId="478"/>
          <ac:spMkLst>
            <pc:docMk/>
            <pc:sldMk cId="257171215" sldId="435"/>
            <ac:spMk id="13" creationId="{58B4EFDF-DAB0-43BE-9B52-1DFDF0E8DBA7}"/>
          </ac:spMkLst>
        </pc:spChg>
        <pc:grpChg chg="add mod">
          <ac:chgData name="Pierre Lison" userId="a8a9df96-d69d-4b67-b9bd-4018f7d77187" providerId="ADAL" clId="{3C91EA85-1980-4053-A1E9-400F4647D2DC}" dt="2021-04-10T00:52:02.530" v="1367" actId="164"/>
          <ac:grpSpMkLst>
            <pc:docMk/>
            <pc:sldMk cId="257171215" sldId="435"/>
            <ac:grpSpMk id="11" creationId="{9951E595-5AFC-4FBF-8DBD-D75C8BCA716C}"/>
          </ac:grpSpMkLst>
        </pc:grpChg>
        <pc:picChg chg="mod">
          <ac:chgData name="Pierre Lison" userId="a8a9df96-d69d-4b67-b9bd-4018f7d77187" providerId="ADAL" clId="{3C91EA85-1980-4053-A1E9-400F4647D2DC}" dt="2021-04-10T00:52:59.938" v="1377" actId="1076"/>
          <ac:picMkLst>
            <pc:docMk/>
            <pc:sldMk cId="257171215" sldId="435"/>
            <ac:picMk id="5" creationId="{8D129850-325C-9E4B-8D0F-5C3FA2B57A20}"/>
          </ac:picMkLst>
        </pc:picChg>
        <pc:picChg chg="add del mod">
          <ac:chgData name="Pierre Lison" userId="a8a9df96-d69d-4b67-b9bd-4018f7d77187" providerId="ADAL" clId="{3C91EA85-1980-4053-A1E9-400F4647D2DC}" dt="2021-04-10T00:53:15.225" v="1379" actId="478"/>
          <ac:picMkLst>
            <pc:docMk/>
            <pc:sldMk cId="257171215" sldId="435"/>
            <ac:picMk id="12" creationId="{DEC19B5B-9A5D-4997-B294-7C5890599FB6}"/>
          </ac:picMkLst>
        </pc:picChg>
      </pc:sldChg>
      <pc:sldChg chg="new del">
        <pc:chgData name="Pierre Lison" userId="a8a9df96-d69d-4b67-b9bd-4018f7d77187" providerId="ADAL" clId="{3C91EA85-1980-4053-A1E9-400F4647D2DC}" dt="2021-04-09T14:15:52.321" v="1" actId="47"/>
        <pc:sldMkLst>
          <pc:docMk/>
          <pc:sldMk cId="639189075" sldId="438"/>
        </pc:sldMkLst>
      </pc:sldChg>
      <pc:sldChg chg="addSp delSp modSp new mod modAnim">
        <pc:chgData name="Pierre Lison" userId="a8a9df96-d69d-4b67-b9bd-4018f7d77187" providerId="ADAL" clId="{3C91EA85-1980-4053-A1E9-400F4647D2DC}" dt="2021-04-09T23:31:23.715" v="445"/>
        <pc:sldMkLst>
          <pc:docMk/>
          <pc:sldMk cId="1507552246" sldId="438"/>
        </pc:sldMkLst>
        <pc:spChg chg="mod">
          <ac:chgData name="Pierre Lison" userId="a8a9df96-d69d-4b67-b9bd-4018f7d77187" providerId="ADAL" clId="{3C91EA85-1980-4053-A1E9-400F4647D2DC}" dt="2021-04-09T23:26:53.619" v="349" actId="20577"/>
          <ac:spMkLst>
            <pc:docMk/>
            <pc:sldMk cId="1507552246" sldId="438"/>
            <ac:spMk id="2" creationId="{88A51984-903B-47DF-BC2A-25E5946DFACF}"/>
          </ac:spMkLst>
        </pc:spChg>
        <pc:spChg chg="mod">
          <ac:chgData name="Pierre Lison" userId="a8a9df96-d69d-4b67-b9bd-4018f7d77187" providerId="ADAL" clId="{3C91EA85-1980-4053-A1E9-400F4647D2DC}" dt="2021-04-09T23:30:59.124" v="443" actId="20577"/>
          <ac:spMkLst>
            <pc:docMk/>
            <pc:sldMk cId="1507552246" sldId="438"/>
            <ac:spMk id="3" creationId="{EB5EAC22-2819-4E34-956F-691C0F523C3D}"/>
          </ac:spMkLst>
        </pc:spChg>
        <pc:spChg chg="del mod topLvl">
          <ac:chgData name="Pierre Lison" userId="a8a9df96-d69d-4b67-b9bd-4018f7d77187" providerId="ADAL" clId="{3C91EA85-1980-4053-A1E9-400F4647D2DC}" dt="2021-04-09T23:20:12.544" v="216" actId="478"/>
          <ac:spMkLst>
            <pc:docMk/>
            <pc:sldMk cId="1507552246" sldId="438"/>
            <ac:spMk id="7" creationId="{0729E294-D2CA-4DC7-9920-29505258749C}"/>
          </ac:spMkLst>
        </pc:spChg>
        <pc:spChg chg="del mod topLvl">
          <ac:chgData name="Pierre Lison" userId="a8a9df96-d69d-4b67-b9bd-4018f7d77187" providerId="ADAL" clId="{3C91EA85-1980-4053-A1E9-400F4647D2DC}" dt="2021-04-09T23:19:58.754" v="209" actId="478"/>
          <ac:spMkLst>
            <pc:docMk/>
            <pc:sldMk cId="1507552246" sldId="438"/>
            <ac:spMk id="8" creationId="{F48EBF64-7D49-458A-B698-B12DE92CFDB0}"/>
          </ac:spMkLst>
        </pc:spChg>
        <pc:spChg chg="add del">
          <ac:chgData name="Pierre Lison" userId="a8a9df96-d69d-4b67-b9bd-4018f7d77187" providerId="ADAL" clId="{3C91EA85-1980-4053-A1E9-400F4647D2DC}" dt="2021-04-09T23:14:06.647" v="135" actId="22"/>
          <ac:spMkLst>
            <pc:docMk/>
            <pc:sldMk cId="1507552246" sldId="438"/>
            <ac:spMk id="10" creationId="{996048FD-872F-4BAD-91A8-867FC06BEB22}"/>
          </ac:spMkLst>
        </pc:spChg>
        <pc:spChg chg="add mod">
          <ac:chgData name="Pierre Lison" userId="a8a9df96-d69d-4b67-b9bd-4018f7d77187" providerId="ADAL" clId="{3C91EA85-1980-4053-A1E9-400F4647D2DC}" dt="2021-04-09T23:30:51.606" v="442" actId="164"/>
          <ac:spMkLst>
            <pc:docMk/>
            <pc:sldMk cId="1507552246" sldId="438"/>
            <ac:spMk id="12" creationId="{C329B4B4-C407-42E5-A145-94517E037D83}"/>
          </ac:spMkLst>
        </pc:spChg>
        <pc:spChg chg="add del mod">
          <ac:chgData name="Pierre Lison" userId="a8a9df96-d69d-4b67-b9bd-4018f7d77187" providerId="ADAL" clId="{3C91EA85-1980-4053-A1E9-400F4647D2DC}" dt="2021-04-09T23:19:40.552" v="204"/>
          <ac:spMkLst>
            <pc:docMk/>
            <pc:sldMk cId="1507552246" sldId="438"/>
            <ac:spMk id="14" creationId="{2D0EC738-7909-46CB-AB00-85F2544A06E0}"/>
          </ac:spMkLst>
        </pc:spChg>
        <pc:spChg chg="add del mod">
          <ac:chgData name="Pierre Lison" userId="a8a9df96-d69d-4b67-b9bd-4018f7d77187" providerId="ADAL" clId="{3C91EA85-1980-4053-A1E9-400F4647D2DC}" dt="2021-04-09T23:22:32.642" v="254" actId="22"/>
          <ac:spMkLst>
            <pc:docMk/>
            <pc:sldMk cId="1507552246" sldId="438"/>
            <ac:spMk id="16" creationId="{DAC0FEAF-85C2-46F7-B7E1-6980B704502F}"/>
          </ac:spMkLst>
        </pc:spChg>
        <pc:spChg chg="add del mod">
          <ac:chgData name="Pierre Lison" userId="a8a9df96-d69d-4b67-b9bd-4018f7d77187" providerId="ADAL" clId="{3C91EA85-1980-4053-A1E9-400F4647D2DC}" dt="2021-04-09T23:22:31.739" v="252" actId="22"/>
          <ac:spMkLst>
            <pc:docMk/>
            <pc:sldMk cId="1507552246" sldId="438"/>
            <ac:spMk id="18" creationId="{00844EF5-27A9-4B2B-BBC9-E0BEF68A431E}"/>
          </ac:spMkLst>
        </pc:spChg>
        <pc:spChg chg="add del mod">
          <ac:chgData name="Pierre Lison" userId="a8a9df96-d69d-4b67-b9bd-4018f7d77187" providerId="ADAL" clId="{3C91EA85-1980-4053-A1E9-400F4647D2DC}" dt="2021-04-09T23:26:33.626" v="343"/>
          <ac:spMkLst>
            <pc:docMk/>
            <pc:sldMk cId="1507552246" sldId="438"/>
            <ac:spMk id="20" creationId="{E0E7F6D2-8252-4F4A-A4A9-6472973C1250}"/>
          </ac:spMkLst>
        </pc:spChg>
        <pc:spChg chg="add del mod">
          <ac:chgData name="Pierre Lison" userId="a8a9df96-d69d-4b67-b9bd-4018f7d77187" providerId="ADAL" clId="{3C91EA85-1980-4053-A1E9-400F4647D2DC}" dt="2021-04-09T23:26:33.627" v="345"/>
          <ac:spMkLst>
            <pc:docMk/>
            <pc:sldMk cId="1507552246" sldId="438"/>
            <ac:spMk id="22" creationId="{36D60812-E853-41CC-A440-EE8BA4C05130}"/>
          </ac:spMkLst>
        </pc:spChg>
        <pc:grpChg chg="add del mod">
          <ac:chgData name="Pierre Lison" userId="a8a9df96-d69d-4b67-b9bd-4018f7d77187" providerId="ADAL" clId="{3C91EA85-1980-4053-A1E9-400F4647D2DC}" dt="2021-04-09T23:19:58.754" v="209" actId="478"/>
          <ac:grpSpMkLst>
            <pc:docMk/>
            <pc:sldMk cId="1507552246" sldId="438"/>
            <ac:grpSpMk id="5" creationId="{6FF68BF9-49A3-4158-80B0-980F6588F1E0}"/>
          </ac:grpSpMkLst>
        </pc:grpChg>
        <pc:grpChg chg="add mod">
          <ac:chgData name="Pierre Lison" userId="a8a9df96-d69d-4b67-b9bd-4018f7d77187" providerId="ADAL" clId="{3C91EA85-1980-4053-A1E9-400F4647D2DC}" dt="2021-04-09T23:30:51.606" v="442" actId="164"/>
          <ac:grpSpMkLst>
            <pc:docMk/>
            <pc:sldMk cId="1507552246" sldId="438"/>
            <ac:grpSpMk id="25" creationId="{00E20783-CFA9-4218-9B55-B9E337C1A83F}"/>
          </ac:grpSpMkLst>
        </pc:grpChg>
        <pc:graphicFrameChg chg="add del mod">
          <ac:chgData name="Pierre Lison" userId="a8a9df96-d69d-4b67-b9bd-4018f7d77187" providerId="ADAL" clId="{3C91EA85-1980-4053-A1E9-400F4647D2DC}" dt="2021-04-09T23:19:40.552" v="204"/>
          <ac:graphicFrameMkLst>
            <pc:docMk/>
            <pc:sldMk cId="1507552246" sldId="438"/>
            <ac:graphicFrameMk id="13" creationId="{86F92DA3-73C1-430F-A5CB-4D3886329945}"/>
          </ac:graphicFrameMkLst>
        </pc:graphicFrameChg>
        <pc:picChg chg="del mod">
          <ac:chgData name="Pierre Lison" userId="a8a9df96-d69d-4b67-b9bd-4018f7d77187" providerId="ADAL" clId="{3C91EA85-1980-4053-A1E9-400F4647D2DC}" dt="2021-04-09T23:19:53.449" v="208" actId="478"/>
          <ac:picMkLst>
            <pc:docMk/>
            <pc:sldMk cId="1507552246" sldId="438"/>
            <ac:picMk id="6" creationId="{6455A4F6-6D16-4974-A5CF-993CD9E84761}"/>
          </ac:picMkLst>
        </pc:picChg>
        <pc:cxnChg chg="add mod">
          <ac:chgData name="Pierre Lison" userId="a8a9df96-d69d-4b67-b9bd-4018f7d77187" providerId="ADAL" clId="{3C91EA85-1980-4053-A1E9-400F4647D2DC}" dt="2021-04-09T23:30:51.606" v="442" actId="164"/>
          <ac:cxnSpMkLst>
            <pc:docMk/>
            <pc:sldMk cId="1507552246" sldId="438"/>
            <ac:cxnSpMk id="24" creationId="{31FC63C8-AC90-4330-8170-A668AD848276}"/>
          </ac:cxnSpMkLst>
        </pc:cxnChg>
      </pc:sldChg>
      <pc:sldChg chg="addSp delSp modSp new mod modAnim">
        <pc:chgData name="Pierre Lison" userId="a8a9df96-d69d-4b67-b9bd-4018f7d77187" providerId="ADAL" clId="{3C91EA85-1980-4053-A1E9-400F4647D2DC}" dt="2021-04-10T13:05:09.905" v="3014" actId="20577"/>
        <pc:sldMkLst>
          <pc:docMk/>
          <pc:sldMk cId="14034830" sldId="439"/>
        </pc:sldMkLst>
        <pc:spChg chg="mod">
          <ac:chgData name="Pierre Lison" userId="a8a9df96-d69d-4b67-b9bd-4018f7d77187" providerId="ADAL" clId="{3C91EA85-1980-4053-A1E9-400F4647D2DC}" dt="2021-04-10T12:02:31.072" v="1862" actId="20577"/>
          <ac:spMkLst>
            <pc:docMk/>
            <pc:sldMk cId="14034830" sldId="439"/>
            <ac:spMk id="2" creationId="{B6F01B43-187B-4791-87A1-D26131BDF790}"/>
          </ac:spMkLst>
        </pc:spChg>
        <pc:spChg chg="mod">
          <ac:chgData name="Pierre Lison" userId="a8a9df96-d69d-4b67-b9bd-4018f7d77187" providerId="ADAL" clId="{3C91EA85-1980-4053-A1E9-400F4647D2DC}" dt="2021-04-10T13:05:09.905" v="3014" actId="20577"/>
          <ac:spMkLst>
            <pc:docMk/>
            <pc:sldMk cId="14034830" sldId="439"/>
            <ac:spMk id="3" creationId="{8CE5FBD4-0EAF-42A2-A052-5371AC36ECEB}"/>
          </ac:spMkLst>
        </pc:spChg>
        <pc:spChg chg="add mod">
          <ac:chgData name="Pierre Lison" userId="a8a9df96-d69d-4b67-b9bd-4018f7d77187" providerId="ADAL" clId="{3C91EA85-1980-4053-A1E9-400F4647D2DC}" dt="2021-04-10T12:09:50.783" v="2379" actId="1076"/>
          <ac:spMkLst>
            <pc:docMk/>
            <pc:sldMk cId="14034830" sldId="439"/>
            <ac:spMk id="7" creationId="{ED8FC9F4-C1D7-43EA-B611-949461E9065B}"/>
          </ac:spMkLst>
        </pc:spChg>
        <pc:spChg chg="mod">
          <ac:chgData name="Pierre Lison" userId="a8a9df96-d69d-4b67-b9bd-4018f7d77187" providerId="ADAL" clId="{3C91EA85-1980-4053-A1E9-400F4647D2DC}" dt="2021-04-10T12:14:45.303" v="2983" actId="1076"/>
          <ac:spMkLst>
            <pc:docMk/>
            <pc:sldMk cId="14034830" sldId="439"/>
            <ac:spMk id="9" creationId="{65018952-24B2-4D6D-8DB4-CBBC09DE8720}"/>
          </ac:spMkLst>
        </pc:spChg>
        <pc:grpChg chg="add mod">
          <ac:chgData name="Pierre Lison" userId="a8a9df96-d69d-4b67-b9bd-4018f7d77187" providerId="ADAL" clId="{3C91EA85-1980-4053-A1E9-400F4647D2DC}" dt="2021-04-10T12:14:57.279" v="2986" actId="1076"/>
          <ac:grpSpMkLst>
            <pc:docMk/>
            <pc:sldMk cId="14034830" sldId="439"/>
            <ac:grpSpMk id="8" creationId="{2CA3019E-AABE-4C5E-8D07-26382A6E0F1E}"/>
          </ac:grpSpMkLst>
        </pc:grpChg>
        <pc:picChg chg="add del mod">
          <ac:chgData name="Pierre Lison" userId="a8a9df96-d69d-4b67-b9bd-4018f7d77187" providerId="ADAL" clId="{3C91EA85-1980-4053-A1E9-400F4647D2DC}" dt="2021-04-10T12:05:23.959" v="1879" actId="478"/>
          <ac:picMkLst>
            <pc:docMk/>
            <pc:sldMk cId="14034830" sldId="439"/>
            <ac:picMk id="5" creationId="{31C322C5-3064-4383-8282-63FABA6570C6}"/>
          </ac:picMkLst>
        </pc:picChg>
        <pc:picChg chg="add mod ord">
          <ac:chgData name="Pierre Lison" userId="a8a9df96-d69d-4b67-b9bd-4018f7d77187" providerId="ADAL" clId="{3C91EA85-1980-4053-A1E9-400F4647D2DC}" dt="2021-04-10T12:09:47.142" v="2378" actId="1076"/>
          <ac:picMkLst>
            <pc:docMk/>
            <pc:sldMk cId="14034830" sldId="439"/>
            <ac:picMk id="6" creationId="{744A78F9-7C47-418C-925F-11266D65D874}"/>
          </ac:picMkLst>
        </pc:picChg>
        <pc:cxnChg chg="mod">
          <ac:chgData name="Pierre Lison" userId="a8a9df96-d69d-4b67-b9bd-4018f7d77187" providerId="ADAL" clId="{3C91EA85-1980-4053-A1E9-400F4647D2DC}" dt="2021-04-10T12:15:11.182" v="2989" actId="14100"/>
          <ac:cxnSpMkLst>
            <pc:docMk/>
            <pc:sldMk cId="14034830" sldId="439"/>
            <ac:cxnSpMk id="10" creationId="{AFB709DC-F866-469D-AA66-CBF62E84AD0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fld id="{DCBD22C0-2821-4EDC-9675-67372AD7718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4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AEA76827-FC0C-42F6-AC0F-8E03D8C803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4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Pierre Lison at NR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07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073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36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551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3490647" cy="4869160"/>
          </a:xfrm>
          <a:prstGeom prst="rect">
            <a:avLst/>
          </a:prstGeo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white">
          <a:xfrm>
            <a:off x="6754688" y="285618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nb-NO" sz="1400" b="1">
                <a:solidFill>
                  <a:schemeClr val="tx2"/>
                </a:solidFill>
              </a:rPr>
              <a:t>www.nr.no</a:t>
            </a:r>
            <a:endParaRPr lang="nb-NO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08787"/>
            <a:ext cx="5904656" cy="1344149"/>
          </a:xfrm>
          <a:noFill/>
        </p:spPr>
        <p:txBody>
          <a:bodyPr anchor="t"/>
          <a:lstStyle>
            <a:lvl1pPr>
              <a:defRPr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defRPr>
            </a:lvl1pPr>
          </a:lstStyle>
          <a:p>
            <a:pPr lvl="0"/>
            <a:r>
              <a:rPr lang="nb-NO" noProof="0" dirty="0"/>
              <a:t>Klikk for å redigere tittelen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251520" y="3044957"/>
            <a:ext cx="5688632" cy="960107"/>
          </a:xfrm>
        </p:spPr>
        <p:txBody>
          <a:bodyPr/>
          <a:lstStyle>
            <a:lvl1pPr marL="0" indent="0">
              <a:buFont typeface="Times New Roman" pitchFamily="18" charset="0"/>
              <a:buNone/>
              <a:defRPr sz="2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noProof="0" dirty="0"/>
              <a:t>Klikk for å redigere undertittel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197086"/>
            <a:ext cx="5616624" cy="76808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en-GB" sz="2800" baseline="0" noProof="0" dirty="0"/>
              <a:t>[</a:t>
            </a:r>
            <a:r>
              <a:rPr lang="en-GB" sz="2800" baseline="0" noProof="0" dirty="0" err="1"/>
              <a:t>Forfattere</a:t>
            </a:r>
            <a:r>
              <a:rPr lang="en-GB" sz="2800" baseline="0" noProof="0" dirty="0"/>
              <a:t>]</a:t>
            </a:r>
            <a:endParaRPr lang="en-GB" sz="28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253203"/>
            <a:ext cx="5616624" cy="576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GB" sz="2200" noProof="0" dirty="0"/>
              <a:t>[</a:t>
            </a:r>
            <a:r>
              <a:rPr lang="en-GB" sz="2200" noProof="0" dirty="0" err="1"/>
              <a:t>Lokasjon</a:t>
            </a:r>
            <a:r>
              <a:rPr lang="en-GB" sz="2200" noProof="0" dirty="0"/>
              <a:t>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021289"/>
            <a:ext cx="5616624" cy="62079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 sz="24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/>
            </a:pPr>
            <a:r>
              <a:rPr lang="en-GB" sz="2200" noProof="0" dirty="0"/>
              <a:t>[</a:t>
            </a:r>
            <a:r>
              <a:rPr lang="en-GB" sz="2200" noProof="0" dirty="0" err="1"/>
              <a:t>Dato</a:t>
            </a:r>
            <a:r>
              <a:rPr lang="en-GB" sz="2200" noProof="0" dirty="0"/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419873" cy="670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Klikk for å editere Master tittel 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7971C-2FE7-4FD3-B01F-4B5E83D933F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819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F689-C7C1-4E27-8890-76F63A669A8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44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11480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6E72B-8DDA-4312-9150-1363B5FB6C1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962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4D6A6-41BD-49BB-84F3-C9210A972E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88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27305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DDD13-8D6F-4F24-AAFE-488D04EDC9F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38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1600" y="620688"/>
            <a:ext cx="7200800" cy="4114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 for å legge til et bilde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1600" y="5061182"/>
            <a:ext cx="72008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7D3A0-5D3C-4DC3-9F57-3B372D08EE5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2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1520" y="260648"/>
            <a:ext cx="8640960" cy="10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24000"/>
            <a:ext cx="86409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8904" y="6309320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D89F689-C7C1-4E27-8890-76F63A669A8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691680" y="5987753"/>
            <a:ext cx="6552728" cy="5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43537"/>
            <a:ext cx="960120" cy="391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50000"/>
        </a:spcBef>
        <a:spcAft>
          <a:spcPct val="0"/>
        </a:spcAft>
        <a:buSzPct val="80000"/>
        <a:buFont typeface="Times New Roman" pitchFamily="18" charset="0"/>
        <a:buChar char="►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893763" indent="-419100" algn="l" rtl="0" eaLnBrk="1" fontAlgn="base" hangingPunct="1">
        <a:spcBef>
          <a:spcPct val="20000"/>
        </a:spcBef>
        <a:spcAft>
          <a:spcPct val="0"/>
        </a:spcAft>
        <a:buChar char="▪"/>
        <a:defRPr sz="2200">
          <a:solidFill>
            <a:schemeClr val="tx1"/>
          </a:solidFill>
          <a:latin typeface="+mn-lt"/>
        </a:defRPr>
      </a:lvl2pPr>
      <a:lvl3pPr marL="1230313" indent="-381000" algn="l" rtl="0" eaLnBrk="1" fontAlgn="base" hangingPunct="1">
        <a:spcBef>
          <a:spcPct val="20000"/>
        </a:spcBef>
        <a:spcAft>
          <a:spcPct val="0"/>
        </a:spcAft>
        <a:buChar char="◦"/>
        <a:defRPr sz="2000">
          <a:solidFill>
            <a:schemeClr val="tx1"/>
          </a:solidFill>
          <a:latin typeface="+mn-lt"/>
        </a:defRPr>
      </a:lvl3pPr>
      <a:lvl4pPr marL="1622425" indent="-381000" algn="l" rtl="0" eaLnBrk="1" fontAlgn="base" hangingPunct="1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066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5pPr>
      <a:lvl6pPr marL="24638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6pPr>
      <a:lvl7pPr marL="29210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7pPr>
      <a:lvl8pPr marL="33782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8pPr>
      <a:lvl9pPr marL="38354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ison@nr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i.googleblog.com/2017/08/transformer-novel-neural-network.html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ictranslation.com/what-we-do/neural-machine-translatio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577" y="2132856"/>
            <a:ext cx="6891305" cy="76808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b-NO" sz="4800" dirty="0">
                <a:solidFill>
                  <a:srgbClr val="003399"/>
                </a:solidFill>
              </a:rPr>
              <a:t>Maskinoversettelse</a:t>
            </a:r>
            <a:endParaRPr lang="nb-NO" sz="4400" b="0" noProof="0" dirty="0">
              <a:solidFill>
                <a:srgbClr val="00339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1520" y="5013176"/>
            <a:ext cx="5616624" cy="10369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sz="2600" b="1" noProof="0" dirty="0"/>
              <a:t>IN2110</a:t>
            </a:r>
            <a:r>
              <a:rPr lang="nb-NO" sz="2600" noProof="0" dirty="0"/>
              <a:t>: Språkteknologiske metoder</a:t>
            </a:r>
          </a:p>
          <a:p>
            <a:pPr>
              <a:spcBef>
                <a:spcPts val="600"/>
              </a:spcBef>
            </a:pPr>
            <a:r>
              <a:rPr lang="nb-NO" sz="2600" dirty="0"/>
              <a:t>20</a:t>
            </a:r>
            <a:r>
              <a:rPr lang="nb-NO" sz="2600" noProof="0" dirty="0"/>
              <a:t>. april 2022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520" y="3645024"/>
            <a:ext cx="5616624" cy="7680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sz="2800" noProof="0"/>
              <a:t>Pierre Lison</a:t>
            </a:r>
          </a:p>
          <a:p>
            <a:pPr>
              <a:spcBef>
                <a:spcPts val="0"/>
              </a:spcBef>
            </a:pPr>
            <a:r>
              <a:rPr lang="nb-NO" sz="2800">
                <a:hlinkClick r:id="rId3"/>
              </a:rPr>
              <a:t>plison@nr.no</a:t>
            </a:r>
            <a:endParaRPr lang="nb-NO" sz="2800"/>
          </a:p>
          <a:p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97872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FB6D50-5FAD-4247-8205-6A00B48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9F86C9-30B7-5041-A104-2D2A0097D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Maskinoversettelsens historie</a:t>
            </a:r>
          </a:p>
          <a:p>
            <a:r>
              <a:rPr lang="nb-NO" sz="2800" b="1" dirty="0">
                <a:solidFill>
                  <a:schemeClr val="accent3"/>
                </a:solidFill>
              </a:rPr>
              <a:t>Hvorfor er det vanskelig å oversette?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Tilnærminger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Regelbaserte systemer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Statistiske metoder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Nevrale modeller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EFC3FC-63EC-EA48-A013-C7EECD854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48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EF33D3-89BF-D94C-9040-1C53E184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Babels tårn</a:t>
            </a:r>
          </a:p>
        </p:txBody>
      </p:sp>
      <p:pic>
        <p:nvPicPr>
          <p:cNvPr id="6" name="Plassholder for innhold 5" descr="Et bilde som inneholder bygning, gress, vann, fjell&#10;&#10;Automatisk generert beskrivelse">
            <a:extLst>
              <a:ext uri="{FF2B5EF4-FFF2-40B4-BE49-F238E27FC236}">
                <a16:creationId xmlns:a16="http://schemas.microsoft.com/office/drawing/2014/main" id="{4194B032-EC7D-0B45-802A-65DDAFD00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6148"/>
            <a:ext cx="4540645" cy="3322712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7F92FDE-11FC-4F4A-8F62-9844479FE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802F64E-56B9-7348-84C9-6E31AB295CA3}"/>
              </a:ext>
            </a:extLst>
          </p:cNvPr>
          <p:cNvSpPr txBox="1"/>
          <p:nvPr/>
        </p:nvSpPr>
        <p:spPr bwMode="white">
          <a:xfrm>
            <a:off x="4998688" y="1340768"/>
            <a:ext cx="3893792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="1" dirty="0"/>
              <a:t>Strukturelle f</a:t>
            </a:r>
            <a:r>
              <a:rPr lang="nb-NO" sz="2800" b="1" baseline="0" dirty="0"/>
              <a:t>orskjeller </a:t>
            </a:r>
            <a:r>
              <a:rPr lang="nb-NO" sz="2800" baseline="0" dirty="0"/>
              <a:t>mellom språk: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/>
              <a:t>Ordbygging (morfologi)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/>
              <a:t>Ordstilling (syntaks)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baseline="0" dirty="0"/>
              <a:t>Idiomatiske utrykk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/>
              <a:t>osv.</a:t>
            </a:r>
            <a:endParaRPr lang="nb-NO" sz="2600" baseline="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AE20190-A82F-824F-9E8C-AA5D926E9FC3}"/>
              </a:ext>
            </a:extLst>
          </p:cNvPr>
          <p:cNvSpPr/>
          <p:nvPr/>
        </p:nvSpPr>
        <p:spPr>
          <a:xfrm>
            <a:off x="179512" y="5186516"/>
            <a:ext cx="8712968" cy="133882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b-NO" sz="2700"/>
              <a:t>"</a:t>
            </a:r>
            <a:r>
              <a:rPr lang="nb-NO" sz="2700" i="1"/>
              <a:t>AI-complete problem</a:t>
            </a:r>
            <a:r>
              <a:rPr lang="nb-NO" sz="2700"/>
              <a:t>" : </a:t>
            </a:r>
            <a:r>
              <a:rPr lang="nb-NO" sz="2700" dirty="0"/>
              <a:t>for å oversette «riktig» må man forstå hensikten med teksten, utnytte bakgrunnskunnskap og kontekstuelle faktorer, osv.</a:t>
            </a:r>
          </a:p>
        </p:txBody>
      </p:sp>
    </p:spTree>
    <p:extLst>
      <p:ext uri="{BB962C8B-B14F-4D97-AF65-F5344CB8AC3E}">
        <p14:creationId xmlns:p14="http://schemas.microsoft.com/office/powerpoint/2010/main" val="262371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1984-903B-47DF-BC2A-25E5946D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Utfordringer: morfologi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AC22-2819-4E34-956F-691C0F52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4114800"/>
          </a:xfrm>
        </p:spPr>
        <p:txBody>
          <a:bodyPr/>
          <a:lstStyle/>
          <a:p>
            <a:r>
              <a:rPr lang="nb-NO" sz="2400"/>
              <a:t>Noen språk har mange sammensatte ord mens andre «fordeler» betydningen på flere ord:</a:t>
            </a:r>
          </a:p>
          <a:p>
            <a:pPr lvl="1"/>
            <a:endParaRPr lang="nb-NO" sz="800"/>
          </a:p>
          <a:p>
            <a:pPr lvl="1"/>
            <a:r>
              <a:rPr lang="nb-NO" sz="1800" b="1" baseline="0"/>
              <a:t>Turkisk</a:t>
            </a:r>
            <a:r>
              <a:rPr lang="nb-NO" sz="1800" baseline="0"/>
              <a:t>: Avrupalılaştıramadıklarımızdanmışsınızcasına</a:t>
            </a:r>
          </a:p>
          <a:p>
            <a:pPr marL="474663" lvl="1" indent="0">
              <a:buNone/>
            </a:pPr>
            <a:r>
              <a:rPr lang="nb-NO" sz="1700" b="1">
                <a:sym typeface="Wingdings" panose="05000000000000000000" pitchFamily="2" charset="2"/>
              </a:rPr>
              <a:t> «</a:t>
            </a:r>
            <a:r>
              <a:rPr lang="nb-NO" sz="1700">
                <a:sym typeface="Wingdings" panose="05000000000000000000" pitchFamily="2" charset="2"/>
              </a:rPr>
              <a:t>A</a:t>
            </a:r>
            <a:r>
              <a:rPr lang="en-GB" sz="1700"/>
              <a:t>s if you are reportedly of those of ours that we were unable to Europeanize</a:t>
            </a:r>
            <a:r>
              <a:rPr lang="nb-NO" sz="1700" b="1">
                <a:sym typeface="Wingdings" panose="05000000000000000000" pitchFamily="2" charset="2"/>
              </a:rPr>
              <a:t>» </a:t>
            </a:r>
            <a:r>
              <a:rPr lang="nb-NO" sz="2000"/>
              <a:t> </a:t>
            </a:r>
            <a:endParaRPr lang="nb-NO" sz="600"/>
          </a:p>
          <a:p>
            <a:r>
              <a:rPr lang="nb-NO" b="1"/>
              <a:t>Bøyninger</a:t>
            </a:r>
            <a:r>
              <a:rPr lang="nb-NO"/>
              <a:t> (verbformer, kasus, osv.) må også handteres:</a:t>
            </a:r>
          </a:p>
          <a:p>
            <a:pPr lvl="1"/>
            <a:endParaRPr lang="nb-NO" sz="700"/>
          </a:p>
          <a:p>
            <a:pPr lvl="1"/>
            <a:r>
              <a:rPr lang="nb-NO" sz="1800"/>
              <a:t>The small table </a:t>
            </a:r>
            <a:r>
              <a:rPr lang="nb-NO" sz="1800">
                <a:sym typeface="Wingdings" pitchFamily="2" charset="2"/>
              </a:rPr>
              <a:t> "</a:t>
            </a:r>
            <a:r>
              <a:rPr lang="de-DE" sz="1800"/>
              <a:t>der klein</a:t>
            </a:r>
            <a:r>
              <a:rPr lang="de-DE" sz="1800" b="1"/>
              <a:t>e</a:t>
            </a:r>
            <a:r>
              <a:rPr lang="de-DE" sz="1800"/>
              <a:t> Tisch"</a:t>
            </a:r>
          </a:p>
          <a:p>
            <a:pPr lvl="1"/>
            <a:r>
              <a:rPr lang="de-DE" sz="1800"/>
              <a:t>A small table </a:t>
            </a:r>
            <a:r>
              <a:rPr lang="de-DE" sz="1800">
                <a:sym typeface="Wingdings" pitchFamily="2" charset="2"/>
              </a:rPr>
              <a:t> Ein klein</a:t>
            </a:r>
            <a:r>
              <a:rPr lang="de-DE" sz="1800" b="1">
                <a:sym typeface="Wingdings" pitchFamily="2" charset="2"/>
              </a:rPr>
              <a:t>er</a:t>
            </a:r>
            <a:r>
              <a:rPr lang="de-DE" sz="1800">
                <a:sym typeface="Wingdings" pitchFamily="2" charset="2"/>
              </a:rPr>
              <a:t> Tisch</a:t>
            </a:r>
            <a:endParaRPr lang="de-DE" sz="1800"/>
          </a:p>
          <a:p>
            <a:pPr lvl="1"/>
            <a:r>
              <a:rPr lang="de-DE" sz="1800"/>
              <a:t>It is on the small table -&gt; Es ist auf de</a:t>
            </a:r>
            <a:r>
              <a:rPr lang="de-DE" sz="1800" b="1"/>
              <a:t>m</a:t>
            </a:r>
            <a:r>
              <a:rPr lang="de-DE" sz="1800"/>
              <a:t> kleine</a:t>
            </a:r>
            <a:r>
              <a:rPr lang="de-DE" sz="1800" b="1"/>
              <a:t>n</a:t>
            </a:r>
            <a:r>
              <a:rPr lang="de-DE" sz="1800"/>
              <a:t> Tisch</a:t>
            </a:r>
          </a:p>
          <a:p>
            <a:pPr lvl="1"/>
            <a:r>
              <a:rPr lang="de-DE" sz="1800"/>
              <a:t>He puts it on the small table </a:t>
            </a:r>
            <a:r>
              <a:rPr lang="de-DE" sz="1800">
                <a:sym typeface="Wingdings" pitchFamily="2" charset="2"/>
              </a:rPr>
              <a:t> Er liegt es auf de</a:t>
            </a:r>
            <a:r>
              <a:rPr lang="de-DE" sz="1800" b="1">
                <a:sym typeface="Wingdings" pitchFamily="2" charset="2"/>
              </a:rPr>
              <a:t>n</a:t>
            </a:r>
            <a:r>
              <a:rPr lang="de-DE" sz="1800">
                <a:sym typeface="Wingdings" pitchFamily="2" charset="2"/>
              </a:rPr>
              <a:t> klein</a:t>
            </a:r>
            <a:r>
              <a:rPr lang="de-DE" sz="1800" b="1">
                <a:sym typeface="Wingdings" pitchFamily="2" charset="2"/>
              </a:rPr>
              <a:t>en</a:t>
            </a:r>
            <a:r>
              <a:rPr lang="de-DE" sz="1800">
                <a:sym typeface="Wingdings" pitchFamily="2" charset="2"/>
              </a:rPr>
              <a:t> Tisch</a:t>
            </a:r>
          </a:p>
          <a:p>
            <a:pPr lvl="1"/>
            <a:r>
              <a:rPr lang="de-DE" sz="1800">
                <a:sym typeface="Wingdings" pitchFamily="2" charset="2"/>
              </a:rPr>
              <a:t>The surface of the small table  </a:t>
            </a:r>
            <a:r>
              <a:rPr lang="de-DE" sz="1800"/>
              <a:t>die Oberfläche d</a:t>
            </a:r>
            <a:r>
              <a:rPr lang="de-DE" sz="1800" b="1"/>
              <a:t>es</a:t>
            </a:r>
            <a:r>
              <a:rPr lang="de-DE" sz="1800"/>
              <a:t> klein</a:t>
            </a:r>
            <a:r>
              <a:rPr lang="de-DE" sz="1800" b="1"/>
              <a:t>en</a:t>
            </a:r>
            <a:r>
              <a:rPr lang="de-DE" sz="1800"/>
              <a:t> Tisch</a:t>
            </a:r>
            <a:r>
              <a:rPr lang="de-DE" sz="1800" b="1"/>
              <a:t>es</a:t>
            </a:r>
            <a:endParaRPr lang="nb-NO" sz="2400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A55FA-400D-4F4E-838A-E9F381CC62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endParaRPr lang="en-GB" noProof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E20783-CFA9-4218-9B55-B9E337C1A83F}"/>
              </a:ext>
            </a:extLst>
          </p:cNvPr>
          <p:cNvGrpSpPr/>
          <p:nvPr/>
        </p:nvGrpSpPr>
        <p:grpSpPr>
          <a:xfrm>
            <a:off x="2314278" y="5612794"/>
            <a:ext cx="5542681" cy="992413"/>
            <a:chOff x="2314278" y="5612794"/>
            <a:chExt cx="5542681" cy="9924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29B4B4-C407-42E5-A145-94517E037D83}"/>
                </a:ext>
              </a:extLst>
            </p:cNvPr>
            <p:cNvSpPr txBox="1"/>
            <p:nvPr/>
          </p:nvSpPr>
          <p:spPr bwMode="white">
            <a:xfrm>
              <a:off x="2600375" y="5958876"/>
              <a:ext cx="52565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de-DE" sz="1800"/>
                <a:t>Noen språk har veldig rike bøyninger: på </a:t>
              </a:r>
              <a:r>
                <a:rPr lang="de-DE" sz="1800" i="1"/>
                <a:t>finsk</a:t>
              </a:r>
              <a:r>
                <a:rPr lang="de-DE" sz="1800"/>
                <a:t> kan et substantiv har over 2000 ulike former!</a:t>
              </a:r>
              <a:endParaRPr lang="nb-NO" sz="18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FC63C8-AC90-4330-8170-A668AD848276}"/>
                </a:ext>
              </a:extLst>
            </p:cNvPr>
            <p:cNvCxnSpPr/>
            <p:nvPr/>
          </p:nvCxnSpPr>
          <p:spPr bwMode="auto">
            <a:xfrm>
              <a:off x="2314278" y="5612794"/>
              <a:ext cx="288032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075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DB1970-1210-AA4A-BD13-9CF7EA1E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Utfordringer: syntaks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1949A1-6D29-1345-B3A5-B9673665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b="1" dirty="0"/>
              <a:t>Ordstilling</a:t>
            </a:r>
            <a:r>
              <a:rPr lang="nb-NO" sz="2800" dirty="0"/>
              <a:t> kan variere mye fra språk til språk: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DB8D1AB-1C54-6846-99D1-6DC6BF462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endParaRPr lang="en-GB" noProof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81829464-7560-1747-A96C-B0D43459A700}"/>
              </a:ext>
            </a:extLst>
          </p:cNvPr>
          <p:cNvGrpSpPr/>
          <p:nvPr/>
        </p:nvGrpSpPr>
        <p:grpSpPr>
          <a:xfrm>
            <a:off x="1691680" y="2470853"/>
            <a:ext cx="6120680" cy="1447924"/>
            <a:chOff x="2123728" y="1582661"/>
            <a:chExt cx="5600700" cy="1231900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BAB307CE-EEB4-6E43-9179-0C6A9AEB2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3728" y="1582661"/>
              <a:ext cx="5600700" cy="1231900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60A4BAA-7E86-2240-94AF-9552A5DF90F3}"/>
                </a:ext>
              </a:extLst>
            </p:cNvPr>
            <p:cNvSpPr/>
            <p:nvPr/>
          </p:nvSpPr>
          <p:spPr bwMode="auto">
            <a:xfrm>
              <a:off x="3923928" y="2636912"/>
              <a:ext cx="576064" cy="457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8" name="Bilde 7" descr="Et bilde som inneholder bord&#10;&#10;Automatisk generert beskrivelse">
            <a:extLst>
              <a:ext uri="{FF2B5EF4-FFF2-40B4-BE49-F238E27FC236}">
                <a16:creationId xmlns:a16="http://schemas.microsoft.com/office/drawing/2014/main" id="{024D7701-AAD9-CF4D-A5C7-EBAE43834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84457"/>
            <a:ext cx="6406480" cy="18528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71956E-E702-40C6-B8FA-35DF91E0179A}"/>
              </a:ext>
            </a:extLst>
          </p:cNvPr>
          <p:cNvSpPr/>
          <p:nvPr/>
        </p:nvSpPr>
        <p:spPr bwMode="auto">
          <a:xfrm>
            <a:off x="4139952" y="4842770"/>
            <a:ext cx="680400" cy="45719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47476E-0AD1-4684-9410-ED15C5814CEB}"/>
              </a:ext>
            </a:extLst>
          </p:cNvPr>
          <p:cNvSpPr/>
          <p:nvPr/>
        </p:nvSpPr>
        <p:spPr bwMode="auto">
          <a:xfrm>
            <a:off x="4903200" y="4841033"/>
            <a:ext cx="597600" cy="45719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AB3788-4546-408B-8FC6-1E5135621E71}"/>
              </a:ext>
            </a:extLst>
          </p:cNvPr>
          <p:cNvSpPr/>
          <p:nvPr/>
        </p:nvSpPr>
        <p:spPr bwMode="auto">
          <a:xfrm>
            <a:off x="1821600" y="4841033"/>
            <a:ext cx="597600" cy="45719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B52635-1302-487D-9136-602943B4C442}"/>
              </a:ext>
            </a:extLst>
          </p:cNvPr>
          <p:cNvSpPr/>
          <p:nvPr/>
        </p:nvSpPr>
        <p:spPr bwMode="auto">
          <a:xfrm>
            <a:off x="5940152" y="4841033"/>
            <a:ext cx="1728192" cy="45719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7C67257-C2C0-477F-AAEE-69C6D579B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000" y="4640400"/>
            <a:ext cx="184801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8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0AB482-AA26-6040-B90E-68C1B793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F19834-3FBC-1B47-B5D4-5525D2987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4569296"/>
          </a:xfrm>
        </p:spPr>
        <p:txBody>
          <a:bodyPr/>
          <a:lstStyle/>
          <a:p>
            <a:r>
              <a:rPr lang="nb-NO"/>
              <a:t>En del språk (kalt «pro-drop» eller nullanaforspråk)       ikke trenger å utrykke visse typer pronomen når disse er opplagt fra konteksten, som f.eks. italiensk:</a:t>
            </a:r>
          </a:p>
          <a:p>
            <a:pPr lvl="1">
              <a:spcBef>
                <a:spcPts val="2328"/>
              </a:spcBef>
              <a:spcAft>
                <a:spcPts val="0"/>
              </a:spcAft>
            </a:pPr>
            <a:r>
              <a:rPr lang="nb-NO"/>
              <a:t>"</a:t>
            </a:r>
            <a:r>
              <a:rPr lang="nb-NO" dirty="0"/>
              <a:t>Lei non </a:t>
            </a:r>
            <a:r>
              <a:rPr lang="nb-NO" dirty="0" err="1"/>
              <a:t>vuole</a:t>
            </a:r>
            <a:r>
              <a:rPr lang="nb-NO" dirty="0"/>
              <a:t> </a:t>
            </a:r>
            <a:r>
              <a:rPr lang="nb-NO" dirty="0" err="1"/>
              <a:t>mangiare</a:t>
            </a:r>
            <a:r>
              <a:rPr lang="nb-NO" dirty="0"/>
              <a:t>" (hun vil ikke spise)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dirty="0"/>
              <a:t>= "Non </a:t>
            </a:r>
            <a:r>
              <a:rPr lang="nb-NO" dirty="0" err="1"/>
              <a:t>vuole</a:t>
            </a:r>
            <a:r>
              <a:rPr lang="nb-NO" dirty="0"/>
              <a:t> </a:t>
            </a:r>
            <a:r>
              <a:rPr lang="nb-NO" dirty="0" err="1"/>
              <a:t>mangiare</a:t>
            </a:r>
            <a:r>
              <a:rPr lang="nb-NO" dirty="0"/>
              <a:t>"</a:t>
            </a:r>
          </a:p>
          <a:p>
            <a:r>
              <a:rPr lang="nb-NO" dirty="0"/>
              <a:t>Slike setninger er veldig utfordrende å oversette til språk hvor subjektet er obligatorisk (som på norsk)</a:t>
            </a:r>
          </a:p>
          <a:p>
            <a:pPr lvl="1"/>
            <a:r>
              <a:rPr lang="nb-NO" dirty="0"/>
              <a:t>Pronomen "hun" må da genereres i målsetningen selv om den ikke </a:t>
            </a:r>
            <a:r>
              <a:rPr lang="nb-NO"/>
              <a:t>står i </a:t>
            </a:r>
            <a:r>
              <a:rPr lang="nb-NO" dirty="0"/>
              <a:t>kildesetningen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A1BA057-56AD-9C4C-8E73-91783C1D6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31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49B6B2-2637-204F-81DB-A4CE0448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B3AB00-7FA0-B742-9E01-C85F5F361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Leksikalske forskjeller mellom språk:</a:t>
            </a:r>
          </a:p>
          <a:p>
            <a:pPr lvl="1"/>
            <a:r>
              <a:rPr lang="nb-NO" sz="2400" dirty="0"/>
              <a:t>"</a:t>
            </a:r>
            <a:r>
              <a:rPr lang="nb-NO" sz="2400" dirty="0" err="1"/>
              <a:t>know</a:t>
            </a:r>
            <a:r>
              <a:rPr lang="nb-NO" sz="2400" dirty="0"/>
              <a:t>" </a:t>
            </a:r>
            <a:r>
              <a:rPr lang="nb-NO" sz="2400" dirty="0">
                <a:sym typeface="Wingdings" pitchFamily="2" charset="2"/>
              </a:rPr>
              <a:t> "vite" eller "kjenne" ?</a:t>
            </a:r>
          </a:p>
          <a:p>
            <a:pPr lvl="1"/>
            <a:r>
              <a:rPr lang="nb-NO" sz="2400" dirty="0">
                <a:sym typeface="Wingdings" pitchFamily="2" charset="2"/>
              </a:rPr>
              <a:t>"</a:t>
            </a:r>
            <a:r>
              <a:rPr lang="nb-NO" sz="2400" dirty="0" err="1">
                <a:sym typeface="Wingdings" pitchFamily="2" charset="2"/>
              </a:rPr>
              <a:t>wall</a:t>
            </a:r>
            <a:r>
              <a:rPr lang="nb-NO" sz="2400" dirty="0">
                <a:sym typeface="Wingdings" pitchFamily="2" charset="2"/>
              </a:rPr>
              <a:t>"  "vegg" eller "mur"?</a:t>
            </a:r>
          </a:p>
          <a:p>
            <a:pPr lvl="1"/>
            <a:r>
              <a:rPr lang="nb-NO" sz="2400" dirty="0">
                <a:sym typeface="Wingdings" pitchFamily="2" charset="2"/>
              </a:rPr>
              <a:t>"bein"  "bone" eller "leg"?</a:t>
            </a:r>
          </a:p>
          <a:p>
            <a:pPr>
              <a:spcBef>
                <a:spcPts val="2280"/>
              </a:spcBef>
            </a:pPr>
            <a:r>
              <a:rPr lang="nb-NO" sz="2800" dirty="0">
                <a:sym typeface="Wingdings" pitchFamily="2" charset="2"/>
              </a:rPr>
              <a:t>Ulike språk setter sammen ord på ulike måter (oversettelsesmønstre ikke alltid </a:t>
            </a:r>
            <a:r>
              <a:rPr lang="nb-NO" sz="2800" i="1" dirty="0"/>
              <a:t>komposisjonelle</a:t>
            </a:r>
            <a:r>
              <a:rPr lang="nb-NO" sz="2800" dirty="0">
                <a:sym typeface="Wingdings" pitchFamily="2" charset="2"/>
              </a:rPr>
              <a:t>):</a:t>
            </a:r>
          </a:p>
          <a:p>
            <a:pPr lvl="1">
              <a:spcBef>
                <a:spcPts val="1080"/>
              </a:spcBef>
            </a:pPr>
            <a:r>
              <a:rPr lang="nb-NO" sz="2400" dirty="0">
                <a:sym typeface="Wingdings" pitchFamily="2" charset="2"/>
              </a:rPr>
              <a:t>"</a:t>
            </a:r>
            <a:r>
              <a:rPr lang="nb-NO" sz="2400" dirty="0" err="1">
                <a:sym typeface="Wingdings" pitchFamily="2" charset="2"/>
              </a:rPr>
              <a:t>heavy</a:t>
            </a:r>
            <a:r>
              <a:rPr lang="nb-NO" sz="2400" dirty="0">
                <a:sym typeface="Wingdings" pitchFamily="2" charset="2"/>
              </a:rPr>
              <a:t>"  "tung"</a:t>
            </a:r>
          </a:p>
          <a:p>
            <a:pPr lvl="1">
              <a:spcBef>
                <a:spcPts val="600"/>
              </a:spcBef>
            </a:pPr>
            <a:r>
              <a:rPr lang="nb-NO" sz="2400" dirty="0">
                <a:sym typeface="Wingdings" pitchFamily="2" charset="2"/>
              </a:rPr>
              <a:t>"</a:t>
            </a:r>
            <a:r>
              <a:rPr lang="nb-NO" sz="2400" dirty="0" err="1">
                <a:sym typeface="Wingdings" pitchFamily="2" charset="2"/>
              </a:rPr>
              <a:t>smoker</a:t>
            </a:r>
            <a:r>
              <a:rPr lang="nb-NO" sz="2400" dirty="0">
                <a:sym typeface="Wingdings" pitchFamily="2" charset="2"/>
              </a:rPr>
              <a:t>"  "røyker"</a:t>
            </a:r>
          </a:p>
          <a:p>
            <a:pPr lvl="1">
              <a:spcBef>
                <a:spcPts val="600"/>
              </a:spcBef>
            </a:pPr>
            <a:r>
              <a:rPr lang="nb-NO" sz="2400" dirty="0">
                <a:sym typeface="Wingdings" pitchFamily="2" charset="2"/>
              </a:rPr>
              <a:t>"</a:t>
            </a:r>
            <a:r>
              <a:rPr lang="nb-NO" sz="2400" dirty="0" err="1">
                <a:sym typeface="Wingdings" pitchFamily="2" charset="2"/>
              </a:rPr>
              <a:t>heavy</a:t>
            </a:r>
            <a:r>
              <a:rPr lang="nb-NO" sz="2400" dirty="0">
                <a:sym typeface="Wingdings" pitchFamily="2" charset="2"/>
              </a:rPr>
              <a:t> </a:t>
            </a:r>
            <a:r>
              <a:rPr lang="nb-NO" sz="2400" dirty="0" err="1">
                <a:sym typeface="Wingdings" pitchFamily="2" charset="2"/>
              </a:rPr>
              <a:t>smoker</a:t>
            </a:r>
            <a:r>
              <a:rPr lang="nb-NO" sz="2400" dirty="0">
                <a:sym typeface="Wingdings" pitchFamily="2" charset="2"/>
              </a:rPr>
              <a:t>" </a:t>
            </a:r>
            <a:r>
              <a:rPr lang="nb-NO" sz="2400" dirty="0"/>
              <a:t>→ "storrøyker" og ikke </a:t>
            </a:r>
            <a:r>
              <a:rPr lang="nb-NO" sz="2400"/>
              <a:t>"</a:t>
            </a:r>
            <a:r>
              <a:rPr lang="nb-NO" sz="2400" strike="sngStrike"/>
              <a:t>tungrøyker</a:t>
            </a:r>
            <a:r>
              <a:rPr lang="nb-NO" sz="2400" strike="sngStrike" dirty="0"/>
              <a:t>"</a:t>
            </a:r>
            <a:endParaRPr lang="nb-NO" sz="2400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886D3FA-DF9A-7740-BB1A-49A8DA3BD7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5998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EC2F0C-D8FB-7849-9DBB-8AEA3C54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981A71-05B6-B84F-8F69-F45BF3FF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752872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/>
              <a:t>Behov for bakgrunnskunnskap: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5510D-AC68-D040-A69F-737F1FE42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16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60A61A-A6E9-9843-9199-3F31A02B7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65" y="2386608"/>
            <a:ext cx="7501539" cy="1008112"/>
          </a:xfrm>
          <a:prstGeom prst="rect">
            <a:avLst/>
          </a:prstGeom>
        </p:spPr>
      </p:pic>
      <p:cxnSp>
        <p:nvCxnSpPr>
          <p:cNvPr id="7" name="Rett pil 6">
            <a:extLst>
              <a:ext uri="{FF2B5EF4-FFF2-40B4-BE49-F238E27FC236}">
                <a16:creationId xmlns:a16="http://schemas.microsoft.com/office/drawing/2014/main" id="{E93BC5DE-2CE0-2448-B4A4-65D9817C1329}"/>
              </a:ext>
            </a:extLst>
          </p:cNvPr>
          <p:cNvCxnSpPr>
            <a:cxnSpLocks/>
          </p:cNvCxnSpPr>
          <p:nvPr/>
        </p:nvCxnSpPr>
        <p:spPr bwMode="auto">
          <a:xfrm>
            <a:off x="4585336" y="2996952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CB5A8DA-CAE7-C64E-9A2A-62944027D930}"/>
              </a:ext>
            </a:extLst>
          </p:cNvPr>
          <p:cNvSpPr txBox="1"/>
          <p:nvPr/>
        </p:nvSpPr>
        <p:spPr bwMode="white">
          <a:xfrm>
            <a:off x="391650" y="3623099"/>
            <a:ext cx="87129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dirty="0"/>
              <a:t>Det engelske o</a:t>
            </a:r>
            <a:r>
              <a:rPr lang="nb-NO" sz="2800" baseline="0" dirty="0"/>
              <a:t>rdet «pen» oversettes vanligvis med «pennen» på norsk, men kan også bety «bingen»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009749D-377A-2C41-AEEA-4E62EAAAB575}"/>
              </a:ext>
            </a:extLst>
          </p:cNvPr>
          <p:cNvSpPr txBox="1"/>
          <p:nvPr/>
        </p:nvSpPr>
        <p:spPr bwMode="white">
          <a:xfrm>
            <a:off x="391650" y="4641502"/>
            <a:ext cx="792476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2" charset="2"/>
              <a:buChar char="à"/>
            </a:pPr>
            <a:r>
              <a:rPr lang="nb-NO" sz="2800" b="1" dirty="0">
                <a:sym typeface="Wingdings" pitchFamily="2" charset="2"/>
              </a:rPr>
              <a:t>Bakgrunnskunnskap</a:t>
            </a:r>
            <a:r>
              <a:rPr lang="nb-NO" sz="2800" dirty="0">
                <a:sym typeface="Wingdings" pitchFamily="2" charset="2"/>
              </a:rPr>
              <a:t>: e</a:t>
            </a:r>
            <a:r>
              <a:rPr lang="nb-NO" sz="2800" dirty="0"/>
              <a:t>n boks er selvfølgelig for stor til å være innen i en penn 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nb-NO" sz="2800"/>
              <a:t>«</a:t>
            </a:r>
            <a:r>
              <a:rPr lang="nb-NO" sz="2800" dirty="0"/>
              <a:t>bingen» er å foretrekke i setning 2 </a:t>
            </a:r>
            <a:r>
              <a:rPr lang="nb-NO" sz="2800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075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AEC147-EB79-974B-8108-DD5468DA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DA4EDB-EDED-9646-A7D4-C856C319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229346"/>
            <a:ext cx="5688632" cy="2839890"/>
          </a:xfrm>
        </p:spPr>
        <p:txBody>
          <a:bodyPr/>
          <a:lstStyle/>
          <a:p>
            <a:r>
              <a:rPr lang="nb-NO" dirty="0"/>
              <a:t>Idiomatiske utrykk kan definitivt ikke oversettes ord for ord:</a:t>
            </a:r>
          </a:p>
          <a:p>
            <a:pPr lvl="1"/>
            <a:r>
              <a:rPr lang="nb-NO" dirty="0"/>
              <a:t>"Midt i blinken" </a:t>
            </a:r>
            <a:r>
              <a:rPr lang="nb-NO" dirty="0">
                <a:sym typeface="Wingdings" pitchFamily="2" charset="2"/>
              </a:rPr>
              <a:t> "</a:t>
            </a:r>
            <a:r>
              <a:rPr lang="nb-NO" dirty="0" err="1">
                <a:sym typeface="Wingdings" pitchFamily="2" charset="2"/>
              </a:rPr>
              <a:t>Bull's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eye</a:t>
            </a:r>
            <a:r>
              <a:rPr lang="nb-NO" dirty="0">
                <a:sym typeface="Wingdings" pitchFamily="2" charset="2"/>
              </a:rPr>
              <a:t>", "right </a:t>
            </a:r>
            <a:r>
              <a:rPr lang="nb-NO" dirty="0" err="1">
                <a:sym typeface="Wingdings" pitchFamily="2" charset="2"/>
              </a:rPr>
              <a:t>on</a:t>
            </a:r>
            <a:r>
              <a:rPr lang="nb-NO" dirty="0">
                <a:sym typeface="Wingdings" pitchFamily="2" charset="2"/>
              </a:rPr>
              <a:t> spot", osv.</a:t>
            </a:r>
          </a:p>
          <a:p>
            <a:pPr lvl="1"/>
            <a:r>
              <a:rPr lang="nb-NO" dirty="0"/>
              <a:t>"Il </a:t>
            </a:r>
            <a:r>
              <a:rPr lang="nb-NO" dirty="0" err="1"/>
              <a:t>pleut</a:t>
            </a:r>
            <a:r>
              <a:rPr lang="nb-NO" dirty="0"/>
              <a:t> </a:t>
            </a:r>
            <a:r>
              <a:rPr lang="nb-NO" dirty="0" err="1"/>
              <a:t>des</a:t>
            </a:r>
            <a:r>
              <a:rPr lang="nb-NO" dirty="0"/>
              <a:t> </a:t>
            </a:r>
            <a:r>
              <a:rPr lang="nb-NO" dirty="0" err="1"/>
              <a:t>cordes</a:t>
            </a:r>
            <a:r>
              <a:rPr lang="nb-NO" dirty="0"/>
              <a:t>" (det regner snorer) </a:t>
            </a:r>
            <a:r>
              <a:rPr lang="nb-NO" dirty="0">
                <a:sym typeface="Wingdings" pitchFamily="2" charset="2"/>
              </a:rPr>
              <a:t> "Det bøtter ned"</a:t>
            </a:r>
          </a:p>
          <a:p>
            <a:pPr lvl="1"/>
            <a:r>
              <a:rPr lang="nb-NO" dirty="0">
                <a:sym typeface="Wingdings" pitchFamily="2" charset="2"/>
              </a:rPr>
              <a:t>"Å svelge en kamel"  "To </a:t>
            </a:r>
            <a:r>
              <a:rPr lang="nb-NO" dirty="0" err="1">
                <a:sym typeface="Wingdings" pitchFamily="2" charset="2"/>
              </a:rPr>
              <a:t>give</a:t>
            </a:r>
            <a:r>
              <a:rPr lang="nb-NO" dirty="0">
                <a:sym typeface="Wingdings" pitchFamily="2" charset="2"/>
              </a:rPr>
              <a:t> in"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9D1D4E6-8F72-A04C-92CE-109934252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17</a:t>
            </a:fld>
            <a:endParaRPr lang="en-GB" noProof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2CE530D-0D04-9E40-B322-B80C2245D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r="27950"/>
          <a:stretch/>
        </p:blipFill>
        <p:spPr>
          <a:xfrm>
            <a:off x="6513227" y="2767418"/>
            <a:ext cx="1955541" cy="3183668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61EFC20-4D65-AC45-BE54-34586B863CBA}"/>
              </a:ext>
            </a:extLst>
          </p:cNvPr>
          <p:cNvSpPr txBox="1">
            <a:spLocks/>
          </p:cNvSpPr>
          <p:nvPr/>
        </p:nvSpPr>
        <p:spPr bwMode="auto">
          <a:xfrm>
            <a:off x="251520" y="1700551"/>
            <a:ext cx="8247384" cy="204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kern="0" dirty="0"/>
              <a:t>Noen ganger bør man endre setningens struktur for å få et bedre "flyt" i målspråket:</a:t>
            </a:r>
          </a:p>
          <a:p>
            <a:pPr lvl="1"/>
            <a:r>
              <a:rPr lang="nb-NO" kern="0" dirty="0"/>
              <a:t>"</a:t>
            </a:r>
            <a:r>
              <a:rPr lang="nb-NO" kern="0" dirty="0" err="1"/>
              <a:t>She</a:t>
            </a:r>
            <a:r>
              <a:rPr lang="nb-NO" kern="0" dirty="0"/>
              <a:t> likes to </a:t>
            </a:r>
            <a:r>
              <a:rPr lang="nb-NO" kern="0" dirty="0" err="1"/>
              <a:t>sing</a:t>
            </a:r>
            <a:r>
              <a:rPr lang="nb-NO" kern="0" dirty="0"/>
              <a:t>"  </a:t>
            </a:r>
            <a:r>
              <a:rPr lang="nb-NO" kern="0" dirty="0">
                <a:sym typeface="Wingdings" pitchFamily="2" charset="2"/>
              </a:rPr>
              <a:t> "</a:t>
            </a:r>
            <a:r>
              <a:rPr lang="nb-NO" kern="0" dirty="0" err="1">
                <a:sym typeface="Wingdings" pitchFamily="2" charset="2"/>
              </a:rPr>
              <a:t>Sie</a:t>
            </a:r>
            <a:r>
              <a:rPr lang="nb-NO" kern="0" dirty="0">
                <a:sym typeface="Wingdings" pitchFamily="2" charset="2"/>
              </a:rPr>
              <a:t> </a:t>
            </a:r>
            <a:r>
              <a:rPr lang="nb-NO" kern="0" dirty="0" err="1">
                <a:sym typeface="Wingdings" pitchFamily="2" charset="2"/>
              </a:rPr>
              <a:t>singt</a:t>
            </a:r>
            <a:r>
              <a:rPr lang="nb-NO" kern="0" dirty="0">
                <a:sym typeface="Wingdings" pitchFamily="2" charset="2"/>
              </a:rPr>
              <a:t> </a:t>
            </a:r>
            <a:r>
              <a:rPr lang="nb-NO" kern="0" dirty="0" err="1">
                <a:sym typeface="Wingdings" pitchFamily="2" charset="2"/>
              </a:rPr>
              <a:t>gerne</a:t>
            </a:r>
            <a:r>
              <a:rPr lang="nb-NO" kern="0" dirty="0">
                <a:sym typeface="Wingdings" pitchFamily="2" charset="2"/>
              </a:rPr>
              <a:t>"</a:t>
            </a:r>
            <a:endParaRPr lang="nb-NO" kern="0" dirty="0"/>
          </a:p>
          <a:p>
            <a:endParaRPr lang="nb-NO" kern="0" dirty="0"/>
          </a:p>
          <a:p>
            <a:endParaRPr lang="nb-NO" kern="0" dirty="0"/>
          </a:p>
        </p:txBody>
      </p:sp>
    </p:spTree>
    <p:extLst>
      <p:ext uri="{BB962C8B-B14F-4D97-AF65-F5344CB8AC3E}">
        <p14:creationId xmlns:p14="http://schemas.microsoft.com/office/powerpoint/2010/main" val="220412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FB6D50-5FAD-4247-8205-6A00B48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9F86C9-30B7-5041-A104-2D2A0097D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Maskinoversettelsens historie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Hvorfor er det vanskelig å oversette?</a:t>
            </a:r>
          </a:p>
          <a:p>
            <a:r>
              <a:rPr lang="nb-NO" sz="2800" b="1" dirty="0">
                <a:solidFill>
                  <a:schemeClr val="accent3"/>
                </a:solidFill>
              </a:rPr>
              <a:t>Tilnærminger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Regelbaserte systemer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Statistiske metoder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Nevrale modeller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EFC3FC-63EC-EA48-A013-C7EECD854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553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744A78F9-7C47-418C-925F-11266D65D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2558"/>
            <a:ext cx="3515002" cy="2700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01B43-187B-4791-87A1-D26131BD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Regelbaserte systemer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5FBD4-0EAF-42A2-A052-5371AC36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42732"/>
            <a:ext cx="8640960" cy="4114800"/>
          </a:xfrm>
        </p:spPr>
        <p:txBody>
          <a:bodyPr/>
          <a:lstStyle/>
          <a:p>
            <a:r>
              <a:rPr lang="nb-NO"/>
              <a:t>Regelbaserte systemer basert                                               på tospråklige ordbøker og                                             grammatiske regler</a:t>
            </a:r>
          </a:p>
          <a:p>
            <a:pPr lvl="1"/>
            <a:r>
              <a:rPr lang="nb-NO"/>
              <a:t>Ulike «</a:t>
            </a:r>
            <a:r>
              <a:rPr lang="nb-NO" i="1"/>
              <a:t>dybder</a:t>
            </a:r>
            <a:r>
              <a:rPr lang="nb-NO"/>
              <a:t>», fra overfladiske                                           oversettelser til overføring av                              syntatiske/semantiske strukturer</a:t>
            </a:r>
          </a:p>
          <a:p>
            <a:pPr lvl="1"/>
            <a:r>
              <a:rPr lang="nb-NO"/>
              <a:t>Mest radikal versjon: «interlingua»-systemer bygger først en abstrakt, språkuavhengig representasjon av kildeteksten, og konverterer den deretter til en tekst i målspråket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aseline="0"/>
              <a:t>Veldig ressurskrevende</a:t>
            </a:r>
            <a:r>
              <a:rPr lang="nb-NO" sz="2400"/>
              <a:t>!</a:t>
            </a:r>
            <a:endParaRPr lang="nb-NO" sz="2400" baseline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/>
              <a:t>Hvordan kan man handtere flertydighet?</a:t>
            </a:r>
            <a:endParaRPr lang="nb-NO" sz="2400" baseline="0"/>
          </a:p>
          <a:p>
            <a:pPr marL="0" indent="0">
              <a:buNone/>
            </a:pPr>
            <a:endParaRPr lang="nb-NO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62260-6B47-4486-9721-3A50EB43D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7" name="TekstSylinder 8">
            <a:extLst>
              <a:ext uri="{FF2B5EF4-FFF2-40B4-BE49-F238E27FC236}">
                <a16:creationId xmlns:a16="http://schemas.microsoft.com/office/drawing/2014/main" id="{ED8FC9F4-C1D7-43EA-B611-949461E9065B}"/>
              </a:ext>
            </a:extLst>
          </p:cNvPr>
          <p:cNvSpPr txBox="1"/>
          <p:nvPr/>
        </p:nvSpPr>
        <p:spPr bwMode="white">
          <a:xfrm>
            <a:off x="6142331" y="2784142"/>
            <a:ext cx="2246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baseline="0" dirty="0"/>
              <a:t>[</a:t>
            </a:r>
            <a:r>
              <a:rPr lang="nb-NO" baseline="0" dirty="0" err="1"/>
              <a:t>Vauquois</a:t>
            </a:r>
            <a:r>
              <a:rPr lang="nb-NO" baseline="0" dirty="0"/>
              <a:t>-trekant]</a:t>
            </a:r>
          </a:p>
        </p:txBody>
      </p:sp>
      <p:grpSp>
        <p:nvGrpSpPr>
          <p:cNvPr id="8" name="Gruppe 8">
            <a:extLst>
              <a:ext uri="{FF2B5EF4-FFF2-40B4-BE49-F238E27FC236}">
                <a16:creationId xmlns:a16="http://schemas.microsoft.com/office/drawing/2014/main" id="{2CA3019E-AABE-4C5E-8D07-26382A6E0F1E}"/>
              </a:ext>
            </a:extLst>
          </p:cNvPr>
          <p:cNvGrpSpPr/>
          <p:nvPr/>
        </p:nvGrpSpPr>
        <p:grpSpPr>
          <a:xfrm>
            <a:off x="4355976" y="4425662"/>
            <a:ext cx="4536504" cy="1883658"/>
            <a:chOff x="2261049" y="4819070"/>
            <a:chExt cx="4536504" cy="1883658"/>
          </a:xfrm>
        </p:grpSpPr>
        <p:sp>
          <p:nvSpPr>
            <p:cNvPr id="9" name="TekstSylinder 4">
              <a:extLst>
                <a:ext uri="{FF2B5EF4-FFF2-40B4-BE49-F238E27FC236}">
                  <a16:creationId xmlns:a16="http://schemas.microsoft.com/office/drawing/2014/main" id="{65018952-24B2-4D6D-8DB4-CBBC09DE8720}"/>
                </a:ext>
              </a:extLst>
            </p:cNvPr>
            <p:cNvSpPr txBox="1"/>
            <p:nvPr/>
          </p:nvSpPr>
          <p:spPr bwMode="white">
            <a:xfrm>
              <a:off x="4853337" y="5502399"/>
              <a:ext cx="194421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400" baseline="0" dirty="0"/>
                <a:t>Veldig vanskelig å definere...</a:t>
              </a:r>
            </a:p>
          </p:txBody>
        </p:sp>
        <p:cxnSp>
          <p:nvCxnSpPr>
            <p:cNvPr id="10" name="Rett pil 7">
              <a:extLst>
                <a:ext uri="{FF2B5EF4-FFF2-40B4-BE49-F238E27FC236}">
                  <a16:creationId xmlns:a16="http://schemas.microsoft.com/office/drawing/2014/main" id="{AFB709DC-F866-469D-AA66-CBF62E84AD0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261049" y="4819070"/>
              <a:ext cx="2592288" cy="8896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0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63FEC-0B05-5F48-A7E0-14FCD947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Maskinoversettelse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0E6A3D-36A1-0F4B-965F-81CE74CE6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1944216"/>
          </a:xfrm>
        </p:spPr>
        <p:txBody>
          <a:bodyPr/>
          <a:lstStyle/>
          <a:p>
            <a:r>
              <a:rPr lang="nb-NO" sz="2800" b="1" dirty="0"/>
              <a:t>Mål</a:t>
            </a:r>
            <a:r>
              <a:rPr lang="nb-NO" sz="2800" dirty="0"/>
              <a:t>: automatisk oversette tekst eller tale fra et språk (</a:t>
            </a:r>
            <a:r>
              <a:rPr lang="nb-NO" sz="2800" i="1" dirty="0"/>
              <a:t>kildespråket</a:t>
            </a:r>
            <a:r>
              <a:rPr lang="nb-NO" sz="2800" dirty="0"/>
              <a:t>) til et annet språk (</a:t>
            </a:r>
            <a:r>
              <a:rPr lang="nb-NO" sz="2800" i="1" dirty="0"/>
              <a:t>målspråket</a:t>
            </a:r>
            <a:r>
              <a:rPr lang="nb-NO" sz="2800" dirty="0"/>
              <a:t>)</a:t>
            </a:r>
          </a:p>
          <a:p>
            <a:r>
              <a:rPr lang="nb-NO" sz="2800" dirty="0"/>
              <a:t>Hundrevis av millioner brukere på verdensbasis</a:t>
            </a:r>
          </a:p>
          <a:p>
            <a:pPr marL="779463" lvl="1" indent="-342900">
              <a:buFont typeface="Arial" panose="020B0604020202020204" pitchFamily="34" charset="0"/>
              <a:buChar char="•"/>
            </a:pPr>
            <a:r>
              <a:rPr lang="nb-NO" sz="2400" i="1" dirty="0"/>
              <a:t>Google Translate: &gt; </a:t>
            </a:r>
            <a:r>
              <a:rPr lang="nb-NO" sz="2400" dirty="0"/>
              <a:t>100 milliarder ord hver dag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29AD488-3E6D-1E40-B6F6-DBFFF6BACC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5" name="machine-human.jpg" descr="machine-human.jpg">
            <a:extLst>
              <a:ext uri="{FF2B5EF4-FFF2-40B4-BE49-F238E27FC236}">
                <a16:creationId xmlns:a16="http://schemas.microsoft.com/office/drawing/2014/main" id="{AA6D45B7-A372-9C4E-9F9C-114722EB3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74" y="3787120"/>
            <a:ext cx="5048652" cy="28083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970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5CD3D1-9ED3-004A-B091-797AE711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Regelbaserte systemer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DE64FB-320E-8449-8ECF-2C9D0935C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6153840"/>
            <a:ext cx="3960440" cy="288032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solidFill>
                  <a:schemeClr val="accent2"/>
                </a:solidFill>
              </a:rPr>
              <a:t>[Fra </a:t>
            </a:r>
            <a:r>
              <a:rPr lang="nb-NO" sz="1800" dirty="0" err="1">
                <a:solidFill>
                  <a:schemeClr val="accent2"/>
                </a:solidFill>
              </a:rPr>
              <a:t>Jurafsky</a:t>
            </a:r>
            <a:r>
              <a:rPr lang="nb-NO" sz="1800" dirty="0">
                <a:solidFill>
                  <a:schemeClr val="accent2"/>
                </a:solidFill>
              </a:rPr>
              <a:t> </a:t>
            </a:r>
            <a:r>
              <a:rPr lang="nb-NO" sz="1800">
                <a:solidFill>
                  <a:schemeClr val="accent2"/>
                </a:solidFill>
              </a:rPr>
              <a:t>&amp; Martin]</a:t>
            </a:r>
            <a:endParaRPr lang="nb-NO" sz="1800" dirty="0">
              <a:solidFill>
                <a:schemeClr val="accent2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9A40253-2ED0-744A-9B19-D27352C33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55876C3-3B22-BE4F-BE0A-A1F01779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38387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31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E4B100-B635-2340-9320-759A77DE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Statistiske metoder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F2B526-22E5-A944-AE27-7CF7E0FB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Regelbaserte systemer er veldig krevende å utvikle og er ofte begrenset til bestemte typer dokumenter</a:t>
            </a:r>
          </a:p>
          <a:p>
            <a:r>
              <a:rPr lang="nb-NO" dirty="0"/>
              <a:t>Er det mulig å automatisk lære </a:t>
            </a:r>
            <a:r>
              <a:rPr lang="nb-NO" dirty="0" err="1"/>
              <a:t>oversettelsemønstre</a:t>
            </a:r>
            <a:r>
              <a:rPr lang="nb-NO" dirty="0"/>
              <a:t> ut fra data? </a:t>
            </a:r>
            <a:r>
              <a:rPr lang="nb-NO" dirty="0">
                <a:sym typeface="Wingdings" pitchFamily="2" charset="2"/>
              </a:rPr>
              <a:t> </a:t>
            </a:r>
            <a:r>
              <a:rPr lang="nb-NO" b="1" dirty="0">
                <a:sym typeface="Wingdings" pitchFamily="2" charset="2"/>
              </a:rPr>
              <a:t>Ja</a:t>
            </a:r>
            <a:r>
              <a:rPr lang="nb-NO" dirty="0">
                <a:sym typeface="Wingdings" pitchFamily="2" charset="2"/>
              </a:rPr>
              <a:t>!</a:t>
            </a:r>
          </a:p>
          <a:p>
            <a:r>
              <a:rPr lang="nb-NO" i="1" dirty="0"/>
              <a:t>Parallell </a:t>
            </a:r>
            <a:r>
              <a:rPr lang="nb-NO" i="1" dirty="0" err="1"/>
              <a:t>korpora</a:t>
            </a:r>
            <a:r>
              <a:rPr lang="nb-NO" i="1" dirty="0"/>
              <a:t> </a:t>
            </a:r>
            <a:r>
              <a:rPr lang="nb-NO" dirty="0"/>
              <a:t>(eller </a:t>
            </a:r>
            <a:r>
              <a:rPr lang="nb-NO" i="1" dirty="0" err="1"/>
              <a:t>bitexts</a:t>
            </a:r>
            <a:r>
              <a:rPr lang="nb-NO" dirty="0"/>
              <a:t>) er samlinger av tekster som er tilgjengelige på (minst) to språk</a:t>
            </a:r>
          </a:p>
          <a:p>
            <a:r>
              <a:rPr lang="nb-NO" dirty="0"/>
              <a:t>Noen eksempler: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AC87ED7-B7F0-4A45-9906-1EF8056C2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EE3A56C-E0C9-5A48-B766-515653B3A8ED}"/>
              </a:ext>
            </a:extLst>
          </p:cNvPr>
          <p:cNvSpPr/>
          <p:nvPr/>
        </p:nvSpPr>
        <p:spPr>
          <a:xfrm>
            <a:off x="4693136" y="4697849"/>
            <a:ext cx="33624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Lokaliseringsfiler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Filmtekstinger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Bibelen!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68350FE-D865-FB43-ADD6-E4AEACADB255}"/>
              </a:ext>
            </a:extLst>
          </p:cNvPr>
          <p:cNvSpPr/>
          <p:nvPr/>
        </p:nvSpPr>
        <p:spPr>
          <a:xfrm>
            <a:off x="301628" y="4697849"/>
            <a:ext cx="4414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Flerspråklige juridiske tekster og parlamentsforhandlinger (EU, FN, osv.)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Deler av wikipedia</a:t>
            </a:r>
          </a:p>
        </p:txBody>
      </p:sp>
    </p:spTree>
    <p:extLst>
      <p:ext uri="{BB962C8B-B14F-4D97-AF65-F5344CB8AC3E}">
        <p14:creationId xmlns:p14="http://schemas.microsoft.com/office/powerpoint/2010/main" val="1585997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Et bilde som inneholder hatt, bag&#10;&#10;Automatisk generert beskrivelse">
            <a:extLst>
              <a:ext uri="{FF2B5EF4-FFF2-40B4-BE49-F238E27FC236}">
                <a16:creationId xmlns:a16="http://schemas.microsoft.com/office/drawing/2014/main" id="{0D2677D6-0564-7A40-B436-C98420057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r="24356"/>
          <a:stretch/>
        </p:blipFill>
        <p:spPr>
          <a:xfrm>
            <a:off x="0" y="1707242"/>
            <a:ext cx="4098215" cy="5053263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A57C43E-CBED-E748-A1DA-C999FA0E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Rosettasteinen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92897CD-5DFF-8046-A2CE-D0C0E42DB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22</a:t>
            </a:fld>
            <a:endParaRPr lang="en-GB" noProof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5A4BB1-96BE-408E-B3E8-24642B6589BC}"/>
              </a:ext>
            </a:extLst>
          </p:cNvPr>
          <p:cNvGrpSpPr/>
          <p:nvPr/>
        </p:nvGrpSpPr>
        <p:grpSpPr>
          <a:xfrm>
            <a:off x="3398453" y="1361769"/>
            <a:ext cx="5494027" cy="5313544"/>
            <a:chOff x="3398453" y="1361769"/>
            <a:chExt cx="5494027" cy="5313544"/>
          </a:xfrm>
        </p:grpSpPr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6DAAA747-0B12-A34A-A040-85F8D9D17126}"/>
                </a:ext>
              </a:extLst>
            </p:cNvPr>
            <p:cNvSpPr txBox="1"/>
            <p:nvPr/>
          </p:nvSpPr>
          <p:spPr bwMode="white">
            <a:xfrm>
              <a:off x="3773077" y="2454047"/>
              <a:ext cx="19442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800" baseline="0" dirty="0"/>
                <a:t>Demotisk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FEF245EC-1AB4-684F-BB2C-9EDCF830FF3E}"/>
                </a:ext>
              </a:extLst>
            </p:cNvPr>
            <p:cNvSpPr txBox="1"/>
            <p:nvPr/>
          </p:nvSpPr>
          <p:spPr bwMode="white">
            <a:xfrm>
              <a:off x="3557053" y="1361769"/>
              <a:ext cx="19442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800" baseline="0" dirty="0"/>
                <a:t>Hieroglyfer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86DE8C0A-43BF-9546-92D2-3874E9A72F77}"/>
                </a:ext>
              </a:extLst>
            </p:cNvPr>
            <p:cNvSpPr txBox="1"/>
            <p:nvPr/>
          </p:nvSpPr>
          <p:spPr bwMode="white">
            <a:xfrm>
              <a:off x="3398453" y="6152093"/>
              <a:ext cx="37444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800" baseline="0" dirty="0"/>
                <a:t>(gammel)gresk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0D56DFB-1404-8747-B589-5155AE7F12CF}"/>
                </a:ext>
              </a:extLst>
            </p:cNvPr>
            <p:cNvSpPr/>
            <p:nvPr/>
          </p:nvSpPr>
          <p:spPr>
            <a:xfrm>
              <a:off x="5788951" y="1380387"/>
              <a:ext cx="3103529" cy="47089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nb-NO" dirty="0"/>
                <a:t>Steinen ble funnet i 1799 under </a:t>
              </a:r>
              <a:r>
                <a:rPr lang="nb-NO" dirty="0" err="1"/>
                <a:t>Napoléons</a:t>
              </a:r>
              <a:r>
                <a:rPr lang="nb-NO" dirty="0"/>
                <a:t> felttog i Egypt</a:t>
              </a:r>
            </a:p>
            <a:p>
              <a:pPr marL="342900" indent="-34290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nb-NO" dirty="0"/>
                <a:t>Dekret fra 196 f.Kr. utstedt av Ptolemaios.</a:t>
              </a:r>
            </a:p>
            <a:p>
              <a:pPr marL="342900" indent="-34290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nb-NO" dirty="0"/>
                <a:t>Nøkkelen til dechiffreringen av hieroglyfene</a:t>
              </a:r>
            </a:p>
            <a:p>
              <a:pPr marL="342900" indent="-34290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nb-NO" dirty="0"/>
                <a:t>Tidlig eksempel av et </a:t>
              </a:r>
              <a:r>
                <a:rPr lang="nb-NO" b="1" dirty="0"/>
                <a:t>parallelt korpus</a:t>
              </a:r>
              <a:r>
                <a:rPr lang="nb-NO" dirty="0"/>
                <a:t>, hvor samme innhold er gjengitt i flere språk</a:t>
              </a:r>
            </a:p>
          </p:txBody>
        </p:sp>
        <p:cxnSp>
          <p:nvCxnSpPr>
            <p:cNvPr id="15" name="Rett pil 14">
              <a:extLst>
                <a:ext uri="{FF2B5EF4-FFF2-40B4-BE49-F238E27FC236}">
                  <a16:creationId xmlns:a16="http://schemas.microsoft.com/office/drawing/2014/main" id="{6678C464-2156-E140-8692-330D60D7C8D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57053" y="2023175"/>
              <a:ext cx="432048" cy="2535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tt pil 15">
              <a:extLst>
                <a:ext uri="{FF2B5EF4-FFF2-40B4-BE49-F238E27FC236}">
                  <a16:creationId xmlns:a16="http://schemas.microsoft.com/office/drawing/2014/main" id="{2566722E-421C-814A-B29B-72145288EBC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33146" y="3005186"/>
              <a:ext cx="510531" cy="2616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tt pil 17">
              <a:extLst>
                <a:ext uri="{FF2B5EF4-FFF2-40B4-BE49-F238E27FC236}">
                  <a16:creationId xmlns:a16="http://schemas.microsoft.com/office/drawing/2014/main" id="{7A5E1EFC-F221-DB46-B771-72CEEF5502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21411" y="5945352"/>
              <a:ext cx="335379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184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193C4C-ACF9-8649-A75C-F60B1F68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Statistiske metoder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D5D0D1-B4A4-2D43-B9C0-05C802479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Utvikling av en statistisk maskinoversettelsesmodell:</a:t>
            </a:r>
          </a:p>
          <a:p>
            <a:pPr>
              <a:buFont typeface="+mj-lt"/>
              <a:buAutoNum type="arabicPeriod"/>
            </a:pPr>
            <a:r>
              <a:rPr lang="nb-NO" dirty="0"/>
              <a:t>Vi først samler et parallell korpus for språkparet </a:t>
            </a:r>
          </a:p>
          <a:p>
            <a:pPr>
              <a:buFont typeface="+mj-lt"/>
              <a:buAutoNum type="arabicPeriod"/>
            </a:pPr>
            <a:r>
              <a:rPr lang="nb-NO" dirty="0"/>
              <a:t>Deretter beregner vi "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 err="1"/>
              <a:t>alignments</a:t>
            </a:r>
            <a:r>
              <a:rPr lang="nb-NO" dirty="0"/>
              <a:t>" for dette korpuset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40DFC8-5A90-CA49-A8A7-BB0D7FD37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23</a:t>
            </a:fld>
            <a:endParaRPr lang="en-GB" noProof="0"/>
          </a:p>
        </p:txBody>
      </p:sp>
      <p:graphicFrame>
        <p:nvGraphicFramePr>
          <p:cNvPr id="8" name="Tabell">
            <a:extLst>
              <a:ext uri="{FF2B5EF4-FFF2-40B4-BE49-F238E27FC236}">
                <a16:creationId xmlns:a16="http://schemas.microsoft.com/office/drawing/2014/main" id="{C6CB21B8-CB94-6844-8D18-0A135CF25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026046"/>
              </p:ext>
            </p:extLst>
          </p:nvPr>
        </p:nvGraphicFramePr>
        <p:xfrm>
          <a:off x="251520" y="3212976"/>
          <a:ext cx="8640961" cy="2804627"/>
        </p:xfrm>
        <a:graphic>
          <a:graphicData uri="http://schemas.openxmlformats.org/drawingml/2006/table">
            <a:tbl>
              <a:tblPr/>
              <a:tblGrid>
                <a:gridCol w="118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6227"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  <a:endParaRPr sz="160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À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l'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évidence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,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son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mari 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était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un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gros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fumeur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27">
                <a:tc>
                  <a:txBody>
                    <a:bodyPr/>
                    <a:lstStyle/>
                    <a:p>
                      <a:pPr defTabSz="914400"/>
                      <a:r>
                        <a:rPr sz="1600" dirty="0" err="1"/>
                        <a:t>Tydeligvis</a:t>
                      </a:r>
                      <a:endParaRPr sz="1600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rgbClr val="FFFFFF"/>
                          </a:solidFill>
                        </a:defRPr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227">
                <a:tc>
                  <a:txBody>
                    <a:bodyPr/>
                    <a:lstStyle/>
                    <a:p>
                      <a:pPr defTabSz="914400"/>
                      <a:r>
                        <a:rPr sz="1600" dirty="0"/>
                        <a:t>var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227">
                <a:tc>
                  <a:txBody>
                    <a:bodyPr/>
                    <a:lstStyle/>
                    <a:p>
                      <a:pPr defTabSz="914400"/>
                      <a:r>
                        <a:rPr sz="1600" dirty="0" err="1"/>
                        <a:t>mannen</a:t>
                      </a:r>
                      <a:endParaRPr sz="1600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227">
                <a:tc>
                  <a:txBody>
                    <a:bodyPr/>
                    <a:lstStyle/>
                    <a:p>
                      <a:pPr defTabSz="914400"/>
                      <a:r>
                        <a:rPr sz="1600" dirty="0" err="1"/>
                        <a:t>hennes</a:t>
                      </a:r>
                      <a:endParaRPr sz="1600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227">
                <a:tc>
                  <a:txBody>
                    <a:bodyPr/>
                    <a:lstStyle/>
                    <a:p>
                      <a:pPr defTabSz="914400"/>
                      <a:r>
                        <a:rPr sz="1600" dirty="0" err="1"/>
                        <a:t>en</a:t>
                      </a:r>
                      <a:endParaRPr sz="1600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227">
                <a:tc>
                  <a:txBody>
                    <a:bodyPr/>
                    <a:lstStyle/>
                    <a:p>
                      <a:pPr defTabSz="914400"/>
                      <a:r>
                        <a:rPr sz="1600" dirty="0" err="1"/>
                        <a:t>storrøyker</a:t>
                      </a:r>
                      <a:endParaRPr sz="1600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2000"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2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193C4C-ACF9-8649-A75C-F60B1F68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Statistiske metoder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D5D0D1-B4A4-2D43-B9C0-05C802479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Utvikling av en statistisk </a:t>
            </a:r>
            <a:r>
              <a:rPr lang="nb-NO" dirty="0" err="1"/>
              <a:t>maskinoversettelsemodell</a:t>
            </a:r>
            <a:r>
              <a:rPr lang="nb-NO" dirty="0"/>
              <a:t>:</a:t>
            </a:r>
          </a:p>
          <a:p>
            <a:pPr>
              <a:buFont typeface="+mj-lt"/>
              <a:buAutoNum type="arabicPeriod"/>
            </a:pPr>
            <a:r>
              <a:rPr lang="nb-NO" dirty="0"/>
              <a:t>Vi først samler et parallell korpus for språkparet </a:t>
            </a:r>
          </a:p>
          <a:p>
            <a:pPr>
              <a:buFont typeface="+mj-lt"/>
              <a:buAutoNum type="arabicPeriod"/>
            </a:pPr>
            <a:r>
              <a:rPr lang="nb-NO" dirty="0"/>
              <a:t>Deretter beregner vi "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 err="1"/>
              <a:t>alignments</a:t>
            </a:r>
            <a:r>
              <a:rPr lang="nb-NO" dirty="0"/>
              <a:t>" for dette korpuset </a:t>
            </a:r>
          </a:p>
          <a:p>
            <a:pPr>
              <a:buFont typeface="+mj-lt"/>
              <a:buAutoNum type="arabicPeriod"/>
            </a:pPr>
            <a:r>
              <a:rPr lang="nb-NO" dirty="0"/>
              <a:t>Og utfra disse "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 err="1"/>
              <a:t>alignments</a:t>
            </a:r>
            <a:r>
              <a:rPr lang="nb-NO" dirty="0"/>
              <a:t>" ekstraherer man såkalte (probabilistiske) frasetabeller: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40DFC8-5A90-CA49-A8A7-BB0D7FD37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24</a:t>
            </a:fld>
            <a:endParaRPr lang="en-GB" noProof="0"/>
          </a:p>
        </p:txBody>
      </p:sp>
      <p:graphicFrame>
        <p:nvGraphicFramePr>
          <p:cNvPr id="6" name="Tabell">
            <a:extLst>
              <a:ext uri="{FF2B5EF4-FFF2-40B4-BE49-F238E27FC236}">
                <a16:creationId xmlns:a16="http://schemas.microsoft.com/office/drawing/2014/main" id="{821CD811-5A51-8B42-80A7-94EDB7479E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210665"/>
              </p:ext>
            </p:extLst>
          </p:nvPr>
        </p:nvGraphicFramePr>
        <p:xfrm>
          <a:off x="2126418" y="4222568"/>
          <a:ext cx="4891163" cy="2255520"/>
        </p:xfrm>
        <a:graphic>
          <a:graphicData uri="http://schemas.openxmlformats.org/drawingml/2006/table">
            <a:tbl>
              <a:tblPr bandRow="1"/>
              <a:tblGrid>
                <a:gridCol w="219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38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/>
                        <a:t>heavy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 dirty="0" err="1"/>
                        <a:t>tung</a:t>
                      </a:r>
                      <a:endParaRPr sz="1800" dirty="0"/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/>
                        <a:t>0.95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38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 dirty="0"/>
                        <a:t>heavy metal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/>
                        <a:t>heavy metal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/>
                        <a:t>0.61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38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 dirty="0"/>
                        <a:t>heavy metal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/>
                        <a:t>tungmetal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/>
                        <a:t>0.34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38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/>
                        <a:t>smoker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/>
                        <a:t>røyker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/>
                        <a:t>0.99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38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/>
                        <a:t>heavy smoker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/>
                        <a:t>storrøyker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/>
                        <a:t>0.99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6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/>
                        <a:t>...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800"/>
                        <a:t>...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 dirty="0"/>
                        <a:t>...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3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3C7F80-A1BA-CA4D-9F84-13D2ED7B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Statistisk modell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431D91-F23A-C441-9276-C1E29B98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92" y="1453248"/>
            <a:ext cx="5268320" cy="89688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Vi leter etter den «mest </a:t>
            </a:r>
            <a:r>
              <a:rPr lang="nb-NO" dirty="0" err="1"/>
              <a:t>sansynnlige</a:t>
            </a:r>
            <a:r>
              <a:rPr lang="nb-NO" dirty="0"/>
              <a:t>» oversettelse </a:t>
            </a:r>
            <a:r>
              <a:rPr lang="nb-NO" i="1" dirty="0"/>
              <a:t>T</a:t>
            </a:r>
            <a:r>
              <a:rPr lang="nb-NO" dirty="0"/>
              <a:t> i målspråket             gitt en tekst </a:t>
            </a:r>
            <a:r>
              <a:rPr lang="nb-NO" i="1" dirty="0"/>
              <a:t>S</a:t>
            </a:r>
            <a:r>
              <a:rPr lang="nb-NO" dirty="0"/>
              <a:t> i kildespråket: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38ED6E-0DBE-FB46-958E-DDFE6C401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16" name="Bilde" descr="Bilde">
            <a:extLst>
              <a:ext uri="{FF2B5EF4-FFF2-40B4-BE49-F238E27FC236}">
                <a16:creationId xmlns:a16="http://schemas.microsoft.com/office/drawing/2014/main" id="{528C495D-B5F8-C34B-8450-88CC4E1DF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12" y="2719208"/>
            <a:ext cx="4414285" cy="199741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(This is the &quot;traditional&quot; SMT model, we'll see later how to improve it)">
            <a:extLst>
              <a:ext uri="{FF2B5EF4-FFF2-40B4-BE49-F238E27FC236}">
                <a16:creationId xmlns:a16="http://schemas.microsoft.com/office/drawing/2014/main" id="{CBD45565-8A1E-7049-9742-022E192A22C1}"/>
              </a:ext>
            </a:extLst>
          </p:cNvPr>
          <p:cNvSpPr txBox="1"/>
          <p:nvPr/>
        </p:nvSpPr>
        <p:spPr>
          <a:xfrm>
            <a:off x="5829513" y="186174"/>
            <a:ext cx="3081125" cy="256480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(</a:t>
            </a:r>
            <a:r>
              <a:rPr lang="nb-NO" dirty="0"/>
              <a:t>Dette er den «klassiske» modellen for statistisk maskinoversettelse. Den har en del svakheter og brukes ikke lenger i praksis, men var et godt utgangspunkt på vei til mer avanserte modeller</a:t>
            </a:r>
            <a:r>
              <a:rPr dirty="0"/>
              <a:t>)</a:t>
            </a:r>
          </a:p>
        </p:txBody>
      </p:sp>
      <p:sp>
        <p:nvSpPr>
          <p:cNvPr id="18" name="Translation model…">
            <a:extLst>
              <a:ext uri="{FF2B5EF4-FFF2-40B4-BE49-F238E27FC236}">
                <a16:creationId xmlns:a16="http://schemas.microsoft.com/office/drawing/2014/main" id="{6B4ECB27-35D6-DE4A-894F-803591E96906}"/>
              </a:ext>
            </a:extLst>
          </p:cNvPr>
          <p:cNvSpPr txBox="1"/>
          <p:nvPr/>
        </p:nvSpPr>
        <p:spPr>
          <a:xfrm>
            <a:off x="251520" y="5060289"/>
            <a:ext cx="4462103" cy="1579920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2400" dirty="0" err="1"/>
              <a:t>Oversettelsemodell</a:t>
            </a:r>
            <a:r>
              <a:rPr lang="nb-NO" sz="2400" dirty="0"/>
              <a:t>            (basert på frasetabellen)</a:t>
            </a:r>
          </a:p>
          <a:p>
            <a:r>
              <a:rPr lang="nb-NO" sz="2400" dirty="0"/>
              <a:t>Utrykker «</a:t>
            </a:r>
            <a:r>
              <a:rPr lang="nb-NO" sz="2400" i="1" dirty="0" err="1"/>
              <a:t>adequacy</a:t>
            </a:r>
            <a:r>
              <a:rPr lang="nb-NO" sz="2400" dirty="0"/>
              <a:t>» av T som en oversettelse av S</a:t>
            </a:r>
            <a:endParaRPr sz="2400" dirty="0"/>
          </a:p>
        </p:txBody>
      </p:sp>
      <p:sp>
        <p:nvSpPr>
          <p:cNvPr id="19" name="Language model…">
            <a:extLst>
              <a:ext uri="{FF2B5EF4-FFF2-40B4-BE49-F238E27FC236}">
                <a16:creationId xmlns:a16="http://schemas.microsoft.com/office/drawing/2014/main" id="{10348CAE-5A75-BC4B-B7B6-54F455F9E9BB}"/>
              </a:ext>
            </a:extLst>
          </p:cNvPr>
          <p:cNvSpPr txBox="1"/>
          <p:nvPr/>
        </p:nvSpPr>
        <p:spPr>
          <a:xfrm>
            <a:off x="5580112" y="5060289"/>
            <a:ext cx="318220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2400" dirty="0"/>
              <a:t>Språkmodell</a:t>
            </a:r>
            <a:endParaRPr sz="2400" dirty="0"/>
          </a:p>
          <a:p>
            <a:r>
              <a:rPr lang="nb-NO" sz="2400" dirty="0"/>
              <a:t>Utrykker «</a:t>
            </a:r>
            <a:r>
              <a:rPr lang="nb-NO" sz="2400" i="1" dirty="0" err="1"/>
              <a:t>fluency</a:t>
            </a:r>
            <a:r>
              <a:rPr lang="nb-NO" sz="2400" dirty="0"/>
              <a:t>» av T i målspråket</a:t>
            </a:r>
            <a:endParaRPr sz="2400" dirty="0"/>
          </a:p>
        </p:txBody>
      </p:sp>
      <p:sp>
        <p:nvSpPr>
          <p:cNvPr id="20" name="Linje">
            <a:extLst>
              <a:ext uri="{FF2B5EF4-FFF2-40B4-BE49-F238E27FC236}">
                <a16:creationId xmlns:a16="http://schemas.microsoft.com/office/drawing/2014/main" id="{C35E9000-D194-4641-9242-851F86AC2E90}"/>
              </a:ext>
            </a:extLst>
          </p:cNvPr>
          <p:cNvSpPr/>
          <p:nvPr/>
        </p:nvSpPr>
        <p:spPr>
          <a:xfrm flipH="1">
            <a:off x="3203847" y="4765950"/>
            <a:ext cx="935323" cy="4807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" name="Linje">
            <a:extLst>
              <a:ext uri="{FF2B5EF4-FFF2-40B4-BE49-F238E27FC236}">
                <a16:creationId xmlns:a16="http://schemas.microsoft.com/office/drawing/2014/main" id="{B35D34BA-4D63-2244-8DF8-C5E4107F45DA}"/>
              </a:ext>
            </a:extLst>
          </p:cNvPr>
          <p:cNvSpPr/>
          <p:nvPr/>
        </p:nvSpPr>
        <p:spPr>
          <a:xfrm>
            <a:off x="5585854" y="4719198"/>
            <a:ext cx="354219" cy="4807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" name="Avrundet rektangel">
            <a:extLst>
              <a:ext uri="{FF2B5EF4-FFF2-40B4-BE49-F238E27FC236}">
                <a16:creationId xmlns:a16="http://schemas.microsoft.com/office/drawing/2014/main" id="{DB945024-746A-EA40-8EF7-EFEFD85AE4A4}"/>
              </a:ext>
            </a:extLst>
          </p:cNvPr>
          <p:cNvSpPr/>
          <p:nvPr/>
        </p:nvSpPr>
        <p:spPr>
          <a:xfrm>
            <a:off x="4169201" y="4216919"/>
            <a:ext cx="1245064" cy="588677"/>
          </a:xfrm>
          <a:prstGeom prst="roundRect">
            <a:avLst>
              <a:gd name="adj" fmla="val 28069"/>
            </a:avLst>
          </a:prstGeom>
          <a:blipFill>
            <a:blip r:embed="rId3">
              <a:alphaModFix amt="15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Avrundet rektangel">
            <a:extLst>
              <a:ext uri="{FF2B5EF4-FFF2-40B4-BE49-F238E27FC236}">
                <a16:creationId xmlns:a16="http://schemas.microsoft.com/office/drawing/2014/main" id="{F0A87F16-BB87-734D-AEBF-7234CE4FA95E}"/>
              </a:ext>
            </a:extLst>
          </p:cNvPr>
          <p:cNvSpPr/>
          <p:nvPr/>
        </p:nvSpPr>
        <p:spPr>
          <a:xfrm>
            <a:off x="5408512" y="4217917"/>
            <a:ext cx="842003" cy="587679"/>
          </a:xfrm>
          <a:prstGeom prst="roundRect">
            <a:avLst>
              <a:gd name="adj" fmla="val 28069"/>
            </a:avLst>
          </a:prstGeom>
          <a:blipFill>
            <a:blip r:embed="rId3">
              <a:alphaModFix amt="15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0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4D025E-FE5B-8349-807F-9148C638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Dekoding (beam search)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C13C267-4102-B347-8E56-7451DD273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26</a:t>
            </a:fld>
            <a:endParaRPr lang="en-GB" noProof="0"/>
          </a:p>
        </p:txBody>
      </p:sp>
      <p:graphicFrame>
        <p:nvGraphicFramePr>
          <p:cNvPr id="234" name="Tabell">
            <a:extLst>
              <a:ext uri="{FF2B5EF4-FFF2-40B4-BE49-F238E27FC236}">
                <a16:creationId xmlns:a16="http://schemas.microsoft.com/office/drawing/2014/main" id="{AA8C9BD9-271E-D54D-A3FB-20215E2ED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476742"/>
              </p:ext>
            </p:extLst>
          </p:nvPr>
        </p:nvGraphicFramePr>
        <p:xfrm>
          <a:off x="467544" y="1302312"/>
          <a:ext cx="8208910" cy="486158"/>
        </p:xfrm>
        <a:graphic>
          <a:graphicData uri="http://schemas.openxmlformats.org/drawingml/2006/table">
            <a:tbl>
              <a:tblPr/>
              <a:tblGrid>
                <a:gridCol w="820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9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6158">
                <a:tc>
                  <a:txBody>
                    <a:bodyPr/>
                    <a:lstStyle/>
                    <a:p>
                      <a:pPr defTabSz="914400"/>
                      <a:r>
                        <a:rPr sz="2000" dirty="0" err="1"/>
                        <a:t>À</a:t>
                      </a:r>
                      <a:endParaRPr sz="2000" dirty="0"/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/>
                        <a:t>l'</a:t>
                      </a: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 err="1"/>
                        <a:t>évidence</a:t>
                      </a:r>
                      <a:endParaRPr sz="2000" dirty="0"/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/>
                        <a:t>,</a:t>
                      </a: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/>
                        <a:t>son</a:t>
                      </a: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 err="1"/>
                        <a:t>mari</a:t>
                      </a:r>
                      <a:r>
                        <a:rPr sz="2000" dirty="0"/>
                        <a:t> </a:t>
                      </a: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 err="1"/>
                        <a:t>était</a:t>
                      </a:r>
                      <a:endParaRPr sz="2000" dirty="0"/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/>
                        <a:t>un</a:t>
                      </a: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 err="1"/>
                        <a:t>gros</a:t>
                      </a:r>
                      <a:endParaRPr sz="2000" dirty="0"/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 err="1"/>
                        <a:t>fumeur</a:t>
                      </a:r>
                      <a:endParaRPr sz="2000" dirty="0"/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5" name="Gruppe">
            <a:extLst>
              <a:ext uri="{FF2B5EF4-FFF2-40B4-BE49-F238E27FC236}">
                <a16:creationId xmlns:a16="http://schemas.microsoft.com/office/drawing/2014/main" id="{711B9E1D-6B47-ED4F-B3CA-4FC8CF41C26A}"/>
              </a:ext>
            </a:extLst>
          </p:cNvPr>
          <p:cNvGrpSpPr/>
          <p:nvPr/>
        </p:nvGrpSpPr>
        <p:grpSpPr>
          <a:xfrm>
            <a:off x="467544" y="3106435"/>
            <a:ext cx="1301245" cy="680824"/>
            <a:chOff x="0" y="0"/>
            <a:chExt cx="2011909" cy="890092"/>
          </a:xfrm>
        </p:grpSpPr>
        <p:sp>
          <p:nvSpPr>
            <p:cNvPr id="450" name="Rektangel">
              <a:extLst>
                <a:ext uri="{FF2B5EF4-FFF2-40B4-BE49-F238E27FC236}">
                  <a16:creationId xmlns:a16="http://schemas.microsoft.com/office/drawing/2014/main" id="{72222051-01B8-6843-B1C5-64C11BDBAF3E}"/>
                </a:ext>
              </a:extLst>
            </p:cNvPr>
            <p:cNvSpPr/>
            <p:nvPr/>
          </p:nvSpPr>
          <p:spPr>
            <a:xfrm>
              <a:off x="0" y="0"/>
              <a:ext cx="2007245" cy="890092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51" name="Rektangel">
              <a:extLst>
                <a:ext uri="{FF2B5EF4-FFF2-40B4-BE49-F238E27FC236}">
                  <a16:creationId xmlns:a16="http://schemas.microsoft.com/office/drawing/2014/main" id="{6074967D-B502-6048-8D71-E61DB77B31B1}"/>
                </a:ext>
              </a:extLst>
            </p:cNvPr>
            <p:cNvSpPr/>
            <p:nvPr/>
          </p:nvSpPr>
          <p:spPr>
            <a:xfrm>
              <a:off x="0" y="1091"/>
              <a:ext cx="208509" cy="3429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52" name="Rektangel">
              <a:extLst>
                <a:ext uri="{FF2B5EF4-FFF2-40B4-BE49-F238E27FC236}">
                  <a16:creationId xmlns:a16="http://schemas.microsoft.com/office/drawing/2014/main" id="{49E07747-D701-2E4B-B268-79DEBC7AB140}"/>
                </a:ext>
              </a:extLst>
            </p:cNvPr>
            <p:cNvSpPr/>
            <p:nvPr/>
          </p:nvSpPr>
          <p:spPr>
            <a:xfrm>
              <a:off x="189281" y="1091"/>
              <a:ext cx="208510" cy="3429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53" name="Rektangel">
              <a:extLst>
                <a:ext uri="{FF2B5EF4-FFF2-40B4-BE49-F238E27FC236}">
                  <a16:creationId xmlns:a16="http://schemas.microsoft.com/office/drawing/2014/main" id="{ECDBCE4F-CA00-A74E-ACC5-8F07C065E245}"/>
                </a:ext>
              </a:extLst>
            </p:cNvPr>
            <p:cNvSpPr/>
            <p:nvPr/>
          </p:nvSpPr>
          <p:spPr>
            <a:xfrm>
              <a:off x="393700" y="1091"/>
              <a:ext cx="208509" cy="3429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54" name="Rektangel">
              <a:extLst>
                <a:ext uri="{FF2B5EF4-FFF2-40B4-BE49-F238E27FC236}">
                  <a16:creationId xmlns:a16="http://schemas.microsoft.com/office/drawing/2014/main" id="{7461D86A-A481-4842-9933-5E1EF022296B}"/>
                </a:ext>
              </a:extLst>
            </p:cNvPr>
            <p:cNvSpPr/>
            <p:nvPr/>
          </p:nvSpPr>
          <p:spPr>
            <a:xfrm>
              <a:off x="584200" y="1091"/>
              <a:ext cx="208509" cy="3429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55" name="Rektangel">
              <a:extLst>
                <a:ext uri="{FF2B5EF4-FFF2-40B4-BE49-F238E27FC236}">
                  <a16:creationId xmlns:a16="http://schemas.microsoft.com/office/drawing/2014/main" id="{BA9F9A2F-8379-CE4B-B21B-2BDE4D7AA722}"/>
                </a:ext>
              </a:extLst>
            </p:cNvPr>
            <p:cNvSpPr/>
            <p:nvPr/>
          </p:nvSpPr>
          <p:spPr>
            <a:xfrm>
              <a:off x="781471" y="1091"/>
              <a:ext cx="208509" cy="3429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56" name="Rektangel">
              <a:extLst>
                <a:ext uri="{FF2B5EF4-FFF2-40B4-BE49-F238E27FC236}">
                  <a16:creationId xmlns:a16="http://schemas.microsoft.com/office/drawing/2014/main" id="{D0E74C95-0441-6B45-B7CF-8406169641B4}"/>
                </a:ext>
              </a:extLst>
            </p:cNvPr>
            <p:cNvSpPr/>
            <p:nvPr/>
          </p:nvSpPr>
          <p:spPr>
            <a:xfrm>
              <a:off x="991818" y="1091"/>
              <a:ext cx="208509" cy="3429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57" name="Rektangel">
              <a:extLst>
                <a:ext uri="{FF2B5EF4-FFF2-40B4-BE49-F238E27FC236}">
                  <a16:creationId xmlns:a16="http://schemas.microsoft.com/office/drawing/2014/main" id="{FE64DB34-EC84-B846-8B7C-7C423446A484}"/>
                </a:ext>
              </a:extLst>
            </p:cNvPr>
            <p:cNvSpPr/>
            <p:nvPr/>
          </p:nvSpPr>
          <p:spPr>
            <a:xfrm>
              <a:off x="1206500" y="1091"/>
              <a:ext cx="208509" cy="3429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58" name="Rektangel">
              <a:extLst>
                <a:ext uri="{FF2B5EF4-FFF2-40B4-BE49-F238E27FC236}">
                  <a16:creationId xmlns:a16="http://schemas.microsoft.com/office/drawing/2014/main" id="{3F3F1E72-27FC-6F4C-A9F5-F6F5AB9C470D}"/>
                </a:ext>
              </a:extLst>
            </p:cNvPr>
            <p:cNvSpPr/>
            <p:nvPr/>
          </p:nvSpPr>
          <p:spPr>
            <a:xfrm>
              <a:off x="1399436" y="1091"/>
              <a:ext cx="208509" cy="3429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59" name="Rektangel">
              <a:extLst>
                <a:ext uri="{FF2B5EF4-FFF2-40B4-BE49-F238E27FC236}">
                  <a16:creationId xmlns:a16="http://schemas.microsoft.com/office/drawing/2014/main" id="{4D7AD4DC-2502-4C44-85A5-C2FF34F3D5EB}"/>
                </a:ext>
              </a:extLst>
            </p:cNvPr>
            <p:cNvSpPr/>
            <p:nvPr/>
          </p:nvSpPr>
          <p:spPr>
            <a:xfrm>
              <a:off x="1606128" y="1091"/>
              <a:ext cx="208509" cy="3429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60" name="Rektangel">
              <a:extLst>
                <a:ext uri="{FF2B5EF4-FFF2-40B4-BE49-F238E27FC236}">
                  <a16:creationId xmlns:a16="http://schemas.microsoft.com/office/drawing/2014/main" id="{61727713-E1BB-9742-AF3A-DA183EACE960}"/>
                </a:ext>
              </a:extLst>
            </p:cNvPr>
            <p:cNvSpPr/>
            <p:nvPr/>
          </p:nvSpPr>
          <p:spPr>
            <a:xfrm>
              <a:off x="1803400" y="1091"/>
              <a:ext cx="208509" cy="3429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61" name="Tekst">
              <a:extLst>
                <a:ext uri="{FF2B5EF4-FFF2-40B4-BE49-F238E27FC236}">
                  <a16:creationId xmlns:a16="http://schemas.microsoft.com/office/drawing/2014/main" id="{2BD82CCC-9751-164A-B7ED-19394049A95B}"/>
                </a:ext>
              </a:extLst>
            </p:cNvPr>
            <p:cNvSpPr txBox="1"/>
            <p:nvPr/>
          </p:nvSpPr>
          <p:spPr>
            <a:xfrm>
              <a:off x="912075" y="375257"/>
              <a:ext cx="257760" cy="496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r>
                <a:rPr sz="1800"/>
                <a:t> </a:t>
              </a:r>
            </a:p>
          </p:txBody>
        </p:sp>
      </p:grpSp>
      <p:grpSp>
        <p:nvGrpSpPr>
          <p:cNvPr id="236" name="Gruppe">
            <a:extLst>
              <a:ext uri="{FF2B5EF4-FFF2-40B4-BE49-F238E27FC236}">
                <a16:creationId xmlns:a16="http://schemas.microsoft.com/office/drawing/2014/main" id="{98EF52F9-50F4-7041-8FBC-C0329390AFE3}"/>
              </a:ext>
            </a:extLst>
          </p:cNvPr>
          <p:cNvGrpSpPr/>
          <p:nvPr/>
        </p:nvGrpSpPr>
        <p:grpSpPr>
          <a:xfrm>
            <a:off x="722178" y="1872743"/>
            <a:ext cx="2878331" cy="4029810"/>
            <a:chOff x="0" y="0"/>
            <a:chExt cx="4450310" cy="5268478"/>
          </a:xfrm>
        </p:grpSpPr>
        <p:grpSp>
          <p:nvGrpSpPr>
            <p:cNvPr id="380" name="Gruppe">
              <a:extLst>
                <a:ext uri="{FF2B5EF4-FFF2-40B4-BE49-F238E27FC236}">
                  <a16:creationId xmlns:a16="http://schemas.microsoft.com/office/drawing/2014/main" id="{9589E504-326A-BA4E-885B-EBDBFA9B8FDD}"/>
                </a:ext>
              </a:extLst>
            </p:cNvPr>
            <p:cNvGrpSpPr/>
            <p:nvPr/>
          </p:nvGrpSpPr>
          <p:grpSpPr>
            <a:xfrm>
              <a:off x="1397000" y="0"/>
              <a:ext cx="2011910" cy="890093"/>
              <a:chOff x="0" y="0"/>
              <a:chExt cx="2011909" cy="890092"/>
            </a:xfrm>
          </p:grpSpPr>
          <p:sp>
            <p:nvSpPr>
              <p:cNvPr id="438" name="Rektangel">
                <a:extLst>
                  <a:ext uri="{FF2B5EF4-FFF2-40B4-BE49-F238E27FC236}">
                    <a16:creationId xmlns:a16="http://schemas.microsoft.com/office/drawing/2014/main" id="{9301360E-B23A-1745-969A-E1A5BEA0E9F0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39" name="Rektangel">
                <a:extLst>
                  <a:ext uri="{FF2B5EF4-FFF2-40B4-BE49-F238E27FC236}">
                    <a16:creationId xmlns:a16="http://schemas.microsoft.com/office/drawing/2014/main" id="{3CD6E1A9-54FA-5A41-9744-9D0E6724A322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40" name="Rektangel">
                <a:extLst>
                  <a:ext uri="{FF2B5EF4-FFF2-40B4-BE49-F238E27FC236}">
                    <a16:creationId xmlns:a16="http://schemas.microsoft.com/office/drawing/2014/main" id="{0591A221-071C-DA4F-85C3-9A5F710DCDC2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41" name="Rektangel">
                <a:extLst>
                  <a:ext uri="{FF2B5EF4-FFF2-40B4-BE49-F238E27FC236}">
                    <a16:creationId xmlns:a16="http://schemas.microsoft.com/office/drawing/2014/main" id="{D1ACB099-792C-2E41-8F66-C62C37149E5C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42" name="Rektangel">
                <a:extLst>
                  <a:ext uri="{FF2B5EF4-FFF2-40B4-BE49-F238E27FC236}">
                    <a16:creationId xmlns:a16="http://schemas.microsoft.com/office/drawing/2014/main" id="{A904BBCA-33CE-E849-B5B8-F4C9774E916D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43" name="Rektangel">
                <a:extLst>
                  <a:ext uri="{FF2B5EF4-FFF2-40B4-BE49-F238E27FC236}">
                    <a16:creationId xmlns:a16="http://schemas.microsoft.com/office/drawing/2014/main" id="{056D5F19-59C5-A844-8F1A-91C554D27A65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44" name="Rektangel">
                <a:extLst>
                  <a:ext uri="{FF2B5EF4-FFF2-40B4-BE49-F238E27FC236}">
                    <a16:creationId xmlns:a16="http://schemas.microsoft.com/office/drawing/2014/main" id="{BC0AD661-BF5D-1048-9A3F-548D757FBE77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45" name="Rektangel">
                <a:extLst>
                  <a:ext uri="{FF2B5EF4-FFF2-40B4-BE49-F238E27FC236}">
                    <a16:creationId xmlns:a16="http://schemas.microsoft.com/office/drawing/2014/main" id="{8D0E06DD-A2B3-E44E-90C3-F5C7B45A71C3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46" name="Rektangel">
                <a:extLst>
                  <a:ext uri="{FF2B5EF4-FFF2-40B4-BE49-F238E27FC236}">
                    <a16:creationId xmlns:a16="http://schemas.microsoft.com/office/drawing/2014/main" id="{D325E724-50BB-424B-B3EE-E89C0CEE28CB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47" name="Rektangel">
                <a:extLst>
                  <a:ext uri="{FF2B5EF4-FFF2-40B4-BE49-F238E27FC236}">
                    <a16:creationId xmlns:a16="http://schemas.microsoft.com/office/drawing/2014/main" id="{03621222-D858-7849-B92B-D57C911964DF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48" name="Rektangel">
                <a:extLst>
                  <a:ext uri="{FF2B5EF4-FFF2-40B4-BE49-F238E27FC236}">
                    <a16:creationId xmlns:a16="http://schemas.microsoft.com/office/drawing/2014/main" id="{2081CA0C-8FDE-5949-9FF2-163CB67195EF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49" name="til">
                <a:extLst>
                  <a:ext uri="{FF2B5EF4-FFF2-40B4-BE49-F238E27FC236}">
                    <a16:creationId xmlns:a16="http://schemas.microsoft.com/office/drawing/2014/main" id="{603A584C-94B2-BA4D-86BE-1BD8701A91D7}"/>
                  </a:ext>
                </a:extLst>
              </p:cNvPr>
              <p:cNvSpPr txBox="1"/>
              <p:nvPr/>
            </p:nvSpPr>
            <p:spPr>
              <a:xfrm>
                <a:off x="834504" y="415495"/>
                <a:ext cx="436211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til </a:t>
                </a:r>
              </a:p>
            </p:txBody>
          </p:sp>
        </p:grpSp>
        <p:grpSp>
          <p:nvGrpSpPr>
            <p:cNvPr id="381" name="Gruppe">
              <a:extLst>
                <a:ext uri="{FF2B5EF4-FFF2-40B4-BE49-F238E27FC236}">
                  <a16:creationId xmlns:a16="http://schemas.microsoft.com/office/drawing/2014/main" id="{A9BCC64F-F8E9-3B40-826C-9BEAF13F0E2F}"/>
                </a:ext>
              </a:extLst>
            </p:cNvPr>
            <p:cNvGrpSpPr/>
            <p:nvPr/>
          </p:nvGrpSpPr>
          <p:grpSpPr>
            <a:xfrm>
              <a:off x="2246572" y="1475991"/>
              <a:ext cx="2011911" cy="890093"/>
              <a:chOff x="0" y="0"/>
              <a:chExt cx="2011909" cy="890092"/>
            </a:xfrm>
          </p:grpSpPr>
          <p:sp>
            <p:nvSpPr>
              <p:cNvPr id="426" name="Rektangel">
                <a:extLst>
                  <a:ext uri="{FF2B5EF4-FFF2-40B4-BE49-F238E27FC236}">
                    <a16:creationId xmlns:a16="http://schemas.microsoft.com/office/drawing/2014/main" id="{DF78F083-275A-CC40-9FF0-C0A6B2648F7F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27" name="Rektangel">
                <a:extLst>
                  <a:ext uri="{FF2B5EF4-FFF2-40B4-BE49-F238E27FC236}">
                    <a16:creationId xmlns:a16="http://schemas.microsoft.com/office/drawing/2014/main" id="{137B0AA1-4AE0-664C-AB79-C026449FE466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28" name="Rektangel">
                <a:extLst>
                  <a:ext uri="{FF2B5EF4-FFF2-40B4-BE49-F238E27FC236}">
                    <a16:creationId xmlns:a16="http://schemas.microsoft.com/office/drawing/2014/main" id="{82784F8F-31B4-3E4E-9F94-F14FCB581E9D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29" name="Rektangel">
                <a:extLst>
                  <a:ext uri="{FF2B5EF4-FFF2-40B4-BE49-F238E27FC236}">
                    <a16:creationId xmlns:a16="http://schemas.microsoft.com/office/drawing/2014/main" id="{8039A9A3-A4C7-DF4E-9E1F-79D10ABDE024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30" name="Rektangel">
                <a:extLst>
                  <a:ext uri="{FF2B5EF4-FFF2-40B4-BE49-F238E27FC236}">
                    <a16:creationId xmlns:a16="http://schemas.microsoft.com/office/drawing/2014/main" id="{0D2395FF-A7FA-5941-8BCD-C968E9177EAD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31" name="Rektangel">
                <a:extLst>
                  <a:ext uri="{FF2B5EF4-FFF2-40B4-BE49-F238E27FC236}">
                    <a16:creationId xmlns:a16="http://schemas.microsoft.com/office/drawing/2014/main" id="{959DFFEC-BFB3-3844-998E-D3A6016D7F6D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32" name="Rektangel">
                <a:extLst>
                  <a:ext uri="{FF2B5EF4-FFF2-40B4-BE49-F238E27FC236}">
                    <a16:creationId xmlns:a16="http://schemas.microsoft.com/office/drawing/2014/main" id="{7F930514-F6BD-3040-97E8-17A5880373E8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33" name="Rektangel">
                <a:extLst>
                  <a:ext uri="{FF2B5EF4-FFF2-40B4-BE49-F238E27FC236}">
                    <a16:creationId xmlns:a16="http://schemas.microsoft.com/office/drawing/2014/main" id="{AF623B86-BC82-434F-9BEB-BF75888D5E6E}"/>
                  </a:ext>
                </a:extLst>
              </p:cNvPr>
              <p:cNvSpPr/>
              <p:nvPr/>
            </p:nvSpPr>
            <p:spPr>
              <a:xfrm>
                <a:off x="11938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34" name="Rektangel">
                <a:extLst>
                  <a:ext uri="{FF2B5EF4-FFF2-40B4-BE49-F238E27FC236}">
                    <a16:creationId xmlns:a16="http://schemas.microsoft.com/office/drawing/2014/main" id="{E66381DF-8A88-6C4E-9452-C42C15E3F997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35" name="Rektangel">
                <a:extLst>
                  <a:ext uri="{FF2B5EF4-FFF2-40B4-BE49-F238E27FC236}">
                    <a16:creationId xmlns:a16="http://schemas.microsoft.com/office/drawing/2014/main" id="{5DFF7ADB-09AA-7941-B165-DE5557399198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36" name="Rektangel">
                <a:extLst>
                  <a:ext uri="{FF2B5EF4-FFF2-40B4-BE49-F238E27FC236}">
                    <a16:creationId xmlns:a16="http://schemas.microsoft.com/office/drawing/2014/main" id="{8F464813-ECBE-5042-B60F-20B2433054AE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37" name="for">
                <a:extLst>
                  <a:ext uri="{FF2B5EF4-FFF2-40B4-BE49-F238E27FC236}">
                    <a16:creationId xmlns:a16="http://schemas.microsoft.com/office/drawing/2014/main" id="{C1FEE03C-0432-B94F-8DDD-952DDE74A7E6}"/>
                  </a:ext>
                </a:extLst>
              </p:cNvPr>
              <p:cNvSpPr txBox="1"/>
              <p:nvPr/>
            </p:nvSpPr>
            <p:spPr>
              <a:xfrm>
                <a:off x="813295" y="415495"/>
                <a:ext cx="480824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for</a:t>
                </a:r>
              </a:p>
            </p:txBody>
          </p:sp>
        </p:grpSp>
        <p:grpSp>
          <p:nvGrpSpPr>
            <p:cNvPr id="382" name="Gruppe">
              <a:extLst>
                <a:ext uri="{FF2B5EF4-FFF2-40B4-BE49-F238E27FC236}">
                  <a16:creationId xmlns:a16="http://schemas.microsoft.com/office/drawing/2014/main" id="{2E96DF18-2236-674A-98CB-FB02564582CB}"/>
                </a:ext>
              </a:extLst>
            </p:cNvPr>
            <p:cNvGrpSpPr/>
            <p:nvPr/>
          </p:nvGrpSpPr>
          <p:grpSpPr>
            <a:xfrm>
              <a:off x="0" y="3479800"/>
              <a:ext cx="2011910" cy="890093"/>
              <a:chOff x="0" y="0"/>
              <a:chExt cx="2011909" cy="890092"/>
            </a:xfrm>
          </p:grpSpPr>
          <p:sp>
            <p:nvSpPr>
              <p:cNvPr id="414" name="Rektangel">
                <a:extLst>
                  <a:ext uri="{FF2B5EF4-FFF2-40B4-BE49-F238E27FC236}">
                    <a16:creationId xmlns:a16="http://schemas.microsoft.com/office/drawing/2014/main" id="{E1EA9993-EFC0-9346-B719-C667ECA15566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15" name="Rektangel">
                <a:extLst>
                  <a:ext uri="{FF2B5EF4-FFF2-40B4-BE49-F238E27FC236}">
                    <a16:creationId xmlns:a16="http://schemas.microsoft.com/office/drawing/2014/main" id="{5B554407-B046-C443-A99B-5ACD0B15945C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16" name="Rektangel">
                <a:extLst>
                  <a:ext uri="{FF2B5EF4-FFF2-40B4-BE49-F238E27FC236}">
                    <a16:creationId xmlns:a16="http://schemas.microsoft.com/office/drawing/2014/main" id="{F7C01428-D388-D345-9E36-878BEBE4F06D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17" name="Rektangel">
                <a:extLst>
                  <a:ext uri="{FF2B5EF4-FFF2-40B4-BE49-F238E27FC236}">
                    <a16:creationId xmlns:a16="http://schemas.microsoft.com/office/drawing/2014/main" id="{D2AA025A-AC57-B64C-B1CE-BAC520052EAC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18" name="Rektangel">
                <a:extLst>
                  <a:ext uri="{FF2B5EF4-FFF2-40B4-BE49-F238E27FC236}">
                    <a16:creationId xmlns:a16="http://schemas.microsoft.com/office/drawing/2014/main" id="{E479DFC0-3EA3-2F44-891C-8D212C26364C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19" name="Rektangel">
                <a:extLst>
                  <a:ext uri="{FF2B5EF4-FFF2-40B4-BE49-F238E27FC236}">
                    <a16:creationId xmlns:a16="http://schemas.microsoft.com/office/drawing/2014/main" id="{EE2A5A0C-044F-A649-B83D-8A8EA6967D47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20" name="Rektangel">
                <a:extLst>
                  <a:ext uri="{FF2B5EF4-FFF2-40B4-BE49-F238E27FC236}">
                    <a16:creationId xmlns:a16="http://schemas.microsoft.com/office/drawing/2014/main" id="{B1C279CD-C2D0-734E-B843-A5A4FC6990F2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21" name="Rektangel">
                <a:extLst>
                  <a:ext uri="{FF2B5EF4-FFF2-40B4-BE49-F238E27FC236}">
                    <a16:creationId xmlns:a16="http://schemas.microsoft.com/office/drawing/2014/main" id="{82AB5B52-B62B-E549-B3B6-61ECCF577058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22" name="Rektangel">
                <a:extLst>
                  <a:ext uri="{FF2B5EF4-FFF2-40B4-BE49-F238E27FC236}">
                    <a16:creationId xmlns:a16="http://schemas.microsoft.com/office/drawing/2014/main" id="{056A5424-DA57-8640-9F76-C0D1890D067F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23" name="Rektangel">
                <a:extLst>
                  <a:ext uri="{FF2B5EF4-FFF2-40B4-BE49-F238E27FC236}">
                    <a16:creationId xmlns:a16="http://schemas.microsoft.com/office/drawing/2014/main" id="{7BE23061-78B0-4940-853F-10CFA2DA5418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24" name="Rektangel">
                <a:extLst>
                  <a:ext uri="{FF2B5EF4-FFF2-40B4-BE49-F238E27FC236}">
                    <a16:creationId xmlns:a16="http://schemas.microsoft.com/office/drawing/2014/main" id="{63AAA2CF-493E-8F4F-B490-67161E0D88DA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25" name="åpenbart">
                <a:extLst>
                  <a:ext uri="{FF2B5EF4-FFF2-40B4-BE49-F238E27FC236}">
                    <a16:creationId xmlns:a16="http://schemas.microsoft.com/office/drawing/2014/main" id="{7FF52170-BE54-0E46-86AE-C9F33714E20D}"/>
                  </a:ext>
                </a:extLst>
              </p:cNvPr>
              <p:cNvSpPr txBox="1"/>
              <p:nvPr/>
            </p:nvSpPr>
            <p:spPr>
              <a:xfrm>
                <a:off x="443979" y="415495"/>
                <a:ext cx="1249148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åpenbart</a:t>
                </a:r>
              </a:p>
            </p:txBody>
          </p:sp>
        </p:grpSp>
        <p:grpSp>
          <p:nvGrpSpPr>
            <p:cNvPr id="383" name="Gruppe">
              <a:extLst>
                <a:ext uri="{FF2B5EF4-FFF2-40B4-BE49-F238E27FC236}">
                  <a16:creationId xmlns:a16="http://schemas.microsoft.com/office/drawing/2014/main" id="{A6FE4AD5-DDB3-D944-98CE-6DB84F9EB7FF}"/>
                </a:ext>
              </a:extLst>
            </p:cNvPr>
            <p:cNvGrpSpPr/>
            <p:nvPr/>
          </p:nvGrpSpPr>
          <p:grpSpPr>
            <a:xfrm>
              <a:off x="2438400" y="2857500"/>
              <a:ext cx="2011910" cy="890093"/>
              <a:chOff x="0" y="0"/>
              <a:chExt cx="2011909" cy="890092"/>
            </a:xfrm>
          </p:grpSpPr>
          <p:sp>
            <p:nvSpPr>
              <p:cNvPr id="402" name="Rektangel">
                <a:extLst>
                  <a:ext uri="{FF2B5EF4-FFF2-40B4-BE49-F238E27FC236}">
                    <a16:creationId xmlns:a16="http://schemas.microsoft.com/office/drawing/2014/main" id="{719607D8-85BF-1340-AC49-80C8CDAD0BD4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03" name="Rektangel">
                <a:extLst>
                  <a:ext uri="{FF2B5EF4-FFF2-40B4-BE49-F238E27FC236}">
                    <a16:creationId xmlns:a16="http://schemas.microsoft.com/office/drawing/2014/main" id="{5F755689-8BE1-2746-836E-0169DA026359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04" name="Rektangel">
                <a:extLst>
                  <a:ext uri="{FF2B5EF4-FFF2-40B4-BE49-F238E27FC236}">
                    <a16:creationId xmlns:a16="http://schemas.microsoft.com/office/drawing/2014/main" id="{A47F1A44-A7ED-5B46-B145-E137C09533BA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05" name="Rektangel">
                <a:extLst>
                  <a:ext uri="{FF2B5EF4-FFF2-40B4-BE49-F238E27FC236}">
                    <a16:creationId xmlns:a16="http://schemas.microsoft.com/office/drawing/2014/main" id="{1CD5CBC3-815E-8E4A-9BC2-E778758A8255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06" name="Rektangel">
                <a:extLst>
                  <a:ext uri="{FF2B5EF4-FFF2-40B4-BE49-F238E27FC236}">
                    <a16:creationId xmlns:a16="http://schemas.microsoft.com/office/drawing/2014/main" id="{8BA64114-0DF0-B941-8E89-836AEC2C457B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07" name="Rektangel">
                <a:extLst>
                  <a:ext uri="{FF2B5EF4-FFF2-40B4-BE49-F238E27FC236}">
                    <a16:creationId xmlns:a16="http://schemas.microsoft.com/office/drawing/2014/main" id="{60BF9549-6705-014A-B053-E25991821833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08" name="Rektangel">
                <a:extLst>
                  <a:ext uri="{FF2B5EF4-FFF2-40B4-BE49-F238E27FC236}">
                    <a16:creationId xmlns:a16="http://schemas.microsoft.com/office/drawing/2014/main" id="{BD09F7ED-9BC3-9C4D-8B16-34BB073E784C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09" name="Rektangel">
                <a:extLst>
                  <a:ext uri="{FF2B5EF4-FFF2-40B4-BE49-F238E27FC236}">
                    <a16:creationId xmlns:a16="http://schemas.microsoft.com/office/drawing/2014/main" id="{BC2A63F3-D8C1-074F-B7B2-4F66AF0B8247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10" name="Rektangel">
                <a:extLst>
                  <a:ext uri="{FF2B5EF4-FFF2-40B4-BE49-F238E27FC236}">
                    <a16:creationId xmlns:a16="http://schemas.microsoft.com/office/drawing/2014/main" id="{8C3DB4B8-EFC2-CE4E-9814-B5831A23AA5D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11" name="Rektangel">
                <a:extLst>
                  <a:ext uri="{FF2B5EF4-FFF2-40B4-BE49-F238E27FC236}">
                    <a16:creationId xmlns:a16="http://schemas.microsoft.com/office/drawing/2014/main" id="{2FFFD8B1-6974-BC43-8BDF-60E7A254A8B8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12" name="Rektangel">
                <a:extLst>
                  <a:ext uri="{FF2B5EF4-FFF2-40B4-BE49-F238E27FC236}">
                    <a16:creationId xmlns:a16="http://schemas.microsoft.com/office/drawing/2014/main" id="{F2031CC8-C712-ED4F-87C8-FFFDBB7CA8AB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13" name="tydeligvis">
                <a:extLst>
                  <a:ext uri="{FF2B5EF4-FFF2-40B4-BE49-F238E27FC236}">
                    <a16:creationId xmlns:a16="http://schemas.microsoft.com/office/drawing/2014/main" id="{06CF724B-FAC8-8942-82F5-0AC588E74FE4}"/>
                  </a:ext>
                </a:extLst>
              </p:cNvPr>
              <p:cNvSpPr txBox="1"/>
              <p:nvPr/>
            </p:nvSpPr>
            <p:spPr>
              <a:xfrm>
                <a:off x="425310" y="415495"/>
                <a:ext cx="1298719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tydeligvis</a:t>
                </a:r>
              </a:p>
            </p:txBody>
          </p:sp>
        </p:grpSp>
        <p:sp>
          <p:nvSpPr>
            <p:cNvPr id="384" name="Linje">
              <a:extLst>
                <a:ext uri="{FF2B5EF4-FFF2-40B4-BE49-F238E27FC236}">
                  <a16:creationId xmlns:a16="http://schemas.microsoft.com/office/drawing/2014/main" id="{0BD29EDA-61AF-0141-BCB4-714431AE1894}"/>
                </a:ext>
              </a:extLst>
            </p:cNvPr>
            <p:cNvSpPr/>
            <p:nvPr/>
          </p:nvSpPr>
          <p:spPr>
            <a:xfrm flipV="1">
              <a:off x="571500" y="901231"/>
              <a:ext cx="656925" cy="6569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  <p:grpSp>
          <p:nvGrpSpPr>
            <p:cNvPr id="385" name="Gruppe">
              <a:extLst>
                <a:ext uri="{FF2B5EF4-FFF2-40B4-BE49-F238E27FC236}">
                  <a16:creationId xmlns:a16="http://schemas.microsoft.com/office/drawing/2014/main" id="{4E5A4C7D-6BA2-F54D-A5F1-E6C7C925FEDF}"/>
                </a:ext>
              </a:extLst>
            </p:cNvPr>
            <p:cNvGrpSpPr/>
            <p:nvPr/>
          </p:nvGrpSpPr>
          <p:grpSpPr>
            <a:xfrm>
              <a:off x="2246572" y="4378385"/>
              <a:ext cx="2011911" cy="890093"/>
              <a:chOff x="0" y="0"/>
              <a:chExt cx="2011909" cy="890092"/>
            </a:xfrm>
          </p:grpSpPr>
          <p:sp>
            <p:nvSpPr>
              <p:cNvPr id="390" name="Rektangel">
                <a:extLst>
                  <a:ext uri="{FF2B5EF4-FFF2-40B4-BE49-F238E27FC236}">
                    <a16:creationId xmlns:a16="http://schemas.microsoft.com/office/drawing/2014/main" id="{B84DA431-D92C-4E4D-8CAF-3346AF5A2923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91" name="Rektangel">
                <a:extLst>
                  <a:ext uri="{FF2B5EF4-FFF2-40B4-BE49-F238E27FC236}">
                    <a16:creationId xmlns:a16="http://schemas.microsoft.com/office/drawing/2014/main" id="{4C71592B-F436-B34E-9750-2414E14BF602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92" name="Rektangel">
                <a:extLst>
                  <a:ext uri="{FF2B5EF4-FFF2-40B4-BE49-F238E27FC236}">
                    <a16:creationId xmlns:a16="http://schemas.microsoft.com/office/drawing/2014/main" id="{13312C24-1A8B-384D-91AB-8F9204E66ECE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93" name="Rektangel">
                <a:extLst>
                  <a:ext uri="{FF2B5EF4-FFF2-40B4-BE49-F238E27FC236}">
                    <a16:creationId xmlns:a16="http://schemas.microsoft.com/office/drawing/2014/main" id="{476ED5FF-E9C4-A944-A93C-8270E4EB6404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94" name="Rektangel">
                <a:extLst>
                  <a:ext uri="{FF2B5EF4-FFF2-40B4-BE49-F238E27FC236}">
                    <a16:creationId xmlns:a16="http://schemas.microsoft.com/office/drawing/2014/main" id="{87B566DC-17BD-984D-84C0-F85FE89FF9EA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95" name="Rektangel">
                <a:extLst>
                  <a:ext uri="{FF2B5EF4-FFF2-40B4-BE49-F238E27FC236}">
                    <a16:creationId xmlns:a16="http://schemas.microsoft.com/office/drawing/2014/main" id="{D3725290-0C7D-1D4C-94E8-4836EC8C37F4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96" name="Rektangel">
                <a:extLst>
                  <a:ext uri="{FF2B5EF4-FFF2-40B4-BE49-F238E27FC236}">
                    <a16:creationId xmlns:a16="http://schemas.microsoft.com/office/drawing/2014/main" id="{D6BBB66D-A32A-9F4E-9314-3E8D49F9A523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97" name="Rektangel">
                <a:extLst>
                  <a:ext uri="{FF2B5EF4-FFF2-40B4-BE49-F238E27FC236}">
                    <a16:creationId xmlns:a16="http://schemas.microsoft.com/office/drawing/2014/main" id="{2D6475BD-0D5A-A54A-9B5A-6FC888B72CAD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98" name="Rektangel">
                <a:extLst>
                  <a:ext uri="{FF2B5EF4-FFF2-40B4-BE49-F238E27FC236}">
                    <a16:creationId xmlns:a16="http://schemas.microsoft.com/office/drawing/2014/main" id="{9604B99C-267C-8A42-8E3A-23C4B0A21EE6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99" name="Rektangel">
                <a:extLst>
                  <a:ext uri="{FF2B5EF4-FFF2-40B4-BE49-F238E27FC236}">
                    <a16:creationId xmlns:a16="http://schemas.microsoft.com/office/drawing/2014/main" id="{E3B63345-56E2-984C-AC52-47EAB83E9EDE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00" name="Rektangel">
                <a:extLst>
                  <a:ext uri="{FF2B5EF4-FFF2-40B4-BE49-F238E27FC236}">
                    <a16:creationId xmlns:a16="http://schemas.microsoft.com/office/drawing/2014/main" id="{19D5B4E2-9EED-D74A-9E44-59876E7ABA38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401" name="uten tvil">
                <a:extLst>
                  <a:ext uri="{FF2B5EF4-FFF2-40B4-BE49-F238E27FC236}">
                    <a16:creationId xmlns:a16="http://schemas.microsoft.com/office/drawing/2014/main" id="{EA405B9F-6309-BD4D-8296-5E1D00507D9D}"/>
                  </a:ext>
                </a:extLst>
              </p:cNvPr>
              <p:cNvSpPr txBox="1"/>
              <p:nvPr/>
            </p:nvSpPr>
            <p:spPr>
              <a:xfrm>
                <a:off x="523862" y="415495"/>
                <a:ext cx="1112834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uten tvil</a:t>
                </a:r>
              </a:p>
            </p:txBody>
          </p:sp>
        </p:grpSp>
        <p:sp>
          <p:nvSpPr>
            <p:cNvPr id="386" name="Linje">
              <a:extLst>
                <a:ext uri="{FF2B5EF4-FFF2-40B4-BE49-F238E27FC236}">
                  <a16:creationId xmlns:a16="http://schemas.microsoft.com/office/drawing/2014/main" id="{9A45A194-8CA8-F142-A0B0-B81D872C6D2F}"/>
                </a:ext>
              </a:extLst>
            </p:cNvPr>
            <p:cNvSpPr/>
            <p:nvPr/>
          </p:nvSpPr>
          <p:spPr>
            <a:xfrm>
              <a:off x="1727200" y="2137479"/>
              <a:ext cx="41038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  <p:sp>
          <p:nvSpPr>
            <p:cNvPr id="387" name="Linje">
              <a:extLst>
                <a:ext uri="{FF2B5EF4-FFF2-40B4-BE49-F238E27FC236}">
                  <a16:creationId xmlns:a16="http://schemas.microsoft.com/office/drawing/2014/main" id="{D6BE8620-F71F-2141-8973-C6D9D2BE2396}"/>
                </a:ext>
              </a:extLst>
            </p:cNvPr>
            <p:cNvSpPr/>
            <p:nvPr/>
          </p:nvSpPr>
          <p:spPr>
            <a:xfrm>
              <a:off x="1727200" y="2327836"/>
              <a:ext cx="610266" cy="6102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  <p:sp>
          <p:nvSpPr>
            <p:cNvPr id="388" name="Linje">
              <a:extLst>
                <a:ext uri="{FF2B5EF4-FFF2-40B4-BE49-F238E27FC236}">
                  <a16:creationId xmlns:a16="http://schemas.microsoft.com/office/drawing/2014/main" id="{5F92D32B-FC4D-0747-AC9D-2234D8EF3CFF}"/>
                </a:ext>
              </a:extLst>
            </p:cNvPr>
            <p:cNvSpPr/>
            <p:nvPr/>
          </p:nvSpPr>
          <p:spPr>
            <a:xfrm>
              <a:off x="594829" y="2596049"/>
              <a:ext cx="399306" cy="796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  <p:sp>
          <p:nvSpPr>
            <p:cNvPr id="389" name="Linje">
              <a:extLst>
                <a:ext uri="{FF2B5EF4-FFF2-40B4-BE49-F238E27FC236}">
                  <a16:creationId xmlns:a16="http://schemas.microsoft.com/office/drawing/2014/main" id="{FD26FF0B-89F4-3542-8E20-E8E2BC698670}"/>
                </a:ext>
              </a:extLst>
            </p:cNvPr>
            <p:cNvSpPr/>
            <p:nvPr/>
          </p:nvSpPr>
          <p:spPr>
            <a:xfrm>
              <a:off x="1612602" y="2596048"/>
              <a:ext cx="841601" cy="15585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</p:grpSp>
      <p:grpSp>
        <p:nvGrpSpPr>
          <p:cNvPr id="237" name="Gruppe">
            <a:extLst>
              <a:ext uri="{FF2B5EF4-FFF2-40B4-BE49-F238E27FC236}">
                <a16:creationId xmlns:a16="http://schemas.microsoft.com/office/drawing/2014/main" id="{1B9B7FF5-4E08-D942-B7EE-DAD2CEE75DB2}"/>
              </a:ext>
            </a:extLst>
          </p:cNvPr>
          <p:cNvGrpSpPr/>
          <p:nvPr/>
        </p:nvGrpSpPr>
        <p:grpSpPr>
          <a:xfrm>
            <a:off x="3002338" y="1921313"/>
            <a:ext cx="2194621" cy="3981240"/>
            <a:chOff x="0" y="0"/>
            <a:chExt cx="3393196" cy="5204978"/>
          </a:xfrm>
        </p:grpSpPr>
        <p:grpSp>
          <p:nvGrpSpPr>
            <p:cNvPr id="324" name="Gruppe">
              <a:extLst>
                <a:ext uri="{FF2B5EF4-FFF2-40B4-BE49-F238E27FC236}">
                  <a16:creationId xmlns:a16="http://schemas.microsoft.com/office/drawing/2014/main" id="{552AEC8D-935D-174B-9A53-EE4A67F338AF}"/>
                </a:ext>
              </a:extLst>
            </p:cNvPr>
            <p:cNvGrpSpPr/>
            <p:nvPr/>
          </p:nvGrpSpPr>
          <p:grpSpPr>
            <a:xfrm>
              <a:off x="1381286" y="4314885"/>
              <a:ext cx="2011910" cy="890093"/>
              <a:chOff x="0" y="0"/>
              <a:chExt cx="2011909" cy="890092"/>
            </a:xfrm>
          </p:grpSpPr>
          <p:sp>
            <p:nvSpPr>
              <p:cNvPr id="368" name="Rektangel">
                <a:extLst>
                  <a:ext uri="{FF2B5EF4-FFF2-40B4-BE49-F238E27FC236}">
                    <a16:creationId xmlns:a16="http://schemas.microsoft.com/office/drawing/2014/main" id="{4D90459B-6BD4-7B46-AD8A-D79C323E9539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69" name="Rektangel">
                <a:extLst>
                  <a:ext uri="{FF2B5EF4-FFF2-40B4-BE49-F238E27FC236}">
                    <a16:creationId xmlns:a16="http://schemas.microsoft.com/office/drawing/2014/main" id="{86D1BD5A-65E5-D54F-BB0A-641D9A117BBD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70" name="Rektangel">
                <a:extLst>
                  <a:ext uri="{FF2B5EF4-FFF2-40B4-BE49-F238E27FC236}">
                    <a16:creationId xmlns:a16="http://schemas.microsoft.com/office/drawing/2014/main" id="{4095A8A2-9952-1A45-BACB-E9EEBE6DCCFE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71" name="Rektangel">
                <a:extLst>
                  <a:ext uri="{FF2B5EF4-FFF2-40B4-BE49-F238E27FC236}">
                    <a16:creationId xmlns:a16="http://schemas.microsoft.com/office/drawing/2014/main" id="{24000210-37CD-5E4C-8B84-B950EB8167DC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72" name="Rektangel">
                <a:extLst>
                  <a:ext uri="{FF2B5EF4-FFF2-40B4-BE49-F238E27FC236}">
                    <a16:creationId xmlns:a16="http://schemas.microsoft.com/office/drawing/2014/main" id="{0B94FD1C-25C1-014E-ADC3-9A20AE98162C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73" name="Rektangel">
                <a:extLst>
                  <a:ext uri="{FF2B5EF4-FFF2-40B4-BE49-F238E27FC236}">
                    <a16:creationId xmlns:a16="http://schemas.microsoft.com/office/drawing/2014/main" id="{F6697F10-A439-EC4D-A7C7-520C2846BB61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74" name="Rektangel">
                <a:extLst>
                  <a:ext uri="{FF2B5EF4-FFF2-40B4-BE49-F238E27FC236}">
                    <a16:creationId xmlns:a16="http://schemas.microsoft.com/office/drawing/2014/main" id="{CA6B7806-B408-A44C-93D5-EC2DFF68A188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75" name="Rektangel">
                <a:extLst>
                  <a:ext uri="{FF2B5EF4-FFF2-40B4-BE49-F238E27FC236}">
                    <a16:creationId xmlns:a16="http://schemas.microsoft.com/office/drawing/2014/main" id="{55FA1761-9737-2C40-BD39-244115F403CB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76" name="Rektangel">
                <a:extLst>
                  <a:ext uri="{FF2B5EF4-FFF2-40B4-BE49-F238E27FC236}">
                    <a16:creationId xmlns:a16="http://schemas.microsoft.com/office/drawing/2014/main" id="{2A065A15-D1A8-2447-9A1A-FD5BD169FA07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77" name="Rektangel">
                <a:extLst>
                  <a:ext uri="{FF2B5EF4-FFF2-40B4-BE49-F238E27FC236}">
                    <a16:creationId xmlns:a16="http://schemas.microsoft.com/office/drawing/2014/main" id="{1DB1E8EF-6488-A144-B873-343861757E01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78" name="Rektangel">
                <a:extLst>
                  <a:ext uri="{FF2B5EF4-FFF2-40B4-BE49-F238E27FC236}">
                    <a16:creationId xmlns:a16="http://schemas.microsoft.com/office/drawing/2014/main" id="{F90608CF-52E2-E344-B421-51D827B25D17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79" name="hennes man">
                <a:extLst>
                  <a:ext uri="{FF2B5EF4-FFF2-40B4-BE49-F238E27FC236}">
                    <a16:creationId xmlns:a16="http://schemas.microsoft.com/office/drawing/2014/main" id="{D323FBFD-F557-8542-A02E-8D22C0484792}"/>
                  </a:ext>
                </a:extLst>
              </p:cNvPr>
              <p:cNvSpPr txBox="1"/>
              <p:nvPr/>
            </p:nvSpPr>
            <p:spPr>
              <a:xfrm>
                <a:off x="262623" y="415495"/>
                <a:ext cx="1680402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hennes man</a:t>
                </a:r>
              </a:p>
            </p:txBody>
          </p:sp>
        </p:grpSp>
        <p:grpSp>
          <p:nvGrpSpPr>
            <p:cNvPr id="325" name="Gruppe">
              <a:extLst>
                <a:ext uri="{FF2B5EF4-FFF2-40B4-BE49-F238E27FC236}">
                  <a16:creationId xmlns:a16="http://schemas.microsoft.com/office/drawing/2014/main" id="{6DA3E507-9EF7-8B40-AFD1-F46FB1E210BC}"/>
                </a:ext>
              </a:extLst>
            </p:cNvPr>
            <p:cNvGrpSpPr/>
            <p:nvPr/>
          </p:nvGrpSpPr>
          <p:grpSpPr>
            <a:xfrm>
              <a:off x="1361390" y="1517650"/>
              <a:ext cx="2011911" cy="890093"/>
              <a:chOff x="0" y="0"/>
              <a:chExt cx="2011909" cy="890092"/>
            </a:xfrm>
          </p:grpSpPr>
          <p:sp>
            <p:nvSpPr>
              <p:cNvPr id="356" name="Rektangel">
                <a:extLst>
                  <a:ext uri="{FF2B5EF4-FFF2-40B4-BE49-F238E27FC236}">
                    <a16:creationId xmlns:a16="http://schemas.microsoft.com/office/drawing/2014/main" id="{16322C67-E154-0041-8F91-B5E4B5BB34F6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57" name="Rektangel">
                <a:extLst>
                  <a:ext uri="{FF2B5EF4-FFF2-40B4-BE49-F238E27FC236}">
                    <a16:creationId xmlns:a16="http://schemas.microsoft.com/office/drawing/2014/main" id="{DC38D67E-3202-814A-900B-FE5C486E7EE8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58" name="Rektangel">
                <a:extLst>
                  <a:ext uri="{FF2B5EF4-FFF2-40B4-BE49-F238E27FC236}">
                    <a16:creationId xmlns:a16="http://schemas.microsoft.com/office/drawing/2014/main" id="{59F7B9AE-87E4-6F45-A4F2-B3223A1D2329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59" name="Rektangel">
                <a:extLst>
                  <a:ext uri="{FF2B5EF4-FFF2-40B4-BE49-F238E27FC236}">
                    <a16:creationId xmlns:a16="http://schemas.microsoft.com/office/drawing/2014/main" id="{7B644321-85E0-3A44-80E4-79D0F8CA574B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60" name="Rektangel">
                <a:extLst>
                  <a:ext uri="{FF2B5EF4-FFF2-40B4-BE49-F238E27FC236}">
                    <a16:creationId xmlns:a16="http://schemas.microsoft.com/office/drawing/2014/main" id="{2379C1E9-5066-2D4C-AD45-DD3B99802A00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61" name="Rektangel">
                <a:extLst>
                  <a:ext uri="{FF2B5EF4-FFF2-40B4-BE49-F238E27FC236}">
                    <a16:creationId xmlns:a16="http://schemas.microsoft.com/office/drawing/2014/main" id="{FDF9BD0B-1F7B-A84D-B06A-FD813B89E35D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62" name="Rektangel">
                <a:extLst>
                  <a:ext uri="{FF2B5EF4-FFF2-40B4-BE49-F238E27FC236}">
                    <a16:creationId xmlns:a16="http://schemas.microsoft.com/office/drawing/2014/main" id="{E94DA1EB-0E2D-1B4A-B2FB-5CD6482C41D6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63" name="Rektangel">
                <a:extLst>
                  <a:ext uri="{FF2B5EF4-FFF2-40B4-BE49-F238E27FC236}">
                    <a16:creationId xmlns:a16="http://schemas.microsoft.com/office/drawing/2014/main" id="{83696A77-E832-E543-985B-64E95378B1C5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64" name="Rektangel">
                <a:extLst>
                  <a:ext uri="{FF2B5EF4-FFF2-40B4-BE49-F238E27FC236}">
                    <a16:creationId xmlns:a16="http://schemas.microsoft.com/office/drawing/2014/main" id="{89DF96F5-BAA5-1F4D-8A68-1008903ABE92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65" name="Rektangel">
                <a:extLst>
                  <a:ext uri="{FF2B5EF4-FFF2-40B4-BE49-F238E27FC236}">
                    <a16:creationId xmlns:a16="http://schemas.microsoft.com/office/drawing/2014/main" id="{95B6ECAA-52A6-C84F-9473-5DCE462B2818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66" name="Rektangel">
                <a:extLst>
                  <a:ext uri="{FF2B5EF4-FFF2-40B4-BE49-F238E27FC236}">
                    <a16:creationId xmlns:a16="http://schemas.microsoft.com/office/drawing/2014/main" id="{A814A638-A1AA-A347-A5B6-D8A02B681222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67" name="hans">
                <a:extLst>
                  <a:ext uri="{FF2B5EF4-FFF2-40B4-BE49-F238E27FC236}">
                    <a16:creationId xmlns:a16="http://schemas.microsoft.com/office/drawing/2014/main" id="{1CB4A025-7A7B-8848-BA6C-11737C4C745D}"/>
                  </a:ext>
                </a:extLst>
              </p:cNvPr>
              <p:cNvSpPr txBox="1"/>
              <p:nvPr/>
            </p:nvSpPr>
            <p:spPr>
              <a:xfrm>
                <a:off x="686168" y="415495"/>
                <a:ext cx="758411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hans</a:t>
                </a:r>
              </a:p>
            </p:txBody>
          </p:sp>
        </p:grpSp>
        <p:grpSp>
          <p:nvGrpSpPr>
            <p:cNvPr id="326" name="Gruppe">
              <a:extLst>
                <a:ext uri="{FF2B5EF4-FFF2-40B4-BE49-F238E27FC236}">
                  <a16:creationId xmlns:a16="http://schemas.microsoft.com/office/drawing/2014/main" id="{7DBE131C-AD2C-1E4D-A4EA-818ED3C2055F}"/>
                </a:ext>
              </a:extLst>
            </p:cNvPr>
            <p:cNvGrpSpPr/>
            <p:nvPr/>
          </p:nvGrpSpPr>
          <p:grpSpPr>
            <a:xfrm>
              <a:off x="1381286" y="2863738"/>
              <a:ext cx="2011910" cy="890093"/>
              <a:chOff x="0" y="0"/>
              <a:chExt cx="2011909" cy="890092"/>
            </a:xfrm>
          </p:grpSpPr>
          <p:sp>
            <p:nvSpPr>
              <p:cNvPr id="344" name="Rektangel">
                <a:extLst>
                  <a:ext uri="{FF2B5EF4-FFF2-40B4-BE49-F238E27FC236}">
                    <a16:creationId xmlns:a16="http://schemas.microsoft.com/office/drawing/2014/main" id="{7C4528DB-EC7D-AC42-91FE-1FFCBE29A1CD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45" name="Rektangel">
                <a:extLst>
                  <a:ext uri="{FF2B5EF4-FFF2-40B4-BE49-F238E27FC236}">
                    <a16:creationId xmlns:a16="http://schemas.microsoft.com/office/drawing/2014/main" id="{0CD4298A-35F6-BD4D-B57D-197536C4865E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46" name="Rektangel">
                <a:extLst>
                  <a:ext uri="{FF2B5EF4-FFF2-40B4-BE49-F238E27FC236}">
                    <a16:creationId xmlns:a16="http://schemas.microsoft.com/office/drawing/2014/main" id="{245D5211-6064-054F-86CB-84BA18D836D3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47" name="Rektangel">
                <a:extLst>
                  <a:ext uri="{FF2B5EF4-FFF2-40B4-BE49-F238E27FC236}">
                    <a16:creationId xmlns:a16="http://schemas.microsoft.com/office/drawing/2014/main" id="{4538D3F5-1529-714E-8BAF-25E903388D6C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48" name="Rektangel">
                <a:extLst>
                  <a:ext uri="{FF2B5EF4-FFF2-40B4-BE49-F238E27FC236}">
                    <a16:creationId xmlns:a16="http://schemas.microsoft.com/office/drawing/2014/main" id="{5B2485EC-D3BB-0F49-88F8-F7A60B46C319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49" name="Rektangel">
                <a:extLst>
                  <a:ext uri="{FF2B5EF4-FFF2-40B4-BE49-F238E27FC236}">
                    <a16:creationId xmlns:a16="http://schemas.microsoft.com/office/drawing/2014/main" id="{E902D932-D4A6-AD49-A560-0AB6B21E872D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50" name="Rektangel">
                <a:extLst>
                  <a:ext uri="{FF2B5EF4-FFF2-40B4-BE49-F238E27FC236}">
                    <a16:creationId xmlns:a16="http://schemas.microsoft.com/office/drawing/2014/main" id="{BA2701BB-90BF-A743-9D7E-FB0D6746EDB5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51" name="Rektangel">
                <a:extLst>
                  <a:ext uri="{FF2B5EF4-FFF2-40B4-BE49-F238E27FC236}">
                    <a16:creationId xmlns:a16="http://schemas.microsoft.com/office/drawing/2014/main" id="{CE7D2326-F39F-E344-9794-FF413C734AFE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52" name="Rektangel">
                <a:extLst>
                  <a:ext uri="{FF2B5EF4-FFF2-40B4-BE49-F238E27FC236}">
                    <a16:creationId xmlns:a16="http://schemas.microsoft.com/office/drawing/2014/main" id="{256C11B1-1E42-B049-AFB2-E7BD010C7FD1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53" name="Rektangel">
                <a:extLst>
                  <a:ext uri="{FF2B5EF4-FFF2-40B4-BE49-F238E27FC236}">
                    <a16:creationId xmlns:a16="http://schemas.microsoft.com/office/drawing/2014/main" id="{0C26AAE8-B40B-994D-A61E-4F9259BD4D02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54" name="Rektangel">
                <a:extLst>
                  <a:ext uri="{FF2B5EF4-FFF2-40B4-BE49-F238E27FC236}">
                    <a16:creationId xmlns:a16="http://schemas.microsoft.com/office/drawing/2014/main" id="{1D311102-156C-EB4D-A856-7D273B059061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55" name="var">
                <a:extLst>
                  <a:ext uri="{FF2B5EF4-FFF2-40B4-BE49-F238E27FC236}">
                    <a16:creationId xmlns:a16="http://schemas.microsoft.com/office/drawing/2014/main" id="{9375B724-3B8F-3345-8E68-422FBD79B480}"/>
                  </a:ext>
                </a:extLst>
              </p:cNvPr>
              <p:cNvSpPr txBox="1"/>
              <p:nvPr/>
            </p:nvSpPr>
            <p:spPr>
              <a:xfrm>
                <a:off x="749795" y="415495"/>
                <a:ext cx="619618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var </a:t>
                </a:r>
              </a:p>
            </p:txBody>
          </p:sp>
        </p:grpSp>
        <p:grpSp>
          <p:nvGrpSpPr>
            <p:cNvPr id="327" name="Gruppe">
              <a:extLst>
                <a:ext uri="{FF2B5EF4-FFF2-40B4-BE49-F238E27FC236}">
                  <a16:creationId xmlns:a16="http://schemas.microsoft.com/office/drawing/2014/main" id="{DA307B78-846A-F049-ABE7-2A859A7D65D5}"/>
                </a:ext>
              </a:extLst>
            </p:cNvPr>
            <p:cNvGrpSpPr/>
            <p:nvPr/>
          </p:nvGrpSpPr>
          <p:grpSpPr>
            <a:xfrm>
              <a:off x="764490" y="0"/>
              <a:ext cx="2011911" cy="890093"/>
              <a:chOff x="0" y="0"/>
              <a:chExt cx="2011909" cy="890092"/>
            </a:xfrm>
          </p:grpSpPr>
          <p:sp>
            <p:nvSpPr>
              <p:cNvPr id="332" name="Rektangel">
                <a:extLst>
                  <a:ext uri="{FF2B5EF4-FFF2-40B4-BE49-F238E27FC236}">
                    <a16:creationId xmlns:a16="http://schemas.microsoft.com/office/drawing/2014/main" id="{7B4D66DD-BF27-D347-8F98-9CB11EEAE7B3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33" name="Rektangel">
                <a:extLst>
                  <a:ext uri="{FF2B5EF4-FFF2-40B4-BE49-F238E27FC236}">
                    <a16:creationId xmlns:a16="http://schemas.microsoft.com/office/drawing/2014/main" id="{B34C47F9-7584-4A4F-9DB4-A832564938EF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34" name="Rektangel">
                <a:extLst>
                  <a:ext uri="{FF2B5EF4-FFF2-40B4-BE49-F238E27FC236}">
                    <a16:creationId xmlns:a16="http://schemas.microsoft.com/office/drawing/2014/main" id="{2E373320-2919-7A4B-8C19-7DA2BFD41488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35" name="Rektangel">
                <a:extLst>
                  <a:ext uri="{FF2B5EF4-FFF2-40B4-BE49-F238E27FC236}">
                    <a16:creationId xmlns:a16="http://schemas.microsoft.com/office/drawing/2014/main" id="{8EC63B7D-05E5-0C4A-84C1-D53529E5C144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36" name="Rektangel">
                <a:extLst>
                  <a:ext uri="{FF2B5EF4-FFF2-40B4-BE49-F238E27FC236}">
                    <a16:creationId xmlns:a16="http://schemas.microsoft.com/office/drawing/2014/main" id="{3C6A2E58-C97A-A940-B6A9-0762133AD05B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37" name="Rektangel">
                <a:extLst>
                  <a:ext uri="{FF2B5EF4-FFF2-40B4-BE49-F238E27FC236}">
                    <a16:creationId xmlns:a16="http://schemas.microsoft.com/office/drawing/2014/main" id="{66F2FECD-C5B0-CC4B-A272-48821D04C48B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38" name="Rektangel">
                <a:extLst>
                  <a:ext uri="{FF2B5EF4-FFF2-40B4-BE49-F238E27FC236}">
                    <a16:creationId xmlns:a16="http://schemas.microsoft.com/office/drawing/2014/main" id="{83F6507E-60CB-3C43-9F72-60BD6E15B592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39" name="Rektangel">
                <a:extLst>
                  <a:ext uri="{FF2B5EF4-FFF2-40B4-BE49-F238E27FC236}">
                    <a16:creationId xmlns:a16="http://schemas.microsoft.com/office/drawing/2014/main" id="{83628AEB-DBE6-E94D-859D-7BC9B8AFC4D2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40" name="Rektangel">
                <a:extLst>
                  <a:ext uri="{FF2B5EF4-FFF2-40B4-BE49-F238E27FC236}">
                    <a16:creationId xmlns:a16="http://schemas.microsoft.com/office/drawing/2014/main" id="{3B19B76D-39F8-D64C-BD71-D113B40C2001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41" name="Rektangel">
                <a:extLst>
                  <a:ext uri="{FF2B5EF4-FFF2-40B4-BE49-F238E27FC236}">
                    <a16:creationId xmlns:a16="http://schemas.microsoft.com/office/drawing/2014/main" id="{63FB6049-3D29-C94C-9B90-0A25E788BB49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42" name="Rektangel">
                <a:extLst>
                  <a:ext uri="{FF2B5EF4-FFF2-40B4-BE49-F238E27FC236}">
                    <a16:creationId xmlns:a16="http://schemas.microsoft.com/office/drawing/2014/main" id="{D3A5F6F0-C63A-3547-84FE-6B284E85EE4B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43" name="uten tvil">
                <a:extLst>
                  <a:ext uri="{FF2B5EF4-FFF2-40B4-BE49-F238E27FC236}">
                    <a16:creationId xmlns:a16="http://schemas.microsoft.com/office/drawing/2014/main" id="{856CA401-4F4D-364E-BFD8-27B2F9D8760A}"/>
                  </a:ext>
                </a:extLst>
              </p:cNvPr>
              <p:cNvSpPr txBox="1"/>
              <p:nvPr/>
            </p:nvSpPr>
            <p:spPr>
              <a:xfrm>
                <a:off x="523862" y="415495"/>
                <a:ext cx="1112833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 dirty="0" err="1"/>
                  <a:t>uten</a:t>
                </a:r>
                <a:r>
                  <a:rPr sz="1400" dirty="0"/>
                  <a:t> </a:t>
                </a:r>
                <a:r>
                  <a:rPr sz="1400" dirty="0" err="1"/>
                  <a:t>tvil</a:t>
                </a:r>
                <a:endParaRPr sz="1400" dirty="0"/>
              </a:p>
            </p:txBody>
          </p:sp>
        </p:grpSp>
        <p:sp>
          <p:nvSpPr>
            <p:cNvPr id="328" name="Linje">
              <a:extLst>
                <a:ext uri="{FF2B5EF4-FFF2-40B4-BE49-F238E27FC236}">
                  <a16:creationId xmlns:a16="http://schemas.microsoft.com/office/drawing/2014/main" id="{5B7D1DB6-B337-FA47-93CB-00786333D822}"/>
                </a:ext>
              </a:extLst>
            </p:cNvPr>
            <p:cNvSpPr/>
            <p:nvPr/>
          </p:nvSpPr>
          <p:spPr>
            <a:xfrm>
              <a:off x="0" y="593424"/>
              <a:ext cx="64794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  <p:sp>
          <p:nvSpPr>
            <p:cNvPr id="329" name="Linje">
              <a:extLst>
                <a:ext uri="{FF2B5EF4-FFF2-40B4-BE49-F238E27FC236}">
                  <a16:creationId xmlns:a16="http://schemas.microsoft.com/office/drawing/2014/main" id="{EB952C6D-4C21-AB41-90E4-3A094F4AE129}"/>
                </a:ext>
              </a:extLst>
            </p:cNvPr>
            <p:cNvSpPr/>
            <p:nvPr/>
          </p:nvSpPr>
          <p:spPr>
            <a:xfrm flipV="1">
              <a:off x="990600" y="2447925"/>
              <a:ext cx="333920" cy="3339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  <p:sp>
          <p:nvSpPr>
            <p:cNvPr id="330" name="Linje">
              <a:extLst>
                <a:ext uri="{FF2B5EF4-FFF2-40B4-BE49-F238E27FC236}">
                  <a16:creationId xmlns:a16="http://schemas.microsoft.com/office/drawing/2014/main" id="{4445B539-6483-D74A-A0C9-776EAF8E01FD}"/>
                </a:ext>
              </a:extLst>
            </p:cNvPr>
            <p:cNvSpPr/>
            <p:nvPr/>
          </p:nvSpPr>
          <p:spPr>
            <a:xfrm>
              <a:off x="990600" y="3251745"/>
              <a:ext cx="3249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  <p:sp>
          <p:nvSpPr>
            <p:cNvPr id="331" name="Linje">
              <a:extLst>
                <a:ext uri="{FF2B5EF4-FFF2-40B4-BE49-F238E27FC236}">
                  <a16:creationId xmlns:a16="http://schemas.microsoft.com/office/drawing/2014/main" id="{0FCDCAA8-CFDC-4C45-9220-7972779548D3}"/>
                </a:ext>
              </a:extLst>
            </p:cNvPr>
            <p:cNvSpPr/>
            <p:nvPr/>
          </p:nvSpPr>
          <p:spPr>
            <a:xfrm>
              <a:off x="698774" y="3849478"/>
              <a:ext cx="581578" cy="58157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</p:grpSp>
      <p:grpSp>
        <p:nvGrpSpPr>
          <p:cNvPr id="238" name="Gruppe">
            <a:extLst>
              <a:ext uri="{FF2B5EF4-FFF2-40B4-BE49-F238E27FC236}">
                <a16:creationId xmlns:a16="http://schemas.microsoft.com/office/drawing/2014/main" id="{DF194C35-D6A3-0F43-A6E9-0F479CF7EDB1}"/>
              </a:ext>
            </a:extLst>
          </p:cNvPr>
          <p:cNvGrpSpPr/>
          <p:nvPr/>
        </p:nvGrpSpPr>
        <p:grpSpPr>
          <a:xfrm>
            <a:off x="5245289" y="2241879"/>
            <a:ext cx="2407083" cy="4473219"/>
            <a:chOff x="-1" y="0"/>
            <a:chExt cx="3721693" cy="5848180"/>
          </a:xfrm>
        </p:grpSpPr>
        <p:grpSp>
          <p:nvGrpSpPr>
            <p:cNvPr id="268" name="Gruppe">
              <a:extLst>
                <a:ext uri="{FF2B5EF4-FFF2-40B4-BE49-F238E27FC236}">
                  <a16:creationId xmlns:a16="http://schemas.microsoft.com/office/drawing/2014/main" id="{05D494A0-8A0C-5D4B-A291-F249275C5624}"/>
                </a:ext>
              </a:extLst>
            </p:cNvPr>
            <p:cNvGrpSpPr/>
            <p:nvPr/>
          </p:nvGrpSpPr>
          <p:grpSpPr>
            <a:xfrm>
              <a:off x="533643" y="3011948"/>
              <a:ext cx="2011910" cy="890094"/>
              <a:chOff x="0" y="0"/>
              <a:chExt cx="2011909" cy="890092"/>
            </a:xfrm>
          </p:grpSpPr>
          <p:sp>
            <p:nvSpPr>
              <p:cNvPr id="312" name="Rektangel">
                <a:extLst>
                  <a:ext uri="{FF2B5EF4-FFF2-40B4-BE49-F238E27FC236}">
                    <a16:creationId xmlns:a16="http://schemas.microsoft.com/office/drawing/2014/main" id="{DE0C8415-954C-074F-9739-78BEC19609B5}"/>
                  </a:ext>
                </a:extLst>
              </p:cNvPr>
              <p:cNvSpPr/>
              <p:nvPr/>
            </p:nvSpPr>
            <p:spPr>
              <a:xfrm>
                <a:off x="0" y="0"/>
                <a:ext cx="2007244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13" name="Rektangel">
                <a:extLst>
                  <a:ext uri="{FF2B5EF4-FFF2-40B4-BE49-F238E27FC236}">
                    <a16:creationId xmlns:a16="http://schemas.microsoft.com/office/drawing/2014/main" id="{C3C0861C-5E52-CC41-929D-32ED716FB91A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14" name="Rektangel">
                <a:extLst>
                  <a:ext uri="{FF2B5EF4-FFF2-40B4-BE49-F238E27FC236}">
                    <a16:creationId xmlns:a16="http://schemas.microsoft.com/office/drawing/2014/main" id="{34CB6E78-D872-E046-9CED-14350724B478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15" name="Rektangel">
                <a:extLst>
                  <a:ext uri="{FF2B5EF4-FFF2-40B4-BE49-F238E27FC236}">
                    <a16:creationId xmlns:a16="http://schemas.microsoft.com/office/drawing/2014/main" id="{3359DB69-2016-8C47-A800-72E62C20BBFD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16" name="Rektangel">
                <a:extLst>
                  <a:ext uri="{FF2B5EF4-FFF2-40B4-BE49-F238E27FC236}">
                    <a16:creationId xmlns:a16="http://schemas.microsoft.com/office/drawing/2014/main" id="{F9437ADD-9B0F-C449-90EB-73E4BC21D705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17" name="Rektangel">
                <a:extLst>
                  <a:ext uri="{FF2B5EF4-FFF2-40B4-BE49-F238E27FC236}">
                    <a16:creationId xmlns:a16="http://schemas.microsoft.com/office/drawing/2014/main" id="{33599C88-57DB-0144-AB64-00897B99FC34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18" name="Rektangel">
                <a:extLst>
                  <a:ext uri="{FF2B5EF4-FFF2-40B4-BE49-F238E27FC236}">
                    <a16:creationId xmlns:a16="http://schemas.microsoft.com/office/drawing/2014/main" id="{BC519980-EFE2-C548-ABD0-056EEB734115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19" name="Rektangel">
                <a:extLst>
                  <a:ext uri="{FF2B5EF4-FFF2-40B4-BE49-F238E27FC236}">
                    <a16:creationId xmlns:a16="http://schemas.microsoft.com/office/drawing/2014/main" id="{5BF875A6-30C1-DB4F-A44A-BEC70FC62A5E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20" name="Rektangel">
                <a:extLst>
                  <a:ext uri="{FF2B5EF4-FFF2-40B4-BE49-F238E27FC236}">
                    <a16:creationId xmlns:a16="http://schemas.microsoft.com/office/drawing/2014/main" id="{EE60A65D-9B4F-CA4B-85C7-BDCDE4EEE106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21" name="Rektangel">
                <a:extLst>
                  <a:ext uri="{FF2B5EF4-FFF2-40B4-BE49-F238E27FC236}">
                    <a16:creationId xmlns:a16="http://schemas.microsoft.com/office/drawing/2014/main" id="{A05F9B20-AFB3-044A-B459-4B179856038D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22" name="Rektangel">
                <a:extLst>
                  <a:ext uri="{FF2B5EF4-FFF2-40B4-BE49-F238E27FC236}">
                    <a16:creationId xmlns:a16="http://schemas.microsoft.com/office/drawing/2014/main" id="{084D0929-D5AE-D447-9E7E-0AEDA330F6E8}"/>
                  </a:ext>
                </a:extLst>
              </p:cNvPr>
              <p:cNvSpPr/>
              <p:nvPr/>
            </p:nvSpPr>
            <p:spPr>
              <a:xfrm>
                <a:off x="1803399" y="1090"/>
                <a:ext cx="208510" cy="34290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23" name="mannen hennes">
                <a:extLst>
                  <a:ext uri="{FF2B5EF4-FFF2-40B4-BE49-F238E27FC236}">
                    <a16:creationId xmlns:a16="http://schemas.microsoft.com/office/drawing/2014/main" id="{F97B16FE-CEA6-5C4D-A6F1-C4EE0521D066}"/>
                  </a:ext>
                </a:extLst>
              </p:cNvPr>
              <p:cNvSpPr txBox="1"/>
              <p:nvPr/>
            </p:nvSpPr>
            <p:spPr>
              <a:xfrm>
                <a:off x="50788" y="435614"/>
                <a:ext cx="1856376" cy="375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200" dirty="0" err="1"/>
                  <a:t>mannen</a:t>
                </a:r>
                <a:r>
                  <a:rPr sz="1200" dirty="0"/>
                  <a:t> </a:t>
                </a:r>
                <a:r>
                  <a:rPr sz="1200" dirty="0" err="1"/>
                  <a:t>hennes</a:t>
                </a:r>
                <a:endParaRPr sz="1200" dirty="0"/>
              </a:p>
            </p:txBody>
          </p:sp>
        </p:grpSp>
        <p:grpSp>
          <p:nvGrpSpPr>
            <p:cNvPr id="269" name="Gruppe">
              <a:extLst>
                <a:ext uri="{FF2B5EF4-FFF2-40B4-BE49-F238E27FC236}">
                  <a16:creationId xmlns:a16="http://schemas.microsoft.com/office/drawing/2014/main" id="{0D5A31EC-7BB5-5044-A1A0-C4ED5101EECF}"/>
                </a:ext>
              </a:extLst>
            </p:cNvPr>
            <p:cNvGrpSpPr/>
            <p:nvPr/>
          </p:nvGrpSpPr>
          <p:grpSpPr>
            <a:xfrm>
              <a:off x="880623" y="0"/>
              <a:ext cx="2011910" cy="890093"/>
              <a:chOff x="0" y="0"/>
              <a:chExt cx="2011909" cy="890092"/>
            </a:xfrm>
          </p:grpSpPr>
          <p:sp>
            <p:nvSpPr>
              <p:cNvPr id="300" name="Rektangel">
                <a:extLst>
                  <a:ext uri="{FF2B5EF4-FFF2-40B4-BE49-F238E27FC236}">
                    <a16:creationId xmlns:a16="http://schemas.microsoft.com/office/drawing/2014/main" id="{49A3F1F9-A72A-CC4D-BCBA-F72F2865A112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01" name="Rektangel">
                <a:extLst>
                  <a:ext uri="{FF2B5EF4-FFF2-40B4-BE49-F238E27FC236}">
                    <a16:creationId xmlns:a16="http://schemas.microsoft.com/office/drawing/2014/main" id="{F00A4BE0-9E79-F245-B17E-ACAD069B6043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02" name="Rektangel">
                <a:extLst>
                  <a:ext uri="{FF2B5EF4-FFF2-40B4-BE49-F238E27FC236}">
                    <a16:creationId xmlns:a16="http://schemas.microsoft.com/office/drawing/2014/main" id="{A7056ED5-A242-7B4B-8BE7-95523B91BB69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03" name="Rektangel">
                <a:extLst>
                  <a:ext uri="{FF2B5EF4-FFF2-40B4-BE49-F238E27FC236}">
                    <a16:creationId xmlns:a16="http://schemas.microsoft.com/office/drawing/2014/main" id="{90AC33E8-B81D-6A4F-9526-49D6DA93DB10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04" name="Rektangel">
                <a:extLst>
                  <a:ext uri="{FF2B5EF4-FFF2-40B4-BE49-F238E27FC236}">
                    <a16:creationId xmlns:a16="http://schemas.microsoft.com/office/drawing/2014/main" id="{E11E8FB5-8B44-3642-A14E-3A4166BD2B6E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05" name="Rektangel">
                <a:extLst>
                  <a:ext uri="{FF2B5EF4-FFF2-40B4-BE49-F238E27FC236}">
                    <a16:creationId xmlns:a16="http://schemas.microsoft.com/office/drawing/2014/main" id="{0BC4EFC0-51A9-3444-8986-317B594E4064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06" name="Rektangel">
                <a:extLst>
                  <a:ext uri="{FF2B5EF4-FFF2-40B4-BE49-F238E27FC236}">
                    <a16:creationId xmlns:a16="http://schemas.microsoft.com/office/drawing/2014/main" id="{E6E66C65-56CE-DD48-9442-37DF42F02947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07" name="Rektangel">
                <a:extLst>
                  <a:ext uri="{FF2B5EF4-FFF2-40B4-BE49-F238E27FC236}">
                    <a16:creationId xmlns:a16="http://schemas.microsoft.com/office/drawing/2014/main" id="{2DD30B25-53CB-6F4A-AE45-08390637AB02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08" name="Rektangel">
                <a:extLst>
                  <a:ext uri="{FF2B5EF4-FFF2-40B4-BE49-F238E27FC236}">
                    <a16:creationId xmlns:a16="http://schemas.microsoft.com/office/drawing/2014/main" id="{07772E69-0FA1-8146-85C0-B74158620F3D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09" name="Rektangel">
                <a:extLst>
                  <a:ext uri="{FF2B5EF4-FFF2-40B4-BE49-F238E27FC236}">
                    <a16:creationId xmlns:a16="http://schemas.microsoft.com/office/drawing/2014/main" id="{6017104A-C8FD-764E-85AD-3A35A31A24FB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10" name="Rektangel">
                <a:extLst>
                  <a:ext uri="{FF2B5EF4-FFF2-40B4-BE49-F238E27FC236}">
                    <a16:creationId xmlns:a16="http://schemas.microsoft.com/office/drawing/2014/main" id="{ECE892DD-2589-2D43-85AA-084BA9A4489D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311" name="en">
                <a:extLst>
                  <a:ext uri="{FF2B5EF4-FFF2-40B4-BE49-F238E27FC236}">
                    <a16:creationId xmlns:a16="http://schemas.microsoft.com/office/drawing/2014/main" id="{0444793B-D15D-1F4A-B773-85DB7273C652}"/>
                  </a:ext>
                </a:extLst>
              </p:cNvPr>
              <p:cNvSpPr txBox="1"/>
              <p:nvPr/>
            </p:nvSpPr>
            <p:spPr>
              <a:xfrm>
                <a:off x="820279" y="415495"/>
                <a:ext cx="465953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en</a:t>
                </a:r>
              </a:p>
            </p:txBody>
          </p:sp>
        </p:grpSp>
        <p:grpSp>
          <p:nvGrpSpPr>
            <p:cNvPr id="270" name="Gruppe">
              <a:extLst>
                <a:ext uri="{FF2B5EF4-FFF2-40B4-BE49-F238E27FC236}">
                  <a16:creationId xmlns:a16="http://schemas.microsoft.com/office/drawing/2014/main" id="{87B1185D-6AE2-6544-A170-EA0D8A6D221B}"/>
                </a:ext>
              </a:extLst>
            </p:cNvPr>
            <p:cNvGrpSpPr/>
            <p:nvPr/>
          </p:nvGrpSpPr>
          <p:grpSpPr>
            <a:xfrm>
              <a:off x="1369537" y="1598754"/>
              <a:ext cx="2352155" cy="1893393"/>
              <a:chOff x="0" y="0"/>
              <a:chExt cx="2352154" cy="1893391"/>
            </a:xfrm>
          </p:grpSpPr>
          <p:sp>
            <p:nvSpPr>
              <p:cNvPr id="288" name="Rektangel">
                <a:extLst>
                  <a:ext uri="{FF2B5EF4-FFF2-40B4-BE49-F238E27FC236}">
                    <a16:creationId xmlns:a16="http://schemas.microsoft.com/office/drawing/2014/main" id="{16C977FF-6C55-B645-B26D-2338D39BC804}"/>
                  </a:ext>
                </a:extLst>
              </p:cNvPr>
              <p:cNvSpPr/>
              <p:nvPr/>
            </p:nvSpPr>
            <p:spPr>
              <a:xfrm>
                <a:off x="6350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89" name="Rektangel">
                <a:extLst>
                  <a:ext uri="{FF2B5EF4-FFF2-40B4-BE49-F238E27FC236}">
                    <a16:creationId xmlns:a16="http://schemas.microsoft.com/office/drawing/2014/main" id="{EB313AC8-7683-4D46-BEA9-CBA13D1E9027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90" name="Rektangel">
                <a:extLst>
                  <a:ext uri="{FF2B5EF4-FFF2-40B4-BE49-F238E27FC236}">
                    <a16:creationId xmlns:a16="http://schemas.microsoft.com/office/drawing/2014/main" id="{7A512228-B11F-9142-9C77-CD84B93958EA}"/>
                  </a:ext>
                </a:extLst>
              </p:cNvPr>
              <p:cNvSpPr/>
              <p:nvPr/>
            </p:nvSpPr>
            <p:spPr>
              <a:xfrm>
                <a:off x="2019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91" name="Rektangel">
                <a:extLst>
                  <a:ext uri="{FF2B5EF4-FFF2-40B4-BE49-F238E27FC236}">
                    <a16:creationId xmlns:a16="http://schemas.microsoft.com/office/drawing/2014/main" id="{0F0BD4EB-E837-334C-8677-7DB96713B386}"/>
                  </a:ext>
                </a:extLst>
              </p:cNvPr>
              <p:cNvSpPr/>
              <p:nvPr/>
            </p:nvSpPr>
            <p:spPr>
              <a:xfrm>
                <a:off x="4064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92" name="Rektangel">
                <a:extLst>
                  <a:ext uri="{FF2B5EF4-FFF2-40B4-BE49-F238E27FC236}">
                    <a16:creationId xmlns:a16="http://schemas.microsoft.com/office/drawing/2014/main" id="{04FAE654-306C-0E4B-B1B7-CC154FA0359C}"/>
                  </a:ext>
                </a:extLst>
              </p:cNvPr>
              <p:cNvSpPr/>
              <p:nvPr/>
            </p:nvSpPr>
            <p:spPr>
              <a:xfrm>
                <a:off x="6223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93" name="Rektangel">
                <a:extLst>
                  <a:ext uri="{FF2B5EF4-FFF2-40B4-BE49-F238E27FC236}">
                    <a16:creationId xmlns:a16="http://schemas.microsoft.com/office/drawing/2014/main" id="{B8B4A52D-0A82-2A4D-844A-4D544696E0FD}"/>
                  </a:ext>
                </a:extLst>
              </p:cNvPr>
              <p:cNvSpPr/>
              <p:nvPr/>
            </p:nvSpPr>
            <p:spPr>
              <a:xfrm>
                <a:off x="819571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94" name="Rektangel">
                <a:extLst>
                  <a:ext uri="{FF2B5EF4-FFF2-40B4-BE49-F238E27FC236}">
                    <a16:creationId xmlns:a16="http://schemas.microsoft.com/office/drawing/2014/main" id="{263796FA-3D1E-F84E-B94B-8E9B891A0D6C}"/>
                  </a:ext>
                </a:extLst>
              </p:cNvPr>
              <p:cNvSpPr/>
              <p:nvPr/>
            </p:nvSpPr>
            <p:spPr>
              <a:xfrm>
                <a:off x="1042618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95" name="Rektangel">
                <a:extLst>
                  <a:ext uri="{FF2B5EF4-FFF2-40B4-BE49-F238E27FC236}">
                    <a16:creationId xmlns:a16="http://schemas.microsoft.com/office/drawing/2014/main" id="{F9C1631E-E1F9-A949-8C4A-A1F9E9D570A3}"/>
                  </a:ext>
                </a:extLst>
              </p:cNvPr>
              <p:cNvSpPr/>
              <p:nvPr/>
            </p:nvSpPr>
            <p:spPr>
              <a:xfrm>
                <a:off x="12573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96" name="Rektangel">
                <a:extLst>
                  <a:ext uri="{FF2B5EF4-FFF2-40B4-BE49-F238E27FC236}">
                    <a16:creationId xmlns:a16="http://schemas.microsoft.com/office/drawing/2014/main" id="{A9D3AA3F-2853-CB4B-BE5E-9D893998F468}"/>
                  </a:ext>
                </a:extLst>
              </p:cNvPr>
              <p:cNvSpPr/>
              <p:nvPr/>
            </p:nvSpPr>
            <p:spPr>
              <a:xfrm>
                <a:off x="1450236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97" name="Rektangel">
                <a:extLst>
                  <a:ext uri="{FF2B5EF4-FFF2-40B4-BE49-F238E27FC236}">
                    <a16:creationId xmlns:a16="http://schemas.microsoft.com/office/drawing/2014/main" id="{805169A7-0E85-CC41-BF83-B55FE8B093E3}"/>
                  </a:ext>
                </a:extLst>
              </p:cNvPr>
              <p:cNvSpPr/>
              <p:nvPr/>
            </p:nvSpPr>
            <p:spPr>
              <a:xfrm>
                <a:off x="16696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98" name="Rektangel">
                <a:extLst>
                  <a:ext uri="{FF2B5EF4-FFF2-40B4-BE49-F238E27FC236}">
                    <a16:creationId xmlns:a16="http://schemas.microsoft.com/office/drawing/2014/main" id="{36A9270E-9B3F-E946-841D-BF68CC80A667}"/>
                  </a:ext>
                </a:extLst>
              </p:cNvPr>
              <p:cNvSpPr/>
              <p:nvPr/>
            </p:nvSpPr>
            <p:spPr>
              <a:xfrm>
                <a:off x="18669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99" name="et">
                <a:extLst>
                  <a:ext uri="{FF2B5EF4-FFF2-40B4-BE49-F238E27FC236}">
                    <a16:creationId xmlns:a16="http://schemas.microsoft.com/office/drawing/2014/main" id="{D03949BE-4BC6-0F48-9865-D4C1F2770F56}"/>
                  </a:ext>
                </a:extLst>
              </p:cNvPr>
              <p:cNvSpPr/>
              <p:nvPr/>
            </p:nvSpPr>
            <p:spPr>
              <a:xfrm>
                <a:off x="1082154" y="623391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et</a:t>
                </a:r>
              </a:p>
            </p:txBody>
          </p:sp>
        </p:grpSp>
        <p:sp>
          <p:nvSpPr>
            <p:cNvPr id="271" name="Linje">
              <a:extLst>
                <a:ext uri="{FF2B5EF4-FFF2-40B4-BE49-F238E27FC236}">
                  <a16:creationId xmlns:a16="http://schemas.microsoft.com/office/drawing/2014/main" id="{0C7DA36C-E5B2-E24E-ABC6-7DC88B65C8A6}"/>
                </a:ext>
              </a:extLst>
            </p:cNvPr>
            <p:cNvSpPr/>
            <p:nvPr/>
          </p:nvSpPr>
          <p:spPr>
            <a:xfrm>
              <a:off x="36469" y="4775745"/>
              <a:ext cx="359321" cy="3593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  <p:grpSp>
          <p:nvGrpSpPr>
            <p:cNvPr id="272" name="Gruppe">
              <a:extLst>
                <a:ext uri="{FF2B5EF4-FFF2-40B4-BE49-F238E27FC236}">
                  <a16:creationId xmlns:a16="http://schemas.microsoft.com/office/drawing/2014/main" id="{9DF909D4-DD53-5041-9F51-D2C07A757ECC}"/>
                </a:ext>
              </a:extLst>
            </p:cNvPr>
            <p:cNvGrpSpPr/>
            <p:nvPr/>
          </p:nvGrpSpPr>
          <p:grpSpPr>
            <a:xfrm>
              <a:off x="496724" y="4958087"/>
              <a:ext cx="2011910" cy="890093"/>
              <a:chOff x="0" y="0"/>
              <a:chExt cx="2011909" cy="890092"/>
            </a:xfrm>
          </p:grpSpPr>
          <p:sp>
            <p:nvSpPr>
              <p:cNvPr id="276" name="Rektangel">
                <a:extLst>
                  <a:ext uri="{FF2B5EF4-FFF2-40B4-BE49-F238E27FC236}">
                    <a16:creationId xmlns:a16="http://schemas.microsoft.com/office/drawing/2014/main" id="{BD5A2920-E251-A143-BD7F-4E65148312EA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77" name="Rektangel">
                <a:extLst>
                  <a:ext uri="{FF2B5EF4-FFF2-40B4-BE49-F238E27FC236}">
                    <a16:creationId xmlns:a16="http://schemas.microsoft.com/office/drawing/2014/main" id="{2DDF3B45-05BA-1848-8C87-A886923C5304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78" name="Rektangel">
                <a:extLst>
                  <a:ext uri="{FF2B5EF4-FFF2-40B4-BE49-F238E27FC236}">
                    <a16:creationId xmlns:a16="http://schemas.microsoft.com/office/drawing/2014/main" id="{27B4DD51-7956-D941-8CDB-48082878BAAB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79" name="Rektangel">
                <a:extLst>
                  <a:ext uri="{FF2B5EF4-FFF2-40B4-BE49-F238E27FC236}">
                    <a16:creationId xmlns:a16="http://schemas.microsoft.com/office/drawing/2014/main" id="{E870EE77-F542-C14D-98DF-DB660181B213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80" name="Rektangel">
                <a:extLst>
                  <a:ext uri="{FF2B5EF4-FFF2-40B4-BE49-F238E27FC236}">
                    <a16:creationId xmlns:a16="http://schemas.microsoft.com/office/drawing/2014/main" id="{5A0D9A5C-9106-1549-88FF-5DA6554A48A7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81" name="Rektangel">
                <a:extLst>
                  <a:ext uri="{FF2B5EF4-FFF2-40B4-BE49-F238E27FC236}">
                    <a16:creationId xmlns:a16="http://schemas.microsoft.com/office/drawing/2014/main" id="{9FC5855C-A152-4B47-855F-C36596FC7857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82" name="Rektangel">
                <a:extLst>
                  <a:ext uri="{FF2B5EF4-FFF2-40B4-BE49-F238E27FC236}">
                    <a16:creationId xmlns:a16="http://schemas.microsoft.com/office/drawing/2014/main" id="{E99ECE25-72FC-834D-A83C-99A0F11CE142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83" name="Rektangel">
                <a:extLst>
                  <a:ext uri="{FF2B5EF4-FFF2-40B4-BE49-F238E27FC236}">
                    <a16:creationId xmlns:a16="http://schemas.microsoft.com/office/drawing/2014/main" id="{BD673ACC-E700-4B47-A908-CD07379FECB8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84" name="Rektangel">
                <a:extLst>
                  <a:ext uri="{FF2B5EF4-FFF2-40B4-BE49-F238E27FC236}">
                    <a16:creationId xmlns:a16="http://schemas.microsoft.com/office/drawing/2014/main" id="{BD206CE9-3019-8342-8858-F2EC88D0459A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85" name="Rektangel">
                <a:extLst>
                  <a:ext uri="{FF2B5EF4-FFF2-40B4-BE49-F238E27FC236}">
                    <a16:creationId xmlns:a16="http://schemas.microsoft.com/office/drawing/2014/main" id="{875DA29F-AC52-F74A-90DF-6D15F73F9A3D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86" name="Rektangel">
                <a:extLst>
                  <a:ext uri="{FF2B5EF4-FFF2-40B4-BE49-F238E27FC236}">
                    <a16:creationId xmlns:a16="http://schemas.microsoft.com/office/drawing/2014/main" id="{29B23900-77F5-E249-870A-8F219642DE19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87" name="var">
                <a:extLst>
                  <a:ext uri="{FF2B5EF4-FFF2-40B4-BE49-F238E27FC236}">
                    <a16:creationId xmlns:a16="http://schemas.microsoft.com/office/drawing/2014/main" id="{EF3452AD-AB44-854E-BD8F-2ABDC4A303A3}"/>
                  </a:ext>
                </a:extLst>
              </p:cNvPr>
              <p:cNvSpPr txBox="1"/>
              <p:nvPr/>
            </p:nvSpPr>
            <p:spPr>
              <a:xfrm>
                <a:off x="749795" y="415495"/>
                <a:ext cx="619618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var </a:t>
                </a:r>
              </a:p>
            </p:txBody>
          </p:sp>
        </p:grpSp>
        <p:sp>
          <p:nvSpPr>
            <p:cNvPr id="273" name="Linje">
              <a:extLst>
                <a:ext uri="{FF2B5EF4-FFF2-40B4-BE49-F238E27FC236}">
                  <a16:creationId xmlns:a16="http://schemas.microsoft.com/office/drawing/2014/main" id="{89FF656B-52C5-D64F-8C28-736483F6F0AD}"/>
                </a:ext>
              </a:extLst>
            </p:cNvPr>
            <p:cNvSpPr/>
            <p:nvPr/>
          </p:nvSpPr>
          <p:spPr>
            <a:xfrm>
              <a:off x="-1" y="3006180"/>
              <a:ext cx="359321" cy="3593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  <p:sp>
          <p:nvSpPr>
            <p:cNvPr id="274" name="Linje">
              <a:extLst>
                <a:ext uri="{FF2B5EF4-FFF2-40B4-BE49-F238E27FC236}">
                  <a16:creationId xmlns:a16="http://schemas.microsoft.com/office/drawing/2014/main" id="{E6F9B9A0-ADAA-BE4A-83C2-88F7FB2CB139}"/>
                </a:ext>
              </a:extLst>
            </p:cNvPr>
            <p:cNvSpPr/>
            <p:nvPr/>
          </p:nvSpPr>
          <p:spPr>
            <a:xfrm flipV="1">
              <a:off x="865564" y="1060429"/>
              <a:ext cx="290137" cy="17791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  <p:sp>
          <p:nvSpPr>
            <p:cNvPr id="275" name="Linje">
              <a:extLst>
                <a:ext uri="{FF2B5EF4-FFF2-40B4-BE49-F238E27FC236}">
                  <a16:creationId xmlns:a16="http://schemas.microsoft.com/office/drawing/2014/main" id="{884B23FC-829A-5740-B75B-DA785C056A90}"/>
                </a:ext>
              </a:extLst>
            </p:cNvPr>
            <p:cNvSpPr/>
            <p:nvPr/>
          </p:nvSpPr>
          <p:spPr>
            <a:xfrm flipV="1">
              <a:off x="1867075" y="2565034"/>
              <a:ext cx="361747" cy="3617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</p:grpSp>
      <p:grpSp>
        <p:nvGrpSpPr>
          <p:cNvPr id="239" name="Gruppe">
            <a:extLst>
              <a:ext uri="{FF2B5EF4-FFF2-40B4-BE49-F238E27FC236}">
                <a16:creationId xmlns:a16="http://schemas.microsoft.com/office/drawing/2014/main" id="{A9602533-4AA4-5546-A7A3-6A91186D462D}"/>
              </a:ext>
            </a:extLst>
          </p:cNvPr>
          <p:cNvGrpSpPr/>
          <p:nvPr/>
        </p:nvGrpSpPr>
        <p:grpSpPr>
          <a:xfrm>
            <a:off x="6970341" y="2395094"/>
            <a:ext cx="1616060" cy="2820139"/>
            <a:chOff x="0" y="0"/>
            <a:chExt cx="2498657" cy="3686983"/>
          </a:xfrm>
        </p:grpSpPr>
        <p:grpSp>
          <p:nvGrpSpPr>
            <p:cNvPr id="240" name="Gruppe">
              <a:extLst>
                <a:ext uri="{FF2B5EF4-FFF2-40B4-BE49-F238E27FC236}">
                  <a16:creationId xmlns:a16="http://schemas.microsoft.com/office/drawing/2014/main" id="{E268B22C-E11C-BD4B-AD50-B67FFD84CE6B}"/>
                </a:ext>
              </a:extLst>
            </p:cNvPr>
            <p:cNvGrpSpPr/>
            <p:nvPr/>
          </p:nvGrpSpPr>
          <p:grpSpPr>
            <a:xfrm>
              <a:off x="486747" y="2796890"/>
              <a:ext cx="2011910" cy="890093"/>
              <a:chOff x="0" y="0"/>
              <a:chExt cx="2011909" cy="890092"/>
            </a:xfrm>
          </p:grpSpPr>
          <p:sp>
            <p:nvSpPr>
              <p:cNvPr id="256" name="Rektangel">
                <a:extLst>
                  <a:ext uri="{FF2B5EF4-FFF2-40B4-BE49-F238E27FC236}">
                    <a16:creationId xmlns:a16="http://schemas.microsoft.com/office/drawing/2014/main" id="{3A9694BA-5CB7-8B4B-9A0D-5A2B0700E4E5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57" name="Rektangel">
                <a:extLst>
                  <a:ext uri="{FF2B5EF4-FFF2-40B4-BE49-F238E27FC236}">
                    <a16:creationId xmlns:a16="http://schemas.microsoft.com/office/drawing/2014/main" id="{55CFC082-75B7-A047-844F-B77D0EBCF694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58" name="Rektangel">
                <a:extLst>
                  <a:ext uri="{FF2B5EF4-FFF2-40B4-BE49-F238E27FC236}">
                    <a16:creationId xmlns:a16="http://schemas.microsoft.com/office/drawing/2014/main" id="{415B1B21-6E9F-534E-9066-79A86E63F136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59" name="Rektangel">
                <a:extLst>
                  <a:ext uri="{FF2B5EF4-FFF2-40B4-BE49-F238E27FC236}">
                    <a16:creationId xmlns:a16="http://schemas.microsoft.com/office/drawing/2014/main" id="{56671BB6-01F6-BF47-BA10-108E537304AB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60" name="Rektangel">
                <a:extLst>
                  <a:ext uri="{FF2B5EF4-FFF2-40B4-BE49-F238E27FC236}">
                    <a16:creationId xmlns:a16="http://schemas.microsoft.com/office/drawing/2014/main" id="{CCBF9781-55C9-4840-9E3A-9188FE2A7FB0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61" name="Rektangel">
                <a:extLst>
                  <a:ext uri="{FF2B5EF4-FFF2-40B4-BE49-F238E27FC236}">
                    <a16:creationId xmlns:a16="http://schemas.microsoft.com/office/drawing/2014/main" id="{AEB61DEC-8ABB-FB44-A48E-96C64E109749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62" name="Rektangel">
                <a:extLst>
                  <a:ext uri="{FF2B5EF4-FFF2-40B4-BE49-F238E27FC236}">
                    <a16:creationId xmlns:a16="http://schemas.microsoft.com/office/drawing/2014/main" id="{3E5D3E4D-1487-C243-877A-E051E2C92EFE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63" name="Rektangel">
                <a:extLst>
                  <a:ext uri="{FF2B5EF4-FFF2-40B4-BE49-F238E27FC236}">
                    <a16:creationId xmlns:a16="http://schemas.microsoft.com/office/drawing/2014/main" id="{3291EFB2-6826-5A40-ACA2-E36806AB29E3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64" name="Rektangel">
                <a:extLst>
                  <a:ext uri="{FF2B5EF4-FFF2-40B4-BE49-F238E27FC236}">
                    <a16:creationId xmlns:a16="http://schemas.microsoft.com/office/drawing/2014/main" id="{01BEFFE7-7DD4-EE43-882E-6A904ACC4486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65" name="Rektangel">
                <a:extLst>
                  <a:ext uri="{FF2B5EF4-FFF2-40B4-BE49-F238E27FC236}">
                    <a16:creationId xmlns:a16="http://schemas.microsoft.com/office/drawing/2014/main" id="{32726C4E-30CF-A943-A511-1BD5E6DDFD48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66" name="Rektangel">
                <a:extLst>
                  <a:ext uri="{FF2B5EF4-FFF2-40B4-BE49-F238E27FC236}">
                    <a16:creationId xmlns:a16="http://schemas.microsoft.com/office/drawing/2014/main" id="{6E474C74-0980-4449-BCB9-4E8C5F6BA3E6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67" name="en storrøyker">
                <a:extLst>
                  <a:ext uri="{FF2B5EF4-FFF2-40B4-BE49-F238E27FC236}">
                    <a16:creationId xmlns:a16="http://schemas.microsoft.com/office/drawing/2014/main" id="{421D3730-933C-324F-ADFB-C419252C2756}"/>
                  </a:ext>
                </a:extLst>
              </p:cNvPr>
              <p:cNvSpPr txBox="1"/>
              <p:nvPr/>
            </p:nvSpPr>
            <p:spPr>
              <a:xfrm>
                <a:off x="222745" y="415495"/>
                <a:ext cx="1786978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en storrøyker</a:t>
                </a:r>
              </a:p>
            </p:txBody>
          </p:sp>
        </p:grpSp>
        <p:grpSp>
          <p:nvGrpSpPr>
            <p:cNvPr id="241" name="Gruppe">
              <a:extLst>
                <a:ext uri="{FF2B5EF4-FFF2-40B4-BE49-F238E27FC236}">
                  <a16:creationId xmlns:a16="http://schemas.microsoft.com/office/drawing/2014/main" id="{86CA1AE8-4A04-0742-92B2-5364BF011014}"/>
                </a:ext>
              </a:extLst>
            </p:cNvPr>
            <p:cNvGrpSpPr/>
            <p:nvPr/>
          </p:nvGrpSpPr>
          <p:grpSpPr>
            <a:xfrm>
              <a:off x="486747" y="0"/>
              <a:ext cx="2011910" cy="890093"/>
              <a:chOff x="0" y="0"/>
              <a:chExt cx="2011909" cy="890092"/>
            </a:xfrm>
          </p:grpSpPr>
          <p:sp>
            <p:nvSpPr>
              <p:cNvPr id="244" name="Rektangel">
                <a:extLst>
                  <a:ext uri="{FF2B5EF4-FFF2-40B4-BE49-F238E27FC236}">
                    <a16:creationId xmlns:a16="http://schemas.microsoft.com/office/drawing/2014/main" id="{39C5CFB6-64C1-F54F-B3CC-0FFC18F4959C}"/>
                  </a:ext>
                </a:extLst>
              </p:cNvPr>
              <p:cNvSpPr/>
              <p:nvPr/>
            </p:nvSpPr>
            <p:spPr>
              <a:xfrm>
                <a:off x="0" y="0"/>
                <a:ext cx="2007245" cy="890092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45" name="Rektangel">
                <a:extLst>
                  <a:ext uri="{FF2B5EF4-FFF2-40B4-BE49-F238E27FC236}">
                    <a16:creationId xmlns:a16="http://schemas.microsoft.com/office/drawing/2014/main" id="{D1146BAC-F06C-FD4B-9245-63B2DAF1B2AA}"/>
                  </a:ext>
                </a:extLst>
              </p:cNvPr>
              <p:cNvSpPr/>
              <p:nvPr/>
            </p:nvSpPr>
            <p:spPr>
              <a:xfrm>
                <a:off x="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46" name="Rektangel">
                <a:extLst>
                  <a:ext uri="{FF2B5EF4-FFF2-40B4-BE49-F238E27FC236}">
                    <a16:creationId xmlns:a16="http://schemas.microsoft.com/office/drawing/2014/main" id="{CCEC5E4C-6C47-E444-91CE-1F1B6F853092}"/>
                  </a:ext>
                </a:extLst>
              </p:cNvPr>
              <p:cNvSpPr/>
              <p:nvPr/>
            </p:nvSpPr>
            <p:spPr>
              <a:xfrm>
                <a:off x="189281" y="1091"/>
                <a:ext cx="208510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47" name="Rektangel">
                <a:extLst>
                  <a:ext uri="{FF2B5EF4-FFF2-40B4-BE49-F238E27FC236}">
                    <a16:creationId xmlns:a16="http://schemas.microsoft.com/office/drawing/2014/main" id="{B7025930-1A11-C446-974D-DABCDF784D3B}"/>
                  </a:ext>
                </a:extLst>
              </p:cNvPr>
              <p:cNvSpPr/>
              <p:nvPr/>
            </p:nvSpPr>
            <p:spPr>
              <a:xfrm>
                <a:off x="3937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48" name="Rektangel">
                <a:extLst>
                  <a:ext uri="{FF2B5EF4-FFF2-40B4-BE49-F238E27FC236}">
                    <a16:creationId xmlns:a16="http://schemas.microsoft.com/office/drawing/2014/main" id="{7FDF442F-ED9C-7E44-880D-BE3D224CE850}"/>
                  </a:ext>
                </a:extLst>
              </p:cNvPr>
              <p:cNvSpPr/>
              <p:nvPr/>
            </p:nvSpPr>
            <p:spPr>
              <a:xfrm>
                <a:off x="5842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49" name="Rektangel">
                <a:extLst>
                  <a:ext uri="{FF2B5EF4-FFF2-40B4-BE49-F238E27FC236}">
                    <a16:creationId xmlns:a16="http://schemas.microsoft.com/office/drawing/2014/main" id="{2EC8182D-458D-AC4E-80D7-000CEC9B403A}"/>
                  </a:ext>
                </a:extLst>
              </p:cNvPr>
              <p:cNvSpPr/>
              <p:nvPr/>
            </p:nvSpPr>
            <p:spPr>
              <a:xfrm>
                <a:off x="781471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50" name="Rektangel">
                <a:extLst>
                  <a:ext uri="{FF2B5EF4-FFF2-40B4-BE49-F238E27FC236}">
                    <a16:creationId xmlns:a16="http://schemas.microsoft.com/office/drawing/2014/main" id="{F7A35B59-F6D9-9146-A46E-6C2BDF267D64}"/>
                  </a:ext>
                </a:extLst>
              </p:cNvPr>
              <p:cNvSpPr/>
              <p:nvPr/>
            </p:nvSpPr>
            <p:spPr>
              <a:xfrm>
                <a:off x="991818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51" name="Rektangel">
                <a:extLst>
                  <a:ext uri="{FF2B5EF4-FFF2-40B4-BE49-F238E27FC236}">
                    <a16:creationId xmlns:a16="http://schemas.microsoft.com/office/drawing/2014/main" id="{30A91ED5-E186-AF4F-8EC1-B579CF7BD235}"/>
                  </a:ext>
                </a:extLst>
              </p:cNvPr>
              <p:cNvSpPr/>
              <p:nvPr/>
            </p:nvSpPr>
            <p:spPr>
              <a:xfrm>
                <a:off x="12065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52" name="Rektangel">
                <a:extLst>
                  <a:ext uri="{FF2B5EF4-FFF2-40B4-BE49-F238E27FC236}">
                    <a16:creationId xmlns:a16="http://schemas.microsoft.com/office/drawing/2014/main" id="{877FC6BA-3AB1-8242-AB5D-ED2048818967}"/>
                  </a:ext>
                </a:extLst>
              </p:cNvPr>
              <p:cNvSpPr/>
              <p:nvPr/>
            </p:nvSpPr>
            <p:spPr>
              <a:xfrm>
                <a:off x="1399436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53" name="Rektangel">
                <a:extLst>
                  <a:ext uri="{FF2B5EF4-FFF2-40B4-BE49-F238E27FC236}">
                    <a16:creationId xmlns:a16="http://schemas.microsoft.com/office/drawing/2014/main" id="{528321AC-10C8-9C4F-8BA1-D0F5FBCAF64A}"/>
                  </a:ext>
                </a:extLst>
              </p:cNvPr>
              <p:cNvSpPr/>
              <p:nvPr/>
            </p:nvSpPr>
            <p:spPr>
              <a:xfrm>
                <a:off x="1606128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54" name="Rektangel">
                <a:extLst>
                  <a:ext uri="{FF2B5EF4-FFF2-40B4-BE49-F238E27FC236}">
                    <a16:creationId xmlns:a16="http://schemas.microsoft.com/office/drawing/2014/main" id="{14D2C9EF-42B0-4A4B-8C45-9C70C9B2F939}"/>
                  </a:ext>
                </a:extLst>
              </p:cNvPr>
              <p:cNvSpPr/>
              <p:nvPr/>
            </p:nvSpPr>
            <p:spPr>
              <a:xfrm>
                <a:off x="1803400" y="1091"/>
                <a:ext cx="208509" cy="342901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sz="2800"/>
              </a:p>
            </p:txBody>
          </p:sp>
          <p:sp>
            <p:nvSpPr>
              <p:cNvPr id="255" name="storrøyker">
                <a:extLst>
                  <a:ext uri="{FF2B5EF4-FFF2-40B4-BE49-F238E27FC236}">
                    <a16:creationId xmlns:a16="http://schemas.microsoft.com/office/drawing/2014/main" id="{A48C83B3-9563-0E4B-BA4E-CC1046AE1464}"/>
                  </a:ext>
                </a:extLst>
              </p:cNvPr>
              <p:cNvSpPr txBox="1"/>
              <p:nvPr/>
            </p:nvSpPr>
            <p:spPr>
              <a:xfrm>
                <a:off x="399275" y="415495"/>
                <a:ext cx="1402813" cy="415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r>
                  <a:rPr sz="1400"/>
                  <a:t>storrøyker</a:t>
                </a:r>
              </a:p>
            </p:txBody>
          </p:sp>
        </p:grpSp>
        <p:sp>
          <p:nvSpPr>
            <p:cNvPr id="242" name="Linje">
              <a:extLst>
                <a:ext uri="{FF2B5EF4-FFF2-40B4-BE49-F238E27FC236}">
                  <a16:creationId xmlns:a16="http://schemas.microsoft.com/office/drawing/2014/main" id="{35F31AE8-D9F9-0640-A2A9-B64BC13C8992}"/>
                </a:ext>
              </a:extLst>
            </p:cNvPr>
            <p:cNvSpPr/>
            <p:nvPr/>
          </p:nvSpPr>
          <p:spPr>
            <a:xfrm>
              <a:off x="0" y="3388557"/>
              <a:ext cx="41038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  <p:sp>
          <p:nvSpPr>
            <p:cNvPr id="243" name="Linje">
              <a:extLst>
                <a:ext uri="{FF2B5EF4-FFF2-40B4-BE49-F238E27FC236}">
                  <a16:creationId xmlns:a16="http://schemas.microsoft.com/office/drawing/2014/main" id="{B5CD4139-F62F-F74F-A2F2-AA7BBEA1E428}"/>
                </a:ext>
              </a:extLst>
            </p:cNvPr>
            <p:cNvSpPr/>
            <p:nvPr/>
          </p:nvSpPr>
          <p:spPr>
            <a:xfrm>
              <a:off x="268488" y="356992"/>
              <a:ext cx="184107" cy="1841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800"/>
            </a:p>
          </p:txBody>
        </p:sp>
      </p:grpSp>
    </p:spTree>
    <p:extLst>
      <p:ext uri="{BB962C8B-B14F-4D97-AF65-F5344CB8AC3E}">
        <p14:creationId xmlns:p14="http://schemas.microsoft.com/office/powerpoint/2010/main" val="34495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65C1A7-115A-5842-B252-737AD45D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Nevrale modeller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49B355-BABD-5546-A248-C7EF663EF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4114800"/>
          </a:xfrm>
        </p:spPr>
        <p:txBody>
          <a:bodyPr/>
          <a:lstStyle/>
          <a:p>
            <a:r>
              <a:rPr lang="nb-NO" dirty="0"/>
              <a:t>2012:- "Deep </a:t>
            </a:r>
            <a:r>
              <a:rPr lang="nb-NO" dirty="0" err="1"/>
              <a:t>learning</a:t>
            </a:r>
            <a:r>
              <a:rPr lang="nb-NO" dirty="0"/>
              <a:t> </a:t>
            </a:r>
            <a:r>
              <a:rPr lang="nb-NO" dirty="0" err="1"/>
              <a:t>revolution</a:t>
            </a:r>
            <a:r>
              <a:rPr lang="nb-NO" dirty="0"/>
              <a:t>"</a:t>
            </a:r>
          </a:p>
          <a:p>
            <a:pPr lvl="1"/>
            <a:r>
              <a:rPr lang="nb-NO" dirty="0"/>
              <a:t>Stor påvirkning på maskinoversettelse!  </a:t>
            </a:r>
          </a:p>
          <a:p>
            <a:r>
              <a:rPr lang="nb-NO" dirty="0"/>
              <a:t>Nevrale "</a:t>
            </a:r>
            <a:r>
              <a:rPr lang="nb-NO" dirty="0" err="1"/>
              <a:t>sequence</a:t>
            </a:r>
            <a:r>
              <a:rPr lang="nb-NO" dirty="0"/>
              <a:t>-to-</a:t>
            </a:r>
            <a:r>
              <a:rPr lang="nb-NO" dirty="0" err="1"/>
              <a:t>sequence</a:t>
            </a:r>
            <a:r>
              <a:rPr lang="nb-NO" dirty="0"/>
              <a:t>" modeller                          nå </a:t>
            </a:r>
            <a:r>
              <a:rPr lang="nb-NO" dirty="0" err="1"/>
              <a:t>mainstream</a:t>
            </a:r>
            <a:r>
              <a:rPr lang="nb-NO" dirty="0"/>
              <a:t>, både i akademia og i industri</a:t>
            </a:r>
          </a:p>
          <a:p>
            <a:r>
              <a:rPr lang="nb-NO" dirty="0"/>
              <a:t>Oversettelser av høyere kvalitet</a:t>
            </a:r>
          </a:p>
          <a:p>
            <a:pPr lvl="1"/>
            <a:r>
              <a:rPr lang="nb-NO" dirty="0"/>
              <a:t>Bedre "flyt"</a:t>
            </a:r>
          </a:p>
          <a:p>
            <a:pPr lvl="1"/>
            <a:r>
              <a:rPr lang="nb-NO" dirty="0"/>
              <a:t>Bedre bruk av konteksten</a:t>
            </a:r>
          </a:p>
          <a:p>
            <a:r>
              <a:rPr lang="nb-NO" dirty="0"/>
              <a:t>"end-to-end" optimering av et single, gigantisk nevral nett</a:t>
            </a:r>
          </a:p>
          <a:p>
            <a:r>
              <a:rPr lang="nb-NO" dirty="0"/>
              <a:t>Kan også læres et eneste nettverk for mange språkpar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E968C7-2844-DE43-980E-2BDC311C73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27</a:t>
            </a:fld>
            <a:endParaRPr lang="en-GB" noProof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4AFF47A-AF6B-9A40-98C2-46EEAAE5A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1959"/>
            <a:ext cx="2231899" cy="22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79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23B71E-5644-9544-9067-F18F3649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Nevrale modeller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3C54FF-2A3D-7247-995E-58C9AE62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har allerede sett noen "sekvensmodeller" (bl.a. </a:t>
            </a:r>
            <a:r>
              <a:rPr lang="nb-NO" dirty="0" err="1"/>
              <a:t>HMMs</a:t>
            </a:r>
            <a:r>
              <a:rPr lang="nb-NO" dirty="0"/>
              <a:t>) tidligere i kurset</a:t>
            </a:r>
          </a:p>
          <a:p>
            <a:r>
              <a:rPr lang="nb-NO" dirty="0"/>
              <a:t>I MT bruker man "</a:t>
            </a:r>
            <a:r>
              <a:rPr lang="nb-NO" dirty="0" err="1"/>
              <a:t>sequence</a:t>
            </a:r>
            <a:r>
              <a:rPr lang="nb-NO" dirty="0"/>
              <a:t>-to-</a:t>
            </a:r>
            <a:r>
              <a:rPr lang="nb-NO" dirty="0" err="1"/>
              <a:t>sequence</a:t>
            </a:r>
            <a:r>
              <a:rPr lang="nb-NO" dirty="0"/>
              <a:t>" modeller, hvor input- og outputsekvenser kan ha ulike lengder</a:t>
            </a:r>
          </a:p>
          <a:p>
            <a:pPr lvl="1"/>
            <a:r>
              <a:rPr lang="nb-NO" dirty="0"/>
              <a:t>"</a:t>
            </a:r>
            <a:r>
              <a:rPr lang="nb-NO" dirty="0" err="1"/>
              <a:t>She</a:t>
            </a:r>
            <a:r>
              <a:rPr lang="nb-NO" dirty="0"/>
              <a:t> likes to </a:t>
            </a:r>
            <a:r>
              <a:rPr lang="nb-NO" dirty="0" err="1"/>
              <a:t>sing</a:t>
            </a:r>
            <a:r>
              <a:rPr lang="nb-NO" dirty="0"/>
              <a:t>"  </a:t>
            </a:r>
            <a:r>
              <a:rPr lang="nb-NO" dirty="0">
                <a:sym typeface="Wingdings" pitchFamily="2" charset="2"/>
              </a:rPr>
              <a:t> "</a:t>
            </a:r>
            <a:r>
              <a:rPr lang="nb-NO" dirty="0" err="1">
                <a:sym typeface="Wingdings" pitchFamily="2" charset="2"/>
              </a:rPr>
              <a:t>Sie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singt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gerne</a:t>
            </a:r>
            <a:r>
              <a:rPr lang="nb-NO" dirty="0">
                <a:sym typeface="Wingdings" pitchFamily="2" charset="2"/>
              </a:rPr>
              <a:t>"</a:t>
            </a:r>
          </a:p>
          <a:p>
            <a:r>
              <a:rPr lang="nb-NO" dirty="0">
                <a:sym typeface="Wingdings" pitchFamily="2" charset="2"/>
              </a:rPr>
              <a:t>Sekvensene kan være lister med ord, tegn, eller orddel</a:t>
            </a:r>
          </a:p>
          <a:p>
            <a:r>
              <a:rPr lang="nb-NO" b="1" dirty="0">
                <a:sym typeface="Wingdings" pitchFamily="2" charset="2"/>
              </a:rPr>
              <a:t>Fase 1 </a:t>
            </a:r>
            <a:r>
              <a:rPr lang="nb-NO" dirty="0">
                <a:sym typeface="Wingdings" pitchFamily="2" charset="2"/>
              </a:rPr>
              <a:t>(</a:t>
            </a:r>
            <a:r>
              <a:rPr lang="nb-NO" i="1" dirty="0" err="1">
                <a:sym typeface="Wingdings" pitchFamily="2" charset="2"/>
              </a:rPr>
              <a:t>encoding</a:t>
            </a:r>
            <a:r>
              <a:rPr lang="nb-NO" dirty="0">
                <a:sym typeface="Wingdings" pitchFamily="2" charset="2"/>
              </a:rPr>
              <a:t>): nettverket bygger opp en vektorrepresentasjon av inputsetningen</a:t>
            </a:r>
          </a:p>
          <a:p>
            <a:r>
              <a:rPr lang="nb-NO" b="1" dirty="0">
                <a:sym typeface="Wingdings" pitchFamily="2" charset="2"/>
              </a:rPr>
              <a:t>Fase 2</a:t>
            </a:r>
            <a:r>
              <a:rPr lang="nb-NO" dirty="0">
                <a:sym typeface="Wingdings" pitchFamily="2" charset="2"/>
              </a:rPr>
              <a:t> (</a:t>
            </a:r>
            <a:r>
              <a:rPr lang="nb-NO" i="1" dirty="0" err="1">
                <a:sym typeface="Wingdings" pitchFamily="2" charset="2"/>
              </a:rPr>
              <a:t>decoding</a:t>
            </a:r>
            <a:r>
              <a:rPr lang="nb-NO" dirty="0">
                <a:sym typeface="Wingdings" pitchFamily="2" charset="2"/>
              </a:rPr>
              <a:t>): nettverk genererer outputsetningen basert på inputvektoren og det som er generert så langt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52541B-9D57-E849-8B0D-7080ED81B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07245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4DB0F7-BBEF-9F45-95E8-9FB47FB8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Seq2seq modell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A632DCC-AE72-6D48-8DAB-B31A8B9D9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29</a:t>
            </a:fld>
            <a:endParaRPr lang="en-GB" noProof="0"/>
          </a:p>
        </p:txBody>
      </p:sp>
      <p:pic>
        <p:nvPicPr>
          <p:cNvPr id="6" name="Bilde 5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130DA65-8A63-9141-8E5E-0D45017A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323211"/>
            <a:ext cx="8892480" cy="421157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820D914-0F34-7745-B845-732C7932467B}"/>
              </a:ext>
            </a:extLst>
          </p:cNvPr>
          <p:cNvSpPr/>
          <p:nvPr/>
        </p:nvSpPr>
        <p:spPr>
          <a:xfrm>
            <a:off x="3289520" y="6218922"/>
            <a:ext cx="5220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accent3"/>
                </a:solidFill>
              </a:rPr>
              <a:t>[ Tilpasset fra </a:t>
            </a:r>
            <a:r>
              <a:rPr lang="nb-NO" dirty="0" err="1">
                <a:solidFill>
                  <a:schemeClr val="accent3"/>
                </a:solidFill>
              </a:rPr>
              <a:t>Abigail</a:t>
            </a:r>
            <a:r>
              <a:rPr lang="nb-NO" dirty="0">
                <a:solidFill>
                  <a:schemeClr val="accent3"/>
                </a:solidFill>
              </a:rPr>
              <a:t> See, Stanford CS224]</a:t>
            </a:r>
          </a:p>
        </p:txBody>
      </p:sp>
    </p:spTree>
    <p:extLst>
      <p:ext uri="{BB962C8B-B14F-4D97-AF65-F5344CB8AC3E}">
        <p14:creationId xmlns:p14="http://schemas.microsoft.com/office/powerpoint/2010/main" val="175976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B4C235-F9F6-484D-A488-C6F3783D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Maskinoversettelse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C8774F-5448-E24A-BF2E-CAABDA71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94" y="1420594"/>
            <a:ext cx="5279835" cy="5040560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Viktigste bruksområder:</a:t>
            </a:r>
          </a:p>
          <a:p>
            <a:pPr marL="914400" lvl="1" indent="-457200">
              <a:spcBef>
                <a:spcPts val="1272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800" dirty="0"/>
              <a:t>«</a:t>
            </a:r>
            <a:r>
              <a:rPr lang="nb-NO" sz="2800" b="1" dirty="0" err="1"/>
              <a:t>Gisting</a:t>
            </a:r>
            <a:r>
              <a:rPr lang="nb-NO" sz="2800" dirty="0"/>
              <a:t>»: forstå den (omtrentlige) betydningen av tekster skrevet på et fremmedspråk</a:t>
            </a:r>
          </a:p>
          <a:p>
            <a:pPr marL="914400" lvl="1" indent="-457200">
              <a:spcBef>
                <a:spcPts val="1272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800" b="1" dirty="0"/>
              <a:t>Kommunisere</a:t>
            </a:r>
            <a:r>
              <a:rPr lang="nb-NO" sz="2800" dirty="0"/>
              <a:t> på tvers av </a:t>
            </a:r>
            <a:r>
              <a:rPr lang="nb-NO" sz="2800" dirty="0" err="1"/>
              <a:t>språkbarrierer</a:t>
            </a:r>
            <a:endParaRPr lang="nb-NO" sz="2800" dirty="0"/>
          </a:p>
          <a:p>
            <a:pPr marL="914400" lvl="1" indent="-457200">
              <a:spcBef>
                <a:spcPts val="1272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800" b="1" dirty="0"/>
              <a:t>Teknologisk støtte </a:t>
            </a:r>
            <a:r>
              <a:rPr lang="nb-NO" sz="2800" dirty="0"/>
              <a:t>til menneskelig oversettelser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D1F4B0-46A3-6440-92E6-A400B33A4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6" name="google-translate-logo.png" descr="google-translate-logo.png">
            <a:extLst>
              <a:ext uri="{FF2B5EF4-FFF2-40B4-BE49-F238E27FC236}">
                <a16:creationId xmlns:a16="http://schemas.microsoft.com/office/drawing/2014/main" id="{DED52146-5EE8-9241-B41C-C24AF2E52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599" y="260648"/>
            <a:ext cx="3299107" cy="1606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ng.png" descr="bing.png">
            <a:extLst>
              <a:ext uri="{FF2B5EF4-FFF2-40B4-BE49-F238E27FC236}">
                <a16:creationId xmlns:a16="http://schemas.microsoft.com/office/drawing/2014/main" id="{43DA8D0F-F9BF-8345-88FF-DFBFC47A9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664658"/>
            <a:ext cx="1440160" cy="1667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YSTRAN-Logo.jpg" descr="SYSTRAN-Logo.jpg">
            <a:extLst>
              <a:ext uri="{FF2B5EF4-FFF2-40B4-BE49-F238E27FC236}">
                <a16:creationId xmlns:a16="http://schemas.microsoft.com/office/drawing/2014/main" id="{E52FD5B1-6320-C648-8FEB-E986E223F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057" y="5396535"/>
            <a:ext cx="3252193" cy="909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Bilde 9" descr="Et bilde som inneholder skilt&#10;&#10;Automatisk generert beskrivelse">
            <a:extLst>
              <a:ext uri="{FF2B5EF4-FFF2-40B4-BE49-F238E27FC236}">
                <a16:creationId xmlns:a16="http://schemas.microsoft.com/office/drawing/2014/main" id="{EC466C89-7747-AA47-866E-67FED4EE93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56" y="3728570"/>
            <a:ext cx="2105820" cy="10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1940AD-DFE2-A24E-9E5D-5A4AFA06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Seq2seq modell med "</a:t>
            </a:r>
            <a:r>
              <a:rPr lang="nb-NO" dirty="0" err="1"/>
              <a:t>attention</a:t>
            </a:r>
            <a:r>
              <a:rPr lang="nb-NO" dirty="0"/>
              <a:t>"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1B18BAF-1D49-7543-A1CE-744C9FA396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30</a:t>
            </a:fld>
            <a:endParaRPr lang="en-GB" noProof="0"/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BCD30BF8-8274-F046-90DE-39685D740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36398"/>
            <a:ext cx="6766997" cy="511693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1F15A5A-E931-3B4B-9758-6337002A68E0}"/>
              </a:ext>
            </a:extLst>
          </p:cNvPr>
          <p:cNvSpPr/>
          <p:nvPr/>
        </p:nvSpPr>
        <p:spPr bwMode="auto">
          <a:xfrm>
            <a:off x="107504" y="5733304"/>
            <a:ext cx="1368152" cy="100806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92E97D-C990-A04E-8579-CBECD79461FB}"/>
              </a:ext>
            </a:extLst>
          </p:cNvPr>
          <p:cNvSpPr/>
          <p:nvPr/>
        </p:nvSpPr>
        <p:spPr>
          <a:xfrm>
            <a:off x="4932040" y="6218922"/>
            <a:ext cx="3577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accent3"/>
                </a:solidFill>
              </a:rPr>
              <a:t>[</a:t>
            </a:r>
            <a:r>
              <a:rPr lang="nb-NO" dirty="0" err="1">
                <a:solidFill>
                  <a:schemeClr val="accent3"/>
                </a:solidFill>
              </a:rPr>
              <a:t>Abigail</a:t>
            </a:r>
            <a:r>
              <a:rPr lang="nb-NO" dirty="0">
                <a:solidFill>
                  <a:schemeClr val="accent3"/>
                </a:solidFill>
              </a:rPr>
              <a:t> See, Stanford CS224]</a:t>
            </a:r>
          </a:p>
        </p:txBody>
      </p:sp>
    </p:spTree>
    <p:extLst>
      <p:ext uri="{BB962C8B-B14F-4D97-AF65-F5344CB8AC3E}">
        <p14:creationId xmlns:p14="http://schemas.microsoft.com/office/powerpoint/2010/main" val="3494006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2405D0-5299-DE45-9F67-97105F00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Transformers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A954F0B-2B7A-D44C-A4BC-E0A83F6AF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11" y="1524000"/>
            <a:ext cx="4652777" cy="4114800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044CB3A-578D-9D45-AC84-A91ABC3CB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31</a:t>
            </a:fld>
            <a:endParaRPr lang="en-GB" noProof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4F2AC6F-80B3-B841-8030-B2C5E2B5C0A3}"/>
              </a:ext>
            </a:extLst>
          </p:cNvPr>
          <p:cNvSpPr/>
          <p:nvPr/>
        </p:nvSpPr>
        <p:spPr>
          <a:xfrm>
            <a:off x="1475656" y="601064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[ Transformer: A </a:t>
            </a:r>
            <a:r>
              <a:rPr lang="nb-NO" sz="1600" dirty="0" err="1"/>
              <a:t>Novel</a:t>
            </a:r>
            <a:r>
              <a:rPr lang="nb-NO" sz="1600" dirty="0"/>
              <a:t> Neural Network Architecture for Language </a:t>
            </a:r>
            <a:r>
              <a:rPr lang="nb-NO" sz="1600" dirty="0" err="1"/>
              <a:t>Understanding</a:t>
            </a:r>
            <a:r>
              <a:rPr lang="nb-NO" sz="1600" dirty="0"/>
              <a:t>: </a:t>
            </a:r>
            <a:r>
              <a:rPr lang="nb-NO" sz="1600" dirty="0">
                <a:hlinkClick r:id="rId3"/>
              </a:rPr>
              <a:t>https://ai.googleblog.com/2017/08/transformer-novel-neural-network.html</a:t>
            </a:r>
            <a:r>
              <a:rPr lang="nb-NO" sz="1600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3645498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C211BF-91D4-9D4E-A925-191CD914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Tilnærminger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E68093-5437-564C-B299-E4901DA04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32</a:t>
            </a:fld>
            <a:endParaRPr lang="en-GB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61486F-5738-40A2-A0FF-AD55FC3BBDD3}"/>
              </a:ext>
            </a:extLst>
          </p:cNvPr>
          <p:cNvSpPr/>
          <p:nvPr/>
        </p:nvSpPr>
        <p:spPr bwMode="auto">
          <a:xfrm>
            <a:off x="240656" y="6117753"/>
            <a:ext cx="1368152" cy="51308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A2EBB071-4F17-7D48-A931-F36485949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218207"/>
              </p:ext>
            </p:extLst>
          </p:nvPr>
        </p:nvGraphicFramePr>
        <p:xfrm>
          <a:off x="251520" y="1493764"/>
          <a:ext cx="8642349" cy="474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807">
                  <a:extLst>
                    <a:ext uri="{9D8B030D-6E8A-4147-A177-3AD203B41FA5}">
                      <a16:colId xmlns:a16="http://schemas.microsoft.com/office/drawing/2014/main" val="1473510398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579392381"/>
                    </a:ext>
                  </a:extLst>
                </a:gridCol>
                <a:gridCol w="4249166">
                  <a:extLst>
                    <a:ext uri="{9D8B030D-6E8A-4147-A177-3AD203B41FA5}">
                      <a16:colId xmlns:a16="http://schemas.microsoft.com/office/drawing/2014/main" val="3670862096"/>
                    </a:ext>
                  </a:extLst>
                </a:gridCol>
              </a:tblGrid>
              <a:tr h="661420">
                <a:tc>
                  <a:txBody>
                    <a:bodyPr/>
                    <a:lstStyle/>
                    <a:p>
                      <a:r>
                        <a:rPr lang="nb-NO"/>
                        <a:t>Typer Modell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Fordeler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Ulemper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301110"/>
                  </a:ext>
                </a:extLst>
              </a:tr>
              <a:tr h="1458472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/>
                        <a:t>Regler</a:t>
                      </a:r>
                    </a:p>
                  </a:txBody>
                  <a:tcPr marL="72000" vert="vert27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dirty="0"/>
                        <a:t>Ingen behov for treningsdata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Lett å kontrollere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God </a:t>
                      </a:r>
                      <a:r>
                        <a:rPr lang="nb-NO" sz="2000" dirty="0" err="1"/>
                        <a:t>forklarbarhet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dirty="0"/>
                        <a:t>Tid- og ressurskrevende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dirty="0"/>
                        <a:t>Kan ikke dekke all språklig variasjon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Mekanisk oversettelser, </a:t>
                      </a:r>
                      <a:r>
                        <a:rPr lang="nb-NO" sz="2000" dirty="0"/>
                        <a:t>dårlig flyt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74458"/>
                  </a:ext>
                </a:extLst>
              </a:tr>
              <a:tr h="131182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/>
                        <a:t>Statistiske</a:t>
                      </a:r>
                    </a:p>
                  </a:txBody>
                  <a:tcPr marL="72000" vert="vert27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Ekstrahere automatisk oversettelsemønstre fra treningsdata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dirty="0"/>
                        <a:t>Pølsefabrikk: avhengig av en rekke pre- </a:t>
                      </a:r>
                      <a:r>
                        <a:rPr lang="nb-NO" sz="2000"/>
                        <a:t>og post-prosesseringsmoduler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424748"/>
                  </a:ext>
                </a:extLst>
              </a:tr>
              <a:tr h="131182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/>
                        <a:t>Nevrale</a:t>
                      </a:r>
                    </a:p>
                  </a:txBody>
                  <a:tcPr marL="72000" vert="vert27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dirty="0"/>
                        <a:t>"State-</a:t>
                      </a:r>
                      <a:r>
                        <a:rPr lang="nb-NO" sz="2000" dirty="0" err="1"/>
                        <a:t>of</a:t>
                      </a:r>
                      <a:r>
                        <a:rPr lang="nb-NO" sz="2000" dirty="0"/>
                        <a:t>-</a:t>
                      </a:r>
                      <a:r>
                        <a:rPr lang="nb-NO" sz="2000" dirty="0" err="1"/>
                        <a:t>the</a:t>
                      </a:r>
                      <a:r>
                        <a:rPr lang="nb-NO" sz="2000" dirty="0"/>
                        <a:t>-art</a:t>
                      </a:r>
                      <a:r>
                        <a:rPr lang="nb-NO" sz="2000"/>
                        <a:t>"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Enkel, elegant modell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dirty="0"/>
                        <a:t>Trenger </a:t>
                      </a:r>
                      <a:r>
                        <a:rPr lang="nb-NO" sz="2000"/>
                        <a:t>ofte store </a:t>
                      </a:r>
                      <a:r>
                        <a:rPr lang="nb-NO" sz="2000" dirty="0"/>
                        <a:t>datamengder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dirty="0"/>
                        <a:t>Og veldig store regneservere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dirty="0"/>
                        <a:t>Dårlig </a:t>
                      </a:r>
                      <a:r>
                        <a:rPr lang="nb-NO" sz="2000" dirty="0" err="1"/>
                        <a:t>forklarbarhet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394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670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A2A2D-0D37-FA44-A668-D51E9CB6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 maskinoversettelse «løst»?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525AF0-9D88-1D4F-95AB-42D31FD6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17368"/>
          </a:xfrm>
        </p:spPr>
        <p:txBody>
          <a:bodyPr/>
          <a:lstStyle/>
          <a:p>
            <a:r>
              <a:rPr lang="nb-NO" dirty="0"/>
              <a:t>Langt ifra! Mange uløste problemer gjenstår:</a:t>
            </a:r>
          </a:p>
          <a:p>
            <a:pPr lvl="1"/>
            <a:r>
              <a:rPr lang="nb-NO" dirty="0"/>
              <a:t>Modeller for språk (eller språkpar) med få språkressurser</a:t>
            </a:r>
          </a:p>
          <a:p>
            <a:pPr lvl="1"/>
            <a:r>
              <a:rPr lang="nb-NO" dirty="0"/>
              <a:t>Domenetilpasning når modellen benyttes på andre typer tekster enn de som de ble brukt til trening</a:t>
            </a:r>
          </a:p>
          <a:p>
            <a:pPr lvl="1"/>
            <a:r>
              <a:rPr lang="nb-NO" b="1" dirty="0"/>
              <a:t>Sammenheng</a:t>
            </a:r>
            <a:r>
              <a:rPr lang="nb-NO" dirty="0"/>
              <a:t> i oversettelser av lengre tekster: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F9ECA7-7DDF-F541-9248-43584B1EC8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33</a:t>
            </a:fld>
            <a:endParaRPr lang="en-GB" noProof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69B983C-736E-DE42-B5EA-1D13DD456D03}"/>
              </a:ext>
            </a:extLst>
          </p:cNvPr>
          <p:cNvSpPr/>
          <p:nvPr/>
        </p:nvSpPr>
        <p:spPr>
          <a:xfrm>
            <a:off x="251520" y="6093296"/>
            <a:ext cx="856895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nb-NO" sz="1600" dirty="0">
              <a:solidFill>
                <a:schemeClr val="accent3"/>
              </a:solidFill>
            </a:endParaRPr>
          </a:p>
          <a:p>
            <a:pPr algn="r"/>
            <a:r>
              <a:rPr lang="nb-NO" sz="1600" dirty="0">
                <a:solidFill>
                  <a:schemeClr val="accent3"/>
                </a:solidFill>
              </a:rPr>
              <a:t>[</a:t>
            </a:r>
            <a:r>
              <a:rPr lang="nb-NO" sz="1600" dirty="0" err="1">
                <a:solidFill>
                  <a:schemeClr val="accent3"/>
                </a:solidFill>
              </a:rPr>
              <a:t>Lesly</a:t>
            </a:r>
            <a:r>
              <a:rPr lang="nb-NO" sz="1600" dirty="0">
                <a:solidFill>
                  <a:schemeClr val="accent3"/>
                </a:solidFill>
              </a:rPr>
              <a:t> </a:t>
            </a:r>
            <a:r>
              <a:rPr lang="nb-NO" sz="1600" dirty="0" err="1">
                <a:solidFill>
                  <a:schemeClr val="accent3"/>
                </a:solidFill>
              </a:rPr>
              <a:t>Miculicich</a:t>
            </a:r>
            <a:r>
              <a:rPr lang="nb-NO" sz="1600" dirty="0">
                <a:solidFill>
                  <a:schemeClr val="accent3"/>
                </a:solidFill>
              </a:rPr>
              <a:t> </a:t>
            </a:r>
            <a:r>
              <a:rPr lang="nb-NO" sz="1600" dirty="0" err="1">
                <a:solidFill>
                  <a:schemeClr val="accent3"/>
                </a:solidFill>
              </a:rPr>
              <a:t>Werlen</a:t>
            </a:r>
            <a:r>
              <a:rPr lang="nb-NO" sz="1600" dirty="0">
                <a:solidFill>
                  <a:schemeClr val="accent3"/>
                </a:solidFill>
              </a:rPr>
              <a:t> (2017), "</a:t>
            </a:r>
            <a:r>
              <a:rPr lang="nb-NO" sz="1600" dirty="0" err="1">
                <a:solidFill>
                  <a:schemeClr val="accent3"/>
                </a:solidFill>
              </a:rPr>
              <a:t>Towards</a:t>
            </a:r>
            <a:r>
              <a:rPr lang="nb-NO" sz="1600" dirty="0">
                <a:solidFill>
                  <a:schemeClr val="accent3"/>
                </a:solidFill>
              </a:rPr>
              <a:t> </a:t>
            </a:r>
            <a:r>
              <a:rPr lang="nb-NO" sz="1600" dirty="0" err="1">
                <a:solidFill>
                  <a:schemeClr val="accent3"/>
                </a:solidFill>
              </a:rPr>
              <a:t>Document</a:t>
            </a:r>
            <a:r>
              <a:rPr lang="nb-NO" sz="1600" dirty="0">
                <a:solidFill>
                  <a:schemeClr val="accent3"/>
                </a:solidFill>
              </a:rPr>
              <a:t>-Level Neural Machine </a:t>
            </a:r>
            <a:r>
              <a:rPr lang="nb-NO" sz="1600" dirty="0" err="1">
                <a:solidFill>
                  <a:schemeClr val="accent3"/>
                </a:solidFill>
              </a:rPr>
              <a:t>Translation</a:t>
            </a:r>
            <a:r>
              <a:rPr lang="nb-NO" sz="1600" dirty="0">
                <a:solidFill>
                  <a:schemeClr val="accent3"/>
                </a:solidFill>
              </a:rPr>
              <a:t>"]</a:t>
            </a:r>
          </a:p>
        </p:txBody>
      </p:sp>
      <p:pic>
        <p:nvPicPr>
          <p:cNvPr id="6" name="Bilde 5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68D77216-9E4D-2948-8548-0A180896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3"/>
          <a:stretch/>
        </p:blipFill>
        <p:spPr>
          <a:xfrm>
            <a:off x="716329" y="3645024"/>
            <a:ext cx="7782575" cy="26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30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FB6D50-5FAD-4247-8205-6A00B48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9F86C9-30B7-5041-A104-2D2A0097D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Maskinoversettelsens historie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Hvorfor er det vanskelig å oversette?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Tilnærminger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Regelbaserte systemer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Statistiske metoder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Nevrale modeller</a:t>
            </a:r>
          </a:p>
          <a:p>
            <a:r>
              <a:rPr lang="nb-NO" sz="2800" b="1" dirty="0">
                <a:solidFill>
                  <a:schemeClr val="accent3"/>
                </a:solidFill>
              </a:rPr>
              <a:t>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EFC3FC-63EC-EA48-A013-C7EECD854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9772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7BB5CE-E702-6B40-B3BD-BABC0309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66C12E-9C63-074C-AD0C-F48B5383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8424936" cy="4114800"/>
          </a:xfrm>
        </p:spPr>
        <p:txBody>
          <a:bodyPr/>
          <a:lstStyle/>
          <a:p>
            <a:r>
              <a:rPr lang="nb-NO" dirty="0"/>
              <a:t>Evaluering av MT-systemer er et vanskelig problem!</a:t>
            </a:r>
          </a:p>
          <a:p>
            <a:pPr lvl="1"/>
            <a:r>
              <a:rPr lang="nb-NO" dirty="0"/>
              <a:t>Hva er en "god" oversettelse, egentlig?</a:t>
            </a:r>
          </a:p>
          <a:p>
            <a:pPr lvl="1"/>
            <a:r>
              <a:rPr lang="nb-NO" dirty="0"/>
              <a:t>Flere alternative oversettelser er ofte gyldige</a:t>
            </a:r>
          </a:p>
          <a:p>
            <a:r>
              <a:rPr lang="nb-NO" dirty="0"/>
              <a:t>En god evalueringsmetode er å be menneskelig eksperter (oversetter) vurdere oversettelseskvaliteten</a:t>
            </a:r>
          </a:p>
          <a:p>
            <a:pPr lvl="1"/>
            <a:r>
              <a:rPr lang="nb-NO" dirty="0"/>
              <a:t>Nøkkelfaktorer: </a:t>
            </a:r>
            <a:r>
              <a:rPr lang="nb-NO" b="1" dirty="0" err="1"/>
              <a:t>adequacy</a:t>
            </a:r>
            <a:r>
              <a:rPr lang="nb-NO" dirty="0"/>
              <a:t> og </a:t>
            </a:r>
            <a:r>
              <a:rPr lang="nb-NO" b="1" dirty="0" err="1"/>
              <a:t>fluency</a:t>
            </a:r>
            <a:endParaRPr lang="nb-NO" b="1" dirty="0"/>
          </a:p>
          <a:p>
            <a:r>
              <a:rPr lang="nb-NO" dirty="0"/>
              <a:t>Men slike manuelle evalueringer er dyre og tidskrevende (og må gjentas hver gang systemet endres)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C8F50B5-0E60-8A4B-AC15-175EDF93B2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4018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B72598-C5CD-6A46-8C3B-218B5CB3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2426CD-3136-6744-AF74-D4762FAE4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Alternativ: bestemme oversettelseskvaliteten ut fra dens avstand til en eller flere «fasiter» </a:t>
            </a:r>
          </a:p>
          <a:p>
            <a:pPr lvl="1"/>
            <a:r>
              <a:rPr lang="nb-NO" dirty="0"/>
              <a:t>skrevet av menneskelige eksperter</a:t>
            </a:r>
          </a:p>
          <a:p>
            <a:r>
              <a:rPr lang="nb-NO" dirty="0"/>
              <a:t>Det er ikke nok å bare se hvor mange ord </a:t>
            </a:r>
            <a:r>
              <a:rPr lang="nb-NO"/>
              <a:t>er korrekt:         vi må også ta hensyn til </a:t>
            </a:r>
            <a:r>
              <a:rPr lang="nb-NO" i="1"/>
              <a:t>ordstillingen</a:t>
            </a:r>
            <a:r>
              <a:rPr lang="nb-NO"/>
              <a:t>!</a:t>
            </a:r>
            <a:endParaRPr lang="nb-NO" dirty="0"/>
          </a:p>
          <a:p>
            <a:r>
              <a:rPr lang="nb-NO" dirty="0"/>
              <a:t>N-gram overlapp med menneskelige oversettelser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A15F66E-5BB9-DC4F-A58F-AC391BA14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36</a:t>
            </a:fld>
            <a:endParaRPr lang="en-GB" noProof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9E85BC8-E322-9D4B-96CB-EE406C893895}"/>
              </a:ext>
            </a:extLst>
          </p:cNvPr>
          <p:cNvSpPr txBox="1"/>
          <p:nvPr/>
        </p:nvSpPr>
        <p:spPr bwMode="white">
          <a:xfrm>
            <a:off x="12781935" y="7384026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b-NO" sz="2800" baseline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1DE0D21-4C56-6E47-8FD2-5832194B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2" y="4472459"/>
            <a:ext cx="8717928" cy="21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95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270D65-FE11-4B4E-B9AF-A3A3492A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BLEU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6E8EB-18FB-E440-B4F7-5470445DF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 mest kjente evalueringsmetode er </a:t>
            </a:r>
            <a:r>
              <a:rPr lang="nb-NO" b="1" dirty="0"/>
              <a:t>BLEU</a:t>
            </a:r>
            <a:r>
              <a:rPr lang="nb-NO" dirty="0"/>
              <a:t>, som beregnes ved å se på overlapp mellom N-grams fra fasiten(e) og oversettelsene fra systemet. </a:t>
            </a:r>
          </a:p>
          <a:p>
            <a:r>
              <a:rPr lang="nb-NO" dirty="0"/>
              <a:t>Mer presist ekstraherer vi for hver setning alle N-grams (med N fra 1 til 4) fra både systemet og fasiten, og beregner hva som er "</a:t>
            </a:r>
            <a:r>
              <a:rPr lang="nb-NO" dirty="0" err="1"/>
              <a:t>precision</a:t>
            </a:r>
            <a:r>
              <a:rPr lang="nb-NO" dirty="0"/>
              <a:t>" for i ∈ 1,2,3,4: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71081B-82B8-CA40-9237-AC971C1A6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37</a:t>
            </a:fld>
            <a:endParaRPr lang="en-GB" noProof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9910005-F078-104E-97FC-C51504CE7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7623"/>
            <a:ext cx="9144000" cy="90054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EFF3CF3-8C6B-0C41-9178-893812D5B27D}"/>
              </a:ext>
            </a:extLst>
          </p:cNvPr>
          <p:cNvSpPr txBox="1"/>
          <p:nvPr/>
        </p:nvSpPr>
        <p:spPr bwMode="white">
          <a:xfrm>
            <a:off x="1979712" y="5791452"/>
            <a:ext cx="57606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/>
              <a:t>(beregnes setning for setning!)</a:t>
            </a:r>
          </a:p>
        </p:txBody>
      </p:sp>
      <p:cxnSp>
        <p:nvCxnSpPr>
          <p:cNvPr id="10" name="Rett pil 9">
            <a:extLst>
              <a:ext uri="{FF2B5EF4-FFF2-40B4-BE49-F238E27FC236}">
                <a16:creationId xmlns:a16="http://schemas.microsoft.com/office/drawing/2014/main" id="{7F9A2073-0660-9147-85DF-157B63CCF4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27784" y="4797152"/>
            <a:ext cx="216024" cy="10809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95086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270D65-FE11-4B4E-B9AF-A3A3492A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BLEU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6E8EB-18FB-E440-B4F7-5470445D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60" y="1497622"/>
            <a:ext cx="7781344" cy="41148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Deretter beregnes BLEU slikt: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71081B-82B8-CA40-9237-AC971C1A6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38</a:t>
            </a:fld>
            <a:endParaRPr lang="en-GB" noProof="0"/>
          </a:p>
        </p:txBody>
      </p:sp>
      <p:pic>
        <p:nvPicPr>
          <p:cNvPr id="8" name="Bilde 7" descr="Et bilde som inneholder bord&#10;&#10;Automatisk generert beskrivelse">
            <a:extLst>
              <a:ext uri="{FF2B5EF4-FFF2-40B4-BE49-F238E27FC236}">
                <a16:creationId xmlns:a16="http://schemas.microsoft.com/office/drawing/2014/main" id="{C8CC2597-3AB9-994B-B2A9-D7F0FC925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4888"/>
            <a:ext cx="5655067" cy="121531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293DD55-F212-6645-B601-65739617BFFA}"/>
              </a:ext>
            </a:extLst>
          </p:cNvPr>
          <p:cNvSpPr/>
          <p:nvPr/>
        </p:nvSpPr>
        <p:spPr>
          <a:xfrm>
            <a:off x="717560" y="3555022"/>
            <a:ext cx="8405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hvor “</a:t>
            </a:r>
            <a:r>
              <a:rPr lang="nb-NO" sz="2400" i="1" dirty="0" err="1"/>
              <a:t>brevity</a:t>
            </a:r>
            <a:r>
              <a:rPr lang="nb-NO" sz="2400" i="1" dirty="0"/>
              <a:t> </a:t>
            </a:r>
            <a:r>
              <a:rPr lang="nb-NO" sz="2400" i="1" dirty="0" err="1"/>
              <a:t>penalty</a:t>
            </a:r>
            <a:r>
              <a:rPr lang="nb-NO" sz="2400" dirty="0"/>
              <a:t>” brukes til å “straffe” modeller som produserer for korte oversettelser: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DE2C046-44EA-6849-B14D-E7C00632B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8" y="4560472"/>
            <a:ext cx="7703344" cy="9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76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A81254-BA43-6449-969A-02DB1639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BLEU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01C5FC-AA0A-4C45-A25D-11567911A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39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D129850-325C-9E4B-8D0F-5C3FA2B57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86" t="18278" r="18390" b="22287"/>
          <a:stretch/>
        </p:blipFill>
        <p:spPr>
          <a:xfrm>
            <a:off x="1115616" y="1340767"/>
            <a:ext cx="6739951" cy="460851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8600A3A-01A2-6740-B16C-034D4AE81E37}"/>
              </a:ext>
            </a:extLst>
          </p:cNvPr>
          <p:cNvSpPr txBox="1"/>
          <p:nvPr/>
        </p:nvSpPr>
        <p:spPr bwMode="white">
          <a:xfrm>
            <a:off x="2519660" y="6197242"/>
            <a:ext cx="6336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baseline="0" dirty="0">
                <a:solidFill>
                  <a:schemeClr val="accent3"/>
                </a:solidFill>
              </a:rPr>
              <a:t>[</a:t>
            </a:r>
            <a:r>
              <a:rPr lang="nb-NO" baseline="0" dirty="0" err="1">
                <a:solidFill>
                  <a:schemeClr val="accent3"/>
                </a:solidFill>
              </a:rPr>
              <a:t>Ph</a:t>
            </a:r>
            <a:r>
              <a:rPr lang="nb-NO" baseline="0" dirty="0">
                <a:solidFill>
                  <a:schemeClr val="accent3"/>
                </a:solidFill>
              </a:rPr>
              <a:t>. </a:t>
            </a:r>
            <a:r>
              <a:rPr lang="nb-NO" baseline="0" dirty="0" err="1">
                <a:solidFill>
                  <a:schemeClr val="accent3"/>
                </a:solidFill>
              </a:rPr>
              <a:t>Koehn</a:t>
            </a:r>
            <a:r>
              <a:rPr lang="nb-NO" dirty="0">
                <a:solidFill>
                  <a:schemeClr val="accent3"/>
                </a:solidFill>
              </a:rPr>
              <a:t> (2009), "Statistical Machine </a:t>
            </a:r>
            <a:r>
              <a:rPr lang="nb-NO" dirty="0" err="1">
                <a:solidFill>
                  <a:schemeClr val="accent3"/>
                </a:solidFill>
              </a:rPr>
              <a:t>Translation</a:t>
            </a:r>
            <a:r>
              <a:rPr lang="nb-NO" dirty="0">
                <a:solidFill>
                  <a:schemeClr val="accent3"/>
                </a:solidFill>
              </a:rPr>
              <a:t>"]</a:t>
            </a:r>
            <a:endParaRPr lang="nb-NO" baseline="0" dirty="0">
              <a:solidFill>
                <a:schemeClr val="accent3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51E595-5AFC-4FBF-8DBD-D75C8BCA716C}"/>
              </a:ext>
            </a:extLst>
          </p:cNvPr>
          <p:cNvGrpSpPr/>
          <p:nvPr/>
        </p:nvGrpSpPr>
        <p:grpSpPr>
          <a:xfrm>
            <a:off x="4464000" y="4176000"/>
            <a:ext cx="2210633" cy="288032"/>
            <a:chOff x="4464000" y="4176000"/>
            <a:chExt cx="2210633" cy="2880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E2644EB-ED86-495C-AE35-B45A624EB7DC}"/>
                </a:ext>
              </a:extLst>
            </p:cNvPr>
            <p:cNvSpPr/>
            <p:nvPr/>
          </p:nvSpPr>
          <p:spPr bwMode="auto">
            <a:xfrm>
              <a:off x="4464000" y="4176000"/>
              <a:ext cx="590465" cy="2880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221DE2-158A-4926-82E1-E5574271FB23}"/>
                </a:ext>
              </a:extLst>
            </p:cNvPr>
            <p:cNvSpPr/>
            <p:nvPr/>
          </p:nvSpPr>
          <p:spPr bwMode="auto">
            <a:xfrm>
              <a:off x="6084168" y="4176000"/>
              <a:ext cx="590465" cy="2880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FB6D50-5FAD-4247-8205-6A00B48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9F86C9-30B7-5041-A104-2D2A0097D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Maskinoversettelsens historie</a:t>
            </a:r>
          </a:p>
          <a:p>
            <a:r>
              <a:rPr lang="nb-NO" sz="2800" dirty="0"/>
              <a:t>Hvorfor er det vanskelig å oversette?</a:t>
            </a:r>
          </a:p>
          <a:p>
            <a:r>
              <a:rPr lang="nb-NO" sz="2800" dirty="0"/>
              <a:t>Tilnærminger</a:t>
            </a:r>
          </a:p>
          <a:p>
            <a:pPr lvl="1"/>
            <a:r>
              <a:rPr lang="nb-NO" sz="2400" dirty="0"/>
              <a:t>Regelbaserte systemer</a:t>
            </a:r>
          </a:p>
          <a:p>
            <a:pPr lvl="1"/>
            <a:r>
              <a:rPr lang="nb-NO" sz="2400" dirty="0"/>
              <a:t>Statistiske metoder</a:t>
            </a:r>
          </a:p>
          <a:p>
            <a:pPr lvl="1"/>
            <a:r>
              <a:rPr lang="nb-NO" sz="2400" dirty="0"/>
              <a:t>Nevrale modeller</a:t>
            </a:r>
          </a:p>
          <a:p>
            <a:r>
              <a:rPr lang="nb-NO" sz="2800" dirty="0"/>
              <a:t>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EFC3FC-63EC-EA48-A013-C7EECD854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0522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DCCF8B-E367-9E44-B6BC-9BA70B53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BLEU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1796B-530A-3E49-BC8C-E2FFF5A9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3816424" cy="4114800"/>
          </a:xfrm>
        </p:spPr>
        <p:txBody>
          <a:bodyPr/>
          <a:lstStyle/>
          <a:p>
            <a:r>
              <a:rPr lang="nb-NO" dirty="0"/>
              <a:t>Hovedfordelen med BLEU: kan beregnes automatisk!</a:t>
            </a:r>
          </a:p>
          <a:p>
            <a:r>
              <a:rPr lang="nb-NO" dirty="0"/>
              <a:t>Ikke perfekt, men korrelert med oversettelseskvalitet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32842A-F37B-CA4E-8D56-AC2AB80DC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40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940D2D4-B637-9D42-AF33-80338799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60648"/>
            <a:ext cx="4968442" cy="4305984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B6E05755-E387-AB44-B453-EEE10CE8DA12}"/>
              </a:ext>
            </a:extLst>
          </p:cNvPr>
          <p:cNvSpPr txBox="1">
            <a:spLocks/>
          </p:cNvSpPr>
          <p:nvPr/>
        </p:nvSpPr>
        <p:spPr bwMode="auto">
          <a:xfrm>
            <a:off x="217984" y="4367166"/>
            <a:ext cx="8208912" cy="172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kern="0" dirty="0"/>
              <a:t>Men BLEU har også viktige svakheter:</a:t>
            </a:r>
          </a:p>
          <a:p>
            <a:pPr lvl="1"/>
            <a:r>
              <a:rPr lang="nb-NO" kern="0" dirty="0"/>
              <a:t>Ignorerer semantikken i setningen ("ikke" er bare ett ord, men et viktig ord i en setning!)</a:t>
            </a:r>
          </a:p>
          <a:p>
            <a:pPr lvl="1"/>
            <a:r>
              <a:rPr lang="nb-NO" kern="0" dirty="0"/>
              <a:t>Ignorer den globale koherensen / strukturen i setningen</a:t>
            </a:r>
          </a:p>
        </p:txBody>
      </p:sp>
      <p:cxnSp>
        <p:nvCxnSpPr>
          <p:cNvPr id="8" name="Rett pil 7">
            <a:extLst>
              <a:ext uri="{FF2B5EF4-FFF2-40B4-BE49-F238E27FC236}">
                <a16:creationId xmlns:a16="http://schemas.microsoft.com/office/drawing/2014/main" id="{3117830F-DF9D-394C-BB8B-B2D903A0862C}"/>
              </a:ext>
            </a:extLst>
          </p:cNvPr>
          <p:cNvCxnSpPr/>
          <p:nvPr/>
        </p:nvCxnSpPr>
        <p:spPr bwMode="auto">
          <a:xfrm flipV="1">
            <a:off x="3059832" y="3114978"/>
            <a:ext cx="115212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2245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397581-65EB-3843-9F43-8C7C5E49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B2099A-7A41-1440-ADD3-E866320B8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Maskinoversettelse er en av de viktigste (og eldste) anvendelsene av språkteknologi</a:t>
            </a:r>
          </a:p>
          <a:p>
            <a:r>
              <a:rPr lang="nb-NO" dirty="0"/>
              <a:t>Å oversette er vanskelig (også for oss</a:t>
            </a:r>
            <a:r>
              <a:rPr lang="nb-NO"/>
              <a:t>!) på grunn av:</a:t>
            </a:r>
            <a:endParaRPr lang="nb-NO" dirty="0"/>
          </a:p>
          <a:p>
            <a:pPr lvl="1"/>
            <a:r>
              <a:rPr lang="nb-NO" dirty="0"/>
              <a:t>Strukturelle forskjeller mellom språk</a:t>
            </a:r>
          </a:p>
          <a:p>
            <a:pPr lvl="1"/>
            <a:r>
              <a:rPr lang="nb-NO" dirty="0"/>
              <a:t>Flertydigheter (som må løses ut fra konteksten)</a:t>
            </a:r>
          </a:p>
          <a:p>
            <a:r>
              <a:rPr lang="nb-NO" dirty="0"/>
              <a:t>Ulike tilnærminger:</a:t>
            </a:r>
          </a:p>
          <a:p>
            <a:pPr lvl="1"/>
            <a:r>
              <a:rPr lang="nb-NO" dirty="0"/>
              <a:t>Regelbaserte systemer</a:t>
            </a:r>
          </a:p>
          <a:p>
            <a:pPr lvl="1"/>
            <a:r>
              <a:rPr lang="nb-NO" dirty="0"/>
              <a:t>Datadrevne systemer (statistiske og nevrale)</a:t>
            </a:r>
          </a:p>
          <a:p>
            <a:r>
              <a:rPr lang="nb-NO" dirty="0"/>
              <a:t>Evaluering av MT-systemer er langt fra </a:t>
            </a:r>
            <a:r>
              <a:rPr lang="nb-NO"/>
              <a:t>opplagt!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700FC55-7426-2049-9289-B7EDA09DA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710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FB6D50-5FAD-4247-8205-6A00B48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9F86C9-30B7-5041-A104-2D2A0097D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b="1" dirty="0">
                <a:solidFill>
                  <a:srgbClr val="0070C0"/>
                </a:solidFill>
              </a:rPr>
              <a:t>Maskinoversettelsens historie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Hvorfor er det vanskelig å oversette?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Tilnærminger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Regelbaserte systemer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Statistiske metoder</a:t>
            </a: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Nevrale modeller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EFC3FC-63EC-EA48-A013-C7EECD854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399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0F8BAE-41F7-7943-A2AF-47A0483B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Maskinoversettelsens historie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84B4BB-FD74-B441-8CBD-784A307F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1468854"/>
            <a:ext cx="3456384" cy="2798848"/>
          </a:xfrm>
        </p:spPr>
        <p:txBody>
          <a:bodyPr/>
          <a:lstStyle/>
          <a:p>
            <a:r>
              <a:rPr lang="nb-NO" dirty="0"/>
              <a:t>Forskning på maskinoversettelse startet allerede </a:t>
            </a:r>
            <a:r>
              <a:rPr lang="nb-NO"/>
              <a:t>på 1950-tallet</a:t>
            </a:r>
          </a:p>
          <a:p>
            <a:r>
              <a:rPr lang="nb-NO" kern="0"/>
              <a:t>Hovedfokus:   russisk → engelsk (kalde krigen!)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0A68D0-1F40-974A-8674-1EEDCB22BC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5" name="y2mate.com - 1954 Machine Translation Movie_K-HfpsHPmvw_360p" descr="y2mate.com - 1954 Machine Translation Movie_K-HfpsHPmvw_360p">
            <a:hlinkClick r:id="" action="ppaction://media"/>
            <a:extLst>
              <a:ext uri="{FF2B5EF4-FFF2-40B4-BE49-F238E27FC236}">
                <a16:creationId xmlns:a16="http://schemas.microsoft.com/office/drawing/2014/main" id="{A58BAFBD-1367-5247-89BE-83775F1603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7905" y="1468853"/>
            <a:ext cx="4600911" cy="3450683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C6A3BA44-B505-5246-9B0E-5B677BFF2C23}"/>
              </a:ext>
            </a:extLst>
          </p:cNvPr>
          <p:cNvSpPr txBox="1">
            <a:spLocks/>
          </p:cNvSpPr>
          <p:nvPr/>
        </p:nvSpPr>
        <p:spPr bwMode="auto">
          <a:xfrm>
            <a:off x="232560" y="5157192"/>
            <a:ext cx="8271312" cy="88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kern="0"/>
              <a:t>Disse tidlige </a:t>
            </a:r>
            <a:r>
              <a:rPr lang="nb-NO" kern="0" dirty="0"/>
              <a:t>MT-systemene var </a:t>
            </a:r>
            <a:r>
              <a:rPr lang="nb-NO" b="1" kern="0" dirty="0"/>
              <a:t>regelbaserte</a:t>
            </a:r>
            <a:r>
              <a:rPr lang="nb-NO" kern="0" dirty="0"/>
              <a:t> (tospråklige ordbøker og enkle grammatiske regler)</a:t>
            </a:r>
          </a:p>
        </p:txBody>
      </p:sp>
    </p:spTree>
    <p:extLst>
      <p:ext uri="{BB962C8B-B14F-4D97-AF65-F5344CB8AC3E}">
        <p14:creationId xmlns:p14="http://schemas.microsoft.com/office/powerpoint/2010/main" val="30132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630C39-12BF-4743-A495-A797CE55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Maskinoversettelsens historie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FA9CD4-2374-8549-BDA0-359A53270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5544616" cy="4114800"/>
          </a:xfrm>
        </p:spPr>
        <p:txBody>
          <a:bodyPr/>
          <a:lstStyle/>
          <a:p>
            <a:r>
              <a:rPr lang="nb-NO" dirty="0"/>
              <a:t>1950-1990: utvikling av (stadig mer avanserte) regelbaserte systemer</a:t>
            </a:r>
          </a:p>
          <a:p>
            <a:r>
              <a:rPr lang="nb-NO" dirty="0"/>
              <a:t>ALPAC rapport i USA i 1966 kritisk til forskning om maskinoversettelse</a:t>
            </a:r>
          </a:p>
          <a:p>
            <a:pPr lvl="1"/>
            <a:r>
              <a:rPr lang="nb-NO" dirty="0"/>
              <a:t>konkluderte med at MT var "dyrere, mindre nøyaktig og tregere enn menneskelig oversettelse"</a:t>
            </a:r>
          </a:p>
          <a:p>
            <a:pPr lvl="1"/>
            <a:r>
              <a:rPr lang="nb-NO"/>
              <a:t>Drastisk reduksjon i finansieringsmidler </a:t>
            </a:r>
            <a:r>
              <a:rPr lang="nb-NO" dirty="0"/>
              <a:t>i over et tiår</a:t>
            </a:r>
          </a:p>
          <a:p>
            <a:r>
              <a:rPr lang="nb-NO" dirty="0"/>
              <a:t>1970: første kommersielle systemer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778BA04-0121-784A-BED2-C6154A2D3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8" name="Bilde 7" descr="Et bilde som inneholder datamaskin, kjøkken, ovn, klokke&#10;&#10;Automatisk generert beskrivelse">
            <a:extLst>
              <a:ext uri="{FF2B5EF4-FFF2-40B4-BE49-F238E27FC236}">
                <a16:creationId xmlns:a16="http://schemas.microsoft.com/office/drawing/2014/main" id="{C3F57128-73B2-204E-A0D2-F51982B0B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38" y="1524001"/>
            <a:ext cx="3032341" cy="2193032"/>
          </a:xfrm>
          <a:prstGeom prst="rect">
            <a:avLst/>
          </a:prstGeom>
        </p:spPr>
      </p:pic>
      <p:pic>
        <p:nvPicPr>
          <p:cNvPr id="9" name="SYSTRAN-Logo.jpg" descr="SYSTRAN-Logo.jpg">
            <a:extLst>
              <a:ext uri="{FF2B5EF4-FFF2-40B4-BE49-F238E27FC236}">
                <a16:creationId xmlns:a16="http://schemas.microsoft.com/office/drawing/2014/main" id="{9DA46DC6-454D-B840-AB28-D955552E3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587" y="4903544"/>
            <a:ext cx="3078110" cy="8609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2551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095CC8-79DA-3840-999C-37EA0E0A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Maskinoversettelsens historie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D8B5E6-4426-6840-8B21-04DEED48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6264696" cy="4114800"/>
          </a:xfrm>
        </p:spPr>
        <p:txBody>
          <a:bodyPr/>
          <a:lstStyle/>
          <a:p>
            <a:r>
              <a:rPr lang="nb-NO" dirty="0"/>
              <a:t>Fra 1990: utvikling av de første statistiske modellene for maskinoversettelse (SMT: «</a:t>
            </a:r>
            <a:r>
              <a:rPr lang="nb-NO" i="1" dirty="0"/>
              <a:t>Statistical Machine </a:t>
            </a:r>
            <a:r>
              <a:rPr lang="nb-NO" i="1" dirty="0" err="1"/>
              <a:t>Translation</a:t>
            </a:r>
            <a:r>
              <a:rPr lang="nb-NO" dirty="0"/>
              <a:t>»)</a:t>
            </a:r>
          </a:p>
          <a:p>
            <a:r>
              <a:rPr lang="nb-NO" dirty="0"/>
              <a:t>2000-2010: SMT-modeller blir </a:t>
            </a:r>
            <a:r>
              <a:rPr lang="nb-NO" dirty="0" err="1"/>
              <a:t>mainstream</a:t>
            </a:r>
            <a:r>
              <a:rPr lang="nb-NO" dirty="0"/>
              <a:t> i forskningsmiljøer og kommersielle systemer</a:t>
            </a:r>
          </a:p>
          <a:p>
            <a:pPr lvl="1"/>
            <a:r>
              <a:rPr lang="nb-NO" dirty="0"/>
              <a:t>2006: Lansering av Google Translate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6C4E774-3526-174C-B80E-1B7FB0883A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9" name="Bilde 8" descr="Et bilde som inneholder bygning&#10;&#10;Automatisk generert beskrivelse">
            <a:extLst>
              <a:ext uri="{FF2B5EF4-FFF2-40B4-BE49-F238E27FC236}">
                <a16:creationId xmlns:a16="http://schemas.microsoft.com/office/drawing/2014/main" id="{B5F80D91-2E4B-6449-AA6A-838427C8C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05" y="1709826"/>
            <a:ext cx="2078175" cy="831270"/>
          </a:xfrm>
          <a:prstGeom prst="rect">
            <a:avLst/>
          </a:prstGeom>
        </p:spPr>
      </p:pic>
      <p:pic>
        <p:nvPicPr>
          <p:cNvPr id="10" name="google-translate-logo.png" descr="google-translate-logo.png">
            <a:extLst>
              <a:ext uri="{FF2B5EF4-FFF2-40B4-BE49-F238E27FC236}">
                <a16:creationId xmlns:a16="http://schemas.microsoft.com/office/drawing/2014/main" id="{DB472141-AB4D-F248-8027-EB4141727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141" y="3003180"/>
            <a:ext cx="2919644" cy="14220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39CB2410-9ABA-044F-BE12-FE0A069A9BA8}"/>
              </a:ext>
            </a:extLst>
          </p:cNvPr>
          <p:cNvSpPr txBox="1">
            <a:spLocks/>
          </p:cNvSpPr>
          <p:nvPr/>
        </p:nvSpPr>
        <p:spPr bwMode="auto">
          <a:xfrm>
            <a:off x="251520" y="4578022"/>
            <a:ext cx="8488560" cy="137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kern="0" dirty="0"/>
              <a:t>Fra 2013: Nevrale modeller (NMT: «</a:t>
            </a:r>
            <a:r>
              <a:rPr lang="nb-NO" i="1" kern="0" dirty="0"/>
              <a:t>Neural Machine </a:t>
            </a:r>
            <a:r>
              <a:rPr lang="nb-NO" i="1" kern="0" dirty="0" err="1"/>
              <a:t>Translation</a:t>
            </a:r>
            <a:r>
              <a:rPr lang="nb-NO" kern="0" dirty="0"/>
              <a:t>») stadig mer populære, og dominerer feltet</a:t>
            </a:r>
          </a:p>
          <a:p>
            <a:pPr lvl="1"/>
            <a:r>
              <a:rPr lang="nb-NO" kern="0" dirty="0"/>
              <a:t>Google Translate nå basert på NMT!</a:t>
            </a:r>
          </a:p>
        </p:txBody>
      </p:sp>
    </p:spTree>
    <p:extLst>
      <p:ext uri="{BB962C8B-B14F-4D97-AF65-F5344CB8AC3E}">
        <p14:creationId xmlns:p14="http://schemas.microsoft.com/office/powerpoint/2010/main" val="25959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C43582-B46B-3644-B492-0284418E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Fremskritt i oversettelseskvalitet</a:t>
            </a:r>
          </a:p>
        </p:txBody>
      </p:sp>
      <p:pic>
        <p:nvPicPr>
          <p:cNvPr id="6" name="Plassholder for innhold 5" descr="Et bilde som inneholder tekst&#10;&#10;Automatisk generert beskrivelse">
            <a:extLst>
              <a:ext uri="{FF2B5EF4-FFF2-40B4-BE49-F238E27FC236}">
                <a16:creationId xmlns:a16="http://schemas.microsoft.com/office/drawing/2014/main" id="{30226614-7BFD-E147-905D-7004EBB1C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1524000"/>
            <a:ext cx="6987653" cy="4114800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368FFE-3BE5-1B47-BE43-D97BD8611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FFD33B-4D7D-6A4E-B72D-D74772054AA1}"/>
              </a:ext>
            </a:extLst>
          </p:cNvPr>
          <p:cNvSpPr/>
          <p:nvPr/>
        </p:nvSpPr>
        <p:spPr>
          <a:xfrm>
            <a:off x="1568828" y="6099393"/>
            <a:ext cx="73236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700" dirty="0"/>
              <a:t>[ </a:t>
            </a:r>
            <a:r>
              <a:rPr lang="nb-NO" sz="1700" dirty="0">
                <a:hlinkClick r:id="rId3"/>
              </a:rPr>
              <a:t>https://iconictranslation.com/what-we-do/neural-machine-translation/</a:t>
            </a:r>
            <a:r>
              <a:rPr lang="nb-NO" sz="1700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406042893"/>
      </p:ext>
    </p:extLst>
  </p:cSld>
  <p:clrMapOvr>
    <a:masterClrMapping/>
  </p:clrMapOvr>
</p:sld>
</file>

<file path=ppt/theme/theme1.xml><?xml version="1.0" encoding="utf-8"?>
<a:theme xmlns:a="http://schemas.openxmlformats.org/drawingml/2006/main" name="mal-2010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8396CC"/>
      </a:accent1>
      <a:accent2>
        <a:srgbClr val="4662B3"/>
      </a:accent2>
      <a:accent3>
        <a:srgbClr val="4662B3"/>
      </a:accent3>
      <a:accent4>
        <a:srgbClr val="000000"/>
      </a:accent4>
      <a:accent5>
        <a:srgbClr val="C1C9E2"/>
      </a:accent5>
      <a:accent6>
        <a:srgbClr val="3F58A2"/>
      </a:accent6>
      <a:hlink>
        <a:srgbClr val="082E9A"/>
      </a:hlink>
      <a:folHlink>
        <a:srgbClr val="C1CBE6"/>
      </a:folHlink>
    </a:clrScheme>
    <a:fontScheme name="NR-slides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white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baseline="0" dirty="0" smtClean="0"/>
        </a:defPPr>
      </a:lstStyle>
    </a:txDef>
  </a:objectDefaults>
  <a:extraClrSchemeLst>
    <a:extraClrScheme>
      <a:clrScheme name="NR-slides-white 1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8396CC"/>
        </a:accent1>
        <a:accent2>
          <a:srgbClr val="4662B3"/>
        </a:accent2>
        <a:accent3>
          <a:srgbClr val="DCDCDC"/>
        </a:accent3>
        <a:accent4>
          <a:srgbClr val="000000"/>
        </a:accent4>
        <a:accent5>
          <a:srgbClr val="C1C9E2"/>
        </a:accent5>
        <a:accent6>
          <a:srgbClr val="3F58A2"/>
        </a:accent6>
        <a:hlink>
          <a:srgbClr val="082E9A"/>
        </a:hlink>
        <a:folHlink>
          <a:srgbClr val="C1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2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1ECDFF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BE3FF"/>
        </a:accent5>
        <a:accent6>
          <a:srgbClr val="919191"/>
        </a:accent6>
        <a:hlink>
          <a:srgbClr val="C2F1F6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3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F0B400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F6D6AA"/>
        </a:accent5>
        <a:accent6>
          <a:srgbClr val="919191"/>
        </a:accent6>
        <a:hlink>
          <a:srgbClr val="FFE69F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4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00C832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AE0AD"/>
        </a:accent5>
        <a:accent6>
          <a:srgbClr val="919191"/>
        </a:accent6>
        <a:hlink>
          <a:srgbClr val="9BFFB3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0</TotalTime>
  <Words>1956</Words>
  <Application>Microsoft Office PowerPoint</Application>
  <PresentationFormat>On-screen Show (4:3)</PresentationFormat>
  <Paragraphs>358</Paragraphs>
  <Slides>41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Helvetica</vt:lpstr>
      <vt:lpstr>Palatino</vt:lpstr>
      <vt:lpstr>Times New Roman</vt:lpstr>
      <vt:lpstr>Wingdings</vt:lpstr>
      <vt:lpstr>mal-2010</vt:lpstr>
      <vt:lpstr>Maskinoversettelse</vt:lpstr>
      <vt:lpstr>Maskinoversettelse</vt:lpstr>
      <vt:lpstr>Maskinoversettelse</vt:lpstr>
      <vt:lpstr>Plan for i dag</vt:lpstr>
      <vt:lpstr>Plan for i dag</vt:lpstr>
      <vt:lpstr>Maskinoversettelsens historie</vt:lpstr>
      <vt:lpstr>Maskinoversettelsens historie</vt:lpstr>
      <vt:lpstr>Maskinoversettelsens historie</vt:lpstr>
      <vt:lpstr>Fremskritt i oversettelseskvalitet</vt:lpstr>
      <vt:lpstr>Plan for i dag</vt:lpstr>
      <vt:lpstr>Babels tårn</vt:lpstr>
      <vt:lpstr>Utfordringer: morfologi</vt:lpstr>
      <vt:lpstr>Utfordringer: syntaks</vt:lpstr>
      <vt:lpstr>Utfordringer</vt:lpstr>
      <vt:lpstr>Utfordringer</vt:lpstr>
      <vt:lpstr>Utfordringer</vt:lpstr>
      <vt:lpstr>Utfordringer</vt:lpstr>
      <vt:lpstr>Plan for i dag</vt:lpstr>
      <vt:lpstr>Regelbaserte systemer</vt:lpstr>
      <vt:lpstr>Regelbaserte systemer</vt:lpstr>
      <vt:lpstr>Statistiske metoder</vt:lpstr>
      <vt:lpstr>Rosettasteinen</vt:lpstr>
      <vt:lpstr>Statistiske metoder</vt:lpstr>
      <vt:lpstr>Statistiske metoder</vt:lpstr>
      <vt:lpstr>Statistisk modell</vt:lpstr>
      <vt:lpstr>Dekoding (beam search)</vt:lpstr>
      <vt:lpstr>Nevrale modeller</vt:lpstr>
      <vt:lpstr>Nevrale modeller</vt:lpstr>
      <vt:lpstr>Seq2seq modell</vt:lpstr>
      <vt:lpstr>Seq2seq modell med "attention"</vt:lpstr>
      <vt:lpstr>Transformers</vt:lpstr>
      <vt:lpstr>Tilnærminger</vt:lpstr>
      <vt:lpstr>Er maskinoversettelse «løst»?</vt:lpstr>
      <vt:lpstr>Plan for i dag</vt:lpstr>
      <vt:lpstr>Evaluering</vt:lpstr>
      <vt:lpstr>Evaluering</vt:lpstr>
      <vt:lpstr>BLEU</vt:lpstr>
      <vt:lpstr>BLEU</vt:lpstr>
      <vt:lpstr>BLEU</vt:lpstr>
      <vt:lpstr>BLEU</vt:lpstr>
      <vt:lpstr>Oppsummering</vt:lpstr>
    </vt:vector>
  </TitlesOfParts>
  <Company>Norsk Regnesentral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BalPrice Update</dc:title>
  <dc:creator>Annabelle Redelmeier</dc:creator>
  <cp:lastModifiedBy>Pierre Lison</cp:lastModifiedBy>
  <cp:revision>594</cp:revision>
  <cp:lastPrinted>2019-02-12T08:32:36Z</cp:lastPrinted>
  <dcterms:created xsi:type="dcterms:W3CDTF">2019-02-04T08:36:45Z</dcterms:created>
  <dcterms:modified xsi:type="dcterms:W3CDTF">2022-04-20T09:49:49Z</dcterms:modified>
</cp:coreProperties>
</file>