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7" r:id="rId1"/>
  </p:sldMasterIdLst>
  <p:notesMasterIdLst>
    <p:notesMasterId r:id="rId34"/>
  </p:notesMasterIdLst>
  <p:handoutMasterIdLst>
    <p:handoutMasterId r:id="rId35"/>
  </p:handoutMasterIdLst>
  <p:sldIdLst>
    <p:sldId id="777" r:id="rId2"/>
    <p:sldId id="778" r:id="rId3"/>
    <p:sldId id="774" r:id="rId4"/>
    <p:sldId id="342" r:id="rId5"/>
    <p:sldId id="363" r:id="rId6"/>
    <p:sldId id="779" r:id="rId7"/>
    <p:sldId id="450" r:id="rId8"/>
    <p:sldId id="660" r:id="rId9"/>
    <p:sldId id="763" r:id="rId10"/>
    <p:sldId id="387" r:id="rId11"/>
    <p:sldId id="388" r:id="rId12"/>
    <p:sldId id="663" r:id="rId13"/>
    <p:sldId id="664" r:id="rId14"/>
    <p:sldId id="665" r:id="rId15"/>
    <p:sldId id="765" r:id="rId16"/>
    <p:sldId id="764" r:id="rId17"/>
    <p:sldId id="451" r:id="rId18"/>
    <p:sldId id="782" r:id="rId19"/>
    <p:sldId id="691" r:id="rId20"/>
    <p:sldId id="453" r:id="rId21"/>
    <p:sldId id="454" r:id="rId22"/>
    <p:sldId id="692" r:id="rId23"/>
    <p:sldId id="455" r:id="rId24"/>
    <p:sldId id="693" r:id="rId25"/>
    <p:sldId id="694" r:id="rId26"/>
    <p:sldId id="783" r:id="rId27"/>
    <p:sldId id="685" r:id="rId28"/>
    <p:sldId id="686" r:id="rId29"/>
    <p:sldId id="687" r:id="rId30"/>
    <p:sldId id="688" r:id="rId31"/>
    <p:sldId id="689" r:id="rId32"/>
    <p:sldId id="690" r:id="rId33"/>
  </p:sldIdLst>
  <p:sldSz cx="9144000" cy="6858000" type="screen4x3"/>
  <p:notesSz cx="6858000" cy="9144000"/>
  <p:defaultTextStyle>
    <a:defPPr>
      <a:defRPr lang="en-GB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charset="0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charset="0"/>
        <a:ea typeface="ＭＳ Ｐゴシック" charset="0"/>
        <a:cs typeface="ＭＳ Ｐゴシック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charset="0"/>
        <a:ea typeface="ＭＳ Ｐゴシック" charset="0"/>
        <a:cs typeface="ＭＳ Ｐゴシック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charset="0"/>
        <a:ea typeface="ＭＳ Ｐゴシック" charset="0"/>
        <a:cs typeface="ＭＳ Ｐゴシック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Tahoma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Tahoma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Tahoma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Tahoma" charset="0"/>
        <a:ea typeface="ＭＳ Ｐゴシック" charset="0"/>
        <a:cs typeface="ＭＳ Ｐゴシック" charset="0"/>
      </a:defRPr>
    </a:lvl9pPr>
  </p:defaultTextStyle>
  <p:extLst>
    <p:ext uri="{521415D9-36F7-43E2-AB2F-B90AF26B5E84}">
      <p14:sectionLst xmlns:p14="http://schemas.microsoft.com/office/powerpoint/2010/main">
        <p14:section name="Motivation" id="{3A677511-381B-FA4E-A5F1-1A08F316C4A7}">
          <p14:sldIdLst>
            <p14:sldId id="777"/>
          </p14:sldIdLst>
        </p14:section>
        <p14:section name="Routing principles" id="{471B0BC5-45B3-4949-BBE4-D6B2142739FB}">
          <p14:sldIdLst>
            <p14:sldId id="778"/>
            <p14:sldId id="774"/>
            <p14:sldId id="342"/>
            <p14:sldId id="363"/>
          </p14:sldIdLst>
        </p14:section>
        <p14:section name="routing intro" id="{C10EBCFF-8C5E-0846-B030-68A73A6FCF68}">
          <p14:sldIdLst>
            <p14:sldId id="779"/>
            <p14:sldId id="450"/>
            <p14:sldId id="660"/>
            <p14:sldId id="763"/>
            <p14:sldId id="387"/>
            <p14:sldId id="388"/>
            <p14:sldId id="663"/>
            <p14:sldId id="664"/>
            <p14:sldId id="665"/>
            <p14:sldId id="765"/>
            <p14:sldId id="764"/>
            <p14:sldId id="451"/>
          </p14:sldIdLst>
        </p14:section>
        <p14:section name="Motivation" id="{7EF5F3EB-0FCB-434F-B6CA-7BC6AAF33907}">
          <p14:sldIdLst>
            <p14:sldId id="782"/>
          </p14:sldIdLst>
        </p14:section>
        <p14:section name="link state routing" id="{25593FC1-5B34-9B40-B0D1-B1FAEA7FEF9C}">
          <p14:sldIdLst>
            <p14:sldId id="691"/>
            <p14:sldId id="453"/>
            <p14:sldId id="454"/>
            <p14:sldId id="692"/>
            <p14:sldId id="455"/>
            <p14:sldId id="693"/>
            <p14:sldId id="694"/>
          </p14:sldIdLst>
        </p14:section>
        <p14:section name="Motivation" id="{1E94F14F-3027-5A4B-B176-CDB8384C6FDF}">
          <p14:sldIdLst>
            <p14:sldId id="783"/>
          </p14:sldIdLst>
        </p14:section>
        <p14:section name="Distance vector" id="{BFCDD2D3-EDA7-1C48-8B5B-3B9CD88D6AAE}">
          <p14:sldIdLst>
            <p14:sldId id="685"/>
            <p14:sldId id="686"/>
            <p14:sldId id="687"/>
            <p14:sldId id="688"/>
            <p14:sldId id="689"/>
            <p14:sldId id="690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0432FF"/>
    <a:srgbClr val="FF9300"/>
    <a:srgbClr val="00FDFF"/>
    <a:srgbClr val="FFD579"/>
    <a:srgbClr val="7A81FF"/>
    <a:srgbClr val="FF7E79"/>
    <a:srgbClr val="0096FF"/>
    <a:srgbClr val="FF2600"/>
    <a:srgbClr val="1600FF"/>
    <a:srgbClr val="06AB7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0940"/>
    <p:restoredTop sz="81837" autoAdjust="0"/>
  </p:normalViewPr>
  <p:slideViewPr>
    <p:cSldViewPr snapToGrid="0">
      <p:cViewPr varScale="1">
        <p:scale>
          <a:sx n="103" d="100"/>
          <a:sy n="103" d="100"/>
        </p:scale>
        <p:origin x="2720" y="1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1447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handoutMaster" Target="handoutMasters/handoutMaster1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 smtClean="0">
                <a:latin typeface="Times New Roman" charset="0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latin typeface="Times New Roman" charset="0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072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 smtClean="0">
                <a:latin typeface="Times New Roman" charset="0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072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latin typeface="Times New Roman" charset="0"/>
                <a:cs typeface="+mn-cs"/>
              </a:defRPr>
            </a:lvl1pPr>
          </a:lstStyle>
          <a:p>
            <a:pPr>
              <a:defRPr/>
            </a:pPr>
            <a:fld id="{45D9A20B-537F-284C-B866-9242820ABC8F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7452211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 smtClean="0">
                <a:latin typeface="Times New Roman" charset="0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latin typeface="Times New Roman" charset="0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331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xmlns="" val="1"/>
            </a:ext>
          </a:extLst>
        </p:spPr>
      </p:sp>
      <p:sp>
        <p:nvSpPr>
          <p:cNvPr id="1331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/>
              <a:t>Click to 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</a:p>
        </p:txBody>
      </p:sp>
      <p:sp>
        <p:nvSpPr>
          <p:cNvPr id="1331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 smtClean="0">
                <a:latin typeface="Times New Roman" charset="0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331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latin typeface="Times New Roman" charset="0"/>
                <a:cs typeface="+mn-cs"/>
              </a:defRPr>
            </a:lvl1pPr>
          </a:lstStyle>
          <a:p>
            <a:pPr>
              <a:defRPr/>
            </a:pPr>
            <a:fld id="{DD29E037-B1DD-4743-9384-70CA6E41B7CB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5214690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0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5E5DDBA-9E75-464D-A168-707F13D8A618}" type="slidenum">
              <a:rPr lang="en-US"/>
              <a:pPr/>
              <a:t>1</a:t>
            </a:fld>
            <a:endParaRPr lang="en-US"/>
          </a:p>
        </p:txBody>
      </p:sp>
      <p:sp>
        <p:nvSpPr>
          <p:cNvPr id="11612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612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78701406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5E5DDBA-9E75-464D-A168-707F13D8A618}" type="slidenum">
              <a:rPr lang="en-US"/>
              <a:pPr/>
              <a:t>2</a:t>
            </a:fld>
            <a:endParaRPr lang="en-US"/>
          </a:p>
        </p:txBody>
      </p:sp>
      <p:sp>
        <p:nvSpPr>
          <p:cNvPr id="11612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612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66267054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D29E037-B1DD-4743-9384-70CA6E41B7CB}" type="slidenum">
              <a:rPr lang="en-GB" smtClean="0"/>
              <a:pPr>
                <a:defRPr/>
              </a:pPr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8054113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5E5DDBA-9E75-464D-A168-707F13D8A618}" type="slidenum">
              <a:rPr lang="en-US"/>
              <a:pPr/>
              <a:t>6</a:t>
            </a:fld>
            <a:endParaRPr lang="en-US"/>
          </a:p>
        </p:txBody>
      </p:sp>
      <p:sp>
        <p:nvSpPr>
          <p:cNvPr id="11612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612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08036576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Inkowik@wikipedia</a:t>
            </a:r>
            <a:r>
              <a:rPr lang="en-US" dirty="0"/>
              <a:t> -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D29E037-B1DD-4743-9384-70CA6E41B7CB}" type="slidenum">
              <a:rPr lang="en-GB" smtClean="0"/>
              <a:pPr>
                <a:defRPr/>
              </a:pPr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7778877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5E5DDBA-9E75-464D-A168-707F13D8A618}" type="slidenum">
              <a:rPr lang="en-US"/>
              <a:pPr/>
              <a:t>18</a:t>
            </a:fld>
            <a:endParaRPr lang="en-US"/>
          </a:p>
        </p:txBody>
      </p:sp>
      <p:sp>
        <p:nvSpPr>
          <p:cNvPr id="11612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612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76442130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5E5DDBA-9E75-464D-A168-707F13D8A618}" type="slidenum">
              <a:rPr lang="en-US"/>
              <a:pPr/>
              <a:t>26</a:t>
            </a:fld>
            <a:endParaRPr lang="en-US"/>
          </a:p>
        </p:txBody>
      </p:sp>
      <p:sp>
        <p:nvSpPr>
          <p:cNvPr id="11612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612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40278365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Eurostile"/>
                <a:cs typeface="Eurostile"/>
              </a:defRPr>
            </a:lvl1pPr>
          </a:lstStyle>
          <a:p>
            <a:r>
              <a:rPr lang="nb-NO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Eurostile"/>
                <a:cs typeface="Eurostile"/>
              </a:defRPr>
            </a:lvl1pPr>
            <a:lvl2pPr>
              <a:defRPr>
                <a:latin typeface="Eurostile"/>
                <a:cs typeface="Eurostile"/>
              </a:defRPr>
            </a:lvl2pPr>
            <a:lvl3pPr>
              <a:defRPr>
                <a:latin typeface="Eurostile"/>
                <a:cs typeface="Eurostile"/>
              </a:defRPr>
            </a:lvl3pPr>
            <a:lvl4pPr>
              <a:defRPr>
                <a:latin typeface="Eurostile"/>
                <a:cs typeface="Eurostile"/>
              </a:defRPr>
            </a:lvl4pPr>
            <a:lvl5pPr>
              <a:defRPr>
                <a:latin typeface="Eurostile"/>
                <a:cs typeface="Eurostile"/>
              </a:defRPr>
            </a:lvl5pPr>
          </a:lstStyle>
          <a:p>
            <a:pPr lvl="0"/>
            <a:r>
              <a:rPr lang="nb-NO"/>
              <a:t>Click to edit Master text styles</a:t>
            </a:r>
          </a:p>
          <a:p>
            <a:pPr lvl="1"/>
            <a:r>
              <a:rPr lang="nb-NO"/>
              <a:t>Second level</a:t>
            </a:r>
          </a:p>
          <a:p>
            <a:pPr lvl="2"/>
            <a:r>
              <a:rPr lang="nb-NO"/>
              <a:t>Third level</a:t>
            </a:r>
          </a:p>
          <a:p>
            <a:pPr lvl="3"/>
            <a:r>
              <a:rPr lang="nb-NO"/>
              <a:t>Fourth level</a:t>
            </a:r>
          </a:p>
          <a:p>
            <a:pPr lvl="4"/>
            <a:r>
              <a:rPr lang="nb-NO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A1BA62-0403-604D-B3B8-E975FE1722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0938" y="214313"/>
            <a:ext cx="7793037" cy="98266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A00C3D4-54B2-D24F-87E6-4691CE29A976}"/>
              </a:ext>
            </a:extLst>
          </p:cNvPr>
          <p:cNvSpPr>
            <a:spLocks noGrp="1"/>
          </p:cNvSpPr>
          <p:nvPr>
            <p:ph type="body" sz="half" idx="1"/>
          </p:nvPr>
        </p:nvSpPr>
        <p:spPr>
          <a:xfrm>
            <a:off x="1182688" y="1268413"/>
            <a:ext cx="3810000" cy="48641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3D700A9-EFC4-2D47-8168-31481F2C66CD}"/>
              </a:ext>
            </a:extLst>
          </p:cNvPr>
          <p:cNvSpPr>
            <a:spLocks noGrp="1"/>
          </p:cNvSpPr>
          <p:nvPr>
            <p:ph sz="quarter" idx="2"/>
          </p:nvPr>
        </p:nvSpPr>
        <p:spPr>
          <a:xfrm>
            <a:off x="5145088" y="1268413"/>
            <a:ext cx="3810000" cy="23558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C40AF2AC-EA36-DA4B-BABE-ACC38CA756AF}"/>
              </a:ext>
            </a:extLst>
          </p:cNvPr>
          <p:cNvSpPr>
            <a:spLocks noGrp="1"/>
          </p:cNvSpPr>
          <p:nvPr>
            <p:ph sz="quarter" idx="3"/>
          </p:nvPr>
        </p:nvSpPr>
        <p:spPr>
          <a:xfrm>
            <a:off x="5145088" y="3776663"/>
            <a:ext cx="3810000" cy="23558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7622165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el und Text über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2"/>
          <p:cNvSpPr>
            <a:spLocks noGrp="1"/>
          </p:cNvSpPr>
          <p:nvPr>
            <p:ph type="body" sz="half" idx="1"/>
          </p:nvPr>
        </p:nvSpPr>
        <p:spPr>
          <a:xfrm>
            <a:off x="250825" y="989013"/>
            <a:ext cx="8637588" cy="2713037"/>
          </a:xfr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250825" y="3854450"/>
            <a:ext cx="8637588" cy="2713038"/>
          </a:xfr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0"/>
          </p:nvPr>
        </p:nvSpPr>
        <p:spPr>
          <a:xfrm>
            <a:off x="250825" y="6597650"/>
            <a:ext cx="5868988" cy="2317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de-DE"/>
          </a:p>
        </p:txBody>
      </p:sp>
      <p:sp>
        <p:nvSpPr>
          <p:cNvPr id="6" name="Titel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18185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Eurostile"/>
                <a:cs typeface="Eurostile"/>
              </a:defRPr>
            </a:lvl1pPr>
          </a:lstStyle>
          <a:p>
            <a:r>
              <a:rPr lang="nb-NO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65767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>
  <p:cSld name="Title and Content ov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0938" y="214313"/>
            <a:ext cx="7793037" cy="982662"/>
          </a:xfrm>
        </p:spPr>
        <p:txBody>
          <a:bodyPr/>
          <a:lstStyle/>
          <a:p>
            <a:r>
              <a:rPr lang="nb-NO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55650" y="1341438"/>
            <a:ext cx="8199438" cy="2319337"/>
          </a:xfrm>
        </p:spPr>
        <p:txBody>
          <a:bodyPr/>
          <a:lstStyle/>
          <a:p>
            <a:pPr lvl="0"/>
            <a:r>
              <a:rPr lang="nb-NO"/>
              <a:t>Click to edit Master text styles</a:t>
            </a:r>
          </a:p>
          <a:p>
            <a:pPr lvl="1"/>
            <a:r>
              <a:rPr lang="nb-NO"/>
              <a:t>Second level</a:t>
            </a:r>
          </a:p>
          <a:p>
            <a:pPr lvl="2"/>
            <a:r>
              <a:rPr lang="nb-NO"/>
              <a:t>Third level</a:t>
            </a:r>
          </a:p>
          <a:p>
            <a:pPr lvl="3"/>
            <a:r>
              <a:rPr lang="nb-NO"/>
              <a:t>Fourth level</a:t>
            </a:r>
          </a:p>
          <a:p>
            <a:pPr lvl="4"/>
            <a:r>
              <a:rPr lang="nb-NO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55650" y="3813175"/>
            <a:ext cx="8199438" cy="2319338"/>
          </a:xfrm>
        </p:spPr>
        <p:txBody>
          <a:bodyPr/>
          <a:lstStyle/>
          <a:p>
            <a:pPr lvl="0"/>
            <a:r>
              <a:rPr lang="nb-NO"/>
              <a:t>Click to edit Master text styles</a:t>
            </a:r>
          </a:p>
          <a:p>
            <a:pPr lvl="1"/>
            <a:r>
              <a:rPr lang="nb-NO"/>
              <a:t>Second level</a:t>
            </a:r>
          </a:p>
          <a:p>
            <a:pPr lvl="2"/>
            <a:r>
              <a:rPr lang="nb-NO"/>
              <a:t>Third level</a:t>
            </a:r>
          </a:p>
          <a:p>
            <a:pPr lvl="3"/>
            <a:r>
              <a:rPr lang="nb-NO"/>
              <a:t>Fourth level</a:t>
            </a:r>
          </a:p>
          <a:p>
            <a:pPr lvl="4"/>
            <a:r>
              <a:rPr lang="nb-NO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6016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7" name="Titel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71444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0"/>
          </p:nvPr>
        </p:nvSpPr>
        <p:spPr>
          <a:xfrm>
            <a:off x="250825" y="6689999"/>
            <a:ext cx="5868988" cy="168002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de-DE"/>
          </a:p>
          <a:p>
            <a:pPr>
              <a:defRPr/>
            </a:pPr>
            <a:endParaRPr lang="de-DE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08080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5084" name="Rectangle 12"/>
          <p:cNvSpPr>
            <a:spLocks noGrp="1" noChangeArrowheads="1"/>
          </p:cNvSpPr>
          <p:nvPr>
            <p:ph type="ctrTitle"/>
          </p:nvPr>
        </p:nvSpPr>
        <p:spPr>
          <a:xfrm>
            <a:off x="638175" y="1708150"/>
            <a:ext cx="7772400" cy="1462088"/>
          </a:xfrm>
        </p:spPr>
        <p:txBody>
          <a:bodyPr rIns="91440"/>
          <a:lstStyle>
            <a:lvl1pPr algn="ctr">
              <a:defRPr/>
            </a:lvl1pPr>
          </a:lstStyle>
          <a:p>
            <a:pPr lvl="0"/>
            <a:r>
              <a:rPr lang="en-US" noProof="0"/>
              <a:t>Click to edit Master title style</a:t>
            </a:r>
          </a:p>
        </p:txBody>
      </p:sp>
      <p:sp>
        <p:nvSpPr>
          <p:cNvPr id="515085" name="Rectangle 1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 rIns="91440"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pPr lvl="0"/>
            <a:r>
              <a:rPr lang="en-US" noProof="0"/>
              <a:t>Click to edit Master subtitle style</a:t>
            </a:r>
          </a:p>
        </p:txBody>
      </p:sp>
      <p:sp>
        <p:nvSpPr>
          <p:cNvPr id="515098" name="Line 26"/>
          <p:cNvSpPr>
            <a:spLocks noChangeShapeType="1"/>
          </p:cNvSpPr>
          <p:nvPr/>
        </p:nvSpPr>
        <p:spPr bwMode="auto">
          <a:xfrm>
            <a:off x="0" y="0"/>
            <a:ext cx="457200" cy="0"/>
          </a:xfrm>
          <a:prstGeom prst="line">
            <a:avLst/>
          </a:prstGeom>
          <a:noFill/>
          <a:ln w="0">
            <a:solidFill>
              <a:srgbClr val="FEFFFF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b-NO"/>
          </a:p>
        </p:txBody>
      </p:sp>
      <p:pic>
        <p:nvPicPr>
          <p:cNvPr id="515097" name="Picture 25" descr="ppt7" hidden="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1450" y="2155825"/>
            <a:ext cx="1397000" cy="1276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15099" name="Line 27"/>
          <p:cNvSpPr>
            <a:spLocks noChangeShapeType="1"/>
          </p:cNvSpPr>
          <p:nvPr/>
        </p:nvSpPr>
        <p:spPr bwMode="auto">
          <a:xfrm>
            <a:off x="0" y="0"/>
            <a:ext cx="457200" cy="0"/>
          </a:xfrm>
          <a:prstGeom prst="line">
            <a:avLst/>
          </a:prstGeom>
          <a:noFill/>
          <a:ln w="0">
            <a:solidFill>
              <a:srgbClr val="FEFFFF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b-NO"/>
          </a:p>
        </p:txBody>
      </p:sp>
      <p:sp>
        <p:nvSpPr>
          <p:cNvPr id="515091" name="Rectangle 19"/>
          <p:cNvSpPr>
            <a:spLocks noChangeArrowheads="1"/>
          </p:cNvSpPr>
          <p:nvPr/>
        </p:nvSpPr>
        <p:spPr bwMode="auto">
          <a:xfrm>
            <a:off x="171450" y="2155825"/>
            <a:ext cx="1397000" cy="1276350"/>
          </a:xfrm>
          <a:prstGeom prst="rect">
            <a:avLst/>
          </a:prstGeom>
          <a:gradFill rotWithShape="1">
            <a:gsLst>
              <a:gs pos="0">
                <a:srgbClr val="FE7519"/>
              </a:gs>
              <a:gs pos="100000">
                <a:srgbClr val="FFFFFF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b-NO"/>
          </a:p>
        </p:txBody>
      </p:sp>
      <p:sp>
        <p:nvSpPr>
          <p:cNvPr id="515101" name="Line 29"/>
          <p:cNvSpPr>
            <a:spLocks noChangeShapeType="1"/>
          </p:cNvSpPr>
          <p:nvPr/>
        </p:nvSpPr>
        <p:spPr bwMode="auto">
          <a:xfrm>
            <a:off x="0" y="0"/>
            <a:ext cx="457200" cy="0"/>
          </a:xfrm>
          <a:prstGeom prst="line">
            <a:avLst/>
          </a:prstGeom>
          <a:noFill/>
          <a:ln w="0">
            <a:solidFill>
              <a:srgbClr val="FEFFFF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b-NO"/>
          </a:p>
        </p:txBody>
      </p:sp>
      <p:sp>
        <p:nvSpPr>
          <p:cNvPr id="515100" name="Rectangle 28" hidden="1"/>
          <p:cNvSpPr>
            <a:spLocks noChangeArrowheads="1"/>
          </p:cNvSpPr>
          <p:nvPr/>
        </p:nvSpPr>
        <p:spPr bwMode="gray">
          <a:xfrm>
            <a:off x="36513" y="3336925"/>
            <a:ext cx="8985250" cy="46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gradFill rotWithShape="0">
                  <a:gsLst>
                    <a:gs pos="0">
                      <a:srgbClr val="1C1C1C"/>
                    </a:gs>
                    <a:gs pos="100000">
                      <a:srgbClr val="C0C0C0"/>
                    </a:gs>
                  </a:gsLst>
                  <a:lin ang="0" scaled="1"/>
                </a:gra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endParaRPr kumimoji="1" lang="nb-NO" sz="2400" b="0"/>
          </a:p>
        </p:txBody>
      </p:sp>
      <p:sp>
        <p:nvSpPr>
          <p:cNvPr id="515102" name="Line 30"/>
          <p:cNvSpPr>
            <a:spLocks noChangeShapeType="1"/>
          </p:cNvSpPr>
          <p:nvPr/>
        </p:nvSpPr>
        <p:spPr bwMode="auto">
          <a:xfrm>
            <a:off x="0" y="0"/>
            <a:ext cx="457200" cy="0"/>
          </a:xfrm>
          <a:prstGeom prst="line">
            <a:avLst/>
          </a:prstGeom>
          <a:noFill/>
          <a:ln w="0">
            <a:solidFill>
              <a:srgbClr val="FEFFFF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b-NO"/>
          </a:p>
        </p:txBody>
      </p:sp>
      <p:sp>
        <p:nvSpPr>
          <p:cNvPr id="515093" name="Rectangle 21"/>
          <p:cNvSpPr>
            <a:spLocks noChangeArrowheads="1"/>
          </p:cNvSpPr>
          <p:nvPr/>
        </p:nvSpPr>
        <p:spPr bwMode="gray">
          <a:xfrm>
            <a:off x="36513" y="3336925"/>
            <a:ext cx="8985250" cy="46038"/>
          </a:xfrm>
          <a:prstGeom prst="rect">
            <a:avLst/>
          </a:prstGeom>
          <a:gradFill rotWithShape="0">
            <a:gsLst>
              <a:gs pos="0">
                <a:srgbClr val="1C1C1C"/>
              </a:gs>
              <a:gs pos="100000">
                <a:srgbClr val="C0C0C0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endParaRPr kumimoji="1" lang="nb-NO" sz="2400" b="0"/>
          </a:p>
        </p:txBody>
      </p:sp>
      <p:sp>
        <p:nvSpPr>
          <p:cNvPr id="515104" name="Line 32"/>
          <p:cNvSpPr>
            <a:spLocks noChangeShapeType="1"/>
          </p:cNvSpPr>
          <p:nvPr/>
        </p:nvSpPr>
        <p:spPr bwMode="auto">
          <a:xfrm>
            <a:off x="0" y="0"/>
            <a:ext cx="457200" cy="0"/>
          </a:xfrm>
          <a:prstGeom prst="line">
            <a:avLst/>
          </a:prstGeom>
          <a:noFill/>
          <a:ln w="0">
            <a:solidFill>
              <a:srgbClr val="FEFFFF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b-NO"/>
          </a:p>
        </p:txBody>
      </p:sp>
      <p:sp>
        <p:nvSpPr>
          <p:cNvPr id="515103" name="Rectangle 31" hidden="1"/>
          <p:cNvSpPr>
            <a:spLocks noChangeArrowheads="1"/>
          </p:cNvSpPr>
          <p:nvPr/>
        </p:nvSpPr>
        <p:spPr bwMode="auto">
          <a:xfrm rot="16200000">
            <a:off x="-517525" y="2586038"/>
            <a:ext cx="1685925" cy="92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gradFill rotWithShape="0">
                  <a:gsLst>
                    <a:gs pos="0">
                      <a:srgbClr val="808080"/>
                    </a:gs>
                    <a:gs pos="100000">
                      <a:srgbClr val="1C1C1C"/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eaVert" wrap="none" anchor="ctr"/>
          <a:lstStyle/>
          <a:p>
            <a:pPr algn="ctr"/>
            <a:endParaRPr lang="nb-NO"/>
          </a:p>
        </p:txBody>
      </p:sp>
      <p:sp>
        <p:nvSpPr>
          <p:cNvPr id="515105" name="Line 33"/>
          <p:cNvSpPr>
            <a:spLocks noChangeShapeType="1"/>
          </p:cNvSpPr>
          <p:nvPr/>
        </p:nvSpPr>
        <p:spPr bwMode="auto">
          <a:xfrm>
            <a:off x="0" y="0"/>
            <a:ext cx="457200" cy="0"/>
          </a:xfrm>
          <a:prstGeom prst="line">
            <a:avLst/>
          </a:prstGeom>
          <a:noFill/>
          <a:ln w="0">
            <a:solidFill>
              <a:srgbClr val="FEFFFF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b-NO"/>
          </a:p>
        </p:txBody>
      </p:sp>
      <p:sp>
        <p:nvSpPr>
          <p:cNvPr id="515094" name="Rectangle 22"/>
          <p:cNvSpPr>
            <a:spLocks noChangeArrowheads="1"/>
          </p:cNvSpPr>
          <p:nvPr/>
        </p:nvSpPr>
        <p:spPr bwMode="auto">
          <a:xfrm rot="-5400000">
            <a:off x="-517525" y="2586038"/>
            <a:ext cx="1685925" cy="92075"/>
          </a:xfrm>
          <a:prstGeom prst="rect">
            <a:avLst/>
          </a:prstGeom>
          <a:gradFill rotWithShape="0">
            <a:gsLst>
              <a:gs pos="0">
                <a:srgbClr val="808080"/>
              </a:gs>
              <a:gs pos="100000">
                <a:srgbClr val="1C1C1C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b-NO"/>
          </a:p>
        </p:txBody>
      </p:sp>
      <p:sp>
        <p:nvSpPr>
          <p:cNvPr id="515106" name="Line 34"/>
          <p:cNvSpPr>
            <a:spLocks noChangeShapeType="1"/>
          </p:cNvSpPr>
          <p:nvPr/>
        </p:nvSpPr>
        <p:spPr bwMode="auto">
          <a:xfrm>
            <a:off x="0" y="0"/>
            <a:ext cx="0" cy="457200"/>
          </a:xfrm>
          <a:prstGeom prst="line">
            <a:avLst/>
          </a:prstGeom>
          <a:noFill/>
          <a:ln w="0">
            <a:solidFill>
              <a:srgbClr val="FDFFFF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7086323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>
  <p:cSld name="Title and 2 Content Ov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D4B0F3-87A8-A043-9AC3-42D9CA424F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0938" y="214313"/>
            <a:ext cx="7793037" cy="98266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9E8CCB-B1CF-F948-94F6-CF4C9FC76958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1182688" y="1268413"/>
            <a:ext cx="3810000" cy="23558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9E1E18B-3F34-CB45-B6A8-5E616DDF8672}"/>
              </a:ext>
            </a:extLst>
          </p:cNvPr>
          <p:cNvSpPr>
            <a:spLocks noGrp="1"/>
          </p:cNvSpPr>
          <p:nvPr>
            <p:ph sz="quarter" idx="2"/>
          </p:nvPr>
        </p:nvSpPr>
        <p:spPr>
          <a:xfrm>
            <a:off x="5145088" y="1268413"/>
            <a:ext cx="3810000" cy="23558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A3255B9-2EF2-A749-B5A5-8A35A1F573C4}"/>
              </a:ext>
            </a:extLst>
          </p:cNvPr>
          <p:cNvSpPr>
            <a:spLocks noGrp="1"/>
          </p:cNvSpPr>
          <p:nvPr>
            <p:ph type="body" sz="half" idx="3"/>
          </p:nvPr>
        </p:nvSpPr>
        <p:spPr>
          <a:xfrm>
            <a:off x="1182688" y="3776663"/>
            <a:ext cx="7772400" cy="23558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3529259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>
  <p:cSld name="Title and Tex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9988A9-FBBA-D54E-993C-7F6FC4AC3E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0938" y="214313"/>
            <a:ext cx="7793037" cy="98266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272DBA3-E383-E24B-AAC3-C2DAACBA5A78}"/>
              </a:ext>
            </a:extLst>
          </p:cNvPr>
          <p:cNvSpPr>
            <a:spLocks noGrp="1"/>
          </p:cNvSpPr>
          <p:nvPr>
            <p:ph type="body" sz="half" idx="1"/>
          </p:nvPr>
        </p:nvSpPr>
        <p:spPr>
          <a:xfrm>
            <a:off x="1182688" y="1268413"/>
            <a:ext cx="7772400" cy="23558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7ACAB7A-70F7-3044-9C4A-75051914C3B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182688" y="3776663"/>
            <a:ext cx="7772400" cy="23558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2400368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FE46C1-ED80-D148-B9A2-7FDDE4918D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0938" y="214313"/>
            <a:ext cx="7793037" cy="98266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B270CC5-F0C3-DD46-A101-77296B5A5F2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182688" y="1268413"/>
            <a:ext cx="3810000" cy="48641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F3AB430-04BC-2942-8996-F7CD9836DABD}"/>
              </a:ext>
            </a:extLst>
          </p:cNvPr>
          <p:cNvSpPr>
            <a:spLocks noGrp="1"/>
          </p:cNvSpPr>
          <p:nvPr>
            <p:ph sz="quarter" idx="2"/>
          </p:nvPr>
        </p:nvSpPr>
        <p:spPr>
          <a:xfrm>
            <a:off x="5145088" y="1268413"/>
            <a:ext cx="3810000" cy="23558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1436182A-C189-1E4C-98FF-34537C799FF5}"/>
              </a:ext>
            </a:extLst>
          </p:cNvPr>
          <p:cNvSpPr>
            <a:spLocks noGrp="1"/>
          </p:cNvSpPr>
          <p:nvPr>
            <p:ph sz="quarter" idx="3"/>
          </p:nvPr>
        </p:nvSpPr>
        <p:spPr>
          <a:xfrm>
            <a:off x="5145088" y="3776663"/>
            <a:ext cx="3810000" cy="23558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7298625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4056" name="Rectangle 8"/>
          <p:cNvSpPr>
            <a:spLocks noGrp="1" noChangeArrowheads="1"/>
          </p:cNvSpPr>
          <p:nvPr>
            <p:ph type="title"/>
          </p:nvPr>
        </p:nvSpPr>
        <p:spPr bwMode="auto">
          <a:xfrm>
            <a:off x="312738" y="127000"/>
            <a:ext cx="8797925" cy="561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3600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nb-NO" dirty="0" err="1"/>
              <a:t>Click</a:t>
            </a:r>
            <a:r>
              <a:rPr lang="nb-NO" dirty="0"/>
              <a:t> to </a:t>
            </a:r>
            <a:r>
              <a:rPr lang="nb-NO" dirty="0" err="1"/>
              <a:t>edit</a:t>
            </a:r>
            <a:r>
              <a:rPr lang="nb-NO" dirty="0"/>
              <a:t> Master </a:t>
            </a:r>
            <a:r>
              <a:rPr lang="nb-NO" dirty="0" err="1"/>
              <a:t>title</a:t>
            </a:r>
            <a:r>
              <a:rPr lang="nb-NO" dirty="0"/>
              <a:t> style</a:t>
            </a:r>
            <a:endParaRPr lang="en-US" dirty="0"/>
          </a:p>
        </p:txBody>
      </p:sp>
      <p:sp>
        <p:nvSpPr>
          <p:cNvPr id="514057" name="Rectangle 9"/>
          <p:cNvSpPr>
            <a:spLocks noGrp="1" noChangeArrowheads="1"/>
          </p:cNvSpPr>
          <p:nvPr>
            <p:ph type="body" idx="1"/>
          </p:nvPr>
        </p:nvSpPr>
        <p:spPr bwMode="auto">
          <a:xfrm>
            <a:off x="107504" y="866775"/>
            <a:ext cx="8928992" cy="5648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5400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b-NO" dirty="0" err="1"/>
              <a:t>Click</a:t>
            </a:r>
            <a:r>
              <a:rPr lang="nb-NO" dirty="0"/>
              <a:t> to </a:t>
            </a:r>
            <a:r>
              <a:rPr lang="nb-NO" dirty="0" err="1"/>
              <a:t>edit</a:t>
            </a:r>
            <a:r>
              <a:rPr lang="nb-NO" dirty="0"/>
              <a:t> Master </a:t>
            </a:r>
            <a:r>
              <a:rPr lang="nb-NO" dirty="0" err="1"/>
              <a:t>text</a:t>
            </a:r>
            <a:r>
              <a:rPr lang="nb-NO" dirty="0"/>
              <a:t> styles</a:t>
            </a:r>
          </a:p>
          <a:p>
            <a:pPr lvl="1"/>
            <a:r>
              <a:rPr lang="nb-NO" dirty="0"/>
              <a:t>Second </a:t>
            </a:r>
            <a:r>
              <a:rPr lang="nb-NO" dirty="0" err="1"/>
              <a:t>level</a:t>
            </a:r>
            <a:endParaRPr lang="nb-NO" dirty="0"/>
          </a:p>
          <a:p>
            <a:pPr lvl="2"/>
            <a:r>
              <a:rPr lang="nb-NO" dirty="0"/>
              <a:t>Third </a:t>
            </a:r>
            <a:r>
              <a:rPr lang="nb-NO" dirty="0" err="1"/>
              <a:t>level</a:t>
            </a:r>
            <a:endParaRPr lang="nb-NO" dirty="0"/>
          </a:p>
          <a:p>
            <a:pPr lvl="3"/>
            <a:r>
              <a:rPr lang="nb-NO" dirty="0" err="1"/>
              <a:t>Fourth</a:t>
            </a:r>
            <a:r>
              <a:rPr lang="nb-NO" dirty="0"/>
              <a:t> </a:t>
            </a:r>
            <a:r>
              <a:rPr lang="nb-NO" dirty="0" err="1"/>
              <a:t>level</a:t>
            </a:r>
            <a:endParaRPr lang="nb-NO" dirty="0"/>
          </a:p>
          <a:p>
            <a:pPr lvl="4"/>
            <a:r>
              <a:rPr lang="nb-NO" dirty="0"/>
              <a:t>Fifth </a:t>
            </a:r>
            <a:r>
              <a:rPr lang="nb-NO" dirty="0" err="1"/>
              <a:t>level</a:t>
            </a:r>
            <a:endParaRPr lang="en-US" dirty="0"/>
          </a:p>
        </p:txBody>
      </p:sp>
      <p:sp>
        <p:nvSpPr>
          <p:cNvPr id="514059" name="Text Box 11"/>
          <p:cNvSpPr txBox="1">
            <a:spLocks noChangeArrowheads="1"/>
          </p:cNvSpPr>
          <p:nvPr/>
        </p:nvSpPr>
        <p:spPr bwMode="auto">
          <a:xfrm>
            <a:off x="1725613" y="6654800"/>
            <a:ext cx="5113337" cy="210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tIns="25200">
            <a:prstTxWarp prst="textNoShape">
              <a:avLst/>
            </a:prstTxWarp>
            <a:spAutoFit/>
          </a:bodyPr>
          <a:lstStyle/>
          <a:p>
            <a:pPr algn="ctr" defTabSz="914400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900" dirty="0">
                <a:solidFill>
                  <a:srgbClr val="000000"/>
                </a:solidFill>
                <a:latin typeface="Arial" charset="0"/>
              </a:rPr>
              <a:t>IN2140 – Introduction to operating systems and data communication</a:t>
            </a:r>
          </a:p>
        </p:txBody>
      </p:sp>
      <p:pic>
        <p:nvPicPr>
          <p:cNvPr id="514079" name="Picture 31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7142163" y="6665913"/>
            <a:ext cx="1966912" cy="1682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514086" name="Picture 38" descr="Picture2"/>
          <p:cNvPicPr>
            <a:picLocks noChangeAspect="1" noChangeArrowheads="1"/>
          </p:cNvPicPr>
          <p:nvPr/>
        </p:nvPicPr>
        <p:blipFill>
          <a:blip r:embed="rId14"/>
          <a:srcRect r="67514"/>
          <a:stretch>
            <a:fillRect/>
          </a:stretch>
        </p:blipFill>
        <p:spPr bwMode="auto">
          <a:xfrm>
            <a:off x="15875" y="6572250"/>
            <a:ext cx="294735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4069" name="Rectangle 21"/>
          <p:cNvSpPr>
            <a:spLocks noChangeArrowheads="1"/>
          </p:cNvSpPr>
          <p:nvPr/>
        </p:nvSpPr>
        <p:spPr bwMode="gray">
          <a:xfrm flipV="1">
            <a:off x="311150" y="6588125"/>
            <a:ext cx="8821738" cy="46038"/>
          </a:xfrm>
          <a:prstGeom prst="rect">
            <a:avLst/>
          </a:prstGeom>
          <a:gradFill rotWithShape="0">
            <a:gsLst>
              <a:gs pos="0">
                <a:schemeClr val="bg2"/>
              </a:gs>
              <a:gs pos="100000">
                <a:srgbClr val="C0C0C0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rot="10800000" wrap="none" anchor="ctr">
            <a:prstTxWarp prst="textNoShape">
              <a:avLst/>
            </a:prstTxWarp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endParaRPr kumimoji="1" lang="en-US" sz="2400">
              <a:solidFill>
                <a:srgbClr val="000000"/>
              </a:solidFill>
            </a:endParaRPr>
          </a:p>
        </p:txBody>
      </p:sp>
      <p:sp>
        <p:nvSpPr>
          <p:cNvPr id="514087" name="Text Box 39"/>
          <p:cNvSpPr txBox="1">
            <a:spLocks noChangeArrowheads="1"/>
          </p:cNvSpPr>
          <p:nvPr/>
        </p:nvSpPr>
        <p:spPr bwMode="auto">
          <a:xfrm>
            <a:off x="246063" y="6630988"/>
            <a:ext cx="1492250" cy="223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tIns="25200">
            <a:prstTxWarp prst="textNoShape">
              <a:avLst/>
            </a:prstTxWarp>
            <a:spAutoFit/>
          </a:bodyPr>
          <a:lstStyle/>
          <a:p>
            <a:pPr defTabSz="914400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1000" b="1">
                <a:solidFill>
                  <a:srgbClr val="000000"/>
                </a:solidFill>
              </a:rPr>
              <a:t>University of Oslo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3" r:id="rId3"/>
    <p:sldLayoutId id="2147483686" r:id="rId4"/>
    <p:sldLayoutId id="2147483688" r:id="rId5"/>
    <p:sldLayoutId id="2147483693" r:id="rId6"/>
    <p:sldLayoutId id="2147483694" r:id="rId7"/>
    <p:sldLayoutId id="2147483695" r:id="rId8"/>
    <p:sldLayoutId id="2147483698" r:id="rId9"/>
    <p:sldLayoutId id="2147483699" r:id="rId10"/>
    <p:sldLayoutId id="2147483700" r:id="rId11"/>
  </p:sldLayoutIdLst>
  <p:txStyles>
    <p:titleStyle>
      <a:lvl1pPr algn="l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Eurostile"/>
          <a:ea typeface="+mj-ea"/>
          <a:cs typeface="Eurostile"/>
        </a:defRPr>
      </a:lvl1pPr>
      <a:lvl2pPr algn="l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Tahoma" charset="0"/>
        </a:defRPr>
      </a:lvl2pPr>
      <a:lvl3pPr algn="l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Tahoma" charset="0"/>
        </a:defRPr>
      </a:lvl3pPr>
      <a:lvl4pPr algn="l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Tahoma" charset="0"/>
        </a:defRPr>
      </a:lvl4pPr>
      <a:lvl5pPr algn="l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Tahoma" charset="0"/>
        </a:defRPr>
      </a:lvl5pPr>
      <a:lvl6pPr marL="457200" algn="l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Tahoma" charset="0"/>
        </a:defRPr>
      </a:lvl6pPr>
      <a:lvl7pPr marL="914400" algn="l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Tahoma" charset="0"/>
        </a:defRPr>
      </a:lvl7pPr>
      <a:lvl8pPr marL="1371600" algn="l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Tahoma" charset="0"/>
        </a:defRPr>
      </a:lvl8pPr>
      <a:lvl9pPr marL="1828800" algn="l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Tahoma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rgbClr val="FF6600"/>
        </a:buClr>
        <a:buSzPct val="120000"/>
        <a:buFont typeface="Wingdings" charset="2"/>
        <a:buChar char="§"/>
        <a:defRPr sz="2800">
          <a:solidFill>
            <a:schemeClr val="tx1"/>
          </a:solidFill>
          <a:latin typeface="Eurostile"/>
          <a:ea typeface="+mn-ea"/>
          <a:cs typeface="Eurostile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rgbClr val="FF6600"/>
        </a:buClr>
        <a:buFont typeface="Tahoma" charset="0"/>
        <a:buChar char="−"/>
        <a:defRPr sz="2400">
          <a:solidFill>
            <a:schemeClr val="tx1"/>
          </a:solidFill>
          <a:latin typeface="Eurostile"/>
          <a:ea typeface="ＭＳ Ｐゴシック" charset="-128"/>
          <a:cs typeface="Eurostile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rgbClr val="FF6600"/>
        </a:buClr>
        <a:buChar char="•"/>
        <a:defRPr sz="2000">
          <a:solidFill>
            <a:schemeClr val="tx1"/>
          </a:solidFill>
          <a:latin typeface="Eurostile"/>
          <a:ea typeface="ＭＳ Ｐゴシック" charset="-128"/>
          <a:cs typeface="Eurostile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rgbClr val="FF6600"/>
        </a:buClr>
        <a:buFont typeface="Wingdings" charset="2"/>
        <a:buChar char="§"/>
        <a:defRPr sz="1900">
          <a:solidFill>
            <a:schemeClr val="tx1"/>
          </a:solidFill>
          <a:latin typeface="Eurostile"/>
          <a:ea typeface="ＭＳ Ｐゴシック" charset="-128"/>
          <a:cs typeface="Eurostile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SzPct val="50000"/>
        <a:buFont typeface="Wingdings" charset="2"/>
        <a:buChar char="q"/>
        <a:defRPr>
          <a:solidFill>
            <a:schemeClr val="tx1"/>
          </a:solidFill>
          <a:latin typeface="Eurostile"/>
          <a:ea typeface="ＭＳ Ｐゴシック" charset="-128"/>
          <a:cs typeface="Eurostile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SzPct val="50000"/>
        <a:buFont typeface="Wingdings" charset="2"/>
        <a:buChar char="q"/>
        <a:defRPr>
          <a:solidFill>
            <a:schemeClr val="tx1"/>
          </a:solidFill>
          <a:latin typeface="+mn-lt"/>
          <a:ea typeface="ＭＳ Ｐゴシック" charset="-128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SzPct val="50000"/>
        <a:buFont typeface="Wingdings" charset="2"/>
        <a:buChar char="q"/>
        <a:defRPr>
          <a:solidFill>
            <a:schemeClr val="tx1"/>
          </a:solidFill>
          <a:latin typeface="+mn-lt"/>
          <a:ea typeface="ＭＳ Ｐゴシック" charset="-128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SzPct val="50000"/>
        <a:buFont typeface="Wingdings" charset="2"/>
        <a:buChar char="q"/>
        <a:defRPr>
          <a:solidFill>
            <a:schemeClr val="tx1"/>
          </a:solidFill>
          <a:latin typeface="+mn-lt"/>
          <a:ea typeface="ＭＳ Ｐゴシック" charset="-128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SzPct val="50000"/>
        <a:buFont typeface="Wingdings" charset="2"/>
        <a:buChar char="q"/>
        <a:defRPr>
          <a:solidFill>
            <a:schemeClr val="tx1"/>
          </a:solidFill>
          <a:latin typeface="+mn-lt"/>
          <a:ea typeface="ＭＳ Ｐゴシック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1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stackoverflow.com/questions/12489073/google-navigation-api-for-driving-directions" TargetMode="External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5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stackoverflow.com/questions/12489073/google-navigation-api-for-driving-directions" TargetMode="Externa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0201" name="Line 9"/>
          <p:cNvSpPr>
            <a:spLocks noChangeShapeType="1"/>
          </p:cNvSpPr>
          <p:nvPr/>
        </p:nvSpPr>
        <p:spPr bwMode="auto">
          <a:xfrm>
            <a:off x="0" y="0"/>
            <a:ext cx="914400" cy="0"/>
          </a:xfrm>
          <a:prstGeom prst="line">
            <a:avLst/>
          </a:prstGeom>
          <a:noFill/>
          <a:ln w="0">
            <a:solidFill>
              <a:srgbClr val="FBFF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b-NO"/>
          </a:p>
        </p:txBody>
      </p:sp>
      <p:sp>
        <p:nvSpPr>
          <p:cNvPr id="1160197" name="Line 5"/>
          <p:cNvSpPr>
            <a:spLocks noChangeShapeType="1"/>
          </p:cNvSpPr>
          <p:nvPr/>
        </p:nvSpPr>
        <p:spPr bwMode="auto">
          <a:xfrm>
            <a:off x="0" y="0"/>
            <a:ext cx="457200" cy="0"/>
          </a:xfrm>
          <a:prstGeom prst="line">
            <a:avLst/>
          </a:prstGeom>
          <a:noFill/>
          <a:ln w="0">
            <a:solidFill>
              <a:srgbClr val="FEFF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b-NO"/>
          </a:p>
        </p:txBody>
      </p:sp>
      <p:sp>
        <p:nvSpPr>
          <p:cNvPr id="116019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90600" y="1751013"/>
            <a:ext cx="7407275" cy="1462087"/>
          </a:xfrm>
        </p:spPr>
        <p:txBody>
          <a:bodyPr/>
          <a:lstStyle/>
          <a:p>
            <a:r>
              <a:rPr lang="en-US" sz="48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Network layer</a:t>
            </a:r>
          </a:p>
        </p:txBody>
      </p:sp>
      <p:sp>
        <p:nvSpPr>
          <p:cNvPr id="1160198" name="Line 6"/>
          <p:cNvSpPr>
            <a:spLocks noChangeShapeType="1"/>
          </p:cNvSpPr>
          <p:nvPr/>
        </p:nvSpPr>
        <p:spPr bwMode="auto">
          <a:xfrm>
            <a:off x="0" y="0"/>
            <a:ext cx="457200" cy="0"/>
          </a:xfrm>
          <a:prstGeom prst="line">
            <a:avLst/>
          </a:prstGeom>
          <a:noFill/>
          <a:ln w="0">
            <a:solidFill>
              <a:srgbClr val="FEFF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b-NO"/>
          </a:p>
        </p:txBody>
      </p:sp>
      <p:sp>
        <p:nvSpPr>
          <p:cNvPr id="116019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2351088"/>
          </a:xfrm>
        </p:spPr>
        <p:txBody>
          <a:bodyPr/>
          <a:lstStyle/>
          <a:p>
            <a:r>
              <a:rPr lang="en-US" sz="3600" dirty="0">
                <a:latin typeface="Eurostile" panose="020B0504020202050204" pitchFamily="34" charset="77"/>
              </a:rPr>
              <a:t>Routing</a:t>
            </a:r>
            <a:endParaRPr lang="en-US" dirty="0">
              <a:latin typeface="Comic Sans MS" pitchFamily="66" charset="0"/>
            </a:endParaRPr>
          </a:p>
        </p:txBody>
      </p:sp>
      <p:sp>
        <p:nvSpPr>
          <p:cNvPr id="1160199" name="Line 7"/>
          <p:cNvSpPr>
            <a:spLocks noChangeShapeType="1"/>
          </p:cNvSpPr>
          <p:nvPr/>
        </p:nvSpPr>
        <p:spPr bwMode="auto">
          <a:xfrm>
            <a:off x="0" y="0"/>
            <a:ext cx="457200" cy="0"/>
          </a:xfrm>
          <a:prstGeom prst="line">
            <a:avLst/>
          </a:prstGeom>
          <a:noFill/>
          <a:ln w="0">
            <a:solidFill>
              <a:srgbClr val="FEFF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b-NO"/>
          </a:p>
        </p:txBody>
      </p:sp>
      <p:sp>
        <p:nvSpPr>
          <p:cNvPr id="1160196" name="Text Box 4"/>
          <p:cNvSpPr txBox="1">
            <a:spLocks noChangeArrowheads="1"/>
          </p:cNvSpPr>
          <p:nvPr/>
        </p:nvSpPr>
        <p:spPr bwMode="auto">
          <a:xfrm>
            <a:off x="684213" y="188913"/>
            <a:ext cx="8001685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000" dirty="0">
                <a:solidFill>
                  <a:schemeClr val="tx2"/>
                </a:solidFill>
              </a:rPr>
              <a:t>IN2140:</a:t>
            </a:r>
            <a:br>
              <a:rPr lang="en-US" sz="2000" dirty="0">
                <a:solidFill>
                  <a:schemeClr val="tx2"/>
                </a:solidFill>
              </a:rPr>
            </a:br>
            <a:r>
              <a:rPr lang="en-US" sz="2000" dirty="0">
                <a:solidFill>
                  <a:schemeClr val="tx2"/>
                </a:solidFill>
              </a:rPr>
              <a:t>Introduction to Operating Systems and Data Communication</a:t>
            </a:r>
          </a:p>
        </p:txBody>
      </p:sp>
      <p:sp>
        <p:nvSpPr>
          <p:cNvPr id="1160200" name="Line 8"/>
          <p:cNvSpPr>
            <a:spLocks noChangeShapeType="1"/>
          </p:cNvSpPr>
          <p:nvPr/>
        </p:nvSpPr>
        <p:spPr bwMode="auto">
          <a:xfrm>
            <a:off x="0" y="0"/>
            <a:ext cx="0" cy="457200"/>
          </a:xfrm>
          <a:prstGeom prst="line">
            <a:avLst/>
          </a:prstGeom>
          <a:noFill/>
          <a:ln w="0">
            <a:solidFill>
              <a:srgbClr val="FDFF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248765121"/>
      </p:ext>
    </p:extLst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490" name="Rectangle 2">
            <a:extLst>
              <a:ext uri="{FF2B5EF4-FFF2-40B4-BE49-F238E27FC236}">
                <a16:creationId xmlns:a16="http://schemas.microsoft.com/office/drawing/2014/main" id="{6745729F-0D0B-E748-B35A-9682ABC9EC3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nb-NO" sz="3200"/>
              <a:t>Good Properties for Routing Algorithms</a:t>
            </a:r>
          </a:p>
        </p:txBody>
      </p:sp>
      <p:sp>
        <p:nvSpPr>
          <p:cNvPr id="191491" name="Rectangle 3">
            <a:extLst>
              <a:ext uri="{FF2B5EF4-FFF2-40B4-BE49-F238E27FC236}">
                <a16:creationId xmlns:a16="http://schemas.microsoft.com/office/drawing/2014/main" id="{B3444A0F-9CCC-C94C-80FC-86A537CA91A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lang="en-US" altLang="nb-NO" sz="2400" dirty="0"/>
              <a:t>Correctness </a:t>
            </a:r>
          </a:p>
          <a:p>
            <a:pPr>
              <a:lnSpc>
                <a:spcPct val="80000"/>
              </a:lnSpc>
            </a:pPr>
            <a:endParaRPr lang="en-US" altLang="nb-NO" sz="2400" dirty="0"/>
          </a:p>
          <a:p>
            <a:pPr>
              <a:lnSpc>
                <a:spcPct val="80000"/>
              </a:lnSpc>
            </a:pPr>
            <a:r>
              <a:rPr lang="en-US" altLang="nb-NO" sz="2400" dirty="0"/>
              <a:t>Simplicity</a:t>
            </a:r>
          </a:p>
          <a:p>
            <a:pPr lvl="1">
              <a:lnSpc>
                <a:spcPct val="80000"/>
              </a:lnSpc>
            </a:pPr>
            <a:r>
              <a:rPr lang="en-US" altLang="nb-NO" sz="2000" dirty="0"/>
              <a:t>Minimize load of </a:t>
            </a:r>
            <a:r>
              <a:rPr lang="en-US" altLang="nb-NO" sz="2000" dirty="0" err="1"/>
              <a:t>ISes</a:t>
            </a:r>
            <a:endParaRPr lang="en-US" altLang="nb-NO" sz="2000" dirty="0"/>
          </a:p>
          <a:p>
            <a:pPr lvl="1">
              <a:lnSpc>
                <a:spcPct val="80000"/>
              </a:lnSpc>
            </a:pPr>
            <a:endParaRPr lang="en-US" altLang="nb-NO" sz="2000" dirty="0"/>
          </a:p>
          <a:p>
            <a:pPr>
              <a:lnSpc>
                <a:spcPct val="80000"/>
              </a:lnSpc>
            </a:pPr>
            <a:r>
              <a:rPr lang="en-US" altLang="nb-NO" sz="2400" dirty="0"/>
              <a:t>Robustness </a:t>
            </a:r>
          </a:p>
          <a:p>
            <a:pPr lvl="1">
              <a:lnSpc>
                <a:spcPct val="80000"/>
              </a:lnSpc>
            </a:pPr>
            <a:r>
              <a:rPr lang="en-US" altLang="nb-NO" sz="2000" dirty="0"/>
              <a:t>Compensation for IS and link failures</a:t>
            </a:r>
          </a:p>
          <a:p>
            <a:pPr lvl="1">
              <a:lnSpc>
                <a:spcPct val="80000"/>
              </a:lnSpc>
            </a:pPr>
            <a:r>
              <a:rPr lang="en-US" altLang="nb-NO" sz="2000" dirty="0"/>
              <a:t>Handling of topology and traffic changes</a:t>
            </a:r>
          </a:p>
          <a:p>
            <a:pPr lvl="1">
              <a:lnSpc>
                <a:spcPct val="80000"/>
              </a:lnSpc>
            </a:pPr>
            <a:endParaRPr lang="en-US" altLang="nb-NO" sz="2000" dirty="0"/>
          </a:p>
          <a:p>
            <a:pPr>
              <a:lnSpc>
                <a:spcPct val="80000"/>
              </a:lnSpc>
            </a:pPr>
            <a:r>
              <a:rPr lang="en-US" altLang="nb-NO" sz="2400" dirty="0"/>
              <a:t>Stability </a:t>
            </a:r>
          </a:p>
          <a:p>
            <a:pPr lvl="1">
              <a:lnSpc>
                <a:spcPct val="80000"/>
              </a:lnSpc>
            </a:pPr>
            <a:r>
              <a:rPr lang="en-US" altLang="nb-NO" sz="2000" dirty="0"/>
              <a:t>Consistent results</a:t>
            </a:r>
          </a:p>
          <a:p>
            <a:pPr lvl="1">
              <a:lnSpc>
                <a:spcPct val="80000"/>
              </a:lnSpc>
            </a:pPr>
            <a:r>
              <a:rPr lang="en-US" altLang="nb-NO" sz="2000" dirty="0"/>
              <a:t>No volatile adaptations to new conditions</a:t>
            </a:r>
          </a:p>
          <a:p>
            <a:pPr lvl="1">
              <a:lnSpc>
                <a:spcPct val="80000"/>
              </a:lnSpc>
            </a:pPr>
            <a:endParaRPr lang="en-US" altLang="nb-NO" sz="2000" dirty="0"/>
          </a:p>
          <a:p>
            <a:pPr>
              <a:lnSpc>
                <a:spcPct val="80000"/>
              </a:lnSpc>
            </a:pPr>
            <a:r>
              <a:rPr lang="en-US" altLang="nb-NO" sz="2400" dirty="0"/>
              <a:t>Fairness </a:t>
            </a:r>
          </a:p>
          <a:p>
            <a:pPr lvl="1">
              <a:lnSpc>
                <a:spcPct val="80000"/>
              </a:lnSpc>
            </a:pPr>
            <a:r>
              <a:rPr lang="en-US" altLang="nb-NO" sz="2000" dirty="0"/>
              <a:t>Among different sources compared to each other</a:t>
            </a:r>
          </a:p>
          <a:p>
            <a:pPr lvl="1">
              <a:lnSpc>
                <a:spcPct val="80000"/>
              </a:lnSpc>
            </a:pPr>
            <a:endParaRPr lang="en-US" altLang="nb-NO" sz="2000" dirty="0"/>
          </a:p>
          <a:p>
            <a:pPr>
              <a:lnSpc>
                <a:spcPct val="80000"/>
              </a:lnSpc>
            </a:pPr>
            <a:r>
              <a:rPr lang="en-US" altLang="nb-NO" sz="2400" dirty="0"/>
              <a:t>Optimality </a:t>
            </a:r>
          </a:p>
          <a:p>
            <a:pPr>
              <a:lnSpc>
                <a:spcPct val="80000"/>
              </a:lnSpc>
            </a:pPr>
            <a:endParaRPr lang="en-US" altLang="nb-NO" sz="2400" dirty="0"/>
          </a:p>
        </p:txBody>
      </p:sp>
    </p:spTree>
    <p:extLst>
      <p:ext uri="{BB962C8B-B14F-4D97-AF65-F5344CB8AC3E}">
        <p14:creationId xmlns:p14="http://schemas.microsoft.com/office/powerpoint/2010/main" val="56059413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518" name="Rectangle 6">
            <a:extLst>
              <a:ext uri="{FF2B5EF4-FFF2-40B4-BE49-F238E27FC236}">
                <a16:creationId xmlns:a16="http://schemas.microsoft.com/office/drawing/2014/main" id="{DEE86A25-9968-0F4D-8A26-8166BD411B9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07504" y="866776"/>
            <a:ext cx="8928992" cy="458442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altLang="nb-NO" sz="2400" dirty="0"/>
              <a:t>Often conflicting: fairness and optimization</a:t>
            </a:r>
          </a:p>
          <a:p>
            <a:pPr>
              <a:lnSpc>
                <a:spcPct val="80000"/>
              </a:lnSpc>
            </a:pPr>
            <a:endParaRPr lang="en-US" altLang="nb-NO" sz="2400" dirty="0"/>
          </a:p>
        </p:txBody>
      </p:sp>
      <p:sp>
        <p:nvSpPr>
          <p:cNvPr id="192516" name="Rectangle 4">
            <a:extLst>
              <a:ext uri="{FF2B5EF4-FFF2-40B4-BE49-F238E27FC236}">
                <a16:creationId xmlns:a16="http://schemas.microsoft.com/office/drawing/2014/main" id="{D42DCA2F-739D-004D-A567-B6923218D78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nb-NO" sz="3200"/>
              <a:t>Routing Algorithms: Conflicting Properties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1B5822F-0801-CC4C-9A7D-B676D300860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7504" y="1446438"/>
            <a:ext cx="4511603" cy="1911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5400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buSzPct val="120000"/>
              <a:buFont typeface="Wingdings" charset="2"/>
              <a:buChar char="§"/>
              <a:defRPr sz="2800">
                <a:solidFill>
                  <a:schemeClr val="tx1"/>
                </a:solidFill>
                <a:latin typeface="Eurostile"/>
                <a:ea typeface="+mn-ea"/>
                <a:cs typeface="Eurostile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buFont typeface="Tahoma" charset="0"/>
              <a:buChar char="−"/>
              <a:defRPr sz="2400">
                <a:solidFill>
                  <a:schemeClr val="tx1"/>
                </a:solidFill>
                <a:latin typeface="Eurostile"/>
                <a:ea typeface="ＭＳ Ｐゴシック" charset="-128"/>
                <a:cs typeface="Eurostile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buChar char="•"/>
              <a:defRPr sz="2000">
                <a:solidFill>
                  <a:schemeClr val="tx1"/>
                </a:solidFill>
                <a:latin typeface="Eurostile"/>
                <a:ea typeface="ＭＳ Ｐゴシック" charset="-128"/>
                <a:cs typeface="Eurostile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buFont typeface="Wingdings" charset="2"/>
              <a:buChar char="§"/>
              <a:defRPr sz="1900">
                <a:solidFill>
                  <a:schemeClr val="tx1"/>
                </a:solidFill>
                <a:latin typeface="Eurostile"/>
                <a:ea typeface="ＭＳ Ｐゴシック" charset="-128"/>
                <a:cs typeface="Eurostile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" charset="2"/>
              <a:buChar char="q"/>
              <a:defRPr>
                <a:solidFill>
                  <a:schemeClr val="tx1"/>
                </a:solidFill>
                <a:latin typeface="Eurostile"/>
                <a:ea typeface="ＭＳ Ｐゴシック" charset="-128"/>
                <a:cs typeface="Eurostile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" charset="2"/>
              <a:buChar char="q"/>
              <a:defRPr>
                <a:solidFill>
                  <a:schemeClr val="tx1"/>
                </a:solidFill>
                <a:latin typeface="+mn-lt"/>
                <a:ea typeface="ＭＳ Ｐゴシック" charset="-128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" charset="2"/>
              <a:buChar char="q"/>
              <a:defRPr>
                <a:solidFill>
                  <a:schemeClr val="tx1"/>
                </a:solidFill>
                <a:latin typeface="+mn-lt"/>
                <a:ea typeface="ＭＳ Ｐゴシック" charset="-128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" charset="2"/>
              <a:buChar char="q"/>
              <a:defRPr>
                <a:solidFill>
                  <a:schemeClr val="tx1"/>
                </a:solidFill>
                <a:latin typeface="+mn-lt"/>
                <a:ea typeface="ＭＳ Ｐゴシック" charset="-128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" charset="2"/>
              <a:buChar char="q"/>
              <a:defRPr>
                <a:solidFill>
                  <a:schemeClr val="tx1"/>
                </a:solidFill>
                <a:latin typeface="+mn-lt"/>
                <a:ea typeface="ＭＳ Ｐゴシック" charset="-128"/>
              </a:defRPr>
            </a:lvl9pPr>
          </a:lstStyle>
          <a:p>
            <a:pPr>
              <a:lnSpc>
                <a:spcPct val="80000"/>
              </a:lnSpc>
            </a:pPr>
            <a:r>
              <a:rPr lang="en-US" altLang="nb-NO" sz="2400" dirty="0"/>
              <a:t>Some different optimization criteria</a:t>
            </a:r>
          </a:p>
          <a:p>
            <a:pPr lvl="1">
              <a:lnSpc>
                <a:spcPct val="80000"/>
              </a:lnSpc>
            </a:pPr>
            <a:r>
              <a:rPr lang="en-US" altLang="nb-NO" sz="2000" dirty="0"/>
              <a:t>average packet delay</a:t>
            </a:r>
          </a:p>
          <a:p>
            <a:pPr lvl="1">
              <a:lnSpc>
                <a:spcPct val="80000"/>
              </a:lnSpc>
            </a:pPr>
            <a:r>
              <a:rPr lang="en-US" altLang="nb-NO" sz="2000" dirty="0"/>
              <a:t>total throughput</a:t>
            </a:r>
          </a:p>
          <a:p>
            <a:pPr lvl="1">
              <a:lnSpc>
                <a:spcPct val="80000"/>
              </a:lnSpc>
            </a:pPr>
            <a:r>
              <a:rPr lang="en-US" altLang="nb-NO" sz="2000" dirty="0"/>
              <a:t>individual delay</a:t>
            </a:r>
          </a:p>
          <a:p>
            <a:pPr lvl="2">
              <a:lnSpc>
                <a:spcPct val="80000"/>
              </a:lnSpc>
            </a:pPr>
            <a:r>
              <a:rPr lang="en-US" altLang="nb-NO" sz="1800" dirty="0"/>
              <a:t>conflict</a:t>
            </a:r>
          </a:p>
        </p:txBody>
      </p:sp>
      <p:sp>
        <p:nvSpPr>
          <p:cNvPr id="8" name="Rectangle 6">
            <a:extLst>
              <a:ext uri="{FF2B5EF4-FFF2-40B4-BE49-F238E27FC236}">
                <a16:creationId xmlns:a16="http://schemas.microsoft.com/office/drawing/2014/main" id="{7D54CE29-AF26-924D-B1F3-0A07B283F5B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7504" y="3473933"/>
            <a:ext cx="8570668" cy="1665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5400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buSzPct val="120000"/>
              <a:buFont typeface="Wingdings" charset="2"/>
              <a:buChar char="§"/>
              <a:defRPr sz="2800">
                <a:solidFill>
                  <a:schemeClr val="tx1"/>
                </a:solidFill>
                <a:latin typeface="Eurostile"/>
                <a:ea typeface="+mn-ea"/>
                <a:cs typeface="Eurostile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buFont typeface="Tahoma" charset="0"/>
              <a:buChar char="−"/>
              <a:defRPr sz="2400">
                <a:solidFill>
                  <a:schemeClr val="tx1"/>
                </a:solidFill>
                <a:latin typeface="Eurostile"/>
                <a:ea typeface="ＭＳ Ｐゴシック" charset="-128"/>
                <a:cs typeface="Eurostile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buChar char="•"/>
              <a:defRPr sz="2000">
                <a:solidFill>
                  <a:schemeClr val="tx1"/>
                </a:solidFill>
                <a:latin typeface="Eurostile"/>
                <a:ea typeface="ＭＳ Ｐゴシック" charset="-128"/>
                <a:cs typeface="Eurostile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buFont typeface="Wingdings" charset="2"/>
              <a:buChar char="§"/>
              <a:defRPr sz="1900">
                <a:solidFill>
                  <a:schemeClr val="tx1"/>
                </a:solidFill>
                <a:latin typeface="Eurostile"/>
                <a:ea typeface="ＭＳ Ｐゴシック" charset="-128"/>
                <a:cs typeface="Eurostile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" charset="2"/>
              <a:buChar char="q"/>
              <a:defRPr>
                <a:solidFill>
                  <a:schemeClr val="tx1"/>
                </a:solidFill>
                <a:latin typeface="Eurostile"/>
                <a:ea typeface="ＭＳ Ｐゴシック" charset="-128"/>
                <a:cs typeface="Eurostile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" charset="2"/>
              <a:buChar char="q"/>
              <a:defRPr>
                <a:solidFill>
                  <a:schemeClr val="tx1"/>
                </a:solidFill>
                <a:latin typeface="+mn-lt"/>
                <a:ea typeface="ＭＳ Ｐゴシック" charset="-128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" charset="2"/>
              <a:buChar char="q"/>
              <a:defRPr>
                <a:solidFill>
                  <a:schemeClr val="tx1"/>
                </a:solidFill>
                <a:latin typeface="+mn-lt"/>
                <a:ea typeface="ＭＳ Ｐゴシック" charset="-128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" charset="2"/>
              <a:buChar char="q"/>
              <a:defRPr>
                <a:solidFill>
                  <a:schemeClr val="tx1"/>
                </a:solidFill>
                <a:latin typeface="+mn-lt"/>
                <a:ea typeface="ＭＳ Ｐゴシック" charset="-128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" charset="2"/>
              <a:buChar char="q"/>
              <a:defRPr>
                <a:solidFill>
                  <a:schemeClr val="tx1"/>
                </a:solidFill>
                <a:latin typeface="+mn-lt"/>
                <a:ea typeface="ＭＳ Ｐゴシック" charset="-128"/>
              </a:defRPr>
            </a:lvl9pPr>
          </a:lstStyle>
          <a:p>
            <a:pPr>
              <a:lnSpc>
                <a:spcPct val="80000"/>
              </a:lnSpc>
            </a:pPr>
            <a:r>
              <a:rPr lang="en-US" altLang="nb-NO" sz="2400" dirty="0"/>
              <a:t>Example:</a:t>
            </a:r>
          </a:p>
          <a:p>
            <a:pPr lvl="1">
              <a:lnSpc>
                <a:spcPct val="80000"/>
              </a:lnSpc>
            </a:pPr>
            <a:r>
              <a:rPr lang="en-US" altLang="nb-NO" sz="2000" dirty="0"/>
              <a:t>communication among </a:t>
            </a:r>
            <a:br>
              <a:rPr lang="en-US" altLang="nb-NO" sz="2000" dirty="0"/>
            </a:br>
            <a:r>
              <a:rPr lang="en-US" altLang="nb-NO" sz="2000" dirty="0"/>
              <a:t>a </a:t>
            </a:r>
            <a:r>
              <a:rPr lang="en-US" altLang="nb-NO" sz="2000" dirty="0">
                <a:sym typeface="Symbol" pitchFamily="2" charset="2"/>
              </a:rPr>
              <a:t></a:t>
            </a:r>
            <a:r>
              <a:rPr lang="en-US" altLang="nb-NO" sz="2000" dirty="0"/>
              <a:t> A, b </a:t>
            </a:r>
            <a:r>
              <a:rPr lang="en-US" altLang="nb-NO" sz="2000" dirty="0">
                <a:sym typeface="Symbol" pitchFamily="2" charset="2"/>
              </a:rPr>
              <a:t></a:t>
            </a:r>
            <a:r>
              <a:rPr lang="en-US" altLang="nb-NO" sz="2000" dirty="0"/>
              <a:t> B, c </a:t>
            </a:r>
            <a:r>
              <a:rPr lang="en-US" altLang="nb-NO" sz="2000" dirty="0">
                <a:sym typeface="Symbol" pitchFamily="2" charset="2"/>
              </a:rPr>
              <a:t></a:t>
            </a:r>
            <a:r>
              <a:rPr lang="en-US" altLang="nb-NO" sz="2000" dirty="0"/>
              <a:t> C uses full capacity of horizontal line</a:t>
            </a:r>
          </a:p>
          <a:p>
            <a:pPr lvl="1">
              <a:lnSpc>
                <a:spcPct val="80000"/>
              </a:lnSpc>
            </a:pPr>
            <a:r>
              <a:rPr lang="en-US" altLang="nb-NO" sz="2000" dirty="0"/>
              <a:t>optimized throughput, but</a:t>
            </a:r>
          </a:p>
          <a:p>
            <a:pPr lvl="1">
              <a:lnSpc>
                <a:spcPct val="80000"/>
              </a:lnSpc>
            </a:pPr>
            <a:r>
              <a:rPr lang="en-US" altLang="nb-NO" sz="2000" dirty="0"/>
              <a:t>no fairness for x </a:t>
            </a:r>
            <a:r>
              <a:rPr lang="en-US" altLang="nb-NO" sz="2000" dirty="0">
                <a:sym typeface="Symbol" pitchFamily="2" charset="2"/>
              </a:rPr>
              <a:t></a:t>
            </a:r>
            <a:r>
              <a:rPr lang="en-US" altLang="nb-NO" sz="2000" dirty="0"/>
              <a:t> X – Tradeoff between fairness and optimization</a:t>
            </a:r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37467BD1-E558-824C-9C38-AF4D0FD1850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7504" y="5141843"/>
            <a:ext cx="8360600" cy="1274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5400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buSzPct val="120000"/>
              <a:buFont typeface="Wingdings" charset="2"/>
              <a:buChar char="§"/>
              <a:defRPr sz="2800">
                <a:solidFill>
                  <a:schemeClr val="tx1"/>
                </a:solidFill>
                <a:latin typeface="Eurostile"/>
                <a:ea typeface="+mn-ea"/>
                <a:cs typeface="Eurostile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buFont typeface="Tahoma" charset="0"/>
              <a:buChar char="−"/>
              <a:defRPr sz="2400">
                <a:solidFill>
                  <a:schemeClr val="tx1"/>
                </a:solidFill>
                <a:latin typeface="Eurostile"/>
                <a:ea typeface="ＭＳ Ｐゴシック" charset="-128"/>
                <a:cs typeface="Eurostile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buChar char="•"/>
              <a:defRPr sz="2000">
                <a:solidFill>
                  <a:schemeClr val="tx1"/>
                </a:solidFill>
                <a:latin typeface="Eurostile"/>
                <a:ea typeface="ＭＳ Ｐゴシック" charset="-128"/>
                <a:cs typeface="Eurostile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buFont typeface="Wingdings" charset="2"/>
              <a:buChar char="§"/>
              <a:defRPr sz="1900">
                <a:solidFill>
                  <a:schemeClr val="tx1"/>
                </a:solidFill>
                <a:latin typeface="Eurostile"/>
                <a:ea typeface="ＭＳ Ｐゴシック" charset="-128"/>
                <a:cs typeface="Eurostile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" charset="2"/>
              <a:buChar char="q"/>
              <a:defRPr>
                <a:solidFill>
                  <a:schemeClr val="tx1"/>
                </a:solidFill>
                <a:latin typeface="Eurostile"/>
                <a:ea typeface="ＭＳ Ｐゴシック" charset="-128"/>
                <a:cs typeface="Eurostile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" charset="2"/>
              <a:buChar char="q"/>
              <a:defRPr>
                <a:solidFill>
                  <a:schemeClr val="tx1"/>
                </a:solidFill>
                <a:latin typeface="+mn-lt"/>
                <a:ea typeface="ＭＳ Ｐゴシック" charset="-128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" charset="2"/>
              <a:buChar char="q"/>
              <a:defRPr>
                <a:solidFill>
                  <a:schemeClr val="tx1"/>
                </a:solidFill>
                <a:latin typeface="+mn-lt"/>
                <a:ea typeface="ＭＳ Ｐゴシック" charset="-128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" charset="2"/>
              <a:buChar char="q"/>
              <a:defRPr>
                <a:solidFill>
                  <a:schemeClr val="tx1"/>
                </a:solidFill>
                <a:latin typeface="+mn-lt"/>
                <a:ea typeface="ＭＳ Ｐゴシック" charset="-128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" charset="2"/>
              <a:buChar char="q"/>
              <a:defRPr>
                <a:solidFill>
                  <a:schemeClr val="tx1"/>
                </a:solidFill>
                <a:latin typeface="+mn-lt"/>
                <a:ea typeface="ＭＳ Ｐゴシック" charset="-128"/>
              </a:defRPr>
            </a:lvl9pPr>
          </a:lstStyle>
          <a:p>
            <a:pPr>
              <a:lnSpc>
                <a:spcPct val="80000"/>
              </a:lnSpc>
            </a:pPr>
            <a:r>
              <a:rPr lang="en-US" altLang="nb-NO" sz="2400" dirty="0"/>
              <a:t>Therefore often</a:t>
            </a:r>
          </a:p>
          <a:p>
            <a:pPr lvl="1">
              <a:lnSpc>
                <a:spcPct val="80000"/>
              </a:lnSpc>
            </a:pPr>
            <a:r>
              <a:rPr lang="en-US" altLang="nb-NO" sz="2000" dirty="0"/>
              <a:t>hop minimization per packet</a:t>
            </a:r>
          </a:p>
          <a:p>
            <a:pPr lvl="2">
              <a:lnSpc>
                <a:spcPct val="80000"/>
              </a:lnSpc>
            </a:pPr>
            <a:r>
              <a:rPr lang="en-US" altLang="nb-NO" sz="1800" dirty="0"/>
              <a:t>it tends to reduce delays and decreases required bandwidth</a:t>
            </a:r>
          </a:p>
          <a:p>
            <a:pPr lvl="2">
              <a:lnSpc>
                <a:spcPct val="80000"/>
              </a:lnSpc>
            </a:pPr>
            <a:r>
              <a:rPr lang="en-US" altLang="nb-NO" sz="1800" dirty="0"/>
              <a:t>also tends to increase throughput</a:t>
            </a:r>
          </a:p>
        </p:txBody>
      </p:sp>
      <p:grpSp>
        <p:nvGrpSpPr>
          <p:cNvPr id="83" name="Group 82">
            <a:extLst>
              <a:ext uri="{FF2B5EF4-FFF2-40B4-BE49-F238E27FC236}">
                <a16:creationId xmlns:a16="http://schemas.microsoft.com/office/drawing/2014/main" id="{32EDBEE6-EA5F-804D-BA2B-5569ABF8AD40}"/>
              </a:ext>
            </a:extLst>
          </p:cNvPr>
          <p:cNvGrpSpPr/>
          <p:nvPr/>
        </p:nvGrpSpPr>
        <p:grpSpPr>
          <a:xfrm>
            <a:off x="3980213" y="2370536"/>
            <a:ext cx="4866575" cy="1582466"/>
            <a:chOff x="3937681" y="1775097"/>
            <a:chExt cx="4866575" cy="1582466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EB33FE4C-43E6-E94A-AEE3-24F65369F841}"/>
                </a:ext>
              </a:extLst>
            </p:cNvPr>
            <p:cNvGrpSpPr/>
            <p:nvPr/>
          </p:nvGrpSpPr>
          <p:grpSpPr>
            <a:xfrm>
              <a:off x="4688490" y="1775097"/>
              <a:ext cx="3364957" cy="1582466"/>
              <a:chOff x="4753878" y="1775097"/>
              <a:chExt cx="3364957" cy="1582466"/>
            </a:xfrm>
          </p:grpSpPr>
          <p:grpSp>
            <p:nvGrpSpPr>
              <p:cNvPr id="3" name="Group 2">
                <a:extLst>
                  <a:ext uri="{FF2B5EF4-FFF2-40B4-BE49-F238E27FC236}">
                    <a16:creationId xmlns:a16="http://schemas.microsoft.com/office/drawing/2014/main" id="{E620AB3A-CB43-5F48-8279-CBE1D71B1C0A}"/>
                  </a:ext>
                </a:extLst>
              </p:cNvPr>
              <p:cNvGrpSpPr/>
              <p:nvPr/>
            </p:nvGrpSpPr>
            <p:grpSpPr>
              <a:xfrm>
                <a:off x="4753878" y="1775097"/>
                <a:ext cx="929385" cy="1582466"/>
                <a:chOff x="5476893" y="1847457"/>
                <a:chExt cx="929385" cy="1582466"/>
              </a:xfrm>
            </p:grpSpPr>
            <p:sp>
              <p:nvSpPr>
                <p:cNvPr id="10" name="Rectangle 9">
                  <a:extLst>
                    <a:ext uri="{FF2B5EF4-FFF2-40B4-BE49-F238E27FC236}">
                      <a16:creationId xmlns:a16="http://schemas.microsoft.com/office/drawing/2014/main" id="{6513BCBC-DC2D-C545-B2BE-986235FCE082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auto">
                <a:xfrm>
                  <a:off x="5476893" y="1847457"/>
                  <a:ext cx="360000" cy="360000"/>
                </a:xfrm>
                <a:prstGeom prst="rect">
                  <a:avLst/>
                </a:prstGeom>
                <a:solidFill>
                  <a:srgbClr val="0432FF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lang="en-US" sz="2000" b="1" dirty="0">
                      <a:solidFill>
                        <a:schemeClr val="bg1"/>
                      </a:solidFill>
                      <a:latin typeface="Eurostile"/>
                      <a:cs typeface="Eurostile"/>
                    </a:rPr>
                    <a:t>a</a:t>
                  </a:r>
                  <a:endParaRPr kumimoji="0" lang="en-US" sz="2000" b="1" i="0" u="none" strike="noStrike" cap="none" normalizeH="0" baseline="0" dirty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Eurostile"/>
                    <a:cs typeface="Eurostile"/>
                  </a:endParaRPr>
                </a:p>
              </p:txBody>
            </p:sp>
            <p:sp>
              <p:nvSpPr>
                <p:cNvPr id="11" name="Rectangle 10">
                  <a:extLst>
                    <a:ext uri="{FF2B5EF4-FFF2-40B4-BE49-F238E27FC236}">
                      <a16:creationId xmlns:a16="http://schemas.microsoft.com/office/drawing/2014/main" id="{82A69DB2-14C1-4543-AFC7-E20D9C581F1F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auto">
                <a:xfrm>
                  <a:off x="6046278" y="3069923"/>
                  <a:ext cx="360000" cy="360000"/>
                </a:xfrm>
                <a:prstGeom prst="rect">
                  <a:avLst/>
                </a:prstGeom>
                <a:solidFill>
                  <a:srgbClr val="0432FF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sz="2000" b="1" i="0" u="none" strike="noStrike" cap="none" normalizeH="0" baseline="0" dirty="0">
                      <a:ln>
                        <a:noFill/>
                      </a:ln>
                      <a:solidFill>
                        <a:schemeClr val="bg1"/>
                      </a:solidFill>
                      <a:effectLst/>
                      <a:latin typeface="Eurostile"/>
                      <a:cs typeface="Eurostile"/>
                    </a:rPr>
                    <a:t>A</a:t>
                  </a:r>
                </a:p>
              </p:txBody>
            </p:sp>
            <p:sp>
              <p:nvSpPr>
                <p:cNvPr id="14" name="Rectangle 13">
                  <a:extLst>
                    <a:ext uri="{FF2B5EF4-FFF2-40B4-BE49-F238E27FC236}">
                      <a16:creationId xmlns:a16="http://schemas.microsoft.com/office/drawing/2014/main" id="{E6E27336-58E8-2049-94C2-8978A4A8B1BC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auto">
                <a:xfrm>
                  <a:off x="5476893" y="2458690"/>
                  <a:ext cx="360000" cy="360000"/>
                </a:xfrm>
                <a:prstGeom prst="rect">
                  <a:avLst/>
                </a:prstGeom>
                <a:solidFill>
                  <a:srgbClr val="0432FF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sz="1600" b="1" i="0" u="none" strike="noStrike" cap="none" normalizeH="0" baseline="0" dirty="0">
                      <a:ln>
                        <a:noFill/>
                      </a:ln>
                      <a:solidFill>
                        <a:schemeClr val="bg1"/>
                      </a:solidFill>
                      <a:effectLst/>
                      <a:latin typeface="Eurostile"/>
                      <a:cs typeface="Eurostile"/>
                    </a:rPr>
                    <a:t>IS</a:t>
                  </a:r>
                </a:p>
              </p:txBody>
            </p:sp>
            <p:sp>
              <p:nvSpPr>
                <p:cNvPr id="15" name="Rectangle 14">
                  <a:extLst>
                    <a:ext uri="{FF2B5EF4-FFF2-40B4-BE49-F238E27FC236}">
                      <a16:creationId xmlns:a16="http://schemas.microsoft.com/office/drawing/2014/main" id="{214FE57B-20B3-884B-9164-4EBC9F307E0B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auto">
                <a:xfrm>
                  <a:off x="6046278" y="2458690"/>
                  <a:ext cx="360000" cy="360000"/>
                </a:xfrm>
                <a:prstGeom prst="rect">
                  <a:avLst/>
                </a:prstGeom>
                <a:solidFill>
                  <a:srgbClr val="0432FF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sz="1600" b="1" i="0" u="none" strike="noStrike" cap="none" normalizeH="0" baseline="0" dirty="0">
                      <a:ln>
                        <a:noFill/>
                      </a:ln>
                      <a:solidFill>
                        <a:schemeClr val="bg1"/>
                      </a:solidFill>
                      <a:effectLst/>
                      <a:latin typeface="Eurostile"/>
                      <a:cs typeface="Eurostile"/>
                    </a:rPr>
                    <a:t>IS</a:t>
                  </a:r>
                </a:p>
              </p:txBody>
            </p:sp>
          </p:grpSp>
          <p:grpSp>
            <p:nvGrpSpPr>
              <p:cNvPr id="21" name="Group 20">
                <a:extLst>
                  <a:ext uri="{FF2B5EF4-FFF2-40B4-BE49-F238E27FC236}">
                    <a16:creationId xmlns:a16="http://schemas.microsoft.com/office/drawing/2014/main" id="{98872A32-D300-E54A-9297-7341760A57AD}"/>
                  </a:ext>
                </a:extLst>
              </p:cNvPr>
              <p:cNvGrpSpPr/>
              <p:nvPr/>
            </p:nvGrpSpPr>
            <p:grpSpPr>
              <a:xfrm>
                <a:off x="5971664" y="1775097"/>
                <a:ext cx="929385" cy="1582466"/>
                <a:chOff x="5476893" y="1847457"/>
                <a:chExt cx="929385" cy="1582466"/>
              </a:xfrm>
            </p:grpSpPr>
            <p:sp>
              <p:nvSpPr>
                <p:cNvPr id="22" name="Rectangle 21">
                  <a:extLst>
                    <a:ext uri="{FF2B5EF4-FFF2-40B4-BE49-F238E27FC236}">
                      <a16:creationId xmlns:a16="http://schemas.microsoft.com/office/drawing/2014/main" id="{A62B47DF-C8D5-A141-966C-0DA18B69C27F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auto">
                <a:xfrm>
                  <a:off x="5476893" y="1847457"/>
                  <a:ext cx="360000" cy="360000"/>
                </a:xfrm>
                <a:prstGeom prst="rect">
                  <a:avLst/>
                </a:prstGeom>
                <a:solidFill>
                  <a:srgbClr val="0432FF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sz="2000" b="1" i="0" u="none" strike="noStrike" cap="none" normalizeH="0" baseline="0" dirty="0">
                      <a:ln>
                        <a:noFill/>
                      </a:ln>
                      <a:solidFill>
                        <a:schemeClr val="bg1"/>
                      </a:solidFill>
                      <a:effectLst/>
                      <a:latin typeface="Eurostile"/>
                      <a:cs typeface="Eurostile"/>
                    </a:rPr>
                    <a:t>b</a:t>
                  </a:r>
                </a:p>
              </p:txBody>
            </p:sp>
            <p:sp>
              <p:nvSpPr>
                <p:cNvPr id="23" name="Rectangle 22">
                  <a:extLst>
                    <a:ext uri="{FF2B5EF4-FFF2-40B4-BE49-F238E27FC236}">
                      <a16:creationId xmlns:a16="http://schemas.microsoft.com/office/drawing/2014/main" id="{364E0B0B-BA90-B942-B82F-3E262B224ED9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auto">
                <a:xfrm>
                  <a:off x="6046278" y="3069923"/>
                  <a:ext cx="360000" cy="360000"/>
                </a:xfrm>
                <a:prstGeom prst="rect">
                  <a:avLst/>
                </a:prstGeom>
                <a:solidFill>
                  <a:srgbClr val="0432FF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lang="en-US" sz="2000" b="1" dirty="0">
                      <a:solidFill>
                        <a:schemeClr val="bg1"/>
                      </a:solidFill>
                      <a:latin typeface="Eurostile"/>
                      <a:cs typeface="Eurostile"/>
                    </a:rPr>
                    <a:t>B</a:t>
                  </a:r>
                  <a:endParaRPr kumimoji="0" lang="en-US" sz="2000" b="1" i="0" u="none" strike="noStrike" cap="none" normalizeH="0" baseline="0" dirty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Eurostile"/>
                    <a:cs typeface="Eurostile"/>
                  </a:endParaRPr>
                </a:p>
              </p:txBody>
            </p:sp>
            <p:sp>
              <p:nvSpPr>
                <p:cNvPr id="24" name="Rectangle 23">
                  <a:extLst>
                    <a:ext uri="{FF2B5EF4-FFF2-40B4-BE49-F238E27FC236}">
                      <a16:creationId xmlns:a16="http://schemas.microsoft.com/office/drawing/2014/main" id="{40F5302A-621D-C049-97A2-F2F6C086C594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auto">
                <a:xfrm>
                  <a:off x="5476893" y="2458690"/>
                  <a:ext cx="360000" cy="360000"/>
                </a:xfrm>
                <a:prstGeom prst="rect">
                  <a:avLst/>
                </a:prstGeom>
                <a:solidFill>
                  <a:srgbClr val="0432FF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sz="1600" b="1" i="0" u="none" strike="noStrike" cap="none" normalizeH="0" baseline="0" dirty="0">
                      <a:ln>
                        <a:noFill/>
                      </a:ln>
                      <a:solidFill>
                        <a:schemeClr val="bg1"/>
                      </a:solidFill>
                      <a:effectLst/>
                      <a:latin typeface="Eurostile"/>
                      <a:cs typeface="Eurostile"/>
                    </a:rPr>
                    <a:t>IS</a:t>
                  </a:r>
                </a:p>
              </p:txBody>
            </p:sp>
            <p:sp>
              <p:nvSpPr>
                <p:cNvPr id="25" name="Rectangle 24">
                  <a:extLst>
                    <a:ext uri="{FF2B5EF4-FFF2-40B4-BE49-F238E27FC236}">
                      <a16:creationId xmlns:a16="http://schemas.microsoft.com/office/drawing/2014/main" id="{FA3CA254-3247-3F45-800E-B082B48CECA1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auto">
                <a:xfrm>
                  <a:off x="6046278" y="2458690"/>
                  <a:ext cx="360000" cy="360000"/>
                </a:xfrm>
                <a:prstGeom prst="rect">
                  <a:avLst/>
                </a:prstGeom>
                <a:solidFill>
                  <a:srgbClr val="0432FF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sz="1600" b="1" i="0" u="none" strike="noStrike" cap="none" normalizeH="0" baseline="0" dirty="0">
                      <a:ln>
                        <a:noFill/>
                      </a:ln>
                      <a:solidFill>
                        <a:schemeClr val="bg1"/>
                      </a:solidFill>
                      <a:effectLst/>
                      <a:latin typeface="Eurostile"/>
                      <a:cs typeface="Eurostile"/>
                    </a:rPr>
                    <a:t>IS</a:t>
                  </a:r>
                </a:p>
              </p:txBody>
            </p:sp>
          </p:grpSp>
          <p:grpSp>
            <p:nvGrpSpPr>
              <p:cNvPr id="26" name="Group 25">
                <a:extLst>
                  <a:ext uri="{FF2B5EF4-FFF2-40B4-BE49-F238E27FC236}">
                    <a16:creationId xmlns:a16="http://schemas.microsoft.com/office/drawing/2014/main" id="{F9863574-EDF2-4B4B-ABB8-22466F4A645A}"/>
                  </a:ext>
                </a:extLst>
              </p:cNvPr>
              <p:cNvGrpSpPr/>
              <p:nvPr/>
            </p:nvGrpSpPr>
            <p:grpSpPr>
              <a:xfrm>
                <a:off x="7189450" y="1775097"/>
                <a:ext cx="929385" cy="1582466"/>
                <a:chOff x="5476893" y="1847457"/>
                <a:chExt cx="929385" cy="1582466"/>
              </a:xfrm>
            </p:grpSpPr>
            <p:sp>
              <p:nvSpPr>
                <p:cNvPr id="27" name="Rectangle 26">
                  <a:extLst>
                    <a:ext uri="{FF2B5EF4-FFF2-40B4-BE49-F238E27FC236}">
                      <a16:creationId xmlns:a16="http://schemas.microsoft.com/office/drawing/2014/main" id="{3D231180-EE4D-EC4A-8407-AD0F6FDCC9D8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auto">
                <a:xfrm>
                  <a:off x="5476893" y="1847457"/>
                  <a:ext cx="360000" cy="360000"/>
                </a:xfrm>
                <a:prstGeom prst="rect">
                  <a:avLst/>
                </a:prstGeom>
                <a:solidFill>
                  <a:srgbClr val="0432FF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lang="en-US" sz="2000" b="1" dirty="0">
                      <a:solidFill>
                        <a:schemeClr val="bg1"/>
                      </a:solidFill>
                      <a:latin typeface="Eurostile"/>
                      <a:cs typeface="Eurostile"/>
                    </a:rPr>
                    <a:t>c</a:t>
                  </a:r>
                  <a:endParaRPr kumimoji="0" lang="en-US" sz="2000" b="1" i="0" u="none" strike="noStrike" cap="none" normalizeH="0" baseline="0" dirty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Eurostile"/>
                    <a:cs typeface="Eurostile"/>
                  </a:endParaRPr>
                </a:p>
              </p:txBody>
            </p:sp>
            <p:sp>
              <p:nvSpPr>
                <p:cNvPr id="28" name="Rectangle 27">
                  <a:extLst>
                    <a:ext uri="{FF2B5EF4-FFF2-40B4-BE49-F238E27FC236}">
                      <a16:creationId xmlns:a16="http://schemas.microsoft.com/office/drawing/2014/main" id="{DEBF7C7F-81A3-C44D-886F-A87BCF186E0F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auto">
                <a:xfrm>
                  <a:off x="6046278" y="3069923"/>
                  <a:ext cx="360000" cy="360000"/>
                </a:xfrm>
                <a:prstGeom prst="rect">
                  <a:avLst/>
                </a:prstGeom>
                <a:solidFill>
                  <a:srgbClr val="0432FF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sz="2000" b="1" i="0" u="none" strike="noStrike" cap="none" normalizeH="0" baseline="0" dirty="0">
                      <a:ln>
                        <a:noFill/>
                      </a:ln>
                      <a:solidFill>
                        <a:schemeClr val="bg1"/>
                      </a:solidFill>
                      <a:effectLst/>
                      <a:latin typeface="Eurostile"/>
                      <a:cs typeface="Eurostile"/>
                    </a:rPr>
                    <a:t>C</a:t>
                  </a:r>
                </a:p>
              </p:txBody>
            </p:sp>
            <p:sp>
              <p:nvSpPr>
                <p:cNvPr id="29" name="Rectangle 28">
                  <a:extLst>
                    <a:ext uri="{FF2B5EF4-FFF2-40B4-BE49-F238E27FC236}">
                      <a16:creationId xmlns:a16="http://schemas.microsoft.com/office/drawing/2014/main" id="{227BB963-B740-964E-9169-4074A853B5BB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auto">
                <a:xfrm>
                  <a:off x="5476893" y="2458690"/>
                  <a:ext cx="360000" cy="360000"/>
                </a:xfrm>
                <a:prstGeom prst="rect">
                  <a:avLst/>
                </a:prstGeom>
                <a:solidFill>
                  <a:srgbClr val="0432FF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sz="1600" b="1" i="0" u="none" strike="noStrike" cap="none" normalizeH="0" baseline="0" dirty="0">
                      <a:ln>
                        <a:noFill/>
                      </a:ln>
                      <a:solidFill>
                        <a:schemeClr val="bg1"/>
                      </a:solidFill>
                      <a:effectLst/>
                      <a:latin typeface="Eurostile"/>
                      <a:cs typeface="Eurostile"/>
                    </a:rPr>
                    <a:t>IS</a:t>
                  </a:r>
                </a:p>
              </p:txBody>
            </p:sp>
            <p:sp>
              <p:nvSpPr>
                <p:cNvPr id="30" name="Rectangle 29">
                  <a:extLst>
                    <a:ext uri="{FF2B5EF4-FFF2-40B4-BE49-F238E27FC236}">
                      <a16:creationId xmlns:a16="http://schemas.microsoft.com/office/drawing/2014/main" id="{81CEA0AE-B1E2-B143-92ED-BD6D778B0B00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auto">
                <a:xfrm>
                  <a:off x="6046278" y="2458690"/>
                  <a:ext cx="360000" cy="360000"/>
                </a:xfrm>
                <a:prstGeom prst="rect">
                  <a:avLst/>
                </a:prstGeom>
                <a:solidFill>
                  <a:srgbClr val="0432FF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sz="1600" b="1" i="0" u="none" strike="noStrike" cap="none" normalizeH="0" baseline="0" dirty="0">
                      <a:ln>
                        <a:noFill/>
                      </a:ln>
                      <a:solidFill>
                        <a:schemeClr val="bg1"/>
                      </a:solidFill>
                      <a:effectLst/>
                      <a:latin typeface="Eurostile"/>
                      <a:cs typeface="Eurostile"/>
                    </a:rPr>
                    <a:t>IS</a:t>
                  </a:r>
                </a:p>
              </p:txBody>
            </p:sp>
          </p:grpSp>
        </p:grpSp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E484B22A-E3D7-0143-B11B-DEA836DC55C2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3937681" y="2386330"/>
              <a:ext cx="360000" cy="360000"/>
            </a:xfrm>
            <a:prstGeom prst="rect">
              <a:avLst/>
            </a:prstGeom>
            <a:solidFill>
              <a:srgbClr val="0432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000" b="1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Eurostile"/>
                  <a:cs typeface="Eurostile"/>
                </a:rPr>
                <a:t>x</a:t>
              </a:r>
            </a:p>
          </p:txBody>
        </p:sp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A1659655-1702-2A4F-BAD5-5A37FD6E7B9C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8444256" y="2386330"/>
              <a:ext cx="360000" cy="360000"/>
            </a:xfrm>
            <a:prstGeom prst="rect">
              <a:avLst/>
            </a:prstGeom>
            <a:solidFill>
              <a:srgbClr val="0432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000" b="1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Eurostile"/>
                  <a:cs typeface="Eurostile"/>
                </a:rPr>
                <a:t>X</a:t>
              </a:r>
            </a:p>
          </p:txBody>
        </p:sp>
        <p:grpSp>
          <p:nvGrpSpPr>
            <p:cNvPr id="71" name="Group 70">
              <a:extLst>
                <a:ext uri="{FF2B5EF4-FFF2-40B4-BE49-F238E27FC236}">
                  <a16:creationId xmlns:a16="http://schemas.microsoft.com/office/drawing/2014/main" id="{3FC54859-7C87-BF45-8B4D-497B3B7FC599}"/>
                </a:ext>
              </a:extLst>
            </p:cNvPr>
            <p:cNvGrpSpPr/>
            <p:nvPr/>
          </p:nvGrpSpPr>
          <p:grpSpPr>
            <a:xfrm>
              <a:off x="4297681" y="2135097"/>
              <a:ext cx="4146575" cy="862466"/>
              <a:chOff x="4297681" y="2135097"/>
              <a:chExt cx="4146575" cy="862466"/>
            </a:xfrm>
          </p:grpSpPr>
          <p:cxnSp>
            <p:nvCxnSpPr>
              <p:cNvPr id="33" name="Straight Connector 32">
                <a:extLst>
                  <a:ext uri="{FF2B5EF4-FFF2-40B4-BE49-F238E27FC236}">
                    <a16:creationId xmlns:a16="http://schemas.microsoft.com/office/drawing/2014/main" id="{B790C3DE-848D-5F44-8B4F-E266A2867A9B}"/>
                  </a:ext>
                </a:extLst>
              </p:cNvPr>
              <p:cNvCxnSpPr>
                <a:cxnSpLocks/>
                <a:stCxn id="14" idx="1"/>
              </p:cNvCxnSpPr>
              <p:nvPr/>
            </p:nvCxnSpPr>
            <p:spPr bwMode="auto">
              <a:xfrm flipH="1">
                <a:off x="4297681" y="2566330"/>
                <a:ext cx="390809" cy="0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37" name="Straight Connector 36">
                <a:extLst>
                  <a:ext uri="{FF2B5EF4-FFF2-40B4-BE49-F238E27FC236}">
                    <a16:creationId xmlns:a16="http://schemas.microsoft.com/office/drawing/2014/main" id="{A053F696-A676-3B45-8A97-DBFEA421F273}"/>
                  </a:ext>
                </a:extLst>
              </p:cNvPr>
              <p:cNvCxnSpPr>
                <a:cxnSpLocks/>
                <a:stCxn id="14" idx="3"/>
                <a:endCxn id="15" idx="1"/>
              </p:cNvCxnSpPr>
              <p:nvPr/>
            </p:nvCxnSpPr>
            <p:spPr bwMode="auto">
              <a:xfrm>
                <a:off x="5048490" y="2566330"/>
                <a:ext cx="209385" cy="0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42" name="Straight Connector 41">
                <a:extLst>
                  <a:ext uri="{FF2B5EF4-FFF2-40B4-BE49-F238E27FC236}">
                    <a16:creationId xmlns:a16="http://schemas.microsoft.com/office/drawing/2014/main" id="{D9DB7D0B-A95E-B242-9375-85E18D6F6755}"/>
                  </a:ext>
                </a:extLst>
              </p:cNvPr>
              <p:cNvCxnSpPr>
                <a:cxnSpLocks/>
                <a:stCxn id="10" idx="2"/>
                <a:endCxn id="14" idx="0"/>
              </p:cNvCxnSpPr>
              <p:nvPr/>
            </p:nvCxnSpPr>
            <p:spPr bwMode="auto">
              <a:xfrm>
                <a:off x="4868490" y="2135097"/>
                <a:ext cx="0" cy="251233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45" name="Straight Connector 44">
                <a:extLst>
                  <a:ext uri="{FF2B5EF4-FFF2-40B4-BE49-F238E27FC236}">
                    <a16:creationId xmlns:a16="http://schemas.microsoft.com/office/drawing/2014/main" id="{A05EE2E0-87D3-6C42-ABE2-5B6923C25B0C}"/>
                  </a:ext>
                </a:extLst>
              </p:cNvPr>
              <p:cNvCxnSpPr>
                <a:cxnSpLocks/>
                <a:stCxn id="15" idx="2"/>
                <a:endCxn id="11" idx="0"/>
              </p:cNvCxnSpPr>
              <p:nvPr/>
            </p:nvCxnSpPr>
            <p:spPr bwMode="auto">
              <a:xfrm>
                <a:off x="5437875" y="2746330"/>
                <a:ext cx="0" cy="251233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48" name="Straight Connector 47">
                <a:extLst>
                  <a:ext uri="{FF2B5EF4-FFF2-40B4-BE49-F238E27FC236}">
                    <a16:creationId xmlns:a16="http://schemas.microsoft.com/office/drawing/2014/main" id="{E2B5A184-864B-B748-8DEC-1D5207EE4B7D}"/>
                  </a:ext>
                </a:extLst>
              </p:cNvPr>
              <p:cNvCxnSpPr>
                <a:cxnSpLocks/>
                <a:stCxn id="24" idx="1"/>
                <a:endCxn id="15" idx="3"/>
              </p:cNvCxnSpPr>
              <p:nvPr/>
            </p:nvCxnSpPr>
            <p:spPr bwMode="auto">
              <a:xfrm flipH="1">
                <a:off x="5617875" y="2566330"/>
                <a:ext cx="288401" cy="0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51" name="Straight Connector 50">
                <a:extLst>
                  <a:ext uri="{FF2B5EF4-FFF2-40B4-BE49-F238E27FC236}">
                    <a16:creationId xmlns:a16="http://schemas.microsoft.com/office/drawing/2014/main" id="{FE82C9C6-2D07-5840-A3A6-AF9DAE82D61D}"/>
                  </a:ext>
                </a:extLst>
              </p:cNvPr>
              <p:cNvCxnSpPr>
                <a:cxnSpLocks/>
                <a:stCxn id="23" idx="0"/>
                <a:endCxn id="25" idx="2"/>
              </p:cNvCxnSpPr>
              <p:nvPr/>
            </p:nvCxnSpPr>
            <p:spPr bwMode="auto">
              <a:xfrm flipV="1">
                <a:off x="6655661" y="2746330"/>
                <a:ext cx="0" cy="251233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54" name="Straight Connector 53">
                <a:extLst>
                  <a:ext uri="{FF2B5EF4-FFF2-40B4-BE49-F238E27FC236}">
                    <a16:creationId xmlns:a16="http://schemas.microsoft.com/office/drawing/2014/main" id="{87114970-5F05-AD4A-95B6-6A51847C76CD}"/>
                  </a:ext>
                </a:extLst>
              </p:cNvPr>
              <p:cNvCxnSpPr>
                <a:cxnSpLocks/>
                <a:stCxn id="24" idx="0"/>
                <a:endCxn id="22" idx="2"/>
              </p:cNvCxnSpPr>
              <p:nvPr/>
            </p:nvCxnSpPr>
            <p:spPr bwMode="auto">
              <a:xfrm flipV="1">
                <a:off x="6086276" y="2135097"/>
                <a:ext cx="0" cy="251233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57" name="Straight Connector 56">
                <a:extLst>
                  <a:ext uri="{FF2B5EF4-FFF2-40B4-BE49-F238E27FC236}">
                    <a16:creationId xmlns:a16="http://schemas.microsoft.com/office/drawing/2014/main" id="{B892258B-6220-4A4B-A738-B2A9B853008D}"/>
                  </a:ext>
                </a:extLst>
              </p:cNvPr>
              <p:cNvCxnSpPr>
                <a:cxnSpLocks/>
                <a:stCxn id="24" idx="3"/>
                <a:endCxn id="25" idx="1"/>
              </p:cNvCxnSpPr>
              <p:nvPr/>
            </p:nvCxnSpPr>
            <p:spPr bwMode="auto">
              <a:xfrm>
                <a:off x="6266276" y="2566330"/>
                <a:ext cx="209385" cy="0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60" name="Straight Connector 59">
                <a:extLst>
                  <a:ext uri="{FF2B5EF4-FFF2-40B4-BE49-F238E27FC236}">
                    <a16:creationId xmlns:a16="http://schemas.microsoft.com/office/drawing/2014/main" id="{02A6E7A7-9BA0-0142-9F05-FE6B8472DBA5}"/>
                  </a:ext>
                </a:extLst>
              </p:cNvPr>
              <p:cNvCxnSpPr>
                <a:cxnSpLocks/>
                <a:stCxn id="25" idx="3"/>
                <a:endCxn id="29" idx="1"/>
              </p:cNvCxnSpPr>
              <p:nvPr/>
            </p:nvCxnSpPr>
            <p:spPr bwMode="auto">
              <a:xfrm>
                <a:off x="6835661" y="2566330"/>
                <a:ext cx="288401" cy="0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63" name="Straight Connector 62">
                <a:extLst>
                  <a:ext uri="{FF2B5EF4-FFF2-40B4-BE49-F238E27FC236}">
                    <a16:creationId xmlns:a16="http://schemas.microsoft.com/office/drawing/2014/main" id="{DB154788-6D28-2546-830E-601B2D660800}"/>
                  </a:ext>
                </a:extLst>
              </p:cNvPr>
              <p:cNvCxnSpPr>
                <a:cxnSpLocks/>
                <a:stCxn id="29" idx="0"/>
                <a:endCxn id="27" idx="2"/>
              </p:cNvCxnSpPr>
              <p:nvPr/>
            </p:nvCxnSpPr>
            <p:spPr bwMode="auto">
              <a:xfrm flipV="1">
                <a:off x="7304062" y="2135097"/>
                <a:ext cx="0" cy="251233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66" name="Straight Connector 65">
                <a:extLst>
                  <a:ext uri="{FF2B5EF4-FFF2-40B4-BE49-F238E27FC236}">
                    <a16:creationId xmlns:a16="http://schemas.microsoft.com/office/drawing/2014/main" id="{2A8D1CE7-7645-8947-B5EA-3D3C83769165}"/>
                  </a:ext>
                </a:extLst>
              </p:cNvPr>
              <p:cNvCxnSpPr>
                <a:cxnSpLocks/>
                <a:stCxn id="29" idx="3"/>
                <a:endCxn id="30" idx="1"/>
              </p:cNvCxnSpPr>
              <p:nvPr/>
            </p:nvCxnSpPr>
            <p:spPr bwMode="auto">
              <a:xfrm>
                <a:off x="7484062" y="2566330"/>
                <a:ext cx="209385" cy="0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69" name="Straight Connector 68">
                <a:extLst>
                  <a:ext uri="{FF2B5EF4-FFF2-40B4-BE49-F238E27FC236}">
                    <a16:creationId xmlns:a16="http://schemas.microsoft.com/office/drawing/2014/main" id="{A0EE1A5A-01A2-D44E-B162-B8E1012EA31E}"/>
                  </a:ext>
                </a:extLst>
              </p:cNvPr>
              <p:cNvCxnSpPr>
                <a:cxnSpLocks/>
                <a:stCxn id="30" idx="3"/>
                <a:endCxn id="32" idx="1"/>
              </p:cNvCxnSpPr>
              <p:nvPr/>
            </p:nvCxnSpPr>
            <p:spPr bwMode="auto">
              <a:xfrm>
                <a:off x="8053447" y="2566330"/>
                <a:ext cx="390809" cy="0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72" name="Straight Connector 71">
                <a:extLst>
                  <a:ext uri="{FF2B5EF4-FFF2-40B4-BE49-F238E27FC236}">
                    <a16:creationId xmlns:a16="http://schemas.microsoft.com/office/drawing/2014/main" id="{B3DE3B77-5305-5F4B-B076-611BFC424590}"/>
                  </a:ext>
                </a:extLst>
              </p:cNvPr>
              <p:cNvCxnSpPr>
                <a:cxnSpLocks/>
                <a:stCxn id="30" idx="2"/>
                <a:endCxn id="28" idx="0"/>
              </p:cNvCxnSpPr>
              <p:nvPr/>
            </p:nvCxnSpPr>
            <p:spPr bwMode="auto">
              <a:xfrm>
                <a:off x="7873447" y="2746330"/>
                <a:ext cx="0" cy="251233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</p:grpSp>
      </p:grpSp>
      <p:grpSp>
        <p:nvGrpSpPr>
          <p:cNvPr id="80" name="Group 79">
            <a:extLst>
              <a:ext uri="{FF2B5EF4-FFF2-40B4-BE49-F238E27FC236}">
                <a16:creationId xmlns:a16="http://schemas.microsoft.com/office/drawing/2014/main" id="{77718FE1-B62A-0E40-8E0C-5CD482FF9001}"/>
              </a:ext>
            </a:extLst>
          </p:cNvPr>
          <p:cNvGrpSpPr/>
          <p:nvPr/>
        </p:nvGrpSpPr>
        <p:grpSpPr>
          <a:xfrm>
            <a:off x="5019427" y="2834785"/>
            <a:ext cx="2740332" cy="665008"/>
            <a:chOff x="4976895" y="2239346"/>
            <a:chExt cx="2740332" cy="665008"/>
          </a:xfrm>
        </p:grpSpPr>
        <p:cxnSp>
          <p:nvCxnSpPr>
            <p:cNvPr id="74" name="Straight Arrow Connector 73">
              <a:extLst>
                <a:ext uri="{FF2B5EF4-FFF2-40B4-BE49-F238E27FC236}">
                  <a16:creationId xmlns:a16="http://schemas.microsoft.com/office/drawing/2014/main" id="{8B3EFE4A-CF24-2142-A32F-448522462377}"/>
                </a:ext>
              </a:extLst>
            </p:cNvPr>
            <p:cNvCxnSpPr>
              <a:cxnSpLocks/>
            </p:cNvCxnSpPr>
            <p:nvPr/>
          </p:nvCxnSpPr>
          <p:spPr bwMode="auto">
            <a:xfrm rot="16200000" flipH="1">
              <a:off x="4832513" y="2387835"/>
              <a:ext cx="639127" cy="350364"/>
            </a:xfrm>
            <a:prstGeom prst="bentConnector3">
              <a:avLst>
                <a:gd name="adj1" fmla="val 50000"/>
              </a:avLst>
            </a:prstGeom>
            <a:solidFill>
              <a:schemeClr val="accent1"/>
            </a:solidFill>
            <a:ln w="76200" cap="flat" cmpd="sng" algn="ctr">
              <a:solidFill>
                <a:srgbClr val="00B050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cxnSp>
          <p:nvCxnSpPr>
            <p:cNvPr id="81" name="Straight Arrow Connector 73">
              <a:extLst>
                <a:ext uri="{FF2B5EF4-FFF2-40B4-BE49-F238E27FC236}">
                  <a16:creationId xmlns:a16="http://schemas.microsoft.com/office/drawing/2014/main" id="{7CAC1CC2-9C35-0B4B-B655-377C2F3F8B37}"/>
                </a:ext>
              </a:extLst>
            </p:cNvPr>
            <p:cNvCxnSpPr>
              <a:cxnSpLocks/>
            </p:cNvCxnSpPr>
            <p:nvPr/>
          </p:nvCxnSpPr>
          <p:spPr bwMode="auto">
            <a:xfrm rot="16200000" flipH="1">
              <a:off x="6017048" y="2383728"/>
              <a:ext cx="639127" cy="350364"/>
            </a:xfrm>
            <a:prstGeom prst="bentConnector3">
              <a:avLst>
                <a:gd name="adj1" fmla="val 50000"/>
              </a:avLst>
            </a:prstGeom>
            <a:solidFill>
              <a:schemeClr val="accent1"/>
            </a:solidFill>
            <a:ln w="76200" cap="flat" cmpd="sng" algn="ctr">
              <a:solidFill>
                <a:srgbClr val="00B050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cxnSp>
          <p:nvCxnSpPr>
            <p:cNvPr id="82" name="Straight Arrow Connector 73">
              <a:extLst>
                <a:ext uri="{FF2B5EF4-FFF2-40B4-BE49-F238E27FC236}">
                  <a16:creationId xmlns:a16="http://schemas.microsoft.com/office/drawing/2014/main" id="{7C70EB03-21FE-DE41-9F52-9AE228AC1EFE}"/>
                </a:ext>
              </a:extLst>
            </p:cNvPr>
            <p:cNvCxnSpPr>
              <a:cxnSpLocks/>
            </p:cNvCxnSpPr>
            <p:nvPr/>
          </p:nvCxnSpPr>
          <p:spPr bwMode="auto">
            <a:xfrm rot="16200000" flipH="1">
              <a:off x="7222481" y="2409609"/>
              <a:ext cx="639127" cy="350364"/>
            </a:xfrm>
            <a:prstGeom prst="bentConnector3">
              <a:avLst>
                <a:gd name="adj1" fmla="val 50000"/>
              </a:avLst>
            </a:prstGeom>
            <a:solidFill>
              <a:schemeClr val="accent1"/>
            </a:solidFill>
            <a:ln w="76200" cap="flat" cmpd="sng" algn="ctr">
              <a:solidFill>
                <a:srgbClr val="00B050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</p:grpSp>
      <p:cxnSp>
        <p:nvCxnSpPr>
          <p:cNvPr id="79" name="Straight Arrow Connector 78">
            <a:extLst>
              <a:ext uri="{FF2B5EF4-FFF2-40B4-BE49-F238E27FC236}">
                <a16:creationId xmlns:a16="http://schemas.microsoft.com/office/drawing/2014/main" id="{5CA668A6-EE54-7148-91F5-FB84DD82C18F}"/>
              </a:ext>
            </a:extLst>
          </p:cNvPr>
          <p:cNvCxnSpPr/>
          <p:nvPr/>
        </p:nvCxnSpPr>
        <p:spPr bwMode="auto">
          <a:xfrm>
            <a:off x="4435370" y="3169597"/>
            <a:ext cx="3953720" cy="0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FF0000"/>
            </a:solidFill>
            <a:prstDash val="sysDot"/>
            <a:round/>
            <a:headEnd type="none" w="med" len="med"/>
            <a:tailEnd type="triangle"/>
          </a:ln>
          <a:effectLst/>
        </p:spPr>
      </p:cxnSp>
    </p:spTree>
    <p:extLst>
      <p:ext uri="{BB962C8B-B14F-4D97-AF65-F5344CB8AC3E}">
        <p14:creationId xmlns:p14="http://schemas.microsoft.com/office/powerpoint/2010/main" val="9160410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986" name="Rectangle 2">
            <a:extLst>
              <a:ext uri="{FF2B5EF4-FFF2-40B4-BE49-F238E27FC236}">
                <a16:creationId xmlns:a16="http://schemas.microsoft.com/office/drawing/2014/main" id="{E46DE418-1A57-304F-B113-5FDD4B63C1E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nb-NO" sz="3200" dirty="0"/>
              <a:t>Classes of Routing Algorithms</a:t>
            </a:r>
          </a:p>
        </p:txBody>
      </p:sp>
      <p:sp>
        <p:nvSpPr>
          <p:cNvPr id="297987" name="Rectangle 3">
            <a:extLst>
              <a:ext uri="{FF2B5EF4-FFF2-40B4-BE49-F238E27FC236}">
                <a16:creationId xmlns:a16="http://schemas.microsoft.com/office/drawing/2014/main" id="{03C31C1B-8360-5849-9746-24C0B9341DE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07504" y="866775"/>
            <a:ext cx="6048747" cy="5648325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altLang="nb-NO" sz="2000" dirty="0"/>
              <a:t>Class: Non-adaptive Algorithms</a:t>
            </a:r>
          </a:p>
          <a:p>
            <a:pPr lvl="1">
              <a:lnSpc>
                <a:spcPct val="80000"/>
              </a:lnSpc>
            </a:pPr>
            <a:r>
              <a:rPr lang="en-US" altLang="nb-NO" sz="1800" dirty="0"/>
              <a:t>Current network state not taken into consideration</a:t>
            </a:r>
          </a:p>
          <a:p>
            <a:pPr lvl="2">
              <a:lnSpc>
                <a:spcPct val="80000"/>
              </a:lnSpc>
            </a:pPr>
            <a:r>
              <a:rPr lang="en-US" altLang="nb-NO" sz="1600" dirty="0"/>
              <a:t>Assume average values</a:t>
            </a:r>
          </a:p>
          <a:p>
            <a:pPr lvl="2">
              <a:lnSpc>
                <a:spcPct val="80000"/>
              </a:lnSpc>
            </a:pPr>
            <a:r>
              <a:rPr lang="en-US" altLang="nb-NO" sz="1600" dirty="0"/>
              <a:t>All routes are defined off-line before the network is put into operation</a:t>
            </a:r>
          </a:p>
          <a:p>
            <a:pPr lvl="2">
              <a:lnSpc>
                <a:spcPct val="80000"/>
              </a:lnSpc>
            </a:pPr>
            <a:r>
              <a:rPr lang="en-US" altLang="nb-NO" sz="1600" dirty="0"/>
              <a:t>No change during operation (static routing)</a:t>
            </a:r>
          </a:p>
          <a:p>
            <a:pPr lvl="1">
              <a:lnSpc>
                <a:spcPct val="80000"/>
              </a:lnSpc>
            </a:pPr>
            <a:r>
              <a:rPr lang="en-US" altLang="nb-NO" sz="1800" dirty="0"/>
              <a:t>With knowledge of the overall topology</a:t>
            </a:r>
          </a:p>
          <a:p>
            <a:pPr lvl="2">
              <a:lnSpc>
                <a:spcPct val="80000"/>
              </a:lnSpc>
            </a:pPr>
            <a:r>
              <a:rPr lang="en-US" altLang="nb-NO" sz="1600" dirty="0"/>
              <a:t>Spanning tree</a:t>
            </a:r>
          </a:p>
          <a:p>
            <a:pPr lvl="2">
              <a:lnSpc>
                <a:spcPct val="80000"/>
              </a:lnSpc>
            </a:pPr>
            <a:r>
              <a:rPr lang="en-US" altLang="nb-NO" sz="1600" dirty="0"/>
              <a:t>Flow-based routing</a:t>
            </a:r>
          </a:p>
          <a:p>
            <a:pPr lvl="1">
              <a:lnSpc>
                <a:spcPct val="80000"/>
              </a:lnSpc>
            </a:pPr>
            <a:r>
              <a:rPr lang="en-US" altLang="nb-NO" sz="1800" dirty="0"/>
              <a:t>Without knowledge of the overall topology</a:t>
            </a:r>
          </a:p>
          <a:p>
            <a:pPr lvl="2">
              <a:lnSpc>
                <a:spcPct val="80000"/>
              </a:lnSpc>
            </a:pPr>
            <a:r>
              <a:rPr lang="en-US" altLang="nb-NO" sz="1600" dirty="0"/>
              <a:t>Flooding</a:t>
            </a:r>
          </a:p>
          <a:p>
            <a:pPr>
              <a:lnSpc>
                <a:spcPct val="80000"/>
              </a:lnSpc>
            </a:pPr>
            <a:endParaRPr lang="en-US" altLang="nb-NO" sz="2000" dirty="0"/>
          </a:p>
          <a:p>
            <a:pPr>
              <a:lnSpc>
                <a:spcPct val="80000"/>
              </a:lnSpc>
            </a:pPr>
            <a:r>
              <a:rPr lang="en-US" altLang="nb-NO" sz="2000" dirty="0"/>
              <a:t>Class: Adaptive Algorithms</a:t>
            </a:r>
          </a:p>
          <a:p>
            <a:pPr lvl="1">
              <a:lnSpc>
                <a:spcPct val="80000"/>
              </a:lnSpc>
            </a:pPr>
            <a:r>
              <a:rPr lang="en-US" altLang="nb-NO" sz="1800" dirty="0"/>
              <a:t>Decisions are based on current network state</a:t>
            </a:r>
          </a:p>
          <a:p>
            <a:pPr lvl="2">
              <a:lnSpc>
                <a:spcPct val="80000"/>
              </a:lnSpc>
            </a:pPr>
            <a:r>
              <a:rPr lang="en-US" altLang="nb-NO" sz="1600" dirty="0"/>
              <a:t>Measurements / estimates of the topology and the traffic volume</a:t>
            </a:r>
          </a:p>
          <a:p>
            <a:pPr lvl="1">
              <a:lnSpc>
                <a:spcPct val="80000"/>
              </a:lnSpc>
            </a:pPr>
            <a:r>
              <a:rPr lang="en-US" altLang="nb-NO" sz="1800" dirty="0"/>
              <a:t>Further sub-classification into</a:t>
            </a:r>
          </a:p>
          <a:p>
            <a:pPr lvl="2">
              <a:lnSpc>
                <a:spcPct val="80000"/>
              </a:lnSpc>
            </a:pPr>
            <a:r>
              <a:rPr lang="en-US" altLang="nb-NO" sz="1600" dirty="0"/>
              <a:t>Centralized algorithms</a:t>
            </a:r>
          </a:p>
          <a:p>
            <a:pPr lvl="2">
              <a:lnSpc>
                <a:spcPct val="80000"/>
              </a:lnSpc>
            </a:pPr>
            <a:r>
              <a:rPr lang="en-US" altLang="nb-NO" sz="1600" dirty="0"/>
              <a:t>Isolated algorithms</a:t>
            </a:r>
          </a:p>
          <a:p>
            <a:pPr lvl="2">
              <a:lnSpc>
                <a:spcPct val="80000"/>
              </a:lnSpc>
            </a:pPr>
            <a:r>
              <a:rPr lang="en-US" altLang="nb-NO" sz="1600" dirty="0"/>
              <a:t>Distributed algorithms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5BD62D6-C6E6-8746-8963-F54FCE09710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38187" y="1036896"/>
            <a:ext cx="2359247" cy="1769435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229694" lon="606455" rev="2149312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0B193D3D-E3EF-AA47-BB79-2BA5C4A66781}"/>
              </a:ext>
            </a:extLst>
          </p:cNvPr>
          <p:cNvSpPr txBox="1"/>
          <p:nvPr/>
        </p:nvSpPr>
        <p:spPr>
          <a:xfrm rot="120000">
            <a:off x="7140000" y="2784827"/>
            <a:ext cx="1624163" cy="215444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 rtlCol="0">
            <a:spAutoFit/>
          </a:bodyPr>
          <a:lstStyle/>
          <a:p>
            <a:r>
              <a:rPr lang="en-US" sz="800" dirty="0">
                <a:latin typeface="Eurostile"/>
                <a:cs typeface="Eurostile"/>
              </a:rPr>
              <a:t>[</a:t>
            </a:r>
            <a:r>
              <a:rPr lang="en-US" sz="800" dirty="0" err="1">
                <a:latin typeface="Eurostile"/>
                <a:cs typeface="Eurostile"/>
              </a:rPr>
              <a:t>Inkowik@wikipedia</a:t>
            </a:r>
            <a:r>
              <a:rPr lang="en-US" sz="800" dirty="0">
                <a:latin typeface="Eurostile"/>
                <a:cs typeface="Eurostile"/>
              </a:rPr>
              <a:t>, CC BY SA 2.0]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7E7E21A6-8FA6-094C-AEBF-8484824B5A82}"/>
              </a:ext>
            </a:extLst>
          </p:cNvPr>
          <p:cNvGrpSpPr/>
          <p:nvPr/>
        </p:nvGrpSpPr>
        <p:grpSpPr>
          <a:xfrm>
            <a:off x="6097717" y="4385061"/>
            <a:ext cx="2433368" cy="1624241"/>
            <a:chOff x="6338187" y="4051670"/>
            <a:chExt cx="2433368" cy="1624241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D002369D-518A-034F-83E9-1D4D279CF2C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338187" y="4051670"/>
              <a:ext cx="2358000" cy="1413612"/>
            </a:xfrm>
            <a:prstGeom prst="rect">
              <a:avLst/>
            </a:prstGeom>
            <a:ln>
              <a:noFill/>
            </a:ln>
            <a:effectLst>
              <a:reflection blurRad="12700" stA="30000" endPos="30000" dist="5000" dir="5400000" sy="-100000" algn="bl" rotWithShape="0"/>
            </a:effectLst>
            <a:scene3d>
              <a:camera prst="perspectiveContrastingLeftFacing" fov="3000000">
                <a:rot lat="612283" lon="908186" rev="21541701"/>
              </a:camera>
              <a:lightRig rig="threePt" dir="t">
                <a:rot lat="0" lon="0" rev="2700000"/>
              </a:lightRig>
            </a:scene3d>
            <a:sp3d>
              <a:bevelT w="63500" h="50800"/>
            </a:sp3d>
          </p:spPr>
        </p:pic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1EF5F083-FAA1-2345-9B3C-9A3DA2E1A3FB}"/>
                </a:ext>
              </a:extLst>
            </p:cNvPr>
            <p:cNvSpPr txBox="1"/>
            <p:nvPr/>
          </p:nvSpPr>
          <p:spPr>
            <a:xfrm rot="240000">
              <a:off x="7658750" y="5460467"/>
              <a:ext cx="1112805" cy="215444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wrap="none" rtlCol="0">
              <a:spAutoFit/>
            </a:bodyPr>
            <a:lstStyle/>
            <a:p>
              <a:r>
                <a:rPr lang="en-US" sz="800" dirty="0">
                  <a:latin typeface="Eurostile"/>
                  <a:cs typeface="Eurostile"/>
                </a:rPr>
                <a:t>[</a:t>
              </a:r>
              <a:r>
                <a:rPr lang="en-US" sz="800" dirty="0" err="1">
                  <a:latin typeface="Eurostile"/>
                  <a:cs typeface="Eurostile"/>
                </a:rPr>
                <a:t>Ingolfsson@wikipedia</a:t>
              </a:r>
              <a:r>
                <a:rPr lang="en-US" sz="800" dirty="0">
                  <a:latin typeface="Eurostile"/>
                  <a:cs typeface="Eurostile"/>
                </a:rPr>
                <a:t>]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56383400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9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9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9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9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9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9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98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98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98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98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987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987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987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987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987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9010" name="Group 2">
            <a:extLst>
              <a:ext uri="{FF2B5EF4-FFF2-40B4-BE49-F238E27FC236}">
                <a16:creationId xmlns:a16="http://schemas.microsoft.com/office/drawing/2014/main" id="{4956416C-5297-3D44-B6C3-3084B78BDC6B}"/>
              </a:ext>
            </a:extLst>
          </p:cNvPr>
          <p:cNvGrpSpPr>
            <a:grpSpLocks/>
          </p:cNvGrpSpPr>
          <p:nvPr/>
        </p:nvGrpSpPr>
        <p:grpSpPr bwMode="auto">
          <a:xfrm>
            <a:off x="5435600" y="2840268"/>
            <a:ext cx="3313113" cy="1081087"/>
            <a:chOff x="3424" y="1842"/>
            <a:chExt cx="2087" cy="681"/>
          </a:xfrm>
        </p:grpSpPr>
        <p:sp>
          <p:nvSpPr>
            <p:cNvPr id="299011" name="Line 3">
              <a:extLst>
                <a:ext uri="{FF2B5EF4-FFF2-40B4-BE49-F238E27FC236}">
                  <a16:creationId xmlns:a16="http://schemas.microsoft.com/office/drawing/2014/main" id="{8C975641-9B80-1442-A2C5-8BF656AD767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424" y="2205"/>
              <a:ext cx="590" cy="31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99012" name="Line 4">
              <a:extLst>
                <a:ext uri="{FF2B5EF4-FFF2-40B4-BE49-F238E27FC236}">
                  <a16:creationId xmlns:a16="http://schemas.microsoft.com/office/drawing/2014/main" id="{C162D515-4B44-0340-88E6-7BAAC703405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468" y="2205"/>
              <a:ext cx="544" cy="31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99013" name="Line 5">
              <a:extLst>
                <a:ext uri="{FF2B5EF4-FFF2-40B4-BE49-F238E27FC236}">
                  <a16:creationId xmlns:a16="http://schemas.microsoft.com/office/drawing/2014/main" id="{21A94372-4B46-864D-B734-D5FB7AC21CF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012" y="1842"/>
              <a:ext cx="499" cy="363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99014" name="Line 6">
              <a:extLst>
                <a:ext uri="{FF2B5EF4-FFF2-40B4-BE49-F238E27FC236}">
                  <a16:creationId xmlns:a16="http://schemas.microsoft.com/office/drawing/2014/main" id="{F6D61939-3E88-2344-9F79-3B2AC9094A83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4513" y="1888"/>
              <a:ext cx="454" cy="27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99015" name="Line 7">
              <a:extLst>
                <a:ext uri="{FF2B5EF4-FFF2-40B4-BE49-F238E27FC236}">
                  <a16:creationId xmlns:a16="http://schemas.microsoft.com/office/drawing/2014/main" id="{3A6215B7-FF88-884C-97B1-DB0991E643D2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5329" y="2205"/>
              <a:ext cx="182" cy="273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99016" name="Line 8">
              <a:extLst>
                <a:ext uri="{FF2B5EF4-FFF2-40B4-BE49-F238E27FC236}">
                  <a16:creationId xmlns:a16="http://schemas.microsoft.com/office/drawing/2014/main" id="{C1D346D0-C325-D149-B37B-FCA9E0421ADF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4967" y="2523"/>
              <a:ext cx="363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99017" name="Line 9">
              <a:extLst>
                <a:ext uri="{FF2B5EF4-FFF2-40B4-BE49-F238E27FC236}">
                  <a16:creationId xmlns:a16="http://schemas.microsoft.com/office/drawing/2014/main" id="{665B42E1-32E0-2341-8C61-37B58A5B9EAA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4014" y="2523"/>
              <a:ext cx="998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99018" name="Line 10">
              <a:extLst>
                <a:ext uri="{FF2B5EF4-FFF2-40B4-BE49-F238E27FC236}">
                  <a16:creationId xmlns:a16="http://schemas.microsoft.com/office/drawing/2014/main" id="{DAFF031D-A583-7546-803B-0FB07ED1F3DD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4014" y="2251"/>
              <a:ext cx="499" cy="27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99019" name="Line 11">
              <a:extLst>
                <a:ext uri="{FF2B5EF4-FFF2-40B4-BE49-F238E27FC236}">
                  <a16:creationId xmlns:a16="http://schemas.microsoft.com/office/drawing/2014/main" id="{888E5D04-BD78-984B-9530-1ABFE15719AA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470" y="2205"/>
              <a:ext cx="998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</p:grpSp>
      <p:sp>
        <p:nvSpPr>
          <p:cNvPr id="299020" name="Rectangle 12">
            <a:extLst>
              <a:ext uri="{FF2B5EF4-FFF2-40B4-BE49-F238E27FC236}">
                <a16:creationId xmlns:a16="http://schemas.microsoft.com/office/drawing/2014/main" id="{17FDF62D-C40C-1343-BA0C-7C236445EB8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nb-NO"/>
              <a:t>Optimality Principle and Sink Tree</a:t>
            </a:r>
          </a:p>
        </p:txBody>
      </p:sp>
      <p:sp>
        <p:nvSpPr>
          <p:cNvPr id="299021" name="Rectangle 13">
            <a:extLst>
              <a:ext uri="{FF2B5EF4-FFF2-40B4-BE49-F238E27FC236}">
                <a16:creationId xmlns:a16="http://schemas.microsoft.com/office/drawing/2014/main" id="{BC819F7D-7CD5-294C-99D9-A7F73FD9E9F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07504" y="824243"/>
            <a:ext cx="8928992" cy="5648325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altLang="nb-NO" sz="2000" dirty="0"/>
              <a:t>Starting idea: using a route has a </a:t>
            </a:r>
            <a:r>
              <a:rPr lang="en-US" altLang="nb-NO" sz="2000" i="1" dirty="0"/>
              <a:t>cost</a:t>
            </a:r>
          </a:p>
          <a:p>
            <a:pPr lvl="1">
              <a:lnSpc>
                <a:spcPct val="80000"/>
              </a:lnSpc>
            </a:pPr>
            <a:r>
              <a:rPr lang="en-US" altLang="nb-NO" sz="1800" dirty="0"/>
              <a:t>number of hops, delay, …</a:t>
            </a:r>
          </a:p>
          <a:p>
            <a:pPr>
              <a:lnSpc>
                <a:spcPct val="80000"/>
              </a:lnSpc>
            </a:pPr>
            <a:endParaRPr lang="en-US" altLang="nb-NO" sz="2000" dirty="0"/>
          </a:p>
          <a:p>
            <a:pPr>
              <a:lnSpc>
                <a:spcPct val="80000"/>
              </a:lnSpc>
            </a:pPr>
            <a:r>
              <a:rPr lang="en-US" altLang="nb-NO" sz="2000" dirty="0"/>
              <a:t>General statement about optimal routes</a:t>
            </a:r>
          </a:p>
          <a:p>
            <a:pPr lvl="1">
              <a:lnSpc>
                <a:spcPct val="80000"/>
              </a:lnSpc>
            </a:pPr>
            <a:r>
              <a:rPr lang="en-US" altLang="nb-NO" sz="1800" dirty="0"/>
              <a:t>if router J is on the optimal path from router I to router K</a:t>
            </a:r>
          </a:p>
          <a:p>
            <a:pPr lvl="1">
              <a:lnSpc>
                <a:spcPct val="80000"/>
              </a:lnSpc>
            </a:pPr>
            <a:r>
              <a:rPr lang="en-US" altLang="nb-NO" sz="1800" dirty="0"/>
              <a:t>then the optimal path from router J to router K uses the same route</a:t>
            </a:r>
          </a:p>
          <a:p>
            <a:pPr lvl="1">
              <a:lnSpc>
                <a:spcPct val="80000"/>
              </a:lnSpc>
            </a:pPr>
            <a:endParaRPr lang="en-US" altLang="nb-NO" sz="1800" dirty="0"/>
          </a:p>
          <a:p>
            <a:pPr>
              <a:lnSpc>
                <a:spcPct val="80000"/>
              </a:lnSpc>
            </a:pPr>
            <a:r>
              <a:rPr lang="en-US" altLang="nb-NO" sz="2000" dirty="0"/>
              <a:t>Idea of the proof</a:t>
            </a:r>
          </a:p>
          <a:p>
            <a:pPr lvl="1">
              <a:lnSpc>
                <a:spcPct val="80000"/>
              </a:lnSpc>
            </a:pPr>
            <a:r>
              <a:rPr lang="en-US" altLang="nb-NO" sz="1800" dirty="0"/>
              <a:t>best route from I to K is like this:</a:t>
            </a:r>
          </a:p>
          <a:p>
            <a:pPr lvl="2">
              <a:lnSpc>
                <a:spcPct val="80000"/>
              </a:lnSpc>
            </a:pPr>
            <a:r>
              <a:rPr lang="en-US" altLang="nb-NO" sz="1600" dirty="0"/>
              <a:t>r1: from I to J, then</a:t>
            </a:r>
          </a:p>
          <a:p>
            <a:pPr lvl="2">
              <a:lnSpc>
                <a:spcPct val="80000"/>
              </a:lnSpc>
            </a:pPr>
            <a:r>
              <a:rPr lang="en-US" altLang="nb-NO" sz="1600" dirty="0"/>
              <a:t>r2: from J to K</a:t>
            </a:r>
          </a:p>
          <a:p>
            <a:pPr lvl="1">
              <a:lnSpc>
                <a:spcPct val="80000"/>
              </a:lnSpc>
            </a:pPr>
            <a:r>
              <a:rPr lang="en-US" altLang="nb-NO" sz="1800" dirty="0"/>
              <a:t>then r2 is also the best route from J to K</a:t>
            </a:r>
          </a:p>
          <a:p>
            <a:pPr lvl="1">
              <a:lnSpc>
                <a:spcPct val="80000"/>
              </a:lnSpc>
            </a:pPr>
            <a:r>
              <a:rPr lang="en-US" altLang="nb-NO" sz="1800" dirty="0"/>
              <a:t>if better route r3 from J to K</a:t>
            </a:r>
            <a:br>
              <a:rPr lang="en-US" altLang="nb-NO" sz="1800" dirty="0"/>
            </a:br>
            <a:r>
              <a:rPr lang="en-US" altLang="nb-NO" sz="1800" dirty="0"/>
              <a:t>would exist</a:t>
            </a:r>
          </a:p>
          <a:p>
            <a:pPr lvl="2">
              <a:lnSpc>
                <a:spcPct val="80000"/>
              </a:lnSpc>
            </a:pPr>
            <a:r>
              <a:rPr lang="en-US" altLang="nb-NO" sz="1800" dirty="0"/>
              <a:t>then concatenation of r1 and r3 would improve route from I to K</a:t>
            </a:r>
            <a:endParaRPr lang="en-US" altLang="nb-NO" sz="1200" dirty="0"/>
          </a:p>
          <a:p>
            <a:pPr>
              <a:lnSpc>
                <a:spcPct val="80000"/>
              </a:lnSpc>
            </a:pPr>
            <a:endParaRPr lang="en-US" altLang="nb-NO" sz="2000" dirty="0"/>
          </a:p>
          <a:p>
            <a:pPr>
              <a:lnSpc>
                <a:spcPct val="80000"/>
              </a:lnSpc>
            </a:pPr>
            <a:r>
              <a:rPr lang="en-US" altLang="nb-NO" sz="2000" dirty="0"/>
              <a:t>Set of optimal routes </a:t>
            </a:r>
          </a:p>
          <a:p>
            <a:pPr lvl="1">
              <a:lnSpc>
                <a:spcPct val="80000"/>
              </a:lnSpc>
            </a:pPr>
            <a:r>
              <a:rPr lang="en-US" altLang="nb-NO" sz="2000" dirty="0"/>
              <a:t>from all sources </a:t>
            </a:r>
          </a:p>
          <a:p>
            <a:pPr lvl="1">
              <a:lnSpc>
                <a:spcPct val="80000"/>
              </a:lnSpc>
            </a:pPr>
            <a:r>
              <a:rPr lang="en-US" altLang="nb-NO" sz="2000" dirty="0"/>
              <a:t>to a given destination </a:t>
            </a:r>
          </a:p>
          <a:p>
            <a:pPr lvl="1">
              <a:lnSpc>
                <a:spcPct val="80000"/>
              </a:lnSpc>
              <a:buFont typeface="Wingdings" pitchFamily="2" charset="2"/>
              <a:buNone/>
            </a:pPr>
            <a:r>
              <a:rPr lang="en-US" altLang="nb-NO" sz="2000" dirty="0"/>
              <a:t>form a tree rooted at the destination: </a:t>
            </a:r>
            <a:r>
              <a:rPr lang="en-US" altLang="nb-NO" sz="2000" b="1" i="1" dirty="0"/>
              <a:t>Sink Tree</a:t>
            </a:r>
          </a:p>
          <a:p>
            <a:pPr>
              <a:lnSpc>
                <a:spcPct val="80000"/>
              </a:lnSpc>
            </a:pPr>
            <a:endParaRPr lang="en-US" altLang="nb-NO" sz="2000" dirty="0"/>
          </a:p>
        </p:txBody>
      </p:sp>
      <p:grpSp>
        <p:nvGrpSpPr>
          <p:cNvPr id="299022" name="Group 14">
            <a:extLst>
              <a:ext uri="{FF2B5EF4-FFF2-40B4-BE49-F238E27FC236}">
                <a16:creationId xmlns:a16="http://schemas.microsoft.com/office/drawing/2014/main" id="{BD86D6CA-2B3E-A549-85F5-D0EB38E73D27}"/>
              </a:ext>
            </a:extLst>
          </p:cNvPr>
          <p:cNvGrpSpPr>
            <a:grpSpLocks/>
          </p:cNvGrpSpPr>
          <p:nvPr/>
        </p:nvGrpSpPr>
        <p:grpSpPr bwMode="auto">
          <a:xfrm>
            <a:off x="5292725" y="2697393"/>
            <a:ext cx="3598863" cy="1368425"/>
            <a:chOff x="3334" y="1752"/>
            <a:chExt cx="2267" cy="862"/>
          </a:xfrm>
        </p:grpSpPr>
        <p:sp>
          <p:nvSpPr>
            <p:cNvPr id="299023" name="Rectangle 15">
              <a:extLst>
                <a:ext uri="{FF2B5EF4-FFF2-40B4-BE49-F238E27FC236}">
                  <a16:creationId xmlns:a16="http://schemas.microsoft.com/office/drawing/2014/main" id="{D35CA274-A120-4347-AC81-34C12E422A8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34" y="2069"/>
              <a:ext cx="226" cy="227"/>
            </a:xfrm>
            <a:prstGeom prst="rect">
              <a:avLst/>
            </a:prstGeom>
            <a:solidFill>
              <a:srgbClr val="FFFFFF"/>
            </a:solidFill>
            <a:ln w="317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altLang="nb-NO" dirty="0">
                  <a:solidFill>
                    <a:schemeClr val="folHlink"/>
                  </a:solidFill>
                </a:rPr>
                <a:t>I</a:t>
              </a:r>
            </a:p>
          </p:txBody>
        </p:sp>
        <p:sp>
          <p:nvSpPr>
            <p:cNvPr id="299024" name="Rectangle 16">
              <a:extLst>
                <a:ext uri="{FF2B5EF4-FFF2-40B4-BE49-F238E27FC236}">
                  <a16:creationId xmlns:a16="http://schemas.microsoft.com/office/drawing/2014/main" id="{C3893E0E-56FF-4845-8921-D095E8489A4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78" y="2387"/>
              <a:ext cx="226" cy="227"/>
            </a:xfrm>
            <a:prstGeom prst="rect">
              <a:avLst/>
            </a:prstGeom>
            <a:solidFill>
              <a:srgbClr val="FFFFFF"/>
            </a:solidFill>
            <a:ln w="317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9025" name="Rectangle 17">
              <a:extLst>
                <a:ext uri="{FF2B5EF4-FFF2-40B4-BE49-F238E27FC236}">
                  <a16:creationId xmlns:a16="http://schemas.microsoft.com/office/drawing/2014/main" id="{43357A45-9FF1-AC4A-B459-931327B6834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77" y="2069"/>
              <a:ext cx="226" cy="227"/>
            </a:xfrm>
            <a:prstGeom prst="rect">
              <a:avLst/>
            </a:prstGeom>
            <a:solidFill>
              <a:srgbClr val="FFFFFF"/>
            </a:solidFill>
            <a:ln w="317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altLang="nb-NO">
                  <a:solidFill>
                    <a:schemeClr val="folHlink"/>
                  </a:solidFill>
                </a:rPr>
                <a:t>J</a:t>
              </a:r>
            </a:p>
          </p:txBody>
        </p:sp>
        <p:sp>
          <p:nvSpPr>
            <p:cNvPr id="299026" name="Rectangle 18">
              <a:extLst>
                <a:ext uri="{FF2B5EF4-FFF2-40B4-BE49-F238E27FC236}">
                  <a16:creationId xmlns:a16="http://schemas.microsoft.com/office/drawing/2014/main" id="{8EA4B032-4281-8641-945D-5FE468855E1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76" y="1752"/>
              <a:ext cx="226" cy="227"/>
            </a:xfrm>
            <a:prstGeom prst="rect">
              <a:avLst/>
            </a:prstGeom>
            <a:solidFill>
              <a:srgbClr val="FFFFFF"/>
            </a:solidFill>
            <a:ln w="317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9027" name="Rectangle 19">
              <a:extLst>
                <a:ext uri="{FF2B5EF4-FFF2-40B4-BE49-F238E27FC236}">
                  <a16:creationId xmlns:a16="http://schemas.microsoft.com/office/drawing/2014/main" id="{D96B279E-8A4E-0F41-BAF5-390F7FF386A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76" y="2387"/>
              <a:ext cx="226" cy="227"/>
            </a:xfrm>
            <a:prstGeom prst="rect">
              <a:avLst/>
            </a:prstGeom>
            <a:solidFill>
              <a:srgbClr val="FFFFFF"/>
            </a:solidFill>
            <a:ln w="317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9028" name="Rectangle 20">
              <a:extLst>
                <a:ext uri="{FF2B5EF4-FFF2-40B4-BE49-F238E27FC236}">
                  <a16:creationId xmlns:a16="http://schemas.microsoft.com/office/drawing/2014/main" id="{3D0A2BB5-D106-7840-88F4-A5BCB0CC176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193" y="2387"/>
              <a:ext cx="226" cy="227"/>
            </a:xfrm>
            <a:prstGeom prst="rect">
              <a:avLst/>
            </a:prstGeom>
            <a:solidFill>
              <a:srgbClr val="FFFFFF"/>
            </a:solidFill>
            <a:ln w="317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9029" name="Rectangle 21">
              <a:extLst>
                <a:ext uri="{FF2B5EF4-FFF2-40B4-BE49-F238E27FC236}">
                  <a16:creationId xmlns:a16="http://schemas.microsoft.com/office/drawing/2014/main" id="{068A5B7A-BB70-AE4B-9B9F-B1B7CC80AD9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375" y="2069"/>
              <a:ext cx="226" cy="227"/>
            </a:xfrm>
            <a:prstGeom prst="rect">
              <a:avLst/>
            </a:prstGeom>
            <a:solidFill>
              <a:srgbClr val="FFFFFF"/>
            </a:solidFill>
            <a:ln w="317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altLang="nb-NO">
                  <a:solidFill>
                    <a:schemeClr val="folHlink"/>
                  </a:solidFill>
                </a:rPr>
                <a:t>K</a:t>
              </a:r>
            </a:p>
          </p:txBody>
        </p:sp>
      </p:grpSp>
      <p:grpSp>
        <p:nvGrpSpPr>
          <p:cNvPr id="299030" name="Group 22">
            <a:extLst>
              <a:ext uri="{FF2B5EF4-FFF2-40B4-BE49-F238E27FC236}">
                <a16:creationId xmlns:a16="http://schemas.microsoft.com/office/drawing/2014/main" id="{E3B23013-7DC5-CF4A-A6DC-E5B186B62943}"/>
              </a:ext>
            </a:extLst>
          </p:cNvPr>
          <p:cNvGrpSpPr>
            <a:grpSpLocks/>
          </p:cNvGrpSpPr>
          <p:nvPr/>
        </p:nvGrpSpPr>
        <p:grpSpPr bwMode="auto">
          <a:xfrm>
            <a:off x="5651500" y="3057755"/>
            <a:ext cx="1296988" cy="366713"/>
            <a:chOff x="3560" y="1979"/>
            <a:chExt cx="817" cy="231"/>
          </a:xfrm>
        </p:grpSpPr>
        <p:sp>
          <p:nvSpPr>
            <p:cNvPr id="299031" name="Line 23">
              <a:extLst>
                <a:ext uri="{FF2B5EF4-FFF2-40B4-BE49-F238E27FC236}">
                  <a16:creationId xmlns:a16="http://schemas.microsoft.com/office/drawing/2014/main" id="{EBA4C86F-8BCE-8B4A-A9FA-7B95B625E92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560" y="2205"/>
              <a:ext cx="817" cy="0"/>
            </a:xfrm>
            <a:prstGeom prst="line">
              <a:avLst/>
            </a:prstGeom>
            <a:noFill/>
            <a:ln w="38100">
              <a:solidFill>
                <a:schemeClr val="hlink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99032" name="Text Box 24">
              <a:extLst>
                <a:ext uri="{FF2B5EF4-FFF2-40B4-BE49-F238E27FC236}">
                  <a16:creationId xmlns:a16="http://schemas.microsoft.com/office/drawing/2014/main" id="{001AFBCA-E6DD-ED41-9E5E-CBF6C354347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833" y="1979"/>
              <a:ext cx="247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17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nb-NO">
                  <a:solidFill>
                    <a:schemeClr val="hlink"/>
                  </a:solidFill>
                </a:rPr>
                <a:t>r1</a:t>
              </a:r>
            </a:p>
          </p:txBody>
        </p:sp>
      </p:grpSp>
      <p:grpSp>
        <p:nvGrpSpPr>
          <p:cNvPr id="299033" name="Group 25">
            <a:extLst>
              <a:ext uri="{FF2B5EF4-FFF2-40B4-BE49-F238E27FC236}">
                <a16:creationId xmlns:a16="http://schemas.microsoft.com/office/drawing/2014/main" id="{07703390-1D49-6B49-B856-7193EDD29D06}"/>
              </a:ext>
            </a:extLst>
          </p:cNvPr>
          <p:cNvGrpSpPr>
            <a:grpSpLocks/>
          </p:cNvGrpSpPr>
          <p:nvPr/>
        </p:nvGrpSpPr>
        <p:grpSpPr bwMode="auto">
          <a:xfrm>
            <a:off x="7256463" y="2711680"/>
            <a:ext cx="1276350" cy="561975"/>
            <a:chOff x="4571" y="1761"/>
            <a:chExt cx="804" cy="354"/>
          </a:xfrm>
        </p:grpSpPr>
        <p:sp>
          <p:nvSpPr>
            <p:cNvPr id="299034" name="Freeform 26">
              <a:extLst>
                <a:ext uri="{FF2B5EF4-FFF2-40B4-BE49-F238E27FC236}">
                  <a16:creationId xmlns:a16="http://schemas.microsoft.com/office/drawing/2014/main" id="{2CA01B8E-2312-6D44-A232-EDCEAB979606}"/>
                </a:ext>
              </a:extLst>
            </p:cNvPr>
            <p:cNvSpPr>
              <a:spLocks/>
            </p:cNvSpPr>
            <p:nvPr/>
          </p:nvSpPr>
          <p:spPr bwMode="auto">
            <a:xfrm>
              <a:off x="4604" y="1888"/>
              <a:ext cx="771" cy="227"/>
            </a:xfrm>
            <a:custGeom>
              <a:avLst/>
              <a:gdLst>
                <a:gd name="T0" fmla="*/ 0 w 771"/>
                <a:gd name="T1" fmla="*/ 227 h 227"/>
                <a:gd name="T2" fmla="*/ 363 w 771"/>
                <a:gd name="T3" fmla="*/ 0 h 227"/>
                <a:gd name="T4" fmla="*/ 771 w 771"/>
                <a:gd name="T5" fmla="*/ 227 h 2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71" h="227">
                  <a:moveTo>
                    <a:pt x="0" y="227"/>
                  </a:moveTo>
                  <a:cubicBezTo>
                    <a:pt x="117" y="113"/>
                    <a:pt x="235" y="0"/>
                    <a:pt x="363" y="0"/>
                  </a:cubicBezTo>
                  <a:cubicBezTo>
                    <a:pt x="491" y="0"/>
                    <a:pt x="631" y="113"/>
                    <a:pt x="771" y="227"/>
                  </a:cubicBezTo>
                </a:path>
              </a:pathLst>
            </a:custGeom>
            <a:noFill/>
            <a:ln w="38100" cap="flat" cmpd="sng">
              <a:solidFill>
                <a:schemeClr val="hlink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99035" name="Text Box 27">
              <a:extLst>
                <a:ext uri="{FF2B5EF4-FFF2-40B4-BE49-F238E27FC236}">
                  <a16:creationId xmlns:a16="http://schemas.microsoft.com/office/drawing/2014/main" id="{D66F709F-FE88-D644-984F-B63420A7EFE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571" y="1761"/>
              <a:ext cx="249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17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nb-NO" dirty="0">
                  <a:solidFill>
                    <a:schemeClr val="hlink"/>
                  </a:solidFill>
                </a:rPr>
                <a:t>r2</a:t>
              </a:r>
            </a:p>
          </p:txBody>
        </p:sp>
      </p:grpSp>
      <p:grpSp>
        <p:nvGrpSpPr>
          <p:cNvPr id="299036" name="Group 28">
            <a:extLst>
              <a:ext uri="{FF2B5EF4-FFF2-40B4-BE49-F238E27FC236}">
                <a16:creationId xmlns:a16="http://schemas.microsoft.com/office/drawing/2014/main" id="{7BC19E84-4A2C-014E-9F1E-F77C579D8875}"/>
              </a:ext>
            </a:extLst>
          </p:cNvPr>
          <p:cNvGrpSpPr>
            <a:grpSpLocks/>
          </p:cNvGrpSpPr>
          <p:nvPr/>
        </p:nvGrpSpPr>
        <p:grpSpPr bwMode="auto">
          <a:xfrm>
            <a:off x="7164388" y="3489555"/>
            <a:ext cx="1439862" cy="503238"/>
            <a:chOff x="4513" y="2251"/>
            <a:chExt cx="907" cy="317"/>
          </a:xfrm>
        </p:grpSpPr>
        <p:sp>
          <p:nvSpPr>
            <p:cNvPr id="299037" name="Freeform 29">
              <a:extLst>
                <a:ext uri="{FF2B5EF4-FFF2-40B4-BE49-F238E27FC236}">
                  <a16:creationId xmlns:a16="http://schemas.microsoft.com/office/drawing/2014/main" id="{D027F44F-3CAC-6147-80D3-43FAE6076397}"/>
                </a:ext>
              </a:extLst>
            </p:cNvPr>
            <p:cNvSpPr>
              <a:spLocks/>
            </p:cNvSpPr>
            <p:nvPr/>
          </p:nvSpPr>
          <p:spPr bwMode="auto">
            <a:xfrm>
              <a:off x="4604" y="2251"/>
              <a:ext cx="816" cy="317"/>
            </a:xfrm>
            <a:custGeom>
              <a:avLst/>
              <a:gdLst>
                <a:gd name="T0" fmla="*/ 0 w 816"/>
                <a:gd name="T1" fmla="*/ 0 h 317"/>
                <a:gd name="T2" fmla="*/ 363 w 816"/>
                <a:gd name="T3" fmla="*/ 272 h 317"/>
                <a:gd name="T4" fmla="*/ 680 w 816"/>
                <a:gd name="T5" fmla="*/ 272 h 317"/>
                <a:gd name="T6" fmla="*/ 816 w 816"/>
                <a:gd name="T7" fmla="*/ 45 h 3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16" h="317">
                  <a:moveTo>
                    <a:pt x="0" y="0"/>
                  </a:moveTo>
                  <a:cubicBezTo>
                    <a:pt x="125" y="113"/>
                    <a:pt x="250" y="227"/>
                    <a:pt x="363" y="272"/>
                  </a:cubicBezTo>
                  <a:cubicBezTo>
                    <a:pt x="476" y="317"/>
                    <a:pt x="605" y="310"/>
                    <a:pt x="680" y="272"/>
                  </a:cubicBezTo>
                  <a:cubicBezTo>
                    <a:pt x="755" y="234"/>
                    <a:pt x="785" y="139"/>
                    <a:pt x="816" y="45"/>
                  </a:cubicBezTo>
                </a:path>
              </a:pathLst>
            </a:custGeom>
            <a:noFill/>
            <a:ln w="38100" cap="flat" cmpd="sng">
              <a:solidFill>
                <a:schemeClr val="folHlink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99038" name="Text Box 30">
              <a:extLst>
                <a:ext uri="{FF2B5EF4-FFF2-40B4-BE49-F238E27FC236}">
                  <a16:creationId xmlns:a16="http://schemas.microsoft.com/office/drawing/2014/main" id="{B85185C0-69DC-0345-9F5C-1556413D00A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513" y="2296"/>
              <a:ext cx="249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17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nb-NO" dirty="0">
                  <a:solidFill>
                    <a:schemeClr val="folHlink"/>
                  </a:solidFill>
                </a:rPr>
                <a:t>r3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27824139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902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902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902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902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902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9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9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9021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9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9021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9021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9021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9021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9021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Rectangle 191">
            <a:extLst>
              <a:ext uri="{FF2B5EF4-FFF2-40B4-BE49-F238E27FC236}">
                <a16:creationId xmlns:a16="http://schemas.microsoft.com/office/drawing/2014/main" id="{75F9DE6F-8935-AB47-BD59-C2A2FDE15D0E}"/>
              </a:ext>
            </a:extLst>
          </p:cNvPr>
          <p:cNvSpPr/>
          <p:nvPr/>
        </p:nvSpPr>
        <p:spPr bwMode="auto">
          <a:xfrm>
            <a:off x="7347097" y="710241"/>
            <a:ext cx="712381" cy="4871853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Eurostile"/>
              <a:cs typeface="Eurostile"/>
            </a:endParaRPr>
          </a:p>
        </p:txBody>
      </p:sp>
      <p:sp>
        <p:nvSpPr>
          <p:cNvPr id="300034" name="Rectangle 2">
            <a:extLst>
              <a:ext uri="{FF2B5EF4-FFF2-40B4-BE49-F238E27FC236}">
                <a16:creationId xmlns:a16="http://schemas.microsoft.com/office/drawing/2014/main" id="{63F5526B-D986-0447-9808-E84930E6799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46075" y="303437"/>
            <a:ext cx="8797925" cy="561975"/>
          </a:xfrm>
        </p:spPr>
        <p:txBody>
          <a:bodyPr/>
          <a:lstStyle/>
          <a:p>
            <a:r>
              <a:rPr lang="en-US" altLang="nb-NO"/>
              <a:t>Sink Tree</a:t>
            </a:r>
          </a:p>
        </p:txBody>
      </p:sp>
      <p:sp>
        <p:nvSpPr>
          <p:cNvPr id="300059" name="Oval 27">
            <a:extLst>
              <a:ext uri="{FF2B5EF4-FFF2-40B4-BE49-F238E27FC236}">
                <a16:creationId xmlns:a16="http://schemas.microsoft.com/office/drawing/2014/main" id="{8B4D7480-FEEE-AE49-86CF-F2D1D6BB60F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68233" y="1488877"/>
            <a:ext cx="285580" cy="285580"/>
          </a:xfrm>
          <a:prstGeom prst="ellipse">
            <a:avLst/>
          </a:prstGeom>
          <a:solidFill>
            <a:schemeClr val="bg1"/>
          </a:solidFill>
          <a:ln w="3175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dirty="0"/>
              <a:t>B</a:t>
            </a:r>
          </a:p>
        </p:txBody>
      </p:sp>
      <p:sp>
        <p:nvSpPr>
          <p:cNvPr id="300060" name="Oval 28">
            <a:extLst>
              <a:ext uri="{FF2B5EF4-FFF2-40B4-BE49-F238E27FC236}">
                <a16:creationId xmlns:a16="http://schemas.microsoft.com/office/drawing/2014/main" id="{1E0CD051-F9F8-F542-986A-3B71CDCDF300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87818" y="1915678"/>
            <a:ext cx="285580" cy="288718"/>
          </a:xfrm>
          <a:prstGeom prst="ellipse">
            <a:avLst/>
          </a:prstGeom>
          <a:solidFill>
            <a:schemeClr val="bg1"/>
          </a:solidFill>
          <a:ln w="3175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dirty="0"/>
              <a:t>C</a:t>
            </a:r>
          </a:p>
        </p:txBody>
      </p:sp>
      <p:sp>
        <p:nvSpPr>
          <p:cNvPr id="300061" name="Oval 29">
            <a:extLst>
              <a:ext uri="{FF2B5EF4-FFF2-40B4-BE49-F238E27FC236}">
                <a16:creationId xmlns:a16="http://schemas.microsoft.com/office/drawing/2014/main" id="{C5344204-6923-D846-8658-49EFEFE3A32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46597" y="2628059"/>
            <a:ext cx="285580" cy="288718"/>
          </a:xfrm>
          <a:prstGeom prst="ellipse">
            <a:avLst/>
          </a:prstGeom>
          <a:solidFill>
            <a:schemeClr val="bg1"/>
          </a:solidFill>
          <a:ln w="3175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dirty="0"/>
              <a:t>J</a:t>
            </a:r>
          </a:p>
        </p:txBody>
      </p:sp>
      <p:sp>
        <p:nvSpPr>
          <p:cNvPr id="300062" name="Oval 30">
            <a:extLst>
              <a:ext uri="{FF2B5EF4-FFF2-40B4-BE49-F238E27FC236}">
                <a16:creationId xmlns:a16="http://schemas.microsoft.com/office/drawing/2014/main" id="{4A4C728C-C960-734F-94A7-4495BFAFF66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80614" y="2342479"/>
            <a:ext cx="285580" cy="288718"/>
          </a:xfrm>
          <a:prstGeom prst="ellipse">
            <a:avLst/>
          </a:prstGeom>
          <a:solidFill>
            <a:schemeClr val="bg1"/>
          </a:solidFill>
          <a:ln w="3175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dirty="0"/>
              <a:t>E</a:t>
            </a:r>
          </a:p>
        </p:txBody>
      </p:sp>
      <p:sp>
        <p:nvSpPr>
          <p:cNvPr id="300063" name="Oval 31">
            <a:extLst>
              <a:ext uri="{FF2B5EF4-FFF2-40B4-BE49-F238E27FC236}">
                <a16:creationId xmlns:a16="http://schemas.microsoft.com/office/drawing/2014/main" id="{C0C114C1-EF8B-6D4D-91AD-B067E5FBE14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14631" y="2342479"/>
            <a:ext cx="285580" cy="288718"/>
          </a:xfrm>
          <a:prstGeom prst="ellipse">
            <a:avLst/>
          </a:prstGeom>
          <a:solidFill>
            <a:schemeClr val="bg1"/>
          </a:solidFill>
          <a:ln w="3175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dirty="0"/>
              <a:t>D</a:t>
            </a:r>
          </a:p>
        </p:txBody>
      </p:sp>
      <p:sp>
        <p:nvSpPr>
          <p:cNvPr id="300065" name="Oval 33">
            <a:extLst>
              <a:ext uri="{FF2B5EF4-FFF2-40B4-BE49-F238E27FC236}">
                <a16:creationId xmlns:a16="http://schemas.microsoft.com/office/drawing/2014/main" id="{6BF58150-3CF6-714D-B29D-D8449138D48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48648" y="2913639"/>
            <a:ext cx="285580" cy="285580"/>
          </a:xfrm>
          <a:prstGeom prst="ellipse">
            <a:avLst/>
          </a:prstGeom>
          <a:solidFill>
            <a:schemeClr val="bg1"/>
          </a:solidFill>
          <a:ln w="3175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dirty="0"/>
              <a:t>F</a:t>
            </a:r>
          </a:p>
        </p:txBody>
      </p:sp>
      <p:sp>
        <p:nvSpPr>
          <p:cNvPr id="300066" name="Oval 34">
            <a:extLst>
              <a:ext uri="{FF2B5EF4-FFF2-40B4-BE49-F238E27FC236}">
                <a16:creationId xmlns:a16="http://schemas.microsoft.com/office/drawing/2014/main" id="{D7B6093A-03E4-0546-97DE-7173DDE4C11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34228" y="3908463"/>
            <a:ext cx="285580" cy="285580"/>
          </a:xfrm>
          <a:prstGeom prst="ellipse">
            <a:avLst/>
          </a:prstGeom>
          <a:solidFill>
            <a:schemeClr val="bg1"/>
          </a:solidFill>
          <a:ln w="3175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dirty="0"/>
              <a:t>K</a:t>
            </a:r>
          </a:p>
        </p:txBody>
      </p:sp>
      <p:sp>
        <p:nvSpPr>
          <p:cNvPr id="300067" name="Oval 35">
            <a:extLst>
              <a:ext uri="{FF2B5EF4-FFF2-40B4-BE49-F238E27FC236}">
                <a16:creationId xmlns:a16="http://schemas.microsoft.com/office/drawing/2014/main" id="{6ADF92DA-8D38-C14B-914B-02AD30267B2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27012" y="4479623"/>
            <a:ext cx="285580" cy="285580"/>
          </a:xfrm>
          <a:prstGeom prst="ellipse">
            <a:avLst/>
          </a:prstGeom>
          <a:solidFill>
            <a:schemeClr val="bg1"/>
          </a:solidFill>
          <a:ln w="3175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dirty="0"/>
              <a:t>M</a:t>
            </a:r>
          </a:p>
        </p:txBody>
      </p:sp>
      <p:sp>
        <p:nvSpPr>
          <p:cNvPr id="300068" name="Oval 36">
            <a:extLst>
              <a:ext uri="{FF2B5EF4-FFF2-40B4-BE49-F238E27FC236}">
                <a16:creationId xmlns:a16="http://schemas.microsoft.com/office/drawing/2014/main" id="{6594D110-50F3-A240-B058-3DF0C7471ED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73410" y="3626021"/>
            <a:ext cx="285580" cy="282442"/>
          </a:xfrm>
          <a:prstGeom prst="ellipse">
            <a:avLst/>
          </a:prstGeom>
          <a:solidFill>
            <a:schemeClr val="bg1"/>
          </a:solidFill>
          <a:ln w="3175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dirty="0"/>
              <a:t>L</a:t>
            </a:r>
          </a:p>
        </p:txBody>
      </p:sp>
      <p:sp>
        <p:nvSpPr>
          <p:cNvPr id="300070" name="Oval 38">
            <a:extLst>
              <a:ext uri="{FF2B5EF4-FFF2-40B4-BE49-F238E27FC236}">
                <a16:creationId xmlns:a16="http://schemas.microsoft.com/office/drawing/2014/main" id="{C6F07317-731B-894A-B675-116D34BEA80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7415" y="3054860"/>
            <a:ext cx="285580" cy="285580"/>
          </a:xfrm>
          <a:prstGeom prst="ellipse">
            <a:avLst/>
          </a:prstGeom>
          <a:solidFill>
            <a:schemeClr val="bg1"/>
          </a:solidFill>
          <a:ln w="3175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dirty="0"/>
              <a:t>I</a:t>
            </a:r>
          </a:p>
        </p:txBody>
      </p:sp>
      <p:sp>
        <p:nvSpPr>
          <p:cNvPr id="300071" name="Oval 39">
            <a:extLst>
              <a:ext uri="{FF2B5EF4-FFF2-40B4-BE49-F238E27FC236}">
                <a16:creationId xmlns:a16="http://schemas.microsoft.com/office/drawing/2014/main" id="{63218B1D-B706-9D46-BD9D-EBEF3CDFB42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46597" y="3481661"/>
            <a:ext cx="285580" cy="285580"/>
          </a:xfrm>
          <a:prstGeom prst="ellipse">
            <a:avLst/>
          </a:prstGeom>
          <a:solidFill>
            <a:schemeClr val="bg1"/>
          </a:solidFill>
          <a:ln w="3175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dirty="0"/>
              <a:t>N</a:t>
            </a:r>
          </a:p>
        </p:txBody>
      </p:sp>
      <p:sp>
        <p:nvSpPr>
          <p:cNvPr id="300072" name="Oval 40">
            <a:extLst>
              <a:ext uri="{FF2B5EF4-FFF2-40B4-BE49-F238E27FC236}">
                <a16:creationId xmlns:a16="http://schemas.microsoft.com/office/drawing/2014/main" id="{0C1CAC42-2D38-DC4F-B903-D19D0DDF1F8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46597" y="4479623"/>
            <a:ext cx="285580" cy="285580"/>
          </a:xfrm>
          <a:prstGeom prst="ellipse">
            <a:avLst/>
          </a:prstGeom>
          <a:solidFill>
            <a:schemeClr val="bg1"/>
          </a:solidFill>
          <a:ln w="3175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dirty="0"/>
              <a:t>O</a:t>
            </a:r>
          </a:p>
        </p:txBody>
      </p:sp>
      <p:sp>
        <p:nvSpPr>
          <p:cNvPr id="300073" name="Oval 41">
            <a:extLst>
              <a:ext uri="{FF2B5EF4-FFF2-40B4-BE49-F238E27FC236}">
                <a16:creationId xmlns:a16="http://schemas.microsoft.com/office/drawing/2014/main" id="{B71A73E1-7357-6D45-A26D-F931656E1E8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71371" y="3481661"/>
            <a:ext cx="285580" cy="288718"/>
          </a:xfrm>
          <a:prstGeom prst="ellipse">
            <a:avLst/>
          </a:prstGeom>
          <a:solidFill>
            <a:schemeClr val="bg1"/>
          </a:solidFill>
          <a:ln w="3175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dirty="0"/>
              <a:t>H</a:t>
            </a:r>
          </a:p>
        </p:txBody>
      </p:sp>
      <p:sp>
        <p:nvSpPr>
          <p:cNvPr id="300105" name="Text Box 73">
            <a:extLst>
              <a:ext uri="{FF2B5EF4-FFF2-40B4-BE49-F238E27FC236}">
                <a16:creationId xmlns:a16="http://schemas.microsoft.com/office/drawing/2014/main" id="{28D3CB89-1C2D-F348-8B40-68DDADEC9D1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62132" y="865412"/>
            <a:ext cx="289778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altLang="nb-NO" dirty="0">
                <a:solidFill>
                  <a:schemeClr val="folHlink"/>
                </a:solidFill>
              </a:rPr>
              <a:t>Sink Tree for Destination B</a:t>
            </a: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51065853-44A7-B140-B88B-41B3BD565E62}"/>
              </a:ext>
            </a:extLst>
          </p:cNvPr>
          <p:cNvSpPr>
            <a:spLocks noChangeAspect="1"/>
          </p:cNvSpPr>
          <p:nvPr/>
        </p:nvSpPr>
        <p:spPr bwMode="auto">
          <a:xfrm>
            <a:off x="920878" y="1784634"/>
            <a:ext cx="360000" cy="360000"/>
          </a:xfrm>
          <a:prstGeom prst="ellipse">
            <a:avLst/>
          </a:prstGeom>
          <a:solidFill>
            <a:srgbClr val="0432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Eurostile"/>
                <a:cs typeface="Eurostile"/>
              </a:rPr>
              <a:t>A</a:t>
            </a:r>
          </a:p>
        </p:txBody>
      </p:sp>
      <p:sp>
        <p:nvSpPr>
          <p:cNvPr id="78" name="Oval 77">
            <a:extLst>
              <a:ext uri="{FF2B5EF4-FFF2-40B4-BE49-F238E27FC236}">
                <a16:creationId xmlns:a16="http://schemas.microsoft.com/office/drawing/2014/main" id="{7A792679-87F7-7048-BBD6-406F7B51B6C2}"/>
              </a:ext>
            </a:extLst>
          </p:cNvPr>
          <p:cNvSpPr>
            <a:spLocks noChangeAspect="1"/>
          </p:cNvSpPr>
          <p:nvPr/>
        </p:nvSpPr>
        <p:spPr bwMode="auto">
          <a:xfrm>
            <a:off x="1998651" y="2701720"/>
            <a:ext cx="360000" cy="360000"/>
          </a:xfrm>
          <a:prstGeom prst="ellipse">
            <a:avLst/>
          </a:prstGeom>
          <a:solidFill>
            <a:srgbClr val="0432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Eurostile"/>
                <a:cs typeface="Eurostile"/>
              </a:rPr>
              <a:t>G</a:t>
            </a:r>
          </a:p>
        </p:txBody>
      </p:sp>
      <p:sp>
        <p:nvSpPr>
          <p:cNvPr id="79" name="Oval 78">
            <a:extLst>
              <a:ext uri="{FF2B5EF4-FFF2-40B4-BE49-F238E27FC236}">
                <a16:creationId xmlns:a16="http://schemas.microsoft.com/office/drawing/2014/main" id="{22E2A923-F255-9D4D-81B3-1AB2782B462D}"/>
              </a:ext>
            </a:extLst>
          </p:cNvPr>
          <p:cNvSpPr>
            <a:spLocks noChangeAspect="1"/>
          </p:cNvSpPr>
          <p:nvPr/>
        </p:nvSpPr>
        <p:spPr bwMode="auto">
          <a:xfrm>
            <a:off x="2577158" y="2299681"/>
            <a:ext cx="360000" cy="360000"/>
          </a:xfrm>
          <a:prstGeom prst="ellipse">
            <a:avLst/>
          </a:prstGeom>
          <a:solidFill>
            <a:srgbClr val="0432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Eurostile"/>
                <a:cs typeface="Eurostile"/>
              </a:rPr>
              <a:t>D</a:t>
            </a:r>
          </a:p>
        </p:txBody>
      </p:sp>
      <p:sp>
        <p:nvSpPr>
          <p:cNvPr id="80" name="Oval 79">
            <a:extLst>
              <a:ext uri="{FF2B5EF4-FFF2-40B4-BE49-F238E27FC236}">
                <a16:creationId xmlns:a16="http://schemas.microsoft.com/office/drawing/2014/main" id="{99BD2459-ABF3-B14F-848A-5F7C15B3B0B1}"/>
              </a:ext>
            </a:extLst>
          </p:cNvPr>
          <p:cNvSpPr>
            <a:spLocks noChangeAspect="1"/>
          </p:cNvSpPr>
          <p:nvPr/>
        </p:nvSpPr>
        <p:spPr bwMode="auto">
          <a:xfrm>
            <a:off x="3441538" y="3414978"/>
            <a:ext cx="360000" cy="360000"/>
          </a:xfrm>
          <a:prstGeom prst="ellipse">
            <a:avLst/>
          </a:prstGeom>
          <a:solidFill>
            <a:srgbClr val="0432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Eurostile"/>
                <a:cs typeface="Eurostile"/>
              </a:rPr>
              <a:t>H</a:t>
            </a:r>
          </a:p>
        </p:txBody>
      </p:sp>
      <p:sp>
        <p:nvSpPr>
          <p:cNvPr id="81" name="Oval 80">
            <a:extLst>
              <a:ext uri="{FF2B5EF4-FFF2-40B4-BE49-F238E27FC236}">
                <a16:creationId xmlns:a16="http://schemas.microsoft.com/office/drawing/2014/main" id="{74E640F6-0113-F949-B89E-03AE83DC5987}"/>
              </a:ext>
            </a:extLst>
          </p:cNvPr>
          <p:cNvSpPr>
            <a:spLocks noChangeAspect="1"/>
          </p:cNvSpPr>
          <p:nvPr/>
        </p:nvSpPr>
        <p:spPr bwMode="auto">
          <a:xfrm>
            <a:off x="4540349" y="3020500"/>
            <a:ext cx="360000" cy="360000"/>
          </a:xfrm>
          <a:prstGeom prst="ellipse">
            <a:avLst/>
          </a:prstGeom>
          <a:solidFill>
            <a:srgbClr val="0432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Eurostile"/>
                <a:cs typeface="Eurostile"/>
              </a:rPr>
              <a:t>I</a:t>
            </a:r>
          </a:p>
        </p:txBody>
      </p:sp>
      <p:sp>
        <p:nvSpPr>
          <p:cNvPr id="82" name="Oval 81">
            <a:extLst>
              <a:ext uri="{FF2B5EF4-FFF2-40B4-BE49-F238E27FC236}">
                <a16:creationId xmlns:a16="http://schemas.microsoft.com/office/drawing/2014/main" id="{7499178E-828C-A54F-BFB8-CF42FC5CCF43}"/>
              </a:ext>
            </a:extLst>
          </p:cNvPr>
          <p:cNvSpPr>
            <a:spLocks noChangeAspect="1"/>
          </p:cNvSpPr>
          <p:nvPr/>
        </p:nvSpPr>
        <p:spPr bwMode="auto">
          <a:xfrm>
            <a:off x="4145091" y="2287220"/>
            <a:ext cx="360000" cy="360000"/>
          </a:xfrm>
          <a:prstGeom prst="ellipse">
            <a:avLst/>
          </a:prstGeom>
          <a:solidFill>
            <a:srgbClr val="0432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Eurostile"/>
                <a:cs typeface="Eurostile"/>
              </a:rPr>
              <a:t>E</a:t>
            </a:r>
          </a:p>
        </p:txBody>
      </p:sp>
      <p:sp>
        <p:nvSpPr>
          <p:cNvPr id="83" name="Oval 82">
            <a:extLst>
              <a:ext uri="{FF2B5EF4-FFF2-40B4-BE49-F238E27FC236}">
                <a16:creationId xmlns:a16="http://schemas.microsoft.com/office/drawing/2014/main" id="{EF41BE9B-C993-C345-A156-AC2F830B79EC}"/>
              </a:ext>
            </a:extLst>
          </p:cNvPr>
          <p:cNvSpPr>
            <a:spLocks noChangeAspect="1"/>
          </p:cNvSpPr>
          <p:nvPr/>
        </p:nvSpPr>
        <p:spPr bwMode="auto">
          <a:xfrm>
            <a:off x="3410613" y="1431902"/>
            <a:ext cx="360000" cy="360000"/>
          </a:xfrm>
          <a:prstGeom prst="ellipse">
            <a:avLst/>
          </a:prstGeom>
          <a:solidFill>
            <a:srgbClr val="0432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Eurostile"/>
                <a:cs typeface="Eurostile"/>
              </a:rPr>
              <a:t>B</a:t>
            </a:r>
          </a:p>
        </p:txBody>
      </p:sp>
      <p:sp>
        <p:nvSpPr>
          <p:cNvPr id="84" name="Oval 83">
            <a:extLst>
              <a:ext uri="{FF2B5EF4-FFF2-40B4-BE49-F238E27FC236}">
                <a16:creationId xmlns:a16="http://schemas.microsoft.com/office/drawing/2014/main" id="{0232975B-B881-994A-ABD3-47692734307C}"/>
              </a:ext>
            </a:extLst>
          </p:cNvPr>
          <p:cNvSpPr>
            <a:spLocks noChangeAspect="1"/>
          </p:cNvSpPr>
          <p:nvPr/>
        </p:nvSpPr>
        <p:spPr bwMode="auto">
          <a:xfrm>
            <a:off x="5864727" y="1875142"/>
            <a:ext cx="360000" cy="360000"/>
          </a:xfrm>
          <a:prstGeom prst="ellipse">
            <a:avLst/>
          </a:prstGeom>
          <a:solidFill>
            <a:srgbClr val="0432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Eurostile"/>
                <a:cs typeface="Eurostile"/>
              </a:rPr>
              <a:t>C</a:t>
            </a:r>
          </a:p>
        </p:txBody>
      </p:sp>
      <p:sp>
        <p:nvSpPr>
          <p:cNvPr id="85" name="Oval 84">
            <a:extLst>
              <a:ext uri="{FF2B5EF4-FFF2-40B4-BE49-F238E27FC236}">
                <a16:creationId xmlns:a16="http://schemas.microsoft.com/office/drawing/2014/main" id="{FA35FACC-2A77-5B47-B196-E8728B8832FF}"/>
              </a:ext>
            </a:extLst>
          </p:cNvPr>
          <p:cNvSpPr>
            <a:spLocks noChangeAspect="1"/>
          </p:cNvSpPr>
          <p:nvPr/>
        </p:nvSpPr>
        <p:spPr bwMode="auto">
          <a:xfrm>
            <a:off x="5740322" y="2588491"/>
            <a:ext cx="360000" cy="360000"/>
          </a:xfrm>
          <a:prstGeom prst="ellipse">
            <a:avLst/>
          </a:prstGeom>
          <a:solidFill>
            <a:srgbClr val="0432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000" b="1" dirty="0">
                <a:solidFill>
                  <a:schemeClr val="bg1"/>
                </a:solidFill>
                <a:latin typeface="Eurostile"/>
                <a:cs typeface="Eurostile"/>
              </a:rPr>
              <a:t>J</a:t>
            </a:r>
            <a:endParaRPr kumimoji="0" lang="en-US" sz="20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Eurostile"/>
              <a:cs typeface="Eurostile"/>
            </a:endParaRPr>
          </a:p>
        </p:txBody>
      </p:sp>
      <p:sp>
        <p:nvSpPr>
          <p:cNvPr id="86" name="Oval 85">
            <a:extLst>
              <a:ext uri="{FF2B5EF4-FFF2-40B4-BE49-F238E27FC236}">
                <a16:creationId xmlns:a16="http://schemas.microsoft.com/office/drawing/2014/main" id="{772342F1-08AB-3543-8DA4-0BCEFC26407D}"/>
              </a:ext>
            </a:extLst>
          </p:cNvPr>
          <p:cNvSpPr>
            <a:spLocks noChangeAspect="1"/>
          </p:cNvSpPr>
          <p:nvPr/>
        </p:nvSpPr>
        <p:spPr bwMode="auto">
          <a:xfrm>
            <a:off x="1037703" y="2872469"/>
            <a:ext cx="360000" cy="360000"/>
          </a:xfrm>
          <a:prstGeom prst="ellipse">
            <a:avLst/>
          </a:prstGeom>
          <a:solidFill>
            <a:srgbClr val="0432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000" b="1" dirty="0">
                <a:solidFill>
                  <a:schemeClr val="bg1"/>
                </a:solidFill>
                <a:latin typeface="Eurostile"/>
                <a:cs typeface="Eurostile"/>
              </a:rPr>
              <a:t>F</a:t>
            </a:r>
            <a:endParaRPr kumimoji="0" lang="en-US" sz="20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Eurostile"/>
              <a:cs typeface="Eurostile"/>
            </a:endParaRPr>
          </a:p>
        </p:txBody>
      </p:sp>
      <p:sp>
        <p:nvSpPr>
          <p:cNvPr id="87" name="Oval 86">
            <a:extLst>
              <a:ext uri="{FF2B5EF4-FFF2-40B4-BE49-F238E27FC236}">
                <a16:creationId xmlns:a16="http://schemas.microsoft.com/office/drawing/2014/main" id="{6FC051AF-9C71-C544-9F24-F4CC7162BDC6}"/>
              </a:ext>
            </a:extLst>
          </p:cNvPr>
          <p:cNvSpPr>
            <a:spLocks noChangeAspect="1"/>
          </p:cNvSpPr>
          <p:nvPr/>
        </p:nvSpPr>
        <p:spPr bwMode="auto">
          <a:xfrm>
            <a:off x="1297018" y="3891655"/>
            <a:ext cx="360000" cy="360000"/>
          </a:xfrm>
          <a:prstGeom prst="ellipse">
            <a:avLst/>
          </a:prstGeom>
          <a:solidFill>
            <a:srgbClr val="0432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000" b="1" dirty="0">
                <a:solidFill>
                  <a:schemeClr val="bg1"/>
                </a:solidFill>
                <a:latin typeface="Eurostile"/>
                <a:cs typeface="Eurostile"/>
              </a:rPr>
              <a:t>K</a:t>
            </a:r>
            <a:endParaRPr kumimoji="0" lang="en-US" sz="20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Eurostile"/>
              <a:cs typeface="Eurostile"/>
            </a:endParaRPr>
          </a:p>
        </p:txBody>
      </p:sp>
      <p:sp>
        <p:nvSpPr>
          <p:cNvPr id="88" name="Oval 87">
            <a:extLst>
              <a:ext uri="{FF2B5EF4-FFF2-40B4-BE49-F238E27FC236}">
                <a16:creationId xmlns:a16="http://schemas.microsoft.com/office/drawing/2014/main" id="{1FAE0E17-2F12-FE49-9DDC-D0218A2B89D8}"/>
              </a:ext>
            </a:extLst>
          </p:cNvPr>
          <p:cNvSpPr>
            <a:spLocks noChangeAspect="1"/>
          </p:cNvSpPr>
          <p:nvPr/>
        </p:nvSpPr>
        <p:spPr bwMode="auto">
          <a:xfrm>
            <a:off x="2436200" y="3559828"/>
            <a:ext cx="360000" cy="360000"/>
          </a:xfrm>
          <a:prstGeom prst="ellipse">
            <a:avLst/>
          </a:prstGeom>
          <a:solidFill>
            <a:srgbClr val="0432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000" b="1" dirty="0">
                <a:solidFill>
                  <a:schemeClr val="bg1"/>
                </a:solidFill>
                <a:latin typeface="Eurostile"/>
                <a:cs typeface="Eurostile"/>
              </a:rPr>
              <a:t>L</a:t>
            </a:r>
            <a:endParaRPr kumimoji="0" lang="en-US" sz="20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Eurostile"/>
              <a:cs typeface="Eurostile"/>
            </a:endParaRPr>
          </a:p>
        </p:txBody>
      </p:sp>
      <p:sp>
        <p:nvSpPr>
          <p:cNvPr id="89" name="Oval 88">
            <a:extLst>
              <a:ext uri="{FF2B5EF4-FFF2-40B4-BE49-F238E27FC236}">
                <a16:creationId xmlns:a16="http://schemas.microsoft.com/office/drawing/2014/main" id="{F650A13B-D464-714C-B0D0-6F2A8E006247}"/>
              </a:ext>
            </a:extLst>
          </p:cNvPr>
          <p:cNvSpPr>
            <a:spLocks noChangeAspect="1"/>
          </p:cNvSpPr>
          <p:nvPr/>
        </p:nvSpPr>
        <p:spPr bwMode="auto">
          <a:xfrm>
            <a:off x="3283023" y="4414894"/>
            <a:ext cx="360000" cy="360000"/>
          </a:xfrm>
          <a:prstGeom prst="ellipse">
            <a:avLst/>
          </a:prstGeom>
          <a:solidFill>
            <a:srgbClr val="0432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Eurostile"/>
                <a:cs typeface="Eurostile"/>
              </a:rPr>
              <a:t>M</a:t>
            </a:r>
          </a:p>
        </p:txBody>
      </p:sp>
      <p:sp>
        <p:nvSpPr>
          <p:cNvPr id="90" name="Oval 89">
            <a:extLst>
              <a:ext uri="{FF2B5EF4-FFF2-40B4-BE49-F238E27FC236}">
                <a16:creationId xmlns:a16="http://schemas.microsoft.com/office/drawing/2014/main" id="{4E855459-226C-6740-A2F5-D5C6665231F6}"/>
              </a:ext>
            </a:extLst>
          </p:cNvPr>
          <p:cNvSpPr>
            <a:spLocks noChangeAspect="1"/>
          </p:cNvSpPr>
          <p:nvPr/>
        </p:nvSpPr>
        <p:spPr bwMode="auto">
          <a:xfrm>
            <a:off x="5701077" y="3437578"/>
            <a:ext cx="360000" cy="360000"/>
          </a:xfrm>
          <a:prstGeom prst="ellipse">
            <a:avLst/>
          </a:prstGeom>
          <a:solidFill>
            <a:srgbClr val="0432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000" b="1" dirty="0">
                <a:solidFill>
                  <a:schemeClr val="bg1"/>
                </a:solidFill>
                <a:latin typeface="Eurostile"/>
                <a:cs typeface="Eurostile"/>
              </a:rPr>
              <a:t>N</a:t>
            </a:r>
            <a:endParaRPr kumimoji="0" lang="en-US" sz="20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Eurostile"/>
              <a:cs typeface="Eurostile"/>
            </a:endParaRPr>
          </a:p>
        </p:txBody>
      </p:sp>
      <p:sp>
        <p:nvSpPr>
          <p:cNvPr id="91" name="Oval 90">
            <a:extLst>
              <a:ext uri="{FF2B5EF4-FFF2-40B4-BE49-F238E27FC236}">
                <a16:creationId xmlns:a16="http://schemas.microsoft.com/office/drawing/2014/main" id="{39C58812-2C68-184F-83B7-CBD948758E5F}"/>
              </a:ext>
            </a:extLst>
          </p:cNvPr>
          <p:cNvSpPr>
            <a:spLocks noChangeAspect="1"/>
          </p:cNvSpPr>
          <p:nvPr/>
        </p:nvSpPr>
        <p:spPr bwMode="auto">
          <a:xfrm>
            <a:off x="5701539" y="4436328"/>
            <a:ext cx="360000" cy="360000"/>
          </a:xfrm>
          <a:prstGeom prst="ellipse">
            <a:avLst/>
          </a:prstGeom>
          <a:solidFill>
            <a:srgbClr val="0432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000" b="1" dirty="0">
                <a:solidFill>
                  <a:schemeClr val="bg1"/>
                </a:solidFill>
                <a:latin typeface="Eurostile"/>
                <a:cs typeface="Eurostile"/>
              </a:rPr>
              <a:t>O</a:t>
            </a:r>
            <a:endParaRPr kumimoji="0" lang="en-US" sz="20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Eurostile"/>
              <a:cs typeface="Eurostile"/>
            </a:endParaRPr>
          </a:p>
        </p:txBody>
      </p:sp>
      <p:grpSp>
        <p:nvGrpSpPr>
          <p:cNvPr id="300157" name="Group 300156">
            <a:extLst>
              <a:ext uri="{FF2B5EF4-FFF2-40B4-BE49-F238E27FC236}">
                <a16:creationId xmlns:a16="http://schemas.microsoft.com/office/drawing/2014/main" id="{466066C0-ED60-A34F-982B-AC53F027FBDD}"/>
              </a:ext>
            </a:extLst>
          </p:cNvPr>
          <p:cNvGrpSpPr/>
          <p:nvPr/>
        </p:nvGrpSpPr>
        <p:grpSpPr>
          <a:xfrm>
            <a:off x="1100878" y="1611902"/>
            <a:ext cx="4943849" cy="2982992"/>
            <a:chOff x="1100878" y="1611902"/>
            <a:chExt cx="4943849" cy="2982992"/>
          </a:xfrm>
        </p:grpSpPr>
        <p:cxnSp>
          <p:nvCxnSpPr>
            <p:cNvPr id="48" name="Straight Connector 47">
              <a:extLst>
                <a:ext uri="{FF2B5EF4-FFF2-40B4-BE49-F238E27FC236}">
                  <a16:creationId xmlns:a16="http://schemas.microsoft.com/office/drawing/2014/main" id="{FDF0D67D-0FC2-8947-B0A9-654BF7904707}"/>
                </a:ext>
              </a:extLst>
            </p:cNvPr>
            <p:cNvCxnSpPr>
              <a:stCxn id="85" idx="4"/>
              <a:endCxn id="90" idx="0"/>
            </p:cNvCxnSpPr>
            <p:nvPr/>
          </p:nvCxnSpPr>
          <p:spPr bwMode="auto">
            <a:xfrm flipH="1">
              <a:off x="5881077" y="2948491"/>
              <a:ext cx="39245" cy="489087"/>
            </a:xfrm>
            <a:prstGeom prst="line">
              <a:avLst/>
            </a:prstGeom>
            <a:solidFill>
              <a:schemeClr val="accent1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C07A00B8-79DA-9F4C-96E5-6D1AC9677BD5}"/>
                </a:ext>
              </a:extLst>
            </p:cNvPr>
            <p:cNvCxnSpPr>
              <a:cxnSpLocks/>
              <a:stCxn id="83" idx="2"/>
              <a:endCxn id="5" idx="6"/>
            </p:cNvCxnSpPr>
            <p:nvPr/>
          </p:nvCxnSpPr>
          <p:spPr bwMode="auto">
            <a:xfrm flipH="1">
              <a:off x="1280878" y="1611902"/>
              <a:ext cx="2129735" cy="352732"/>
            </a:xfrm>
            <a:prstGeom prst="line">
              <a:avLst/>
            </a:prstGeom>
            <a:solidFill>
              <a:schemeClr val="accent1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E2123E45-9447-394D-900C-BE69A97E935A}"/>
                </a:ext>
              </a:extLst>
            </p:cNvPr>
            <p:cNvCxnSpPr>
              <a:cxnSpLocks/>
              <a:stCxn id="5" idx="5"/>
              <a:endCxn id="79" idx="2"/>
            </p:cNvCxnSpPr>
            <p:nvPr/>
          </p:nvCxnSpPr>
          <p:spPr bwMode="auto">
            <a:xfrm>
              <a:off x="1228157" y="2091913"/>
              <a:ext cx="1349001" cy="387768"/>
            </a:xfrm>
            <a:prstGeom prst="line">
              <a:avLst/>
            </a:prstGeom>
            <a:solidFill>
              <a:schemeClr val="accent1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7AA830C7-EC80-E14F-A2E6-E4668EA654BC}"/>
                </a:ext>
              </a:extLst>
            </p:cNvPr>
            <p:cNvCxnSpPr>
              <a:cxnSpLocks/>
              <a:stCxn id="78" idx="7"/>
              <a:endCxn id="79" idx="3"/>
            </p:cNvCxnSpPr>
            <p:nvPr/>
          </p:nvCxnSpPr>
          <p:spPr bwMode="auto">
            <a:xfrm flipV="1">
              <a:off x="2305930" y="2606960"/>
              <a:ext cx="323949" cy="147481"/>
            </a:xfrm>
            <a:prstGeom prst="line">
              <a:avLst/>
            </a:prstGeom>
            <a:solidFill>
              <a:schemeClr val="accent1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3CECD2FD-38FF-D64B-805C-D51A2D091566}"/>
                </a:ext>
              </a:extLst>
            </p:cNvPr>
            <p:cNvCxnSpPr>
              <a:cxnSpLocks/>
              <a:stCxn id="79" idx="6"/>
              <a:endCxn id="81" idx="2"/>
            </p:cNvCxnSpPr>
            <p:nvPr/>
          </p:nvCxnSpPr>
          <p:spPr bwMode="auto">
            <a:xfrm>
              <a:off x="2937158" y="2479681"/>
              <a:ext cx="1603191" cy="720819"/>
            </a:xfrm>
            <a:prstGeom prst="line">
              <a:avLst/>
            </a:prstGeom>
            <a:solidFill>
              <a:schemeClr val="accent1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D877D21E-FF07-BD47-A8BF-7B23C158DA64}"/>
                </a:ext>
              </a:extLst>
            </p:cNvPr>
            <p:cNvCxnSpPr>
              <a:cxnSpLocks/>
              <a:stCxn id="83" idx="6"/>
              <a:endCxn id="84" idx="2"/>
            </p:cNvCxnSpPr>
            <p:nvPr/>
          </p:nvCxnSpPr>
          <p:spPr bwMode="auto">
            <a:xfrm>
              <a:off x="3770613" y="1611902"/>
              <a:ext cx="2094114" cy="443240"/>
            </a:xfrm>
            <a:prstGeom prst="line">
              <a:avLst/>
            </a:prstGeom>
            <a:solidFill>
              <a:schemeClr val="accent1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1F6D2298-9570-444A-915D-CB242F03BF99}"/>
                </a:ext>
              </a:extLst>
            </p:cNvPr>
            <p:cNvCxnSpPr>
              <a:cxnSpLocks/>
              <a:stCxn id="84" idx="3"/>
              <a:endCxn id="81" idx="7"/>
            </p:cNvCxnSpPr>
            <p:nvPr/>
          </p:nvCxnSpPr>
          <p:spPr bwMode="auto">
            <a:xfrm flipH="1">
              <a:off x="4847628" y="2182421"/>
              <a:ext cx="1069820" cy="890800"/>
            </a:xfrm>
            <a:prstGeom prst="line">
              <a:avLst/>
            </a:prstGeom>
            <a:solidFill>
              <a:schemeClr val="accent1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67837CD0-D3F9-E84E-A739-4C75664FB537}"/>
                </a:ext>
              </a:extLst>
            </p:cNvPr>
            <p:cNvCxnSpPr>
              <a:cxnSpLocks/>
              <a:stCxn id="84" idx="4"/>
              <a:endCxn id="85" idx="0"/>
            </p:cNvCxnSpPr>
            <p:nvPr/>
          </p:nvCxnSpPr>
          <p:spPr bwMode="auto">
            <a:xfrm flipH="1">
              <a:off x="5920322" y="2235142"/>
              <a:ext cx="124405" cy="353349"/>
            </a:xfrm>
            <a:prstGeom prst="line">
              <a:avLst/>
            </a:prstGeom>
            <a:solidFill>
              <a:schemeClr val="accent1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0EEE7E5A-B018-B146-AB3D-02FE3FABECD4}"/>
                </a:ext>
              </a:extLst>
            </p:cNvPr>
            <p:cNvCxnSpPr>
              <a:cxnSpLocks/>
              <a:stCxn id="79" idx="5"/>
              <a:endCxn id="80" idx="1"/>
            </p:cNvCxnSpPr>
            <p:nvPr/>
          </p:nvCxnSpPr>
          <p:spPr bwMode="auto">
            <a:xfrm>
              <a:off x="2884437" y="2606960"/>
              <a:ext cx="609822" cy="860739"/>
            </a:xfrm>
            <a:prstGeom prst="line">
              <a:avLst/>
            </a:prstGeom>
            <a:solidFill>
              <a:schemeClr val="accent1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FD9A9A8B-4859-504D-BEB0-371274EECDD6}"/>
                </a:ext>
              </a:extLst>
            </p:cNvPr>
            <p:cNvCxnSpPr>
              <a:cxnSpLocks/>
              <a:stCxn id="82" idx="3"/>
              <a:endCxn id="80" idx="7"/>
            </p:cNvCxnSpPr>
            <p:nvPr/>
          </p:nvCxnSpPr>
          <p:spPr bwMode="auto">
            <a:xfrm flipH="1">
              <a:off x="3748817" y="2594499"/>
              <a:ext cx="448995" cy="873200"/>
            </a:xfrm>
            <a:prstGeom prst="line">
              <a:avLst/>
            </a:prstGeom>
            <a:solidFill>
              <a:schemeClr val="accent1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A57AC445-9112-474F-8C28-569C1B15F62A}"/>
                </a:ext>
              </a:extLst>
            </p:cNvPr>
            <p:cNvCxnSpPr>
              <a:cxnSpLocks/>
              <a:stCxn id="82" idx="6"/>
              <a:endCxn id="85" idx="2"/>
            </p:cNvCxnSpPr>
            <p:nvPr/>
          </p:nvCxnSpPr>
          <p:spPr bwMode="auto">
            <a:xfrm>
              <a:off x="4505091" y="2467220"/>
              <a:ext cx="1235231" cy="301271"/>
            </a:xfrm>
            <a:prstGeom prst="line">
              <a:avLst/>
            </a:prstGeom>
            <a:solidFill>
              <a:schemeClr val="accent1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id="{3D0AA800-2BD2-AA42-BDBC-FCB657126BF8}"/>
                </a:ext>
              </a:extLst>
            </p:cNvPr>
            <p:cNvCxnSpPr>
              <a:cxnSpLocks/>
              <a:stCxn id="81" idx="6"/>
              <a:endCxn id="85" idx="3"/>
            </p:cNvCxnSpPr>
            <p:nvPr/>
          </p:nvCxnSpPr>
          <p:spPr bwMode="auto">
            <a:xfrm flipV="1">
              <a:off x="4900349" y="2895770"/>
              <a:ext cx="892694" cy="304730"/>
            </a:xfrm>
            <a:prstGeom prst="line">
              <a:avLst/>
            </a:prstGeom>
            <a:solidFill>
              <a:schemeClr val="accent1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50" name="Straight Connector 49">
              <a:extLst>
                <a:ext uri="{FF2B5EF4-FFF2-40B4-BE49-F238E27FC236}">
                  <a16:creationId xmlns:a16="http://schemas.microsoft.com/office/drawing/2014/main" id="{A6F4700B-F0A8-3F49-A3F1-0EC79DF44299}"/>
                </a:ext>
              </a:extLst>
            </p:cNvPr>
            <p:cNvCxnSpPr>
              <a:cxnSpLocks/>
              <a:stCxn id="90" idx="4"/>
              <a:endCxn id="91" idx="0"/>
            </p:cNvCxnSpPr>
            <p:nvPr/>
          </p:nvCxnSpPr>
          <p:spPr bwMode="auto">
            <a:xfrm>
              <a:off x="5881077" y="3797578"/>
              <a:ext cx="462" cy="638750"/>
            </a:xfrm>
            <a:prstGeom prst="line">
              <a:avLst/>
            </a:prstGeom>
            <a:solidFill>
              <a:schemeClr val="accent1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52" name="Straight Connector 51">
              <a:extLst>
                <a:ext uri="{FF2B5EF4-FFF2-40B4-BE49-F238E27FC236}">
                  <a16:creationId xmlns:a16="http://schemas.microsoft.com/office/drawing/2014/main" id="{4F9F5894-D153-5948-90BA-AB90B5B679F9}"/>
                </a:ext>
              </a:extLst>
            </p:cNvPr>
            <p:cNvCxnSpPr>
              <a:cxnSpLocks/>
              <a:stCxn id="90" idx="2"/>
              <a:endCxn id="89" idx="6"/>
            </p:cNvCxnSpPr>
            <p:nvPr/>
          </p:nvCxnSpPr>
          <p:spPr bwMode="auto">
            <a:xfrm flipH="1">
              <a:off x="3643023" y="3617578"/>
              <a:ext cx="2058054" cy="977316"/>
            </a:xfrm>
            <a:prstGeom prst="line">
              <a:avLst/>
            </a:prstGeom>
            <a:solidFill>
              <a:schemeClr val="accent1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54" name="Straight Connector 53">
              <a:extLst>
                <a:ext uri="{FF2B5EF4-FFF2-40B4-BE49-F238E27FC236}">
                  <a16:creationId xmlns:a16="http://schemas.microsoft.com/office/drawing/2014/main" id="{0A9FB32D-F946-0947-93D9-D97D847F36B3}"/>
                </a:ext>
              </a:extLst>
            </p:cNvPr>
            <p:cNvCxnSpPr>
              <a:cxnSpLocks/>
              <a:stCxn id="80" idx="5"/>
              <a:endCxn id="91" idx="1"/>
            </p:cNvCxnSpPr>
            <p:nvPr/>
          </p:nvCxnSpPr>
          <p:spPr bwMode="auto">
            <a:xfrm>
              <a:off x="3748817" y="3722257"/>
              <a:ext cx="2005443" cy="766792"/>
            </a:xfrm>
            <a:prstGeom prst="line">
              <a:avLst/>
            </a:prstGeom>
            <a:solidFill>
              <a:schemeClr val="accent1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56" name="Straight Connector 55">
              <a:extLst>
                <a:ext uri="{FF2B5EF4-FFF2-40B4-BE49-F238E27FC236}">
                  <a16:creationId xmlns:a16="http://schemas.microsoft.com/office/drawing/2014/main" id="{88C3CCC3-3077-144E-BF95-C6483BD322AB}"/>
                </a:ext>
              </a:extLst>
            </p:cNvPr>
            <p:cNvCxnSpPr>
              <a:cxnSpLocks/>
              <a:stCxn id="89" idx="1"/>
              <a:endCxn id="88" idx="5"/>
            </p:cNvCxnSpPr>
            <p:nvPr/>
          </p:nvCxnSpPr>
          <p:spPr bwMode="auto">
            <a:xfrm flipH="1" flipV="1">
              <a:off x="2743479" y="3867107"/>
              <a:ext cx="592265" cy="600508"/>
            </a:xfrm>
            <a:prstGeom prst="line">
              <a:avLst/>
            </a:prstGeom>
            <a:solidFill>
              <a:schemeClr val="accent1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58" name="Straight Connector 57">
              <a:extLst>
                <a:ext uri="{FF2B5EF4-FFF2-40B4-BE49-F238E27FC236}">
                  <a16:creationId xmlns:a16="http://schemas.microsoft.com/office/drawing/2014/main" id="{B94B9D47-AA64-0646-9890-E6178BD867F6}"/>
                </a:ext>
              </a:extLst>
            </p:cNvPr>
            <p:cNvCxnSpPr>
              <a:cxnSpLocks/>
              <a:stCxn id="88" idx="0"/>
              <a:endCxn id="78" idx="4"/>
            </p:cNvCxnSpPr>
            <p:nvPr/>
          </p:nvCxnSpPr>
          <p:spPr bwMode="auto">
            <a:xfrm flipH="1" flipV="1">
              <a:off x="2178651" y="3061720"/>
              <a:ext cx="437549" cy="498108"/>
            </a:xfrm>
            <a:prstGeom prst="line">
              <a:avLst/>
            </a:prstGeom>
            <a:solidFill>
              <a:schemeClr val="accent1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63" name="Straight Connector 62">
              <a:extLst>
                <a:ext uri="{FF2B5EF4-FFF2-40B4-BE49-F238E27FC236}">
                  <a16:creationId xmlns:a16="http://schemas.microsoft.com/office/drawing/2014/main" id="{A623277E-B1C4-5443-B430-AF26D1B2891F}"/>
                </a:ext>
              </a:extLst>
            </p:cNvPr>
            <p:cNvCxnSpPr>
              <a:cxnSpLocks/>
              <a:stCxn id="87" idx="6"/>
              <a:endCxn id="88" idx="2"/>
            </p:cNvCxnSpPr>
            <p:nvPr/>
          </p:nvCxnSpPr>
          <p:spPr bwMode="auto">
            <a:xfrm flipV="1">
              <a:off x="1657018" y="3739828"/>
              <a:ext cx="779182" cy="331827"/>
            </a:xfrm>
            <a:prstGeom prst="line">
              <a:avLst/>
            </a:prstGeom>
            <a:solidFill>
              <a:schemeClr val="accent1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65" name="Straight Connector 64">
              <a:extLst>
                <a:ext uri="{FF2B5EF4-FFF2-40B4-BE49-F238E27FC236}">
                  <a16:creationId xmlns:a16="http://schemas.microsoft.com/office/drawing/2014/main" id="{513E104E-37E0-AA45-B171-7DA9362F44E4}"/>
                </a:ext>
              </a:extLst>
            </p:cNvPr>
            <p:cNvCxnSpPr>
              <a:cxnSpLocks/>
              <a:stCxn id="86" idx="4"/>
              <a:endCxn id="87" idx="1"/>
            </p:cNvCxnSpPr>
            <p:nvPr/>
          </p:nvCxnSpPr>
          <p:spPr bwMode="auto">
            <a:xfrm>
              <a:off x="1217703" y="3232469"/>
              <a:ext cx="132036" cy="711907"/>
            </a:xfrm>
            <a:prstGeom prst="line">
              <a:avLst/>
            </a:prstGeom>
            <a:solidFill>
              <a:schemeClr val="accent1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67" name="Straight Connector 66">
              <a:extLst>
                <a:ext uri="{FF2B5EF4-FFF2-40B4-BE49-F238E27FC236}">
                  <a16:creationId xmlns:a16="http://schemas.microsoft.com/office/drawing/2014/main" id="{1F6FDE71-077B-C84D-B9DE-8574BE96DB57}"/>
                </a:ext>
              </a:extLst>
            </p:cNvPr>
            <p:cNvCxnSpPr>
              <a:cxnSpLocks/>
              <a:stCxn id="5" idx="4"/>
              <a:endCxn id="86" idx="0"/>
            </p:cNvCxnSpPr>
            <p:nvPr/>
          </p:nvCxnSpPr>
          <p:spPr bwMode="auto">
            <a:xfrm>
              <a:off x="1100878" y="2144634"/>
              <a:ext cx="116825" cy="727835"/>
            </a:xfrm>
            <a:prstGeom prst="line">
              <a:avLst/>
            </a:prstGeom>
            <a:solidFill>
              <a:schemeClr val="accent1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71" name="Straight Connector 70">
              <a:extLst>
                <a:ext uri="{FF2B5EF4-FFF2-40B4-BE49-F238E27FC236}">
                  <a16:creationId xmlns:a16="http://schemas.microsoft.com/office/drawing/2014/main" id="{B48CD817-55ED-FC48-9898-2D1BC49BF791}"/>
                </a:ext>
              </a:extLst>
            </p:cNvPr>
            <p:cNvCxnSpPr>
              <a:cxnSpLocks/>
              <a:stCxn id="86" idx="6"/>
              <a:endCxn id="80" idx="2"/>
            </p:cNvCxnSpPr>
            <p:nvPr/>
          </p:nvCxnSpPr>
          <p:spPr bwMode="auto">
            <a:xfrm>
              <a:off x="1397703" y="3052469"/>
              <a:ext cx="2043835" cy="542509"/>
            </a:xfrm>
            <a:prstGeom prst="line">
              <a:avLst/>
            </a:prstGeom>
            <a:solidFill>
              <a:schemeClr val="accent1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cxnSp>
        <p:nvCxnSpPr>
          <p:cNvPr id="300112" name="Straight Arrow Connector 300111">
            <a:extLst>
              <a:ext uri="{FF2B5EF4-FFF2-40B4-BE49-F238E27FC236}">
                <a16:creationId xmlns:a16="http://schemas.microsoft.com/office/drawing/2014/main" id="{80EFDC7F-EBA4-0240-8384-C6306D188184}"/>
              </a:ext>
            </a:extLst>
          </p:cNvPr>
          <p:cNvCxnSpPr>
            <a:cxnSpLocks/>
          </p:cNvCxnSpPr>
          <p:nvPr/>
        </p:nvCxnSpPr>
        <p:spPr bwMode="auto">
          <a:xfrm flipH="1">
            <a:off x="1280878" y="1611902"/>
            <a:ext cx="2129735" cy="352732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rgbClr val="FF0000"/>
            </a:solidFill>
            <a:prstDash val="solid"/>
            <a:round/>
            <a:headEnd type="triangle" w="med" len="med"/>
            <a:tailEnd type="none"/>
          </a:ln>
          <a:effectLst/>
        </p:spPr>
      </p:cxnSp>
      <p:cxnSp>
        <p:nvCxnSpPr>
          <p:cNvPr id="232" name="Straight Arrow Connector 231">
            <a:extLst>
              <a:ext uri="{FF2B5EF4-FFF2-40B4-BE49-F238E27FC236}">
                <a16:creationId xmlns:a16="http://schemas.microsoft.com/office/drawing/2014/main" id="{7C53967A-C870-364B-BF98-2BC2847E5C9C}"/>
              </a:ext>
            </a:extLst>
          </p:cNvPr>
          <p:cNvCxnSpPr>
            <a:cxnSpLocks/>
          </p:cNvCxnSpPr>
          <p:nvPr/>
        </p:nvCxnSpPr>
        <p:spPr bwMode="auto">
          <a:xfrm>
            <a:off x="3770613" y="1611902"/>
            <a:ext cx="2094114" cy="443240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rgbClr val="FF0000"/>
            </a:solidFill>
            <a:prstDash val="solid"/>
            <a:round/>
            <a:headEnd type="triangle" w="med" len="med"/>
            <a:tailEnd type="none"/>
          </a:ln>
          <a:effectLst/>
        </p:spPr>
      </p:cxnSp>
      <p:grpSp>
        <p:nvGrpSpPr>
          <p:cNvPr id="300154" name="Group 300153">
            <a:extLst>
              <a:ext uri="{FF2B5EF4-FFF2-40B4-BE49-F238E27FC236}">
                <a16:creationId xmlns:a16="http://schemas.microsoft.com/office/drawing/2014/main" id="{A545B220-996D-0C4B-9B5D-EE00D45B31EA}"/>
              </a:ext>
            </a:extLst>
          </p:cNvPr>
          <p:cNvGrpSpPr/>
          <p:nvPr/>
        </p:nvGrpSpPr>
        <p:grpSpPr>
          <a:xfrm>
            <a:off x="7442793" y="831010"/>
            <a:ext cx="524001" cy="288000"/>
            <a:chOff x="7442792" y="831010"/>
            <a:chExt cx="524001" cy="288000"/>
          </a:xfrm>
        </p:grpSpPr>
        <p:sp>
          <p:nvSpPr>
            <p:cNvPr id="300118" name="Rectangle 300117">
              <a:extLst>
                <a:ext uri="{FF2B5EF4-FFF2-40B4-BE49-F238E27FC236}">
                  <a16:creationId xmlns:a16="http://schemas.microsoft.com/office/drawing/2014/main" id="{EAE4D74E-69A3-ED4A-979F-1039ACDB82D1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7442792" y="831010"/>
              <a:ext cx="262001" cy="288000"/>
            </a:xfrm>
            <a:prstGeom prst="rect">
              <a:avLst/>
            </a:prstGeom>
            <a:solidFill>
              <a:srgbClr val="0432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b="1" dirty="0">
                  <a:solidFill>
                    <a:schemeClr val="bg1"/>
                  </a:solidFill>
                  <a:latin typeface="Eurostile"/>
                  <a:cs typeface="Eurostile"/>
                </a:rPr>
                <a:t>B</a:t>
              </a:r>
              <a:endParaRPr kumimoji="0" lang="en-US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Eurostile"/>
                <a:cs typeface="Eurostile"/>
              </a:endParaRPr>
            </a:p>
          </p:txBody>
        </p:sp>
        <p:sp>
          <p:nvSpPr>
            <p:cNvPr id="236" name="Rectangle 235">
              <a:extLst>
                <a:ext uri="{FF2B5EF4-FFF2-40B4-BE49-F238E27FC236}">
                  <a16:creationId xmlns:a16="http://schemas.microsoft.com/office/drawing/2014/main" id="{24707C67-A132-2D4F-A9D2-C25317E58721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7704792" y="831010"/>
              <a:ext cx="262001" cy="288000"/>
            </a:xfrm>
            <a:prstGeom prst="rect">
              <a:avLst/>
            </a:prstGeom>
            <a:solidFill>
              <a:srgbClr val="0432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b="1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Eurostile"/>
                  <a:cs typeface="Eurostile"/>
                </a:rPr>
                <a:t>0</a:t>
              </a:r>
            </a:p>
          </p:txBody>
        </p:sp>
      </p:grpSp>
      <p:grpSp>
        <p:nvGrpSpPr>
          <p:cNvPr id="300123" name="Group 300122">
            <a:extLst>
              <a:ext uri="{FF2B5EF4-FFF2-40B4-BE49-F238E27FC236}">
                <a16:creationId xmlns:a16="http://schemas.microsoft.com/office/drawing/2014/main" id="{2F8279C0-D073-D547-8D2B-178496F5482E}"/>
              </a:ext>
            </a:extLst>
          </p:cNvPr>
          <p:cNvGrpSpPr/>
          <p:nvPr/>
        </p:nvGrpSpPr>
        <p:grpSpPr>
          <a:xfrm>
            <a:off x="7442792" y="1142290"/>
            <a:ext cx="524002" cy="288000"/>
            <a:chOff x="7442792" y="1134471"/>
            <a:chExt cx="524002" cy="288000"/>
          </a:xfrm>
        </p:grpSpPr>
        <p:sp>
          <p:nvSpPr>
            <p:cNvPr id="237" name="Rectangle 236">
              <a:extLst>
                <a:ext uri="{FF2B5EF4-FFF2-40B4-BE49-F238E27FC236}">
                  <a16:creationId xmlns:a16="http://schemas.microsoft.com/office/drawing/2014/main" id="{3677CE49-B6B0-3848-918E-BBF013A34629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7442792" y="1134471"/>
              <a:ext cx="262001" cy="288000"/>
            </a:xfrm>
            <a:prstGeom prst="rect">
              <a:avLst/>
            </a:prstGeom>
            <a:solidFill>
              <a:srgbClr val="0432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b="1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Eurostile"/>
                  <a:cs typeface="Eurostile"/>
                </a:rPr>
                <a:t>A</a:t>
              </a:r>
            </a:p>
          </p:txBody>
        </p:sp>
        <p:sp>
          <p:nvSpPr>
            <p:cNvPr id="238" name="Rectangle 237">
              <a:extLst>
                <a:ext uri="{FF2B5EF4-FFF2-40B4-BE49-F238E27FC236}">
                  <a16:creationId xmlns:a16="http://schemas.microsoft.com/office/drawing/2014/main" id="{0355B2C9-C5B2-B540-838C-910A3F85781D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7704793" y="1134471"/>
              <a:ext cx="262001" cy="288000"/>
            </a:xfrm>
            <a:prstGeom prst="rect">
              <a:avLst/>
            </a:prstGeom>
            <a:solidFill>
              <a:srgbClr val="0432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b="1" dirty="0">
                  <a:solidFill>
                    <a:schemeClr val="bg1"/>
                  </a:solidFill>
                  <a:latin typeface="Eurostile"/>
                  <a:cs typeface="Eurostile"/>
                </a:rPr>
                <a:t>1</a:t>
              </a:r>
              <a:endParaRPr kumimoji="0" lang="en-US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Eurostile"/>
                <a:cs typeface="Eurostile"/>
              </a:endParaRPr>
            </a:p>
          </p:txBody>
        </p:sp>
      </p:grpSp>
      <p:grpSp>
        <p:nvGrpSpPr>
          <p:cNvPr id="300124" name="Group 300123">
            <a:extLst>
              <a:ext uri="{FF2B5EF4-FFF2-40B4-BE49-F238E27FC236}">
                <a16:creationId xmlns:a16="http://schemas.microsoft.com/office/drawing/2014/main" id="{D3F75FAA-0D07-5B40-B094-3C725CBE983D}"/>
              </a:ext>
            </a:extLst>
          </p:cNvPr>
          <p:cNvGrpSpPr/>
          <p:nvPr/>
        </p:nvGrpSpPr>
        <p:grpSpPr>
          <a:xfrm>
            <a:off x="7442792" y="1453570"/>
            <a:ext cx="524002" cy="288000"/>
            <a:chOff x="7442792" y="1450676"/>
            <a:chExt cx="524002" cy="288000"/>
          </a:xfrm>
        </p:grpSpPr>
        <p:sp>
          <p:nvSpPr>
            <p:cNvPr id="239" name="Rectangle 238">
              <a:extLst>
                <a:ext uri="{FF2B5EF4-FFF2-40B4-BE49-F238E27FC236}">
                  <a16:creationId xmlns:a16="http://schemas.microsoft.com/office/drawing/2014/main" id="{ECD59DFE-27DF-A345-9AA4-26B93817E451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7442792" y="1450676"/>
              <a:ext cx="262001" cy="288000"/>
            </a:xfrm>
            <a:prstGeom prst="rect">
              <a:avLst/>
            </a:prstGeom>
            <a:solidFill>
              <a:srgbClr val="0432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b="1" dirty="0">
                  <a:solidFill>
                    <a:schemeClr val="bg1"/>
                  </a:solidFill>
                  <a:latin typeface="Eurostile"/>
                  <a:cs typeface="Eurostile"/>
                </a:rPr>
                <a:t>C</a:t>
              </a:r>
              <a:endParaRPr kumimoji="0" lang="en-US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Eurostile"/>
                <a:cs typeface="Eurostile"/>
              </a:endParaRPr>
            </a:p>
          </p:txBody>
        </p:sp>
        <p:sp>
          <p:nvSpPr>
            <p:cNvPr id="240" name="Rectangle 239">
              <a:extLst>
                <a:ext uri="{FF2B5EF4-FFF2-40B4-BE49-F238E27FC236}">
                  <a16:creationId xmlns:a16="http://schemas.microsoft.com/office/drawing/2014/main" id="{939D9EEC-7B08-3B40-880D-D43E6299AB14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7704793" y="1450676"/>
              <a:ext cx="262001" cy="288000"/>
            </a:xfrm>
            <a:prstGeom prst="rect">
              <a:avLst/>
            </a:prstGeom>
            <a:solidFill>
              <a:srgbClr val="0432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b="1" dirty="0">
                  <a:solidFill>
                    <a:schemeClr val="bg1"/>
                  </a:solidFill>
                  <a:latin typeface="Eurostile"/>
                  <a:cs typeface="Eurostile"/>
                </a:rPr>
                <a:t>1</a:t>
              </a:r>
              <a:endParaRPr kumimoji="0" lang="en-US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Eurostile"/>
                <a:cs typeface="Eurostile"/>
              </a:endParaRPr>
            </a:p>
          </p:txBody>
        </p:sp>
      </p:grpSp>
      <p:cxnSp>
        <p:nvCxnSpPr>
          <p:cNvPr id="241" name="Straight Arrow Connector 240">
            <a:extLst>
              <a:ext uri="{FF2B5EF4-FFF2-40B4-BE49-F238E27FC236}">
                <a16:creationId xmlns:a16="http://schemas.microsoft.com/office/drawing/2014/main" id="{7692C3DA-765F-7D42-99A5-05AFBA47B4A0}"/>
              </a:ext>
            </a:extLst>
          </p:cNvPr>
          <p:cNvCxnSpPr>
            <a:cxnSpLocks/>
          </p:cNvCxnSpPr>
          <p:nvPr/>
        </p:nvCxnSpPr>
        <p:spPr bwMode="auto">
          <a:xfrm>
            <a:off x="1100878" y="2144634"/>
            <a:ext cx="116825" cy="727835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rgbClr val="00B050"/>
            </a:solidFill>
            <a:prstDash val="solid"/>
            <a:round/>
            <a:headEnd type="triangle" w="med" len="med"/>
            <a:tailEnd type="none"/>
          </a:ln>
          <a:effectLst/>
        </p:spPr>
      </p:cxnSp>
      <p:grpSp>
        <p:nvGrpSpPr>
          <p:cNvPr id="300125" name="Group 300124">
            <a:extLst>
              <a:ext uri="{FF2B5EF4-FFF2-40B4-BE49-F238E27FC236}">
                <a16:creationId xmlns:a16="http://schemas.microsoft.com/office/drawing/2014/main" id="{56F30EDE-CEBD-1B44-A531-7A6415793066}"/>
              </a:ext>
            </a:extLst>
          </p:cNvPr>
          <p:cNvGrpSpPr/>
          <p:nvPr/>
        </p:nvGrpSpPr>
        <p:grpSpPr>
          <a:xfrm>
            <a:off x="7442792" y="1764850"/>
            <a:ext cx="524002" cy="288000"/>
            <a:chOff x="7442792" y="1763573"/>
            <a:chExt cx="524002" cy="288000"/>
          </a:xfrm>
        </p:grpSpPr>
        <p:sp>
          <p:nvSpPr>
            <p:cNvPr id="244" name="Rectangle 243">
              <a:extLst>
                <a:ext uri="{FF2B5EF4-FFF2-40B4-BE49-F238E27FC236}">
                  <a16:creationId xmlns:a16="http://schemas.microsoft.com/office/drawing/2014/main" id="{B2BA4292-37BE-D24D-9A74-6744EAF28666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7442792" y="1763573"/>
              <a:ext cx="262001" cy="288000"/>
            </a:xfrm>
            <a:prstGeom prst="rect">
              <a:avLst/>
            </a:prstGeom>
            <a:solidFill>
              <a:srgbClr val="0432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b="1" dirty="0">
                  <a:solidFill>
                    <a:schemeClr val="bg1"/>
                  </a:solidFill>
                  <a:latin typeface="Eurostile"/>
                  <a:cs typeface="Eurostile"/>
                </a:rPr>
                <a:t>F</a:t>
              </a:r>
              <a:endParaRPr kumimoji="0" lang="en-US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Eurostile"/>
                <a:cs typeface="Eurostile"/>
              </a:endParaRPr>
            </a:p>
          </p:txBody>
        </p:sp>
        <p:sp>
          <p:nvSpPr>
            <p:cNvPr id="245" name="Rectangle 244">
              <a:extLst>
                <a:ext uri="{FF2B5EF4-FFF2-40B4-BE49-F238E27FC236}">
                  <a16:creationId xmlns:a16="http://schemas.microsoft.com/office/drawing/2014/main" id="{3251C1C2-0A85-7846-A0BC-96BED3E6030C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7704793" y="1763573"/>
              <a:ext cx="262001" cy="288000"/>
            </a:xfrm>
            <a:prstGeom prst="rect">
              <a:avLst/>
            </a:prstGeom>
            <a:solidFill>
              <a:srgbClr val="0432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b="1" dirty="0">
                  <a:solidFill>
                    <a:schemeClr val="bg1"/>
                  </a:solidFill>
                  <a:latin typeface="Eurostile"/>
                  <a:cs typeface="Eurostile"/>
                </a:rPr>
                <a:t>2</a:t>
              </a:r>
              <a:endParaRPr kumimoji="0" lang="en-US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Eurostile"/>
                <a:cs typeface="Eurostile"/>
              </a:endParaRPr>
            </a:p>
          </p:txBody>
        </p:sp>
      </p:grpSp>
      <p:cxnSp>
        <p:nvCxnSpPr>
          <p:cNvPr id="246" name="Straight Arrow Connector 245">
            <a:extLst>
              <a:ext uri="{FF2B5EF4-FFF2-40B4-BE49-F238E27FC236}">
                <a16:creationId xmlns:a16="http://schemas.microsoft.com/office/drawing/2014/main" id="{41BF2147-88BF-0A46-9855-A5F3FF13AF84}"/>
              </a:ext>
            </a:extLst>
          </p:cNvPr>
          <p:cNvCxnSpPr>
            <a:cxnSpLocks/>
          </p:cNvCxnSpPr>
          <p:nvPr/>
        </p:nvCxnSpPr>
        <p:spPr bwMode="auto">
          <a:xfrm>
            <a:off x="1228157" y="2091913"/>
            <a:ext cx="1349001" cy="387768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rgbClr val="00B050"/>
            </a:solidFill>
            <a:prstDash val="solid"/>
            <a:round/>
            <a:headEnd type="triangle" w="med" len="med"/>
            <a:tailEnd type="none"/>
          </a:ln>
          <a:effectLst/>
        </p:spPr>
      </p:cxnSp>
      <p:grpSp>
        <p:nvGrpSpPr>
          <p:cNvPr id="254" name="Group 253">
            <a:extLst>
              <a:ext uri="{FF2B5EF4-FFF2-40B4-BE49-F238E27FC236}">
                <a16:creationId xmlns:a16="http://schemas.microsoft.com/office/drawing/2014/main" id="{0B9215D1-4F22-B44D-AEDB-78368CC57FF2}"/>
              </a:ext>
            </a:extLst>
          </p:cNvPr>
          <p:cNvGrpSpPr/>
          <p:nvPr/>
        </p:nvGrpSpPr>
        <p:grpSpPr>
          <a:xfrm>
            <a:off x="7442792" y="2076130"/>
            <a:ext cx="524002" cy="288000"/>
            <a:chOff x="7442792" y="1763573"/>
            <a:chExt cx="524002" cy="288000"/>
          </a:xfrm>
        </p:grpSpPr>
        <p:sp>
          <p:nvSpPr>
            <p:cNvPr id="255" name="Rectangle 254">
              <a:extLst>
                <a:ext uri="{FF2B5EF4-FFF2-40B4-BE49-F238E27FC236}">
                  <a16:creationId xmlns:a16="http://schemas.microsoft.com/office/drawing/2014/main" id="{36D27786-9D31-D348-A763-3A82B935C1A7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7442792" y="1763573"/>
              <a:ext cx="262001" cy="288000"/>
            </a:xfrm>
            <a:prstGeom prst="rect">
              <a:avLst/>
            </a:prstGeom>
            <a:solidFill>
              <a:srgbClr val="0432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b="1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Eurostile"/>
                  <a:cs typeface="Eurostile"/>
                </a:rPr>
                <a:t>D</a:t>
              </a:r>
            </a:p>
          </p:txBody>
        </p:sp>
        <p:sp>
          <p:nvSpPr>
            <p:cNvPr id="256" name="Rectangle 255">
              <a:extLst>
                <a:ext uri="{FF2B5EF4-FFF2-40B4-BE49-F238E27FC236}">
                  <a16:creationId xmlns:a16="http://schemas.microsoft.com/office/drawing/2014/main" id="{E85205F2-3298-934F-87F0-8BBC6D2F81FE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7704793" y="1763573"/>
              <a:ext cx="262001" cy="288000"/>
            </a:xfrm>
            <a:prstGeom prst="rect">
              <a:avLst/>
            </a:prstGeom>
            <a:solidFill>
              <a:srgbClr val="0432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b="1" dirty="0">
                  <a:solidFill>
                    <a:schemeClr val="bg1"/>
                  </a:solidFill>
                  <a:latin typeface="Eurostile"/>
                  <a:cs typeface="Eurostile"/>
                </a:rPr>
                <a:t>2</a:t>
              </a:r>
              <a:endParaRPr kumimoji="0" lang="en-US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Eurostile"/>
                <a:cs typeface="Eurostile"/>
              </a:endParaRPr>
            </a:p>
          </p:txBody>
        </p:sp>
      </p:grpSp>
      <p:cxnSp>
        <p:nvCxnSpPr>
          <p:cNvPr id="257" name="Straight Arrow Connector 256">
            <a:extLst>
              <a:ext uri="{FF2B5EF4-FFF2-40B4-BE49-F238E27FC236}">
                <a16:creationId xmlns:a16="http://schemas.microsoft.com/office/drawing/2014/main" id="{E6198D83-CB44-FC4A-8731-02FB5F73CBF5}"/>
              </a:ext>
            </a:extLst>
          </p:cNvPr>
          <p:cNvCxnSpPr>
            <a:cxnSpLocks/>
          </p:cNvCxnSpPr>
          <p:nvPr/>
        </p:nvCxnSpPr>
        <p:spPr bwMode="auto">
          <a:xfrm flipH="1">
            <a:off x="4847628" y="2182421"/>
            <a:ext cx="1069820" cy="890800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rgbClr val="00B050"/>
            </a:solidFill>
            <a:prstDash val="solid"/>
            <a:round/>
            <a:headEnd type="triangle" w="med" len="med"/>
            <a:tailEnd type="none"/>
          </a:ln>
          <a:effectLst/>
        </p:spPr>
      </p:cxnSp>
      <p:grpSp>
        <p:nvGrpSpPr>
          <p:cNvPr id="261" name="Group 260">
            <a:extLst>
              <a:ext uri="{FF2B5EF4-FFF2-40B4-BE49-F238E27FC236}">
                <a16:creationId xmlns:a16="http://schemas.microsoft.com/office/drawing/2014/main" id="{EBBACAC9-B1A6-DD49-B8CC-85A21CB0B430}"/>
              </a:ext>
            </a:extLst>
          </p:cNvPr>
          <p:cNvGrpSpPr/>
          <p:nvPr/>
        </p:nvGrpSpPr>
        <p:grpSpPr>
          <a:xfrm>
            <a:off x="7442792" y="2387410"/>
            <a:ext cx="524002" cy="288000"/>
            <a:chOff x="7442792" y="1763573"/>
            <a:chExt cx="524002" cy="288000"/>
          </a:xfrm>
        </p:grpSpPr>
        <p:sp>
          <p:nvSpPr>
            <p:cNvPr id="262" name="Rectangle 261">
              <a:extLst>
                <a:ext uri="{FF2B5EF4-FFF2-40B4-BE49-F238E27FC236}">
                  <a16:creationId xmlns:a16="http://schemas.microsoft.com/office/drawing/2014/main" id="{F51A3205-7FF3-494B-9100-73D49963ABC6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7442792" y="1763573"/>
              <a:ext cx="262001" cy="288000"/>
            </a:xfrm>
            <a:prstGeom prst="rect">
              <a:avLst/>
            </a:prstGeom>
            <a:solidFill>
              <a:srgbClr val="0432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b="1" dirty="0">
                  <a:solidFill>
                    <a:schemeClr val="bg1"/>
                  </a:solidFill>
                  <a:latin typeface="Eurostile"/>
                  <a:cs typeface="Eurostile"/>
                </a:rPr>
                <a:t>I</a:t>
              </a:r>
              <a:endParaRPr kumimoji="0" lang="en-US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Eurostile"/>
                <a:cs typeface="Eurostile"/>
              </a:endParaRPr>
            </a:p>
          </p:txBody>
        </p:sp>
        <p:sp>
          <p:nvSpPr>
            <p:cNvPr id="263" name="Rectangle 262">
              <a:extLst>
                <a:ext uri="{FF2B5EF4-FFF2-40B4-BE49-F238E27FC236}">
                  <a16:creationId xmlns:a16="http://schemas.microsoft.com/office/drawing/2014/main" id="{FF78E18E-B294-0444-A339-E995D3D64680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7704793" y="1763573"/>
              <a:ext cx="262001" cy="288000"/>
            </a:xfrm>
            <a:prstGeom prst="rect">
              <a:avLst/>
            </a:prstGeom>
            <a:solidFill>
              <a:srgbClr val="0432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b="1" dirty="0">
                  <a:solidFill>
                    <a:schemeClr val="bg1"/>
                  </a:solidFill>
                  <a:latin typeface="Eurostile"/>
                  <a:cs typeface="Eurostile"/>
                </a:rPr>
                <a:t>2</a:t>
              </a:r>
              <a:endParaRPr kumimoji="0" lang="en-US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Eurostile"/>
                <a:cs typeface="Eurostile"/>
              </a:endParaRPr>
            </a:p>
          </p:txBody>
        </p:sp>
      </p:grpSp>
      <p:cxnSp>
        <p:nvCxnSpPr>
          <p:cNvPr id="264" name="Straight Arrow Connector 263">
            <a:extLst>
              <a:ext uri="{FF2B5EF4-FFF2-40B4-BE49-F238E27FC236}">
                <a16:creationId xmlns:a16="http://schemas.microsoft.com/office/drawing/2014/main" id="{9C240C13-29D6-104E-9708-D8D0FEF4B467}"/>
              </a:ext>
            </a:extLst>
          </p:cNvPr>
          <p:cNvCxnSpPr>
            <a:cxnSpLocks/>
          </p:cNvCxnSpPr>
          <p:nvPr/>
        </p:nvCxnSpPr>
        <p:spPr bwMode="auto">
          <a:xfrm flipH="1">
            <a:off x="5920322" y="2235142"/>
            <a:ext cx="124405" cy="353349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rgbClr val="00B050"/>
            </a:solidFill>
            <a:prstDash val="solid"/>
            <a:round/>
            <a:headEnd type="triangle" w="med" len="med"/>
            <a:tailEnd type="none"/>
          </a:ln>
          <a:effectLst/>
        </p:spPr>
      </p:cxnSp>
      <p:grpSp>
        <p:nvGrpSpPr>
          <p:cNvPr id="267" name="Group 266">
            <a:extLst>
              <a:ext uri="{FF2B5EF4-FFF2-40B4-BE49-F238E27FC236}">
                <a16:creationId xmlns:a16="http://schemas.microsoft.com/office/drawing/2014/main" id="{671F8345-5843-6049-9A8D-0808108F7E5B}"/>
              </a:ext>
            </a:extLst>
          </p:cNvPr>
          <p:cNvGrpSpPr/>
          <p:nvPr/>
        </p:nvGrpSpPr>
        <p:grpSpPr>
          <a:xfrm>
            <a:off x="7442792" y="2698690"/>
            <a:ext cx="524002" cy="288000"/>
            <a:chOff x="7442792" y="1763573"/>
            <a:chExt cx="524002" cy="288000"/>
          </a:xfrm>
        </p:grpSpPr>
        <p:sp>
          <p:nvSpPr>
            <p:cNvPr id="268" name="Rectangle 267">
              <a:extLst>
                <a:ext uri="{FF2B5EF4-FFF2-40B4-BE49-F238E27FC236}">
                  <a16:creationId xmlns:a16="http://schemas.microsoft.com/office/drawing/2014/main" id="{213FF187-E73C-8840-ADC9-8E0CB5049A6B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7442792" y="1763573"/>
              <a:ext cx="262001" cy="288000"/>
            </a:xfrm>
            <a:prstGeom prst="rect">
              <a:avLst/>
            </a:prstGeom>
            <a:solidFill>
              <a:srgbClr val="0432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b="1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Eurostile"/>
                  <a:cs typeface="Eurostile"/>
                </a:rPr>
                <a:t>J</a:t>
              </a:r>
            </a:p>
          </p:txBody>
        </p:sp>
        <p:sp>
          <p:nvSpPr>
            <p:cNvPr id="269" name="Rectangle 268">
              <a:extLst>
                <a:ext uri="{FF2B5EF4-FFF2-40B4-BE49-F238E27FC236}">
                  <a16:creationId xmlns:a16="http://schemas.microsoft.com/office/drawing/2014/main" id="{12A04DAC-2534-D043-8729-E63E5D3554B5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7704793" y="1763573"/>
              <a:ext cx="262001" cy="288000"/>
            </a:xfrm>
            <a:prstGeom prst="rect">
              <a:avLst/>
            </a:prstGeom>
            <a:solidFill>
              <a:srgbClr val="0432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b="1" dirty="0">
                  <a:solidFill>
                    <a:schemeClr val="bg1"/>
                  </a:solidFill>
                  <a:latin typeface="Eurostile"/>
                  <a:cs typeface="Eurostile"/>
                </a:rPr>
                <a:t>2</a:t>
              </a:r>
              <a:endParaRPr kumimoji="0" lang="en-US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Eurostile"/>
                <a:cs typeface="Eurostile"/>
              </a:endParaRPr>
            </a:p>
          </p:txBody>
        </p:sp>
      </p:grpSp>
      <p:cxnSp>
        <p:nvCxnSpPr>
          <p:cNvPr id="270" name="Straight Arrow Connector 269">
            <a:extLst>
              <a:ext uri="{FF2B5EF4-FFF2-40B4-BE49-F238E27FC236}">
                <a16:creationId xmlns:a16="http://schemas.microsoft.com/office/drawing/2014/main" id="{59D5DFEA-AD66-374F-A3CF-5D59B9B9424E}"/>
              </a:ext>
            </a:extLst>
          </p:cNvPr>
          <p:cNvCxnSpPr>
            <a:cxnSpLocks/>
          </p:cNvCxnSpPr>
          <p:nvPr/>
        </p:nvCxnSpPr>
        <p:spPr bwMode="auto">
          <a:xfrm flipH="1">
            <a:off x="5881077" y="2948491"/>
            <a:ext cx="39245" cy="489087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rgbClr val="FF0000"/>
            </a:solidFill>
            <a:prstDash val="solid"/>
            <a:round/>
            <a:headEnd type="triangle" w="med" len="med"/>
            <a:tailEnd type="none"/>
          </a:ln>
          <a:effectLst/>
        </p:spPr>
      </p:cxnSp>
      <p:grpSp>
        <p:nvGrpSpPr>
          <p:cNvPr id="274" name="Group 273">
            <a:extLst>
              <a:ext uri="{FF2B5EF4-FFF2-40B4-BE49-F238E27FC236}">
                <a16:creationId xmlns:a16="http://schemas.microsoft.com/office/drawing/2014/main" id="{0A7F9DC1-41EE-F041-BB86-D573FD864C67}"/>
              </a:ext>
            </a:extLst>
          </p:cNvPr>
          <p:cNvGrpSpPr/>
          <p:nvPr/>
        </p:nvGrpSpPr>
        <p:grpSpPr>
          <a:xfrm>
            <a:off x="7442792" y="3009970"/>
            <a:ext cx="524002" cy="288000"/>
            <a:chOff x="7442792" y="1763573"/>
            <a:chExt cx="524002" cy="288000"/>
          </a:xfrm>
        </p:grpSpPr>
        <p:sp>
          <p:nvSpPr>
            <p:cNvPr id="275" name="Rectangle 274">
              <a:extLst>
                <a:ext uri="{FF2B5EF4-FFF2-40B4-BE49-F238E27FC236}">
                  <a16:creationId xmlns:a16="http://schemas.microsoft.com/office/drawing/2014/main" id="{B4B77DEA-83C2-3D43-8251-D3CD76516674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7442792" y="1763573"/>
              <a:ext cx="262001" cy="288000"/>
            </a:xfrm>
            <a:prstGeom prst="rect">
              <a:avLst/>
            </a:prstGeom>
            <a:solidFill>
              <a:srgbClr val="0432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b="1" dirty="0">
                  <a:solidFill>
                    <a:schemeClr val="bg1"/>
                  </a:solidFill>
                  <a:latin typeface="Eurostile"/>
                  <a:cs typeface="Eurostile"/>
                </a:rPr>
                <a:t>N</a:t>
              </a:r>
              <a:endParaRPr kumimoji="0" lang="en-US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Eurostile"/>
                <a:cs typeface="Eurostile"/>
              </a:endParaRPr>
            </a:p>
          </p:txBody>
        </p:sp>
        <p:sp>
          <p:nvSpPr>
            <p:cNvPr id="276" name="Rectangle 275">
              <a:extLst>
                <a:ext uri="{FF2B5EF4-FFF2-40B4-BE49-F238E27FC236}">
                  <a16:creationId xmlns:a16="http://schemas.microsoft.com/office/drawing/2014/main" id="{DE731AA9-8973-E045-B89C-2A87D8F19C79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7704793" y="1763573"/>
              <a:ext cx="262001" cy="288000"/>
            </a:xfrm>
            <a:prstGeom prst="rect">
              <a:avLst/>
            </a:prstGeom>
            <a:solidFill>
              <a:srgbClr val="0432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b="1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Eurostile"/>
                  <a:cs typeface="Eurostile"/>
                </a:rPr>
                <a:t>3</a:t>
              </a:r>
            </a:p>
          </p:txBody>
        </p:sp>
      </p:grpSp>
      <p:cxnSp>
        <p:nvCxnSpPr>
          <p:cNvPr id="277" name="Straight Arrow Connector 276">
            <a:extLst>
              <a:ext uri="{FF2B5EF4-FFF2-40B4-BE49-F238E27FC236}">
                <a16:creationId xmlns:a16="http://schemas.microsoft.com/office/drawing/2014/main" id="{A2E5F68B-E5F5-7040-9FE0-E51FB28DC712}"/>
              </a:ext>
            </a:extLst>
          </p:cNvPr>
          <p:cNvCxnSpPr>
            <a:cxnSpLocks/>
          </p:cNvCxnSpPr>
          <p:nvPr/>
        </p:nvCxnSpPr>
        <p:spPr bwMode="auto">
          <a:xfrm>
            <a:off x="2884437" y="2606960"/>
            <a:ext cx="609822" cy="860739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rgbClr val="FF0000"/>
            </a:solidFill>
            <a:prstDash val="solid"/>
            <a:round/>
            <a:headEnd type="triangle" w="med" len="med"/>
            <a:tailEnd type="none"/>
          </a:ln>
          <a:effectLst/>
        </p:spPr>
      </p:cxnSp>
      <p:grpSp>
        <p:nvGrpSpPr>
          <p:cNvPr id="280" name="Group 279">
            <a:extLst>
              <a:ext uri="{FF2B5EF4-FFF2-40B4-BE49-F238E27FC236}">
                <a16:creationId xmlns:a16="http://schemas.microsoft.com/office/drawing/2014/main" id="{5C1C8761-93E8-DC4A-BAE9-42D188425FA8}"/>
              </a:ext>
            </a:extLst>
          </p:cNvPr>
          <p:cNvGrpSpPr/>
          <p:nvPr/>
        </p:nvGrpSpPr>
        <p:grpSpPr>
          <a:xfrm>
            <a:off x="7442792" y="3632530"/>
            <a:ext cx="524002" cy="288000"/>
            <a:chOff x="7442792" y="1763573"/>
            <a:chExt cx="524002" cy="288000"/>
          </a:xfrm>
        </p:grpSpPr>
        <p:sp>
          <p:nvSpPr>
            <p:cNvPr id="281" name="Rectangle 280">
              <a:extLst>
                <a:ext uri="{FF2B5EF4-FFF2-40B4-BE49-F238E27FC236}">
                  <a16:creationId xmlns:a16="http://schemas.microsoft.com/office/drawing/2014/main" id="{35E7FB8F-F075-554C-B5D9-71A5D7F9FF3D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7442792" y="1763573"/>
              <a:ext cx="262001" cy="288000"/>
            </a:xfrm>
            <a:prstGeom prst="rect">
              <a:avLst/>
            </a:prstGeom>
            <a:solidFill>
              <a:srgbClr val="0432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b="1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Eurostile"/>
                  <a:cs typeface="Eurostile"/>
                </a:rPr>
                <a:t>H</a:t>
              </a:r>
            </a:p>
          </p:txBody>
        </p:sp>
        <p:sp>
          <p:nvSpPr>
            <p:cNvPr id="282" name="Rectangle 281">
              <a:extLst>
                <a:ext uri="{FF2B5EF4-FFF2-40B4-BE49-F238E27FC236}">
                  <a16:creationId xmlns:a16="http://schemas.microsoft.com/office/drawing/2014/main" id="{3E72209E-61DD-1B40-9F16-FD1A7A55C650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7704793" y="1763573"/>
              <a:ext cx="262001" cy="288000"/>
            </a:xfrm>
            <a:prstGeom prst="rect">
              <a:avLst/>
            </a:prstGeom>
            <a:solidFill>
              <a:srgbClr val="0432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b="1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Eurostile"/>
                  <a:cs typeface="Eurostile"/>
                </a:rPr>
                <a:t>3</a:t>
              </a:r>
            </a:p>
          </p:txBody>
        </p:sp>
      </p:grpSp>
      <p:cxnSp>
        <p:nvCxnSpPr>
          <p:cNvPr id="283" name="Straight Arrow Connector 282">
            <a:extLst>
              <a:ext uri="{FF2B5EF4-FFF2-40B4-BE49-F238E27FC236}">
                <a16:creationId xmlns:a16="http://schemas.microsoft.com/office/drawing/2014/main" id="{373CF0B7-922B-9E45-A629-ED8A759A05A6}"/>
              </a:ext>
            </a:extLst>
          </p:cNvPr>
          <p:cNvCxnSpPr>
            <a:cxnSpLocks/>
          </p:cNvCxnSpPr>
          <p:nvPr/>
        </p:nvCxnSpPr>
        <p:spPr bwMode="auto">
          <a:xfrm flipH="1" flipV="1">
            <a:off x="4505091" y="2467220"/>
            <a:ext cx="1235231" cy="301271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rgbClr val="FF0000"/>
            </a:solidFill>
            <a:prstDash val="solid"/>
            <a:round/>
            <a:headEnd type="triangle" w="med" len="med"/>
            <a:tailEnd type="none"/>
          </a:ln>
          <a:effectLst/>
        </p:spPr>
      </p:cxnSp>
      <p:grpSp>
        <p:nvGrpSpPr>
          <p:cNvPr id="286" name="Group 285">
            <a:extLst>
              <a:ext uri="{FF2B5EF4-FFF2-40B4-BE49-F238E27FC236}">
                <a16:creationId xmlns:a16="http://schemas.microsoft.com/office/drawing/2014/main" id="{46F275D8-35FC-4549-ADEA-A41CEC9C5C1E}"/>
              </a:ext>
            </a:extLst>
          </p:cNvPr>
          <p:cNvGrpSpPr/>
          <p:nvPr/>
        </p:nvGrpSpPr>
        <p:grpSpPr>
          <a:xfrm>
            <a:off x="7442792" y="3321250"/>
            <a:ext cx="524002" cy="288000"/>
            <a:chOff x="7442792" y="1763573"/>
            <a:chExt cx="524002" cy="288000"/>
          </a:xfrm>
        </p:grpSpPr>
        <p:sp>
          <p:nvSpPr>
            <p:cNvPr id="287" name="Rectangle 286">
              <a:extLst>
                <a:ext uri="{FF2B5EF4-FFF2-40B4-BE49-F238E27FC236}">
                  <a16:creationId xmlns:a16="http://schemas.microsoft.com/office/drawing/2014/main" id="{F538456A-31D1-2141-9C18-57AF12A04608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7442792" y="1763573"/>
              <a:ext cx="262001" cy="288000"/>
            </a:xfrm>
            <a:prstGeom prst="rect">
              <a:avLst/>
            </a:prstGeom>
            <a:solidFill>
              <a:srgbClr val="0432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b="1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Eurostile"/>
                  <a:cs typeface="Eurostile"/>
                </a:rPr>
                <a:t>E</a:t>
              </a:r>
            </a:p>
          </p:txBody>
        </p:sp>
        <p:sp>
          <p:nvSpPr>
            <p:cNvPr id="288" name="Rectangle 287">
              <a:extLst>
                <a:ext uri="{FF2B5EF4-FFF2-40B4-BE49-F238E27FC236}">
                  <a16:creationId xmlns:a16="http://schemas.microsoft.com/office/drawing/2014/main" id="{586FE27B-39A1-8B43-B55E-1B9AE2010F99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7704793" y="1763573"/>
              <a:ext cx="262001" cy="288000"/>
            </a:xfrm>
            <a:prstGeom prst="rect">
              <a:avLst/>
            </a:prstGeom>
            <a:solidFill>
              <a:srgbClr val="0432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b="1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Eurostile"/>
                  <a:cs typeface="Eurostile"/>
                </a:rPr>
                <a:t>3</a:t>
              </a:r>
            </a:p>
          </p:txBody>
        </p:sp>
      </p:grpSp>
      <p:cxnSp>
        <p:nvCxnSpPr>
          <p:cNvPr id="289" name="Straight Arrow Connector 288">
            <a:extLst>
              <a:ext uri="{FF2B5EF4-FFF2-40B4-BE49-F238E27FC236}">
                <a16:creationId xmlns:a16="http://schemas.microsoft.com/office/drawing/2014/main" id="{802ECC6A-03D1-794E-A145-92B483986D30}"/>
              </a:ext>
            </a:extLst>
          </p:cNvPr>
          <p:cNvCxnSpPr>
            <a:cxnSpLocks/>
          </p:cNvCxnSpPr>
          <p:nvPr/>
        </p:nvCxnSpPr>
        <p:spPr bwMode="auto">
          <a:xfrm flipH="1">
            <a:off x="2305930" y="2606960"/>
            <a:ext cx="323949" cy="147481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rgbClr val="FF0000"/>
            </a:solidFill>
            <a:prstDash val="solid"/>
            <a:round/>
            <a:headEnd type="triangle" w="med" len="med"/>
            <a:tailEnd type="none"/>
          </a:ln>
          <a:effectLst/>
        </p:spPr>
      </p:cxnSp>
      <p:grpSp>
        <p:nvGrpSpPr>
          <p:cNvPr id="295" name="Group 294">
            <a:extLst>
              <a:ext uri="{FF2B5EF4-FFF2-40B4-BE49-F238E27FC236}">
                <a16:creationId xmlns:a16="http://schemas.microsoft.com/office/drawing/2014/main" id="{6A559505-57FA-4147-B192-7A0F580EAD43}"/>
              </a:ext>
            </a:extLst>
          </p:cNvPr>
          <p:cNvGrpSpPr/>
          <p:nvPr/>
        </p:nvGrpSpPr>
        <p:grpSpPr>
          <a:xfrm>
            <a:off x="7442792" y="3943810"/>
            <a:ext cx="524002" cy="288000"/>
            <a:chOff x="7442792" y="1763573"/>
            <a:chExt cx="524002" cy="288000"/>
          </a:xfrm>
        </p:grpSpPr>
        <p:sp>
          <p:nvSpPr>
            <p:cNvPr id="296" name="Rectangle 295">
              <a:extLst>
                <a:ext uri="{FF2B5EF4-FFF2-40B4-BE49-F238E27FC236}">
                  <a16:creationId xmlns:a16="http://schemas.microsoft.com/office/drawing/2014/main" id="{1762A323-2032-FA45-8DD9-8AA8A3727B6E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7442792" y="1763573"/>
              <a:ext cx="262001" cy="288000"/>
            </a:xfrm>
            <a:prstGeom prst="rect">
              <a:avLst/>
            </a:prstGeom>
            <a:solidFill>
              <a:srgbClr val="0432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b="1" dirty="0">
                  <a:solidFill>
                    <a:schemeClr val="bg1"/>
                  </a:solidFill>
                  <a:latin typeface="Eurostile"/>
                  <a:cs typeface="Eurostile"/>
                </a:rPr>
                <a:t>G</a:t>
              </a:r>
              <a:endParaRPr kumimoji="0" lang="en-US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Eurostile"/>
                <a:cs typeface="Eurostile"/>
              </a:endParaRPr>
            </a:p>
          </p:txBody>
        </p:sp>
        <p:sp>
          <p:nvSpPr>
            <p:cNvPr id="297" name="Rectangle 296">
              <a:extLst>
                <a:ext uri="{FF2B5EF4-FFF2-40B4-BE49-F238E27FC236}">
                  <a16:creationId xmlns:a16="http://schemas.microsoft.com/office/drawing/2014/main" id="{F69ACBB3-E96E-6840-BCC7-15481DFEF80E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7704793" y="1763573"/>
              <a:ext cx="262001" cy="288000"/>
            </a:xfrm>
            <a:prstGeom prst="rect">
              <a:avLst/>
            </a:prstGeom>
            <a:solidFill>
              <a:srgbClr val="0432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b="1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Eurostile"/>
                  <a:cs typeface="Eurostile"/>
                </a:rPr>
                <a:t>3</a:t>
              </a:r>
            </a:p>
          </p:txBody>
        </p:sp>
      </p:grpSp>
      <p:cxnSp>
        <p:nvCxnSpPr>
          <p:cNvPr id="299" name="Straight Arrow Connector 298">
            <a:extLst>
              <a:ext uri="{FF2B5EF4-FFF2-40B4-BE49-F238E27FC236}">
                <a16:creationId xmlns:a16="http://schemas.microsoft.com/office/drawing/2014/main" id="{3B907E81-18F5-8444-84E1-CC4A9EB7F967}"/>
              </a:ext>
            </a:extLst>
          </p:cNvPr>
          <p:cNvCxnSpPr>
            <a:cxnSpLocks/>
          </p:cNvCxnSpPr>
          <p:nvPr/>
        </p:nvCxnSpPr>
        <p:spPr bwMode="auto">
          <a:xfrm>
            <a:off x="1217703" y="3232469"/>
            <a:ext cx="132036" cy="711907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rgbClr val="FF0000"/>
            </a:solidFill>
            <a:prstDash val="solid"/>
            <a:round/>
            <a:headEnd type="triangle" w="med" len="med"/>
            <a:tailEnd type="none"/>
          </a:ln>
          <a:effectLst/>
        </p:spPr>
      </p:cxnSp>
      <p:grpSp>
        <p:nvGrpSpPr>
          <p:cNvPr id="302" name="Group 301">
            <a:extLst>
              <a:ext uri="{FF2B5EF4-FFF2-40B4-BE49-F238E27FC236}">
                <a16:creationId xmlns:a16="http://schemas.microsoft.com/office/drawing/2014/main" id="{4927270B-73CA-0242-AE0A-FAEE4C041794}"/>
              </a:ext>
            </a:extLst>
          </p:cNvPr>
          <p:cNvGrpSpPr/>
          <p:nvPr/>
        </p:nvGrpSpPr>
        <p:grpSpPr>
          <a:xfrm>
            <a:off x="7442792" y="4255090"/>
            <a:ext cx="524002" cy="288000"/>
            <a:chOff x="7442792" y="1763573"/>
            <a:chExt cx="524002" cy="288000"/>
          </a:xfrm>
        </p:grpSpPr>
        <p:sp>
          <p:nvSpPr>
            <p:cNvPr id="303" name="Rectangle 302">
              <a:extLst>
                <a:ext uri="{FF2B5EF4-FFF2-40B4-BE49-F238E27FC236}">
                  <a16:creationId xmlns:a16="http://schemas.microsoft.com/office/drawing/2014/main" id="{957D5358-EF52-274A-A0B1-FBC387BCDFB2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7442792" y="1763573"/>
              <a:ext cx="262001" cy="288000"/>
            </a:xfrm>
            <a:prstGeom prst="rect">
              <a:avLst/>
            </a:prstGeom>
            <a:solidFill>
              <a:srgbClr val="0432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b="1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Eurostile"/>
                  <a:cs typeface="Eurostile"/>
                </a:rPr>
                <a:t>K</a:t>
              </a:r>
            </a:p>
          </p:txBody>
        </p:sp>
        <p:sp>
          <p:nvSpPr>
            <p:cNvPr id="304" name="Rectangle 303">
              <a:extLst>
                <a:ext uri="{FF2B5EF4-FFF2-40B4-BE49-F238E27FC236}">
                  <a16:creationId xmlns:a16="http://schemas.microsoft.com/office/drawing/2014/main" id="{BC053E9C-C218-0944-9B49-36DCB05FEB9D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7704793" y="1763573"/>
              <a:ext cx="262001" cy="288000"/>
            </a:xfrm>
            <a:prstGeom prst="rect">
              <a:avLst/>
            </a:prstGeom>
            <a:solidFill>
              <a:srgbClr val="0432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b="1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Eurostile"/>
                  <a:cs typeface="Eurostile"/>
                </a:rPr>
                <a:t>3</a:t>
              </a:r>
            </a:p>
          </p:txBody>
        </p:sp>
      </p:grpSp>
      <p:cxnSp>
        <p:nvCxnSpPr>
          <p:cNvPr id="305" name="Straight Arrow Connector 304">
            <a:extLst>
              <a:ext uri="{FF2B5EF4-FFF2-40B4-BE49-F238E27FC236}">
                <a16:creationId xmlns:a16="http://schemas.microsoft.com/office/drawing/2014/main" id="{CC5889B3-0EEF-E048-95FF-E67B8A4903F2}"/>
              </a:ext>
            </a:extLst>
          </p:cNvPr>
          <p:cNvCxnSpPr>
            <a:cxnSpLocks/>
          </p:cNvCxnSpPr>
          <p:nvPr/>
        </p:nvCxnSpPr>
        <p:spPr bwMode="auto">
          <a:xfrm flipV="1">
            <a:off x="1657018" y="3739828"/>
            <a:ext cx="779182" cy="331827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rgbClr val="00B050"/>
            </a:solidFill>
            <a:prstDash val="solid"/>
            <a:round/>
            <a:headEnd type="triangle" w="med" len="med"/>
            <a:tailEnd type="none"/>
          </a:ln>
          <a:effectLst/>
        </p:spPr>
      </p:cxnSp>
      <p:grpSp>
        <p:nvGrpSpPr>
          <p:cNvPr id="308" name="Group 307">
            <a:extLst>
              <a:ext uri="{FF2B5EF4-FFF2-40B4-BE49-F238E27FC236}">
                <a16:creationId xmlns:a16="http://schemas.microsoft.com/office/drawing/2014/main" id="{234C7530-A4F4-6945-BC2A-B9646214CB1D}"/>
              </a:ext>
            </a:extLst>
          </p:cNvPr>
          <p:cNvGrpSpPr/>
          <p:nvPr/>
        </p:nvGrpSpPr>
        <p:grpSpPr>
          <a:xfrm>
            <a:off x="7442792" y="4566370"/>
            <a:ext cx="524002" cy="288000"/>
            <a:chOff x="7442792" y="1763573"/>
            <a:chExt cx="524002" cy="288000"/>
          </a:xfrm>
        </p:grpSpPr>
        <p:sp>
          <p:nvSpPr>
            <p:cNvPr id="309" name="Rectangle 308">
              <a:extLst>
                <a:ext uri="{FF2B5EF4-FFF2-40B4-BE49-F238E27FC236}">
                  <a16:creationId xmlns:a16="http://schemas.microsoft.com/office/drawing/2014/main" id="{E66B86C6-F5A1-C448-9D80-8680D40381AF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7442792" y="1763573"/>
              <a:ext cx="262001" cy="288000"/>
            </a:xfrm>
            <a:prstGeom prst="rect">
              <a:avLst/>
            </a:prstGeom>
            <a:solidFill>
              <a:srgbClr val="0432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b="1" dirty="0">
                  <a:solidFill>
                    <a:schemeClr val="bg1"/>
                  </a:solidFill>
                  <a:latin typeface="Eurostile"/>
                  <a:cs typeface="Eurostile"/>
                </a:rPr>
                <a:t>L</a:t>
              </a:r>
              <a:endParaRPr kumimoji="0" lang="en-US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Eurostile"/>
                <a:cs typeface="Eurostile"/>
              </a:endParaRPr>
            </a:p>
          </p:txBody>
        </p:sp>
        <p:sp>
          <p:nvSpPr>
            <p:cNvPr id="310" name="Rectangle 309">
              <a:extLst>
                <a:ext uri="{FF2B5EF4-FFF2-40B4-BE49-F238E27FC236}">
                  <a16:creationId xmlns:a16="http://schemas.microsoft.com/office/drawing/2014/main" id="{CD2A5482-CE5F-A04A-BE65-D8BBCFF1C80B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7704793" y="1763573"/>
              <a:ext cx="262001" cy="288000"/>
            </a:xfrm>
            <a:prstGeom prst="rect">
              <a:avLst/>
            </a:prstGeom>
            <a:solidFill>
              <a:srgbClr val="0432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b="1" dirty="0">
                  <a:solidFill>
                    <a:schemeClr val="bg1"/>
                  </a:solidFill>
                  <a:latin typeface="Eurostile"/>
                  <a:cs typeface="Eurostile"/>
                </a:rPr>
                <a:t>4</a:t>
              </a:r>
              <a:endParaRPr kumimoji="0" lang="en-US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Eurostile"/>
                <a:cs typeface="Eurostile"/>
              </a:endParaRPr>
            </a:p>
          </p:txBody>
        </p:sp>
      </p:grpSp>
      <p:cxnSp>
        <p:nvCxnSpPr>
          <p:cNvPr id="311" name="Straight Arrow Connector 310">
            <a:extLst>
              <a:ext uri="{FF2B5EF4-FFF2-40B4-BE49-F238E27FC236}">
                <a16:creationId xmlns:a16="http://schemas.microsoft.com/office/drawing/2014/main" id="{A4D8FD69-0179-3C40-80B6-8FB5D930C9CE}"/>
              </a:ext>
            </a:extLst>
          </p:cNvPr>
          <p:cNvCxnSpPr>
            <a:cxnSpLocks/>
          </p:cNvCxnSpPr>
          <p:nvPr/>
        </p:nvCxnSpPr>
        <p:spPr bwMode="auto">
          <a:xfrm>
            <a:off x="3748817" y="3722257"/>
            <a:ext cx="2005443" cy="766792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rgbClr val="00B050"/>
            </a:solidFill>
            <a:prstDash val="solid"/>
            <a:round/>
            <a:headEnd type="triangle" w="med" len="med"/>
            <a:tailEnd type="none"/>
          </a:ln>
          <a:effectLst/>
        </p:spPr>
      </p:cxnSp>
      <p:grpSp>
        <p:nvGrpSpPr>
          <p:cNvPr id="314" name="Group 313">
            <a:extLst>
              <a:ext uri="{FF2B5EF4-FFF2-40B4-BE49-F238E27FC236}">
                <a16:creationId xmlns:a16="http://schemas.microsoft.com/office/drawing/2014/main" id="{600E026C-0111-874A-92BB-C7D703E59859}"/>
              </a:ext>
            </a:extLst>
          </p:cNvPr>
          <p:cNvGrpSpPr/>
          <p:nvPr/>
        </p:nvGrpSpPr>
        <p:grpSpPr>
          <a:xfrm>
            <a:off x="7442792" y="4877650"/>
            <a:ext cx="524002" cy="288000"/>
            <a:chOff x="7442792" y="1763573"/>
            <a:chExt cx="524002" cy="288000"/>
          </a:xfrm>
        </p:grpSpPr>
        <p:sp>
          <p:nvSpPr>
            <p:cNvPr id="315" name="Rectangle 314">
              <a:extLst>
                <a:ext uri="{FF2B5EF4-FFF2-40B4-BE49-F238E27FC236}">
                  <a16:creationId xmlns:a16="http://schemas.microsoft.com/office/drawing/2014/main" id="{E0D74EE0-725B-DD45-B162-CBB5D25ED9DC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7442792" y="1763573"/>
              <a:ext cx="262001" cy="288000"/>
            </a:xfrm>
            <a:prstGeom prst="rect">
              <a:avLst/>
            </a:prstGeom>
            <a:solidFill>
              <a:srgbClr val="0432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b="1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Eurostile"/>
                  <a:cs typeface="Eurostile"/>
                </a:rPr>
                <a:t>O</a:t>
              </a:r>
            </a:p>
          </p:txBody>
        </p:sp>
        <p:sp>
          <p:nvSpPr>
            <p:cNvPr id="316" name="Rectangle 315">
              <a:extLst>
                <a:ext uri="{FF2B5EF4-FFF2-40B4-BE49-F238E27FC236}">
                  <a16:creationId xmlns:a16="http://schemas.microsoft.com/office/drawing/2014/main" id="{B920A831-A5BE-F34F-92FD-30F8A3B18E4B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7704793" y="1763573"/>
              <a:ext cx="262001" cy="288000"/>
            </a:xfrm>
            <a:prstGeom prst="rect">
              <a:avLst/>
            </a:prstGeom>
            <a:solidFill>
              <a:srgbClr val="0432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b="1" dirty="0">
                  <a:solidFill>
                    <a:schemeClr val="bg1"/>
                  </a:solidFill>
                  <a:latin typeface="Eurostile"/>
                  <a:cs typeface="Eurostile"/>
                </a:rPr>
                <a:t>4</a:t>
              </a:r>
              <a:endParaRPr kumimoji="0" lang="en-US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Eurostile"/>
                <a:cs typeface="Eurostile"/>
              </a:endParaRPr>
            </a:p>
          </p:txBody>
        </p:sp>
      </p:grpSp>
      <p:cxnSp>
        <p:nvCxnSpPr>
          <p:cNvPr id="317" name="Straight Arrow Connector 316">
            <a:extLst>
              <a:ext uri="{FF2B5EF4-FFF2-40B4-BE49-F238E27FC236}">
                <a16:creationId xmlns:a16="http://schemas.microsoft.com/office/drawing/2014/main" id="{E005D329-9F1F-E747-B7F0-503A40994718}"/>
              </a:ext>
            </a:extLst>
          </p:cNvPr>
          <p:cNvCxnSpPr>
            <a:cxnSpLocks/>
          </p:cNvCxnSpPr>
          <p:nvPr/>
        </p:nvCxnSpPr>
        <p:spPr bwMode="auto">
          <a:xfrm flipH="1">
            <a:off x="3643023" y="3617578"/>
            <a:ext cx="2058054" cy="977316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rgbClr val="00B050"/>
            </a:solidFill>
            <a:prstDash val="solid"/>
            <a:round/>
            <a:headEnd type="triangle" w="med" len="med"/>
            <a:tailEnd type="none"/>
          </a:ln>
          <a:effectLst/>
        </p:spPr>
      </p:cxnSp>
      <p:grpSp>
        <p:nvGrpSpPr>
          <p:cNvPr id="320" name="Group 319">
            <a:extLst>
              <a:ext uri="{FF2B5EF4-FFF2-40B4-BE49-F238E27FC236}">
                <a16:creationId xmlns:a16="http://schemas.microsoft.com/office/drawing/2014/main" id="{437F8714-B298-C647-842B-A180E04D3D6D}"/>
              </a:ext>
            </a:extLst>
          </p:cNvPr>
          <p:cNvGrpSpPr/>
          <p:nvPr/>
        </p:nvGrpSpPr>
        <p:grpSpPr>
          <a:xfrm>
            <a:off x="7442792" y="5188930"/>
            <a:ext cx="524002" cy="288000"/>
            <a:chOff x="7442792" y="1763573"/>
            <a:chExt cx="524002" cy="288000"/>
          </a:xfrm>
        </p:grpSpPr>
        <p:sp>
          <p:nvSpPr>
            <p:cNvPr id="321" name="Rectangle 320">
              <a:extLst>
                <a:ext uri="{FF2B5EF4-FFF2-40B4-BE49-F238E27FC236}">
                  <a16:creationId xmlns:a16="http://schemas.microsoft.com/office/drawing/2014/main" id="{24B3995D-67CC-3C42-9EE4-90B9635D0FD6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7442792" y="1763573"/>
              <a:ext cx="262001" cy="288000"/>
            </a:xfrm>
            <a:prstGeom prst="rect">
              <a:avLst/>
            </a:prstGeom>
            <a:solidFill>
              <a:srgbClr val="0432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b="1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Eurostile"/>
                  <a:cs typeface="Eurostile"/>
                </a:rPr>
                <a:t>M</a:t>
              </a:r>
            </a:p>
          </p:txBody>
        </p:sp>
        <p:sp>
          <p:nvSpPr>
            <p:cNvPr id="322" name="Rectangle 321">
              <a:extLst>
                <a:ext uri="{FF2B5EF4-FFF2-40B4-BE49-F238E27FC236}">
                  <a16:creationId xmlns:a16="http://schemas.microsoft.com/office/drawing/2014/main" id="{E7F224B3-8C64-D546-A0DA-12F25F0F419F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7704793" y="1763573"/>
              <a:ext cx="262001" cy="288000"/>
            </a:xfrm>
            <a:prstGeom prst="rect">
              <a:avLst/>
            </a:prstGeom>
            <a:solidFill>
              <a:srgbClr val="0432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b="1" dirty="0">
                  <a:solidFill>
                    <a:schemeClr val="bg1"/>
                  </a:solidFill>
                  <a:latin typeface="Eurostile"/>
                  <a:cs typeface="Eurostile"/>
                </a:rPr>
                <a:t>4</a:t>
              </a:r>
              <a:endParaRPr kumimoji="0" lang="en-US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Eurostile"/>
                <a:cs typeface="Eurostile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05580679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0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00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0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2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0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2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0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2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2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"/>
                            </p:stCondLst>
                            <p:childTnLst>
                              <p:par>
                                <p:cTn id="4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2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00"/>
                            </p:stCondLst>
                            <p:childTnLst>
                              <p:par>
                                <p:cTn id="4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2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00"/>
                            </p:stCondLst>
                            <p:childTnLst>
                              <p:par>
                                <p:cTn id="5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2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500"/>
                            </p:stCondLst>
                            <p:childTnLst>
                              <p:par>
                                <p:cTn id="6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500"/>
                                        <p:tgtEl>
                                          <p:spTgt spid="2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500"/>
                            </p:stCondLst>
                            <p:childTnLst>
                              <p:par>
                                <p:cTn id="7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00"/>
                                        <p:tgtEl>
                                          <p:spTgt spid="2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500"/>
                            </p:stCondLst>
                            <p:childTnLst>
                              <p:par>
                                <p:cTn id="8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7" dur="500"/>
                                        <p:tgtEl>
                                          <p:spTgt spid="2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500"/>
                            </p:stCondLst>
                            <p:childTnLst>
                              <p:par>
                                <p:cTn id="8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95" dur="500"/>
                                        <p:tgtEl>
                                          <p:spTgt spid="3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500"/>
                            </p:stCondLst>
                            <p:childTnLst>
                              <p:par>
                                <p:cTn id="9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3" dur="500"/>
                                        <p:tgtEl>
                                          <p:spTgt spid="3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500"/>
                            </p:stCondLst>
                            <p:childTnLst>
                              <p:par>
                                <p:cTn id="10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1" dur="500"/>
                                        <p:tgtEl>
                                          <p:spTgt spid="3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500"/>
                            </p:stCondLst>
                            <p:childTnLst>
                              <p:par>
                                <p:cTn id="11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0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20" dur="500" fill="hold"/>
                                        <p:tgtEl>
                                          <p:spTgt spid="30011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121" dur="500" fill="hold"/>
                                        <p:tgtEl>
                                          <p:spTgt spid="300112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2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23" dur="500" fill="hold"/>
                                        <p:tgtEl>
                                          <p:spTgt spid="29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124" dur="500" fill="hold"/>
                                        <p:tgtEl>
                                          <p:spTgt spid="299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26" dur="500" fill="hold"/>
                                        <p:tgtEl>
                                          <p:spTgt spid="28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127" dur="500" fill="hold"/>
                                        <p:tgtEl>
                                          <p:spTgt spid="289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8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29" dur="500" fill="hold"/>
                                        <p:tgtEl>
                                          <p:spTgt spid="27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130" dur="500" fill="hold"/>
                                        <p:tgtEl>
                                          <p:spTgt spid="277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2" dur="500" fill="hold"/>
                                        <p:tgtEl>
                                          <p:spTgt spid="28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133" dur="500" fill="hold"/>
                                        <p:tgtEl>
                                          <p:spTgt spid="283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4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5" dur="500" fill="hold"/>
                                        <p:tgtEl>
                                          <p:spTgt spid="23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136" dur="500" fill="hold"/>
                                        <p:tgtEl>
                                          <p:spTgt spid="232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8" dur="500" fill="hold"/>
                                        <p:tgtEl>
                                          <p:spTgt spid="27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139" dur="500" fill="hold"/>
                                        <p:tgtEl>
                                          <p:spTgt spid="270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034" name="Rectangle 2">
            <a:extLst>
              <a:ext uri="{FF2B5EF4-FFF2-40B4-BE49-F238E27FC236}">
                <a16:creationId xmlns:a16="http://schemas.microsoft.com/office/drawing/2014/main" id="{63F5526B-D986-0447-9808-E84930E6799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46075" y="303437"/>
            <a:ext cx="8797925" cy="561975"/>
          </a:xfrm>
        </p:spPr>
        <p:txBody>
          <a:bodyPr/>
          <a:lstStyle/>
          <a:p>
            <a:r>
              <a:rPr lang="en-US" altLang="nb-NO"/>
              <a:t>Sink Tree</a:t>
            </a:r>
          </a:p>
        </p:txBody>
      </p:sp>
      <p:sp>
        <p:nvSpPr>
          <p:cNvPr id="300105" name="Text Box 73">
            <a:extLst>
              <a:ext uri="{FF2B5EF4-FFF2-40B4-BE49-F238E27FC236}">
                <a16:creationId xmlns:a16="http://schemas.microsoft.com/office/drawing/2014/main" id="{28D3CB89-1C2D-F348-8B40-68DDADEC9D1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62132" y="865412"/>
            <a:ext cx="289778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altLang="nb-NO" dirty="0">
                <a:solidFill>
                  <a:schemeClr val="folHlink"/>
                </a:solidFill>
              </a:rPr>
              <a:t>Sink Tree for Destination B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DF01879-08E4-A544-BEC0-C7F10BC0B4D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62132" y="1427387"/>
            <a:ext cx="4877323" cy="4280896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D69A4777-5DF4-F948-9518-826F25A5B17A}"/>
              </a:ext>
            </a:extLst>
          </p:cNvPr>
          <p:cNvSpPr txBox="1"/>
          <p:nvPr/>
        </p:nvSpPr>
        <p:spPr>
          <a:xfrm>
            <a:off x="5189269" y="5729549"/>
            <a:ext cx="1850186" cy="215444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 rtlCol="0">
            <a:spAutoFit/>
          </a:bodyPr>
          <a:lstStyle/>
          <a:p>
            <a:r>
              <a:rPr lang="en-US" sz="800" dirty="0">
                <a:latin typeface="Eurostile"/>
                <a:cs typeface="Eurostile"/>
              </a:rPr>
              <a:t>[Adrian </a:t>
            </a:r>
            <a:r>
              <a:rPr lang="en-US" sz="800" dirty="0" err="1">
                <a:latin typeface="Eurostile"/>
                <a:cs typeface="Eurostile"/>
              </a:rPr>
              <a:t>Michael@Wikipedia</a:t>
            </a:r>
            <a:r>
              <a:rPr lang="en-US" sz="800" dirty="0">
                <a:latin typeface="Eurostile"/>
                <a:cs typeface="Eurostile"/>
              </a:rPr>
              <a:t>, CC BY 3.0]</a:t>
            </a:r>
          </a:p>
        </p:txBody>
      </p:sp>
      <p:sp>
        <p:nvSpPr>
          <p:cNvPr id="117" name="Oval 116">
            <a:extLst>
              <a:ext uri="{FF2B5EF4-FFF2-40B4-BE49-F238E27FC236}">
                <a16:creationId xmlns:a16="http://schemas.microsoft.com/office/drawing/2014/main" id="{80D714F6-8F38-FD4B-AE4B-909AF3DAAF17}"/>
              </a:ext>
            </a:extLst>
          </p:cNvPr>
          <p:cNvSpPr>
            <a:spLocks noChangeAspect="1"/>
          </p:cNvSpPr>
          <p:nvPr/>
        </p:nvSpPr>
        <p:spPr bwMode="auto">
          <a:xfrm>
            <a:off x="7684902" y="4600405"/>
            <a:ext cx="360000" cy="360000"/>
          </a:xfrm>
          <a:prstGeom prst="ellipse">
            <a:avLst/>
          </a:prstGeom>
          <a:solidFill>
            <a:srgbClr val="0432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Eurostile"/>
                <a:cs typeface="Eurostile"/>
              </a:rPr>
              <a:t>B</a:t>
            </a: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5F0A99A3-93A9-534F-A6AC-023EF422CCBE}"/>
              </a:ext>
            </a:extLst>
          </p:cNvPr>
          <p:cNvCxnSpPr>
            <a:stCxn id="117" idx="2"/>
          </p:cNvCxnSpPr>
          <p:nvPr/>
        </p:nvCxnSpPr>
        <p:spPr bwMode="auto">
          <a:xfrm flipH="1" flipV="1">
            <a:off x="4412512" y="4646428"/>
            <a:ext cx="3272390" cy="133977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00B050"/>
            </a:solidFill>
            <a:prstDash val="sysDot"/>
            <a:round/>
            <a:headEnd type="none" w="med" len="med"/>
            <a:tailEnd type="stealth" w="lg" len="lg"/>
          </a:ln>
          <a:effectLst/>
        </p:spPr>
      </p:cxnSp>
    </p:spTree>
    <p:extLst>
      <p:ext uri="{BB962C8B-B14F-4D97-AF65-F5344CB8AC3E}">
        <p14:creationId xmlns:p14="http://schemas.microsoft.com/office/powerpoint/2010/main" val="3017391439"/>
      </p:ext>
    </p:extLst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035" name="Rectangle 3">
            <a:extLst>
              <a:ext uri="{FF2B5EF4-FFF2-40B4-BE49-F238E27FC236}">
                <a16:creationId xmlns:a16="http://schemas.microsoft.com/office/drawing/2014/main" id="{2D6DB78D-86F6-7B4F-8FD8-CDA8BF1E2F8A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07504" y="2989991"/>
            <a:ext cx="8928992" cy="3525109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altLang="nb-NO" sz="2000" dirty="0"/>
              <a:t>Comments</a:t>
            </a:r>
          </a:p>
          <a:p>
            <a:pPr lvl="1">
              <a:lnSpc>
                <a:spcPct val="80000"/>
              </a:lnSpc>
            </a:pPr>
            <a:r>
              <a:rPr lang="en-US" altLang="nb-NO" sz="1800" dirty="0"/>
              <a:t>tree: no loops</a:t>
            </a:r>
          </a:p>
          <a:p>
            <a:pPr lvl="2">
              <a:lnSpc>
                <a:spcPct val="80000"/>
              </a:lnSpc>
            </a:pPr>
            <a:r>
              <a:rPr lang="en-US" altLang="nb-NO" sz="1800" dirty="0"/>
              <a:t>each optimal route is finite with bounded number of hops</a:t>
            </a:r>
          </a:p>
          <a:p>
            <a:pPr lvl="1">
              <a:lnSpc>
                <a:spcPct val="80000"/>
              </a:lnSpc>
            </a:pPr>
            <a:r>
              <a:rPr lang="en-US" altLang="nb-NO" sz="1800" dirty="0"/>
              <a:t>not necessarily unique</a:t>
            </a:r>
          </a:p>
          <a:p>
            <a:pPr lvl="2">
              <a:lnSpc>
                <a:spcPct val="80000"/>
              </a:lnSpc>
            </a:pPr>
            <a:r>
              <a:rPr lang="en-US" altLang="nb-NO" sz="1800" dirty="0"/>
              <a:t>other trees with same path lengths may exist</a:t>
            </a:r>
          </a:p>
          <a:p>
            <a:pPr lvl="2">
              <a:lnSpc>
                <a:spcPct val="80000"/>
              </a:lnSpc>
            </a:pPr>
            <a:endParaRPr lang="en-US" altLang="nb-NO" sz="1600" dirty="0"/>
          </a:p>
          <a:p>
            <a:pPr>
              <a:lnSpc>
                <a:spcPct val="80000"/>
              </a:lnSpc>
            </a:pPr>
            <a:r>
              <a:rPr lang="en-US" altLang="nb-NO" sz="2000" dirty="0"/>
              <a:t>Goal of all routing algorithms</a:t>
            </a:r>
          </a:p>
          <a:p>
            <a:pPr lvl="1">
              <a:lnSpc>
                <a:spcPct val="80000"/>
              </a:lnSpc>
            </a:pPr>
            <a:r>
              <a:rPr lang="en-US" altLang="nb-NO" sz="1800" dirty="0"/>
              <a:t>discover and use the Sink Trees for all routers</a:t>
            </a:r>
          </a:p>
          <a:p>
            <a:pPr lvl="1">
              <a:lnSpc>
                <a:spcPct val="80000"/>
              </a:lnSpc>
            </a:pPr>
            <a:endParaRPr lang="en-US" altLang="nb-NO" sz="1800" dirty="0"/>
          </a:p>
          <a:p>
            <a:pPr>
              <a:lnSpc>
                <a:spcPct val="80000"/>
              </a:lnSpc>
            </a:pPr>
            <a:r>
              <a:rPr lang="en-US" altLang="nb-NO" sz="2000" dirty="0"/>
              <a:t>Not realistic to use Sink Trees as real-life routing algorithm</a:t>
            </a:r>
          </a:p>
          <a:p>
            <a:pPr lvl="1">
              <a:lnSpc>
                <a:spcPct val="80000"/>
              </a:lnSpc>
            </a:pPr>
            <a:r>
              <a:rPr lang="en-US" altLang="nb-NO" sz="1800" dirty="0"/>
              <a:t>need complete information about topology</a:t>
            </a:r>
          </a:p>
          <a:p>
            <a:pPr lvl="1">
              <a:lnSpc>
                <a:spcPct val="80000"/>
              </a:lnSpc>
            </a:pPr>
            <a:r>
              <a:rPr lang="en-US" altLang="nb-NO" sz="1800" dirty="0"/>
              <a:t>Sink Tree is only a benchmark for routing algorithms</a:t>
            </a:r>
          </a:p>
        </p:txBody>
      </p:sp>
      <p:sp>
        <p:nvSpPr>
          <p:cNvPr id="300034" name="Rectangle 2">
            <a:extLst>
              <a:ext uri="{FF2B5EF4-FFF2-40B4-BE49-F238E27FC236}">
                <a16:creationId xmlns:a16="http://schemas.microsoft.com/office/drawing/2014/main" id="{63F5526B-D986-0447-9808-E84930E6799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nb-NO"/>
              <a:t>Sink Tree</a:t>
            </a:r>
          </a:p>
        </p:txBody>
      </p:sp>
      <p:sp>
        <p:nvSpPr>
          <p:cNvPr id="300105" name="Text Box 73">
            <a:extLst>
              <a:ext uri="{FF2B5EF4-FFF2-40B4-BE49-F238E27FC236}">
                <a16:creationId xmlns:a16="http://schemas.microsoft.com/office/drawing/2014/main" id="{28D3CB89-1C2D-F348-8B40-68DDADEC9D1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40425" y="1656804"/>
            <a:ext cx="15240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US" altLang="nb-NO">
                <a:solidFill>
                  <a:schemeClr val="folHlink"/>
                </a:solidFill>
              </a:rPr>
              <a:t>Sink Tree for</a:t>
            </a:r>
          </a:p>
          <a:p>
            <a:pPr algn="l"/>
            <a:r>
              <a:rPr lang="en-US" altLang="nb-NO">
                <a:solidFill>
                  <a:schemeClr val="folHlink"/>
                </a:solidFill>
              </a:rPr>
              <a:t>Destination B</a:t>
            </a:r>
          </a:p>
        </p:txBody>
      </p:sp>
      <p:grpSp>
        <p:nvGrpSpPr>
          <p:cNvPr id="74" name="Group 73">
            <a:extLst>
              <a:ext uri="{FF2B5EF4-FFF2-40B4-BE49-F238E27FC236}">
                <a16:creationId xmlns:a16="http://schemas.microsoft.com/office/drawing/2014/main" id="{C91A2C36-3757-034E-B678-03D66ED2FA52}"/>
              </a:ext>
            </a:extLst>
          </p:cNvPr>
          <p:cNvGrpSpPr>
            <a:grpSpLocks noChangeAspect="1"/>
          </p:cNvGrpSpPr>
          <p:nvPr/>
        </p:nvGrpSpPr>
        <p:grpSpPr>
          <a:xfrm>
            <a:off x="2983070" y="1081017"/>
            <a:ext cx="2837610" cy="1800000"/>
            <a:chOff x="920878" y="1431902"/>
            <a:chExt cx="5303849" cy="3364426"/>
          </a:xfrm>
        </p:grpSpPr>
        <p:sp>
          <p:nvSpPr>
            <p:cNvPr id="75" name="Oval 27">
              <a:extLst>
                <a:ext uri="{FF2B5EF4-FFF2-40B4-BE49-F238E27FC236}">
                  <a16:creationId xmlns:a16="http://schemas.microsoft.com/office/drawing/2014/main" id="{EBAEF139-F9D4-C646-B015-53E0E61CD45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68233" y="1488877"/>
              <a:ext cx="285580" cy="285580"/>
            </a:xfrm>
            <a:prstGeom prst="ellipse">
              <a:avLst/>
            </a:prstGeom>
            <a:solidFill>
              <a:schemeClr val="bg1"/>
            </a:solidFill>
            <a:ln w="3175" algn="ctr">
              <a:solidFill>
                <a:schemeClr val="tx1"/>
              </a:solidFill>
              <a:round/>
              <a:headEnd type="triangle"/>
              <a:tailEnd type="none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sz="1050" dirty="0"/>
                <a:t>B</a:t>
              </a:r>
            </a:p>
          </p:txBody>
        </p:sp>
        <p:sp>
          <p:nvSpPr>
            <p:cNvPr id="76" name="Oval 28">
              <a:extLst>
                <a:ext uri="{FF2B5EF4-FFF2-40B4-BE49-F238E27FC236}">
                  <a16:creationId xmlns:a16="http://schemas.microsoft.com/office/drawing/2014/main" id="{056E4E52-8982-6C42-AB57-F377A242F0E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887818" y="1915678"/>
              <a:ext cx="285580" cy="288718"/>
            </a:xfrm>
            <a:prstGeom prst="ellipse">
              <a:avLst/>
            </a:prstGeom>
            <a:solidFill>
              <a:schemeClr val="bg1"/>
            </a:solidFill>
            <a:ln w="3175" algn="ctr">
              <a:solidFill>
                <a:schemeClr val="tx1"/>
              </a:solidFill>
              <a:round/>
              <a:headEnd type="triangle"/>
              <a:tailEnd type="none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sz="1050" dirty="0"/>
                <a:t>C</a:t>
              </a:r>
            </a:p>
          </p:txBody>
        </p:sp>
        <p:sp>
          <p:nvSpPr>
            <p:cNvPr id="77" name="Oval 29">
              <a:extLst>
                <a:ext uri="{FF2B5EF4-FFF2-40B4-BE49-F238E27FC236}">
                  <a16:creationId xmlns:a16="http://schemas.microsoft.com/office/drawing/2014/main" id="{52A0B5B4-4AB1-2B40-A902-96C63A5AE2D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746597" y="2628059"/>
              <a:ext cx="285580" cy="288718"/>
            </a:xfrm>
            <a:prstGeom prst="ellipse">
              <a:avLst/>
            </a:prstGeom>
            <a:solidFill>
              <a:schemeClr val="bg1"/>
            </a:solidFill>
            <a:ln w="3175" algn="ctr">
              <a:solidFill>
                <a:schemeClr val="tx1"/>
              </a:solidFill>
              <a:round/>
              <a:headEnd type="triangle"/>
              <a:tailEnd type="none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sz="1050" dirty="0"/>
                <a:t>J</a:t>
              </a:r>
            </a:p>
          </p:txBody>
        </p:sp>
        <p:sp>
          <p:nvSpPr>
            <p:cNvPr id="78" name="Oval 30">
              <a:extLst>
                <a:ext uri="{FF2B5EF4-FFF2-40B4-BE49-F238E27FC236}">
                  <a16:creationId xmlns:a16="http://schemas.microsoft.com/office/drawing/2014/main" id="{013A6047-612E-F94B-8300-34954B9CF8B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80614" y="2342479"/>
              <a:ext cx="285580" cy="288718"/>
            </a:xfrm>
            <a:prstGeom prst="ellipse">
              <a:avLst/>
            </a:prstGeom>
            <a:solidFill>
              <a:schemeClr val="bg1"/>
            </a:solidFill>
            <a:ln w="3175" algn="ctr">
              <a:solidFill>
                <a:schemeClr val="tx1"/>
              </a:solidFill>
              <a:round/>
              <a:headEnd type="triangle"/>
              <a:tailEnd type="none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sz="1050" dirty="0"/>
                <a:t>E</a:t>
              </a:r>
            </a:p>
          </p:txBody>
        </p:sp>
        <p:sp>
          <p:nvSpPr>
            <p:cNvPr id="79" name="Oval 31">
              <a:extLst>
                <a:ext uri="{FF2B5EF4-FFF2-40B4-BE49-F238E27FC236}">
                  <a16:creationId xmlns:a16="http://schemas.microsoft.com/office/drawing/2014/main" id="{87494701-7838-E143-B8B5-441495D6780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14631" y="2342479"/>
              <a:ext cx="285580" cy="288718"/>
            </a:xfrm>
            <a:prstGeom prst="ellipse">
              <a:avLst/>
            </a:prstGeom>
            <a:solidFill>
              <a:schemeClr val="bg1"/>
            </a:solidFill>
            <a:ln w="3175" algn="ctr">
              <a:solidFill>
                <a:schemeClr val="tx1"/>
              </a:solidFill>
              <a:round/>
              <a:headEnd type="triangle"/>
              <a:tailEnd type="none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sz="1050" dirty="0"/>
                <a:t>D</a:t>
              </a:r>
            </a:p>
          </p:txBody>
        </p:sp>
        <p:sp>
          <p:nvSpPr>
            <p:cNvPr id="80" name="Oval 33">
              <a:extLst>
                <a:ext uri="{FF2B5EF4-FFF2-40B4-BE49-F238E27FC236}">
                  <a16:creationId xmlns:a16="http://schemas.microsoft.com/office/drawing/2014/main" id="{D09AB9E4-9A0F-1A46-A32B-C47A21865D8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48648" y="2913639"/>
              <a:ext cx="285580" cy="285580"/>
            </a:xfrm>
            <a:prstGeom prst="ellipse">
              <a:avLst/>
            </a:prstGeom>
            <a:solidFill>
              <a:schemeClr val="bg1"/>
            </a:solidFill>
            <a:ln w="3175" algn="ctr">
              <a:solidFill>
                <a:schemeClr val="tx1"/>
              </a:solidFill>
              <a:round/>
              <a:headEnd type="triangle"/>
              <a:tailEnd type="none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sz="1050" dirty="0"/>
                <a:t>F</a:t>
              </a:r>
            </a:p>
          </p:txBody>
        </p:sp>
        <p:sp>
          <p:nvSpPr>
            <p:cNvPr id="81" name="Oval 34">
              <a:extLst>
                <a:ext uri="{FF2B5EF4-FFF2-40B4-BE49-F238E27FC236}">
                  <a16:creationId xmlns:a16="http://schemas.microsoft.com/office/drawing/2014/main" id="{CF651E67-7F33-E143-9B64-66CA6310F10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34228" y="3908463"/>
              <a:ext cx="285580" cy="285580"/>
            </a:xfrm>
            <a:prstGeom prst="ellipse">
              <a:avLst/>
            </a:prstGeom>
            <a:solidFill>
              <a:schemeClr val="bg1"/>
            </a:solidFill>
            <a:ln w="3175" algn="ctr">
              <a:solidFill>
                <a:schemeClr val="tx1"/>
              </a:solidFill>
              <a:round/>
              <a:headEnd type="triangle"/>
              <a:tailEnd type="none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sz="1050" dirty="0"/>
                <a:t>K</a:t>
              </a:r>
            </a:p>
          </p:txBody>
        </p:sp>
        <p:sp>
          <p:nvSpPr>
            <p:cNvPr id="82" name="Oval 35">
              <a:extLst>
                <a:ext uri="{FF2B5EF4-FFF2-40B4-BE49-F238E27FC236}">
                  <a16:creationId xmlns:a16="http://schemas.microsoft.com/office/drawing/2014/main" id="{1D2DA7CF-D031-C342-BC32-3835BAF8CC4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27012" y="4479623"/>
              <a:ext cx="285580" cy="285580"/>
            </a:xfrm>
            <a:prstGeom prst="ellipse">
              <a:avLst/>
            </a:prstGeom>
            <a:solidFill>
              <a:schemeClr val="bg1"/>
            </a:solidFill>
            <a:ln w="3175" algn="ctr">
              <a:solidFill>
                <a:schemeClr val="tx1"/>
              </a:solidFill>
              <a:round/>
              <a:headEnd type="triangle"/>
              <a:tailEnd type="none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sz="1050" dirty="0"/>
                <a:t>M</a:t>
              </a:r>
            </a:p>
          </p:txBody>
        </p:sp>
        <p:sp>
          <p:nvSpPr>
            <p:cNvPr id="83" name="Oval 36">
              <a:extLst>
                <a:ext uri="{FF2B5EF4-FFF2-40B4-BE49-F238E27FC236}">
                  <a16:creationId xmlns:a16="http://schemas.microsoft.com/office/drawing/2014/main" id="{3489E10B-F9DA-3544-813A-72C26CE839E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73410" y="3626021"/>
              <a:ext cx="285580" cy="282442"/>
            </a:xfrm>
            <a:prstGeom prst="ellipse">
              <a:avLst/>
            </a:prstGeom>
            <a:solidFill>
              <a:schemeClr val="bg1"/>
            </a:solidFill>
            <a:ln w="3175" algn="ctr">
              <a:solidFill>
                <a:schemeClr val="tx1"/>
              </a:solidFill>
              <a:round/>
              <a:headEnd type="triangle"/>
              <a:tailEnd type="none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sz="1050" dirty="0"/>
                <a:t>L</a:t>
              </a:r>
            </a:p>
          </p:txBody>
        </p:sp>
        <p:sp>
          <p:nvSpPr>
            <p:cNvPr id="84" name="Oval 38">
              <a:extLst>
                <a:ext uri="{FF2B5EF4-FFF2-40B4-BE49-F238E27FC236}">
                  <a16:creationId xmlns:a16="http://schemas.microsoft.com/office/drawing/2014/main" id="{E33EA06C-2860-5F48-843D-B82593345A7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07415" y="3054860"/>
              <a:ext cx="285580" cy="285580"/>
            </a:xfrm>
            <a:prstGeom prst="ellipse">
              <a:avLst/>
            </a:prstGeom>
            <a:solidFill>
              <a:schemeClr val="bg1"/>
            </a:solidFill>
            <a:ln w="3175" algn="ctr">
              <a:solidFill>
                <a:schemeClr val="tx1"/>
              </a:solidFill>
              <a:round/>
              <a:headEnd type="triangle"/>
              <a:tailEnd type="none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sz="1050" dirty="0"/>
                <a:t>I</a:t>
              </a:r>
            </a:p>
          </p:txBody>
        </p:sp>
        <p:sp>
          <p:nvSpPr>
            <p:cNvPr id="85" name="Oval 39">
              <a:extLst>
                <a:ext uri="{FF2B5EF4-FFF2-40B4-BE49-F238E27FC236}">
                  <a16:creationId xmlns:a16="http://schemas.microsoft.com/office/drawing/2014/main" id="{788F5191-8DE1-AA4C-84A2-9D91526EBB1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746597" y="3481661"/>
              <a:ext cx="285580" cy="285580"/>
            </a:xfrm>
            <a:prstGeom prst="ellipse">
              <a:avLst/>
            </a:prstGeom>
            <a:solidFill>
              <a:schemeClr val="bg1"/>
            </a:solidFill>
            <a:ln w="3175" algn="ctr">
              <a:solidFill>
                <a:schemeClr val="tx1"/>
              </a:solidFill>
              <a:round/>
              <a:headEnd type="triangle"/>
              <a:tailEnd type="none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sz="1050" dirty="0"/>
                <a:t>N</a:t>
              </a:r>
            </a:p>
          </p:txBody>
        </p:sp>
        <p:sp>
          <p:nvSpPr>
            <p:cNvPr id="86" name="Oval 40">
              <a:extLst>
                <a:ext uri="{FF2B5EF4-FFF2-40B4-BE49-F238E27FC236}">
                  <a16:creationId xmlns:a16="http://schemas.microsoft.com/office/drawing/2014/main" id="{32182AC9-FBFC-C747-A0B8-65C251FFECD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746597" y="4479623"/>
              <a:ext cx="285580" cy="285580"/>
            </a:xfrm>
            <a:prstGeom prst="ellipse">
              <a:avLst/>
            </a:prstGeom>
            <a:solidFill>
              <a:schemeClr val="bg1"/>
            </a:solidFill>
            <a:ln w="3175" algn="ctr">
              <a:solidFill>
                <a:schemeClr val="tx1"/>
              </a:solidFill>
              <a:round/>
              <a:headEnd type="triangle"/>
              <a:tailEnd type="none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sz="1050" dirty="0"/>
                <a:t>O</a:t>
              </a:r>
            </a:p>
          </p:txBody>
        </p:sp>
        <p:sp>
          <p:nvSpPr>
            <p:cNvPr id="87" name="Oval 41">
              <a:extLst>
                <a:ext uri="{FF2B5EF4-FFF2-40B4-BE49-F238E27FC236}">
                  <a16:creationId xmlns:a16="http://schemas.microsoft.com/office/drawing/2014/main" id="{19BF2B28-6D3B-3148-828F-A9F49ADDBA8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71371" y="3481661"/>
              <a:ext cx="285580" cy="288718"/>
            </a:xfrm>
            <a:prstGeom prst="ellipse">
              <a:avLst/>
            </a:prstGeom>
            <a:solidFill>
              <a:schemeClr val="bg1"/>
            </a:solidFill>
            <a:ln w="3175" algn="ctr">
              <a:solidFill>
                <a:schemeClr val="tx1"/>
              </a:solidFill>
              <a:round/>
              <a:headEnd type="triangle"/>
              <a:tailEnd type="none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sz="1050" dirty="0"/>
                <a:t>H</a:t>
              </a:r>
            </a:p>
          </p:txBody>
        </p:sp>
        <p:sp>
          <p:nvSpPr>
            <p:cNvPr id="88" name="Oval 87">
              <a:extLst>
                <a:ext uri="{FF2B5EF4-FFF2-40B4-BE49-F238E27FC236}">
                  <a16:creationId xmlns:a16="http://schemas.microsoft.com/office/drawing/2014/main" id="{220AEA83-7514-D742-A119-D804CA225614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920878" y="1784634"/>
              <a:ext cx="360000" cy="360000"/>
            </a:xfrm>
            <a:prstGeom prst="ellipse">
              <a:avLst/>
            </a:prstGeom>
            <a:solidFill>
              <a:srgbClr val="0432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triangl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100" b="1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Eurostile"/>
                  <a:cs typeface="Eurostile"/>
                </a:rPr>
                <a:t>A</a:t>
              </a:r>
            </a:p>
          </p:txBody>
        </p:sp>
        <p:sp>
          <p:nvSpPr>
            <p:cNvPr id="89" name="Oval 88">
              <a:extLst>
                <a:ext uri="{FF2B5EF4-FFF2-40B4-BE49-F238E27FC236}">
                  <a16:creationId xmlns:a16="http://schemas.microsoft.com/office/drawing/2014/main" id="{372A8962-34FA-364F-AD7E-B40666659A09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1998651" y="2701720"/>
              <a:ext cx="360000" cy="360000"/>
            </a:xfrm>
            <a:prstGeom prst="ellipse">
              <a:avLst/>
            </a:prstGeom>
            <a:solidFill>
              <a:srgbClr val="0432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triangl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100" b="1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Eurostile"/>
                  <a:cs typeface="Eurostile"/>
                </a:rPr>
                <a:t>G</a:t>
              </a:r>
            </a:p>
          </p:txBody>
        </p:sp>
        <p:sp>
          <p:nvSpPr>
            <p:cNvPr id="90" name="Oval 89">
              <a:extLst>
                <a:ext uri="{FF2B5EF4-FFF2-40B4-BE49-F238E27FC236}">
                  <a16:creationId xmlns:a16="http://schemas.microsoft.com/office/drawing/2014/main" id="{F0684BCC-4D57-4B4B-9495-AB0A829C8E36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2577158" y="2299681"/>
              <a:ext cx="360000" cy="360000"/>
            </a:xfrm>
            <a:prstGeom prst="ellipse">
              <a:avLst/>
            </a:prstGeom>
            <a:solidFill>
              <a:srgbClr val="0432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triangl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100" b="1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Eurostile"/>
                  <a:cs typeface="Eurostile"/>
                </a:rPr>
                <a:t>D</a:t>
              </a:r>
            </a:p>
          </p:txBody>
        </p:sp>
        <p:sp>
          <p:nvSpPr>
            <p:cNvPr id="91" name="Oval 90">
              <a:extLst>
                <a:ext uri="{FF2B5EF4-FFF2-40B4-BE49-F238E27FC236}">
                  <a16:creationId xmlns:a16="http://schemas.microsoft.com/office/drawing/2014/main" id="{A3B9B3B8-791E-464C-AA5A-ED4B9751D557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3441538" y="3414978"/>
              <a:ext cx="360000" cy="360000"/>
            </a:xfrm>
            <a:prstGeom prst="ellipse">
              <a:avLst/>
            </a:prstGeom>
            <a:solidFill>
              <a:srgbClr val="0432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triangl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100" b="1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Eurostile"/>
                  <a:cs typeface="Eurostile"/>
                </a:rPr>
                <a:t>H</a:t>
              </a:r>
            </a:p>
          </p:txBody>
        </p:sp>
        <p:sp>
          <p:nvSpPr>
            <p:cNvPr id="92" name="Oval 91">
              <a:extLst>
                <a:ext uri="{FF2B5EF4-FFF2-40B4-BE49-F238E27FC236}">
                  <a16:creationId xmlns:a16="http://schemas.microsoft.com/office/drawing/2014/main" id="{337E7C82-3C45-2044-9D7C-7B72A4BCA302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4540349" y="3020500"/>
              <a:ext cx="360000" cy="360000"/>
            </a:xfrm>
            <a:prstGeom prst="ellipse">
              <a:avLst/>
            </a:prstGeom>
            <a:solidFill>
              <a:srgbClr val="0432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triangl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100" b="1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Eurostile"/>
                  <a:cs typeface="Eurostile"/>
                </a:rPr>
                <a:t>I</a:t>
              </a:r>
            </a:p>
          </p:txBody>
        </p:sp>
        <p:sp>
          <p:nvSpPr>
            <p:cNvPr id="93" name="Oval 92">
              <a:extLst>
                <a:ext uri="{FF2B5EF4-FFF2-40B4-BE49-F238E27FC236}">
                  <a16:creationId xmlns:a16="http://schemas.microsoft.com/office/drawing/2014/main" id="{B159133A-2A84-734A-A59F-7BBFE1028FF8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4145091" y="2287220"/>
              <a:ext cx="360000" cy="360000"/>
            </a:xfrm>
            <a:prstGeom prst="ellipse">
              <a:avLst/>
            </a:prstGeom>
            <a:solidFill>
              <a:srgbClr val="0432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triangl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100" b="1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Eurostile"/>
                  <a:cs typeface="Eurostile"/>
                </a:rPr>
                <a:t>E</a:t>
              </a:r>
            </a:p>
          </p:txBody>
        </p:sp>
        <p:sp>
          <p:nvSpPr>
            <p:cNvPr id="94" name="Oval 93">
              <a:extLst>
                <a:ext uri="{FF2B5EF4-FFF2-40B4-BE49-F238E27FC236}">
                  <a16:creationId xmlns:a16="http://schemas.microsoft.com/office/drawing/2014/main" id="{262ABABB-7169-FB45-81BB-7BDE7EF7DB59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3410613" y="1431902"/>
              <a:ext cx="360000" cy="360000"/>
            </a:xfrm>
            <a:prstGeom prst="ellipse">
              <a:avLst/>
            </a:prstGeom>
            <a:solidFill>
              <a:srgbClr val="0432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triangl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100" b="1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Eurostile"/>
                  <a:cs typeface="Eurostile"/>
                </a:rPr>
                <a:t>B</a:t>
              </a:r>
            </a:p>
          </p:txBody>
        </p:sp>
        <p:sp>
          <p:nvSpPr>
            <p:cNvPr id="95" name="Oval 94">
              <a:extLst>
                <a:ext uri="{FF2B5EF4-FFF2-40B4-BE49-F238E27FC236}">
                  <a16:creationId xmlns:a16="http://schemas.microsoft.com/office/drawing/2014/main" id="{361D694A-FA1E-F547-BCEA-1BD985EF9869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5864727" y="1875142"/>
              <a:ext cx="360000" cy="360000"/>
            </a:xfrm>
            <a:prstGeom prst="ellipse">
              <a:avLst/>
            </a:prstGeom>
            <a:solidFill>
              <a:srgbClr val="0432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triangl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100" b="1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Eurostile"/>
                  <a:cs typeface="Eurostile"/>
                </a:rPr>
                <a:t>C</a:t>
              </a:r>
            </a:p>
          </p:txBody>
        </p:sp>
        <p:sp>
          <p:nvSpPr>
            <p:cNvPr id="96" name="Oval 95">
              <a:extLst>
                <a:ext uri="{FF2B5EF4-FFF2-40B4-BE49-F238E27FC236}">
                  <a16:creationId xmlns:a16="http://schemas.microsoft.com/office/drawing/2014/main" id="{268F2110-67E8-5546-99B5-4BF6A5C29DFA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5740322" y="2588491"/>
              <a:ext cx="360000" cy="360000"/>
            </a:xfrm>
            <a:prstGeom prst="ellipse">
              <a:avLst/>
            </a:prstGeom>
            <a:solidFill>
              <a:srgbClr val="0432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triangl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1100" b="1" dirty="0">
                  <a:solidFill>
                    <a:schemeClr val="bg1"/>
                  </a:solidFill>
                  <a:latin typeface="Eurostile"/>
                  <a:cs typeface="Eurostile"/>
                </a:rPr>
                <a:t>J</a:t>
              </a:r>
              <a:endParaRPr kumimoji="0" lang="en-US" sz="11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Eurostile"/>
                <a:cs typeface="Eurostile"/>
              </a:endParaRPr>
            </a:p>
          </p:txBody>
        </p:sp>
        <p:sp>
          <p:nvSpPr>
            <p:cNvPr id="97" name="Oval 96">
              <a:extLst>
                <a:ext uri="{FF2B5EF4-FFF2-40B4-BE49-F238E27FC236}">
                  <a16:creationId xmlns:a16="http://schemas.microsoft.com/office/drawing/2014/main" id="{8506FAD7-682B-ED41-A6D1-5535CCC5C40E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1037703" y="2872469"/>
              <a:ext cx="360000" cy="360000"/>
            </a:xfrm>
            <a:prstGeom prst="ellipse">
              <a:avLst/>
            </a:prstGeom>
            <a:solidFill>
              <a:srgbClr val="0432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triangl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1100" b="1" dirty="0">
                  <a:solidFill>
                    <a:schemeClr val="bg1"/>
                  </a:solidFill>
                  <a:latin typeface="Eurostile"/>
                  <a:cs typeface="Eurostile"/>
                </a:rPr>
                <a:t>F</a:t>
              </a:r>
              <a:endParaRPr kumimoji="0" lang="en-US" sz="11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Eurostile"/>
                <a:cs typeface="Eurostile"/>
              </a:endParaRPr>
            </a:p>
          </p:txBody>
        </p:sp>
        <p:sp>
          <p:nvSpPr>
            <p:cNvPr id="98" name="Oval 97">
              <a:extLst>
                <a:ext uri="{FF2B5EF4-FFF2-40B4-BE49-F238E27FC236}">
                  <a16:creationId xmlns:a16="http://schemas.microsoft.com/office/drawing/2014/main" id="{EA0366E5-305E-1049-B9FB-88DF35703931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1297018" y="3891655"/>
              <a:ext cx="360000" cy="360000"/>
            </a:xfrm>
            <a:prstGeom prst="ellipse">
              <a:avLst/>
            </a:prstGeom>
            <a:solidFill>
              <a:srgbClr val="0432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triangl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1100" b="1" dirty="0">
                  <a:solidFill>
                    <a:schemeClr val="bg1"/>
                  </a:solidFill>
                  <a:latin typeface="Eurostile"/>
                  <a:cs typeface="Eurostile"/>
                </a:rPr>
                <a:t>K</a:t>
              </a:r>
              <a:endParaRPr kumimoji="0" lang="en-US" sz="11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Eurostile"/>
                <a:cs typeface="Eurostile"/>
              </a:endParaRPr>
            </a:p>
          </p:txBody>
        </p:sp>
        <p:sp>
          <p:nvSpPr>
            <p:cNvPr id="99" name="Oval 98">
              <a:extLst>
                <a:ext uri="{FF2B5EF4-FFF2-40B4-BE49-F238E27FC236}">
                  <a16:creationId xmlns:a16="http://schemas.microsoft.com/office/drawing/2014/main" id="{9159BF40-375A-7E41-A1B7-ABFA43449EF1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2436200" y="3559828"/>
              <a:ext cx="360000" cy="360000"/>
            </a:xfrm>
            <a:prstGeom prst="ellipse">
              <a:avLst/>
            </a:prstGeom>
            <a:solidFill>
              <a:srgbClr val="0432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triangl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1100" b="1" dirty="0">
                  <a:solidFill>
                    <a:schemeClr val="bg1"/>
                  </a:solidFill>
                  <a:latin typeface="Eurostile"/>
                  <a:cs typeface="Eurostile"/>
                </a:rPr>
                <a:t>L</a:t>
              </a:r>
              <a:endParaRPr kumimoji="0" lang="en-US" sz="11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Eurostile"/>
                <a:cs typeface="Eurostile"/>
              </a:endParaRPr>
            </a:p>
          </p:txBody>
        </p:sp>
        <p:sp>
          <p:nvSpPr>
            <p:cNvPr id="100" name="Oval 99">
              <a:extLst>
                <a:ext uri="{FF2B5EF4-FFF2-40B4-BE49-F238E27FC236}">
                  <a16:creationId xmlns:a16="http://schemas.microsoft.com/office/drawing/2014/main" id="{61AA2BE7-79AE-D540-BD2B-5BC7E5581A33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3283023" y="4414894"/>
              <a:ext cx="360000" cy="360000"/>
            </a:xfrm>
            <a:prstGeom prst="ellipse">
              <a:avLst/>
            </a:prstGeom>
            <a:solidFill>
              <a:srgbClr val="0432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triangl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100" b="1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Eurostile"/>
                  <a:cs typeface="Eurostile"/>
                </a:rPr>
                <a:t>M</a:t>
              </a:r>
            </a:p>
          </p:txBody>
        </p:sp>
        <p:sp>
          <p:nvSpPr>
            <p:cNvPr id="101" name="Oval 100">
              <a:extLst>
                <a:ext uri="{FF2B5EF4-FFF2-40B4-BE49-F238E27FC236}">
                  <a16:creationId xmlns:a16="http://schemas.microsoft.com/office/drawing/2014/main" id="{3B32432D-8FA3-0645-909D-DC063A3ACB78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5701077" y="3437578"/>
              <a:ext cx="360000" cy="360000"/>
            </a:xfrm>
            <a:prstGeom prst="ellipse">
              <a:avLst/>
            </a:prstGeom>
            <a:solidFill>
              <a:srgbClr val="0432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triangl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1100" b="1" dirty="0">
                  <a:solidFill>
                    <a:schemeClr val="bg1"/>
                  </a:solidFill>
                  <a:latin typeface="Eurostile"/>
                  <a:cs typeface="Eurostile"/>
                </a:rPr>
                <a:t>N</a:t>
              </a:r>
              <a:endParaRPr kumimoji="0" lang="en-US" sz="11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Eurostile"/>
                <a:cs typeface="Eurostile"/>
              </a:endParaRPr>
            </a:p>
          </p:txBody>
        </p:sp>
        <p:sp>
          <p:nvSpPr>
            <p:cNvPr id="102" name="Oval 101">
              <a:extLst>
                <a:ext uri="{FF2B5EF4-FFF2-40B4-BE49-F238E27FC236}">
                  <a16:creationId xmlns:a16="http://schemas.microsoft.com/office/drawing/2014/main" id="{2FE4C238-6822-E343-BD05-1C66634A5414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5701539" y="4436328"/>
              <a:ext cx="360000" cy="360000"/>
            </a:xfrm>
            <a:prstGeom prst="ellipse">
              <a:avLst/>
            </a:prstGeom>
            <a:solidFill>
              <a:srgbClr val="0432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triangl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1100" b="1" dirty="0">
                  <a:solidFill>
                    <a:schemeClr val="bg1"/>
                  </a:solidFill>
                  <a:latin typeface="Eurostile"/>
                  <a:cs typeface="Eurostile"/>
                </a:rPr>
                <a:t>O</a:t>
              </a:r>
              <a:endParaRPr kumimoji="0" lang="en-US" sz="11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Eurostile"/>
                <a:cs typeface="Eurostile"/>
              </a:endParaRPr>
            </a:p>
          </p:txBody>
        </p:sp>
        <p:cxnSp>
          <p:nvCxnSpPr>
            <p:cNvPr id="103" name="Straight Arrow Connector 102">
              <a:extLst>
                <a:ext uri="{FF2B5EF4-FFF2-40B4-BE49-F238E27FC236}">
                  <a16:creationId xmlns:a16="http://schemas.microsoft.com/office/drawing/2014/main" id="{31D2DC7B-A5E7-5743-85EC-EF2B034AD67D}"/>
                </a:ext>
              </a:extLst>
            </p:cNvPr>
            <p:cNvCxnSpPr>
              <a:cxnSpLocks/>
            </p:cNvCxnSpPr>
            <p:nvPr/>
          </p:nvCxnSpPr>
          <p:spPr bwMode="auto">
            <a:xfrm flipH="1">
              <a:off x="1280878" y="1611902"/>
              <a:ext cx="2129735" cy="352732"/>
            </a:xfrm>
            <a:prstGeom prst="straightConnector1">
              <a:avLst/>
            </a:prstGeom>
            <a:solidFill>
              <a:schemeClr val="accent1"/>
            </a:solidFill>
            <a:ln w="28575" cap="flat" cmpd="sng" algn="ctr">
              <a:solidFill>
                <a:srgbClr val="00B050"/>
              </a:solidFill>
              <a:prstDash val="solid"/>
              <a:round/>
              <a:headEnd type="triangle" w="med" len="med"/>
              <a:tailEnd type="none"/>
            </a:ln>
            <a:effectLst/>
          </p:spPr>
        </p:cxnSp>
        <p:cxnSp>
          <p:nvCxnSpPr>
            <p:cNvPr id="104" name="Straight Arrow Connector 103">
              <a:extLst>
                <a:ext uri="{FF2B5EF4-FFF2-40B4-BE49-F238E27FC236}">
                  <a16:creationId xmlns:a16="http://schemas.microsoft.com/office/drawing/2014/main" id="{33CABEFA-9F80-2249-B2E2-074D096F7E20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3770613" y="1611902"/>
              <a:ext cx="2094114" cy="443240"/>
            </a:xfrm>
            <a:prstGeom prst="straightConnector1">
              <a:avLst/>
            </a:prstGeom>
            <a:solidFill>
              <a:schemeClr val="accent1"/>
            </a:solidFill>
            <a:ln w="28575" cap="flat" cmpd="sng" algn="ctr">
              <a:solidFill>
                <a:srgbClr val="00B050"/>
              </a:solidFill>
              <a:prstDash val="solid"/>
              <a:round/>
              <a:headEnd type="triangle" w="med" len="med"/>
              <a:tailEnd type="none"/>
            </a:ln>
            <a:effectLst/>
          </p:spPr>
        </p:cxnSp>
        <p:cxnSp>
          <p:nvCxnSpPr>
            <p:cNvPr id="105" name="Straight Arrow Connector 104">
              <a:extLst>
                <a:ext uri="{FF2B5EF4-FFF2-40B4-BE49-F238E27FC236}">
                  <a16:creationId xmlns:a16="http://schemas.microsoft.com/office/drawing/2014/main" id="{4D7F8184-2B73-2349-9E50-3175A4000C8A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1100878" y="2144634"/>
              <a:ext cx="116825" cy="727835"/>
            </a:xfrm>
            <a:prstGeom prst="straightConnector1">
              <a:avLst/>
            </a:prstGeom>
            <a:solidFill>
              <a:schemeClr val="accent1"/>
            </a:solidFill>
            <a:ln w="28575" cap="flat" cmpd="sng" algn="ctr">
              <a:solidFill>
                <a:srgbClr val="00B050"/>
              </a:solidFill>
              <a:prstDash val="solid"/>
              <a:round/>
              <a:headEnd type="triangle" w="med" len="med"/>
              <a:tailEnd type="none"/>
            </a:ln>
            <a:effectLst/>
          </p:spPr>
        </p:cxnSp>
        <p:cxnSp>
          <p:nvCxnSpPr>
            <p:cNvPr id="106" name="Straight Arrow Connector 105">
              <a:extLst>
                <a:ext uri="{FF2B5EF4-FFF2-40B4-BE49-F238E27FC236}">
                  <a16:creationId xmlns:a16="http://schemas.microsoft.com/office/drawing/2014/main" id="{E623729E-C4EF-A349-9D5A-0CE040B2CBBF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1228157" y="2091913"/>
              <a:ext cx="1349001" cy="387768"/>
            </a:xfrm>
            <a:prstGeom prst="straightConnector1">
              <a:avLst/>
            </a:prstGeom>
            <a:solidFill>
              <a:schemeClr val="accent1"/>
            </a:solidFill>
            <a:ln w="28575" cap="flat" cmpd="sng" algn="ctr">
              <a:solidFill>
                <a:srgbClr val="00B050"/>
              </a:solidFill>
              <a:prstDash val="solid"/>
              <a:round/>
              <a:headEnd type="triangle" w="med" len="med"/>
              <a:tailEnd type="none"/>
            </a:ln>
            <a:effectLst/>
          </p:spPr>
        </p:cxnSp>
        <p:cxnSp>
          <p:nvCxnSpPr>
            <p:cNvPr id="107" name="Straight Arrow Connector 106">
              <a:extLst>
                <a:ext uri="{FF2B5EF4-FFF2-40B4-BE49-F238E27FC236}">
                  <a16:creationId xmlns:a16="http://schemas.microsoft.com/office/drawing/2014/main" id="{EB27FB25-A256-4044-A5D5-3CC32D4F9F3B}"/>
                </a:ext>
              </a:extLst>
            </p:cNvPr>
            <p:cNvCxnSpPr>
              <a:cxnSpLocks/>
            </p:cNvCxnSpPr>
            <p:nvPr/>
          </p:nvCxnSpPr>
          <p:spPr bwMode="auto">
            <a:xfrm flipH="1">
              <a:off x="4847628" y="2182421"/>
              <a:ext cx="1069820" cy="890800"/>
            </a:xfrm>
            <a:prstGeom prst="straightConnector1">
              <a:avLst/>
            </a:prstGeom>
            <a:solidFill>
              <a:schemeClr val="accent1"/>
            </a:solidFill>
            <a:ln w="28575" cap="flat" cmpd="sng" algn="ctr">
              <a:solidFill>
                <a:srgbClr val="00B050"/>
              </a:solidFill>
              <a:prstDash val="solid"/>
              <a:round/>
              <a:headEnd type="triangle" w="med" len="med"/>
              <a:tailEnd type="none"/>
            </a:ln>
            <a:effectLst/>
          </p:spPr>
        </p:cxnSp>
        <p:cxnSp>
          <p:nvCxnSpPr>
            <p:cNvPr id="108" name="Straight Arrow Connector 107">
              <a:extLst>
                <a:ext uri="{FF2B5EF4-FFF2-40B4-BE49-F238E27FC236}">
                  <a16:creationId xmlns:a16="http://schemas.microsoft.com/office/drawing/2014/main" id="{FC64F83B-FE95-344F-908D-2D83B4173B4D}"/>
                </a:ext>
              </a:extLst>
            </p:cNvPr>
            <p:cNvCxnSpPr>
              <a:cxnSpLocks/>
            </p:cNvCxnSpPr>
            <p:nvPr/>
          </p:nvCxnSpPr>
          <p:spPr bwMode="auto">
            <a:xfrm flipH="1">
              <a:off x="5920322" y="2235142"/>
              <a:ext cx="124405" cy="353349"/>
            </a:xfrm>
            <a:prstGeom prst="straightConnector1">
              <a:avLst/>
            </a:prstGeom>
            <a:solidFill>
              <a:schemeClr val="accent1"/>
            </a:solidFill>
            <a:ln w="28575" cap="flat" cmpd="sng" algn="ctr">
              <a:solidFill>
                <a:srgbClr val="00B050"/>
              </a:solidFill>
              <a:prstDash val="solid"/>
              <a:round/>
              <a:headEnd type="triangle" w="med" len="med"/>
              <a:tailEnd type="none"/>
            </a:ln>
            <a:effectLst/>
          </p:spPr>
        </p:cxnSp>
        <p:cxnSp>
          <p:nvCxnSpPr>
            <p:cNvPr id="109" name="Straight Arrow Connector 108">
              <a:extLst>
                <a:ext uri="{FF2B5EF4-FFF2-40B4-BE49-F238E27FC236}">
                  <a16:creationId xmlns:a16="http://schemas.microsoft.com/office/drawing/2014/main" id="{0C08DA4A-1EB5-FC4B-986D-B3DA1DB7BFE1}"/>
                </a:ext>
              </a:extLst>
            </p:cNvPr>
            <p:cNvCxnSpPr>
              <a:cxnSpLocks/>
            </p:cNvCxnSpPr>
            <p:nvPr/>
          </p:nvCxnSpPr>
          <p:spPr bwMode="auto">
            <a:xfrm flipH="1">
              <a:off x="5881077" y="2948491"/>
              <a:ext cx="39245" cy="489087"/>
            </a:xfrm>
            <a:prstGeom prst="straightConnector1">
              <a:avLst/>
            </a:prstGeom>
            <a:solidFill>
              <a:schemeClr val="accent1"/>
            </a:solidFill>
            <a:ln w="28575" cap="flat" cmpd="sng" algn="ctr">
              <a:solidFill>
                <a:srgbClr val="00B050"/>
              </a:solidFill>
              <a:prstDash val="solid"/>
              <a:round/>
              <a:headEnd type="triangle" w="med" len="med"/>
              <a:tailEnd type="none"/>
            </a:ln>
            <a:effectLst/>
          </p:spPr>
        </p:cxnSp>
        <p:cxnSp>
          <p:nvCxnSpPr>
            <p:cNvPr id="110" name="Straight Arrow Connector 109">
              <a:extLst>
                <a:ext uri="{FF2B5EF4-FFF2-40B4-BE49-F238E27FC236}">
                  <a16:creationId xmlns:a16="http://schemas.microsoft.com/office/drawing/2014/main" id="{9BDA752A-8976-D743-A914-1942A346FC1F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2884437" y="2606960"/>
              <a:ext cx="609822" cy="860739"/>
            </a:xfrm>
            <a:prstGeom prst="straightConnector1">
              <a:avLst/>
            </a:prstGeom>
            <a:solidFill>
              <a:schemeClr val="accent1"/>
            </a:solidFill>
            <a:ln w="28575" cap="flat" cmpd="sng" algn="ctr">
              <a:solidFill>
                <a:srgbClr val="00B050"/>
              </a:solidFill>
              <a:prstDash val="solid"/>
              <a:round/>
              <a:headEnd type="triangle" w="med" len="med"/>
              <a:tailEnd type="none"/>
            </a:ln>
            <a:effectLst/>
          </p:spPr>
        </p:cxnSp>
        <p:cxnSp>
          <p:nvCxnSpPr>
            <p:cNvPr id="111" name="Straight Arrow Connector 110">
              <a:extLst>
                <a:ext uri="{FF2B5EF4-FFF2-40B4-BE49-F238E27FC236}">
                  <a16:creationId xmlns:a16="http://schemas.microsoft.com/office/drawing/2014/main" id="{D36F1DEC-19A3-0240-8563-B30B879D6C4B}"/>
                </a:ext>
              </a:extLst>
            </p:cNvPr>
            <p:cNvCxnSpPr>
              <a:cxnSpLocks/>
            </p:cNvCxnSpPr>
            <p:nvPr/>
          </p:nvCxnSpPr>
          <p:spPr bwMode="auto">
            <a:xfrm flipH="1" flipV="1">
              <a:off x="4505091" y="2467220"/>
              <a:ext cx="1235231" cy="301271"/>
            </a:xfrm>
            <a:prstGeom prst="straightConnector1">
              <a:avLst/>
            </a:prstGeom>
            <a:solidFill>
              <a:schemeClr val="accent1"/>
            </a:solidFill>
            <a:ln w="28575" cap="flat" cmpd="sng" algn="ctr">
              <a:solidFill>
                <a:srgbClr val="00B050"/>
              </a:solidFill>
              <a:prstDash val="solid"/>
              <a:round/>
              <a:headEnd type="triangle" w="med" len="med"/>
              <a:tailEnd type="none"/>
            </a:ln>
            <a:effectLst/>
          </p:spPr>
        </p:cxnSp>
        <p:cxnSp>
          <p:nvCxnSpPr>
            <p:cNvPr id="112" name="Straight Arrow Connector 111">
              <a:extLst>
                <a:ext uri="{FF2B5EF4-FFF2-40B4-BE49-F238E27FC236}">
                  <a16:creationId xmlns:a16="http://schemas.microsoft.com/office/drawing/2014/main" id="{AE655903-0610-1A4B-8AFD-8A2DA2E740F4}"/>
                </a:ext>
              </a:extLst>
            </p:cNvPr>
            <p:cNvCxnSpPr>
              <a:cxnSpLocks/>
            </p:cNvCxnSpPr>
            <p:nvPr/>
          </p:nvCxnSpPr>
          <p:spPr bwMode="auto">
            <a:xfrm flipH="1">
              <a:off x="2305930" y="2606960"/>
              <a:ext cx="323949" cy="147481"/>
            </a:xfrm>
            <a:prstGeom prst="straightConnector1">
              <a:avLst/>
            </a:prstGeom>
            <a:solidFill>
              <a:schemeClr val="accent1"/>
            </a:solidFill>
            <a:ln w="28575" cap="flat" cmpd="sng" algn="ctr">
              <a:solidFill>
                <a:srgbClr val="00B050"/>
              </a:solidFill>
              <a:prstDash val="solid"/>
              <a:round/>
              <a:headEnd type="triangle" w="med" len="med"/>
              <a:tailEnd type="none"/>
            </a:ln>
            <a:effectLst/>
          </p:spPr>
        </p:cxnSp>
        <p:cxnSp>
          <p:nvCxnSpPr>
            <p:cNvPr id="113" name="Straight Arrow Connector 112">
              <a:extLst>
                <a:ext uri="{FF2B5EF4-FFF2-40B4-BE49-F238E27FC236}">
                  <a16:creationId xmlns:a16="http://schemas.microsoft.com/office/drawing/2014/main" id="{0CEAC128-F232-9D4D-A084-6491BAF4FB9F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1217703" y="3232469"/>
              <a:ext cx="132036" cy="711907"/>
            </a:xfrm>
            <a:prstGeom prst="straightConnector1">
              <a:avLst/>
            </a:prstGeom>
            <a:solidFill>
              <a:schemeClr val="accent1"/>
            </a:solidFill>
            <a:ln w="28575" cap="flat" cmpd="sng" algn="ctr">
              <a:solidFill>
                <a:srgbClr val="00B050"/>
              </a:solidFill>
              <a:prstDash val="solid"/>
              <a:round/>
              <a:headEnd type="triangle" w="med" len="med"/>
              <a:tailEnd type="none"/>
            </a:ln>
            <a:effectLst/>
          </p:spPr>
        </p:cxnSp>
        <p:cxnSp>
          <p:nvCxnSpPr>
            <p:cNvPr id="114" name="Straight Arrow Connector 113">
              <a:extLst>
                <a:ext uri="{FF2B5EF4-FFF2-40B4-BE49-F238E27FC236}">
                  <a16:creationId xmlns:a16="http://schemas.microsoft.com/office/drawing/2014/main" id="{44F6B0E3-B2B6-F249-909B-96ED43BD5035}"/>
                </a:ext>
              </a:extLst>
            </p:cNvPr>
            <p:cNvCxnSpPr>
              <a:cxnSpLocks/>
            </p:cNvCxnSpPr>
            <p:nvPr/>
          </p:nvCxnSpPr>
          <p:spPr bwMode="auto">
            <a:xfrm flipV="1">
              <a:off x="1657018" y="3739828"/>
              <a:ext cx="779182" cy="331827"/>
            </a:xfrm>
            <a:prstGeom prst="straightConnector1">
              <a:avLst/>
            </a:prstGeom>
            <a:solidFill>
              <a:schemeClr val="accent1"/>
            </a:solidFill>
            <a:ln w="28575" cap="flat" cmpd="sng" algn="ctr">
              <a:solidFill>
                <a:srgbClr val="00B050"/>
              </a:solidFill>
              <a:prstDash val="solid"/>
              <a:round/>
              <a:headEnd type="triangle" w="med" len="med"/>
              <a:tailEnd type="none"/>
            </a:ln>
            <a:effectLst/>
          </p:spPr>
        </p:cxnSp>
        <p:cxnSp>
          <p:nvCxnSpPr>
            <p:cNvPr id="115" name="Straight Arrow Connector 114">
              <a:extLst>
                <a:ext uri="{FF2B5EF4-FFF2-40B4-BE49-F238E27FC236}">
                  <a16:creationId xmlns:a16="http://schemas.microsoft.com/office/drawing/2014/main" id="{65379F4E-C046-294E-9F16-C7438962E4CA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3748817" y="3722257"/>
              <a:ext cx="2005443" cy="766792"/>
            </a:xfrm>
            <a:prstGeom prst="straightConnector1">
              <a:avLst/>
            </a:prstGeom>
            <a:solidFill>
              <a:schemeClr val="accent1"/>
            </a:solidFill>
            <a:ln w="28575" cap="flat" cmpd="sng" algn="ctr">
              <a:solidFill>
                <a:srgbClr val="00B050"/>
              </a:solidFill>
              <a:prstDash val="solid"/>
              <a:round/>
              <a:headEnd type="triangle" w="med" len="med"/>
              <a:tailEnd type="none"/>
            </a:ln>
            <a:effectLst/>
          </p:spPr>
        </p:cxnSp>
        <p:cxnSp>
          <p:nvCxnSpPr>
            <p:cNvPr id="116" name="Straight Arrow Connector 115">
              <a:extLst>
                <a:ext uri="{FF2B5EF4-FFF2-40B4-BE49-F238E27FC236}">
                  <a16:creationId xmlns:a16="http://schemas.microsoft.com/office/drawing/2014/main" id="{D02B3958-FD8D-EF42-9345-F29BE1F01A0B}"/>
                </a:ext>
              </a:extLst>
            </p:cNvPr>
            <p:cNvCxnSpPr>
              <a:cxnSpLocks/>
            </p:cNvCxnSpPr>
            <p:nvPr/>
          </p:nvCxnSpPr>
          <p:spPr bwMode="auto">
            <a:xfrm flipH="1">
              <a:off x="3643023" y="3617578"/>
              <a:ext cx="2058054" cy="977316"/>
            </a:xfrm>
            <a:prstGeom prst="straightConnector1">
              <a:avLst/>
            </a:prstGeom>
            <a:solidFill>
              <a:schemeClr val="accent1"/>
            </a:solidFill>
            <a:ln w="28575" cap="flat" cmpd="sng" algn="ctr">
              <a:solidFill>
                <a:srgbClr val="00B050"/>
              </a:solidFill>
              <a:prstDash val="solid"/>
              <a:round/>
              <a:headEnd type="triangle" w="med" len="med"/>
              <a:tailEnd type="none"/>
            </a:ln>
            <a:effectLst/>
          </p:spPr>
        </p:cxnSp>
      </p:grpSp>
    </p:spTree>
    <p:extLst>
      <p:ext uri="{BB962C8B-B14F-4D97-AF65-F5344CB8AC3E}">
        <p14:creationId xmlns:p14="http://schemas.microsoft.com/office/powerpoint/2010/main" val="202535435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00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00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00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00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00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00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003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003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003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003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058" name="Rectangle 2">
            <a:extLst>
              <a:ext uri="{FF2B5EF4-FFF2-40B4-BE49-F238E27FC236}">
                <a16:creationId xmlns:a16="http://schemas.microsoft.com/office/drawing/2014/main" id="{E9218CBC-6F62-A44E-B0BB-2DB09129FE8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nb-NO"/>
              <a:t>Methodology &amp; Metrics</a:t>
            </a:r>
          </a:p>
        </p:txBody>
      </p:sp>
      <p:sp>
        <p:nvSpPr>
          <p:cNvPr id="301059" name="Rectangle 3">
            <a:extLst>
              <a:ext uri="{FF2B5EF4-FFF2-40B4-BE49-F238E27FC236}">
                <a16:creationId xmlns:a16="http://schemas.microsoft.com/office/drawing/2014/main" id="{203C43D6-AF69-2645-BD8D-62BB3111C7F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lang="en-US" altLang="nb-NO" sz="2400" dirty="0"/>
              <a:t>Compute the </a:t>
            </a:r>
            <a:r>
              <a:rPr lang="en-US" altLang="nb-NO" sz="2400" i="1" dirty="0"/>
              <a:t>shortest path</a:t>
            </a:r>
            <a:r>
              <a:rPr lang="en-US" altLang="nb-NO" sz="2400" dirty="0"/>
              <a:t> between a given pair of routers</a:t>
            </a:r>
          </a:p>
          <a:p>
            <a:pPr>
              <a:lnSpc>
                <a:spcPct val="80000"/>
              </a:lnSpc>
            </a:pPr>
            <a:endParaRPr lang="en-US" altLang="nb-NO" sz="2400" dirty="0"/>
          </a:p>
          <a:p>
            <a:pPr>
              <a:lnSpc>
                <a:spcPct val="80000"/>
              </a:lnSpc>
            </a:pPr>
            <a:r>
              <a:rPr lang="en-US" altLang="nb-NO" sz="2400" dirty="0"/>
              <a:t>Different metrics for path lengths can be used</a:t>
            </a:r>
          </a:p>
          <a:p>
            <a:pPr lvl="1">
              <a:lnSpc>
                <a:spcPct val="80000"/>
              </a:lnSpc>
            </a:pPr>
            <a:r>
              <a:rPr lang="en-US" altLang="nb-NO" sz="2000" dirty="0"/>
              <a:t>can lead to different results</a:t>
            </a:r>
          </a:p>
          <a:p>
            <a:pPr lvl="1">
              <a:lnSpc>
                <a:spcPct val="80000"/>
              </a:lnSpc>
            </a:pPr>
            <a:r>
              <a:rPr lang="en-US" altLang="nb-NO" sz="2000" dirty="0"/>
              <a:t>sometime even combined</a:t>
            </a:r>
          </a:p>
          <a:p>
            <a:pPr>
              <a:lnSpc>
                <a:spcPct val="80000"/>
              </a:lnSpc>
            </a:pPr>
            <a:endParaRPr lang="en-US" altLang="nb-NO" sz="2400" dirty="0"/>
          </a:p>
          <a:p>
            <a:pPr>
              <a:lnSpc>
                <a:spcPct val="80000"/>
              </a:lnSpc>
            </a:pPr>
            <a:r>
              <a:rPr lang="en-US" altLang="nb-NO" sz="2400" dirty="0"/>
              <a:t>Metrics for the "ideal" route, e.g., a "short" route</a:t>
            </a:r>
          </a:p>
          <a:p>
            <a:pPr lvl="1">
              <a:lnSpc>
                <a:spcPct val="80000"/>
              </a:lnSpc>
            </a:pPr>
            <a:r>
              <a:rPr lang="en-US" altLang="nb-NO" sz="2000" dirty="0"/>
              <a:t>number of hops</a:t>
            </a:r>
          </a:p>
          <a:p>
            <a:pPr lvl="1">
              <a:lnSpc>
                <a:spcPct val="80000"/>
              </a:lnSpc>
            </a:pPr>
            <a:r>
              <a:rPr lang="en-US" altLang="nb-NO" sz="2000" dirty="0"/>
              <a:t>geographical distance</a:t>
            </a:r>
          </a:p>
          <a:p>
            <a:pPr lvl="1">
              <a:lnSpc>
                <a:spcPct val="80000"/>
              </a:lnSpc>
            </a:pPr>
            <a:r>
              <a:rPr lang="en-US" altLang="nb-NO" sz="2000" dirty="0"/>
              <a:t>bandwidth</a:t>
            </a:r>
          </a:p>
          <a:p>
            <a:pPr lvl="1">
              <a:lnSpc>
                <a:spcPct val="80000"/>
              </a:lnSpc>
            </a:pPr>
            <a:r>
              <a:rPr lang="en-US" altLang="nb-NO" sz="2000" dirty="0"/>
              <a:t>average data volume</a:t>
            </a:r>
          </a:p>
          <a:p>
            <a:pPr lvl="1">
              <a:lnSpc>
                <a:spcPct val="80000"/>
              </a:lnSpc>
            </a:pPr>
            <a:r>
              <a:rPr lang="en-US" altLang="nb-NO" sz="2000" dirty="0"/>
              <a:t>cost  of communication</a:t>
            </a:r>
          </a:p>
          <a:p>
            <a:pPr lvl="1">
              <a:lnSpc>
                <a:spcPct val="80000"/>
              </a:lnSpc>
            </a:pPr>
            <a:r>
              <a:rPr lang="en-US" altLang="nb-NO" sz="2000" dirty="0"/>
              <a:t>delay in queues</a:t>
            </a:r>
          </a:p>
          <a:p>
            <a:pPr lvl="1">
              <a:lnSpc>
                <a:spcPct val="80000"/>
              </a:lnSpc>
            </a:pPr>
            <a:r>
              <a:rPr lang="en-US" altLang="nb-NO" sz="2000" dirty="0"/>
              <a:t>...</a:t>
            </a:r>
          </a:p>
          <a:p>
            <a:pPr>
              <a:lnSpc>
                <a:spcPct val="80000"/>
              </a:lnSpc>
            </a:pPr>
            <a:endParaRPr lang="en-US" altLang="nb-NO" sz="2400" dirty="0"/>
          </a:p>
        </p:txBody>
      </p:sp>
    </p:spTree>
    <p:extLst>
      <p:ext uri="{BB962C8B-B14F-4D97-AF65-F5344CB8AC3E}">
        <p14:creationId xmlns:p14="http://schemas.microsoft.com/office/powerpoint/2010/main" val="577244077"/>
      </p:ext>
    </p:extLst>
  </p:cSld>
  <p:clrMapOvr>
    <a:masterClrMapping/>
  </p:clrMapOvr>
  <p:transition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0201" name="Line 9"/>
          <p:cNvSpPr>
            <a:spLocks noChangeShapeType="1"/>
          </p:cNvSpPr>
          <p:nvPr/>
        </p:nvSpPr>
        <p:spPr bwMode="auto">
          <a:xfrm>
            <a:off x="0" y="0"/>
            <a:ext cx="914400" cy="0"/>
          </a:xfrm>
          <a:prstGeom prst="line">
            <a:avLst/>
          </a:prstGeom>
          <a:noFill/>
          <a:ln w="0">
            <a:solidFill>
              <a:srgbClr val="FBFF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b-NO"/>
          </a:p>
        </p:txBody>
      </p:sp>
      <p:sp>
        <p:nvSpPr>
          <p:cNvPr id="1160197" name="Line 5"/>
          <p:cNvSpPr>
            <a:spLocks noChangeShapeType="1"/>
          </p:cNvSpPr>
          <p:nvPr/>
        </p:nvSpPr>
        <p:spPr bwMode="auto">
          <a:xfrm>
            <a:off x="0" y="0"/>
            <a:ext cx="457200" cy="0"/>
          </a:xfrm>
          <a:prstGeom prst="line">
            <a:avLst/>
          </a:prstGeom>
          <a:noFill/>
          <a:ln w="0">
            <a:solidFill>
              <a:srgbClr val="FEFF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b-NO"/>
          </a:p>
        </p:txBody>
      </p:sp>
      <p:sp>
        <p:nvSpPr>
          <p:cNvPr id="116019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90600" y="1751013"/>
            <a:ext cx="7407275" cy="1462087"/>
          </a:xfrm>
        </p:spPr>
        <p:txBody>
          <a:bodyPr/>
          <a:lstStyle/>
          <a:p>
            <a:r>
              <a:rPr lang="en-US" sz="48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Network layer</a:t>
            </a:r>
          </a:p>
        </p:txBody>
      </p:sp>
      <p:sp>
        <p:nvSpPr>
          <p:cNvPr id="1160198" name="Line 6"/>
          <p:cNvSpPr>
            <a:spLocks noChangeShapeType="1"/>
          </p:cNvSpPr>
          <p:nvPr/>
        </p:nvSpPr>
        <p:spPr bwMode="auto">
          <a:xfrm>
            <a:off x="0" y="0"/>
            <a:ext cx="457200" cy="0"/>
          </a:xfrm>
          <a:prstGeom prst="line">
            <a:avLst/>
          </a:prstGeom>
          <a:noFill/>
          <a:ln w="0">
            <a:solidFill>
              <a:srgbClr val="FEFF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b-NO"/>
          </a:p>
        </p:txBody>
      </p:sp>
      <p:sp>
        <p:nvSpPr>
          <p:cNvPr id="116019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2351088"/>
          </a:xfrm>
        </p:spPr>
        <p:txBody>
          <a:bodyPr/>
          <a:lstStyle/>
          <a:p>
            <a:r>
              <a:rPr lang="en-US" dirty="0">
                <a:latin typeface="Eurostile" panose="020B0504020202050204" pitchFamily="34" charset="77"/>
              </a:rPr>
              <a:t>Distributed Routing:</a:t>
            </a:r>
          </a:p>
          <a:p>
            <a:r>
              <a:rPr lang="en-US" sz="3600" dirty="0">
                <a:latin typeface="Eurostile" panose="020B0504020202050204" pitchFamily="34" charset="77"/>
              </a:rPr>
              <a:t>Link State Routing</a:t>
            </a:r>
            <a:endParaRPr lang="en-US" sz="2000" dirty="0">
              <a:latin typeface="Comic Sans MS" pitchFamily="66" charset="0"/>
            </a:endParaRPr>
          </a:p>
        </p:txBody>
      </p:sp>
      <p:sp>
        <p:nvSpPr>
          <p:cNvPr id="1160199" name="Line 7"/>
          <p:cNvSpPr>
            <a:spLocks noChangeShapeType="1"/>
          </p:cNvSpPr>
          <p:nvPr/>
        </p:nvSpPr>
        <p:spPr bwMode="auto">
          <a:xfrm>
            <a:off x="0" y="0"/>
            <a:ext cx="457200" cy="0"/>
          </a:xfrm>
          <a:prstGeom prst="line">
            <a:avLst/>
          </a:prstGeom>
          <a:noFill/>
          <a:ln w="0">
            <a:solidFill>
              <a:srgbClr val="FEFF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b-NO"/>
          </a:p>
        </p:txBody>
      </p:sp>
      <p:sp>
        <p:nvSpPr>
          <p:cNvPr id="1160196" name="Text Box 4"/>
          <p:cNvSpPr txBox="1">
            <a:spLocks noChangeArrowheads="1"/>
          </p:cNvSpPr>
          <p:nvPr/>
        </p:nvSpPr>
        <p:spPr bwMode="auto">
          <a:xfrm>
            <a:off x="684213" y="188913"/>
            <a:ext cx="8001685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000" dirty="0">
                <a:solidFill>
                  <a:schemeClr val="tx2"/>
                </a:solidFill>
              </a:rPr>
              <a:t>IN2140:</a:t>
            </a:r>
            <a:br>
              <a:rPr lang="en-US" sz="2000" dirty="0">
                <a:solidFill>
                  <a:schemeClr val="tx2"/>
                </a:solidFill>
              </a:rPr>
            </a:br>
            <a:r>
              <a:rPr lang="en-US" sz="2000" dirty="0">
                <a:solidFill>
                  <a:schemeClr val="tx2"/>
                </a:solidFill>
              </a:rPr>
              <a:t>Introduction to Operating Systems and Data Communication</a:t>
            </a:r>
          </a:p>
        </p:txBody>
      </p:sp>
      <p:sp>
        <p:nvSpPr>
          <p:cNvPr id="1160200" name="Line 8"/>
          <p:cNvSpPr>
            <a:spLocks noChangeShapeType="1"/>
          </p:cNvSpPr>
          <p:nvPr/>
        </p:nvSpPr>
        <p:spPr bwMode="auto">
          <a:xfrm>
            <a:off x="0" y="0"/>
            <a:ext cx="0" cy="457200"/>
          </a:xfrm>
          <a:prstGeom prst="line">
            <a:avLst/>
          </a:prstGeom>
          <a:noFill/>
          <a:ln w="0">
            <a:solidFill>
              <a:srgbClr val="FDFF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243762467"/>
      </p:ext>
    </p:extLst>
  </p:cSld>
  <p:clrMapOvr>
    <a:masterClrMapping/>
  </p:clrMapOvr>
  <p:transition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62" name="Rectangle 2">
            <a:extLst>
              <a:ext uri="{FF2B5EF4-FFF2-40B4-BE49-F238E27FC236}">
                <a16:creationId xmlns:a16="http://schemas.microsoft.com/office/drawing/2014/main" id="{AD2BFCCA-6081-1E40-91E4-F5B45C606AC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nb-NO"/>
              <a:t>Link State Routing</a:t>
            </a:r>
          </a:p>
        </p:txBody>
      </p:sp>
      <p:sp>
        <p:nvSpPr>
          <p:cNvPr id="245763" name="Rectangle 3">
            <a:extLst>
              <a:ext uri="{FF2B5EF4-FFF2-40B4-BE49-F238E27FC236}">
                <a16:creationId xmlns:a16="http://schemas.microsoft.com/office/drawing/2014/main" id="{7CD911E9-E871-8F47-BB5B-87D528D1E4C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lang="en-US" altLang="nb-NO" sz="2000" dirty="0"/>
              <a:t>A very frequently use routing protocol</a:t>
            </a:r>
          </a:p>
          <a:p>
            <a:pPr marL="762000" lvl="1" indent="-304800">
              <a:lnSpc>
                <a:spcPct val="80000"/>
              </a:lnSpc>
            </a:pPr>
            <a:r>
              <a:rPr lang="en-US" altLang="nb-NO" sz="1800" dirty="0"/>
              <a:t>IS-IS (Intermediate System-Intermediate System)</a:t>
            </a:r>
          </a:p>
          <a:p>
            <a:pPr marL="762000" lvl="1" indent="-304800">
              <a:lnSpc>
                <a:spcPct val="80000"/>
              </a:lnSpc>
            </a:pPr>
            <a:r>
              <a:rPr lang="en-US" altLang="nb-NO" sz="1800" dirty="0"/>
              <a:t>OSPF (Open Shortest Path First)</a:t>
            </a:r>
          </a:p>
          <a:p>
            <a:pPr marL="762000" lvl="1" indent="-304800">
              <a:lnSpc>
                <a:spcPct val="80000"/>
              </a:lnSpc>
            </a:pPr>
            <a:endParaRPr lang="en-US" altLang="nb-NO" sz="1800" dirty="0"/>
          </a:p>
          <a:p>
            <a:pPr>
              <a:lnSpc>
                <a:spcPct val="80000"/>
              </a:lnSpc>
            </a:pPr>
            <a:r>
              <a:rPr lang="en-US" altLang="nb-NO" sz="2000" dirty="0"/>
              <a:t>Basic principle</a:t>
            </a:r>
          </a:p>
          <a:p>
            <a:pPr marL="762000" lvl="1" indent="-304800">
              <a:lnSpc>
                <a:spcPct val="80000"/>
              </a:lnSpc>
            </a:pPr>
            <a:r>
              <a:rPr lang="en-US" altLang="nb-NO" sz="1800" dirty="0"/>
              <a:t>IS measures the "distance" to the directly adjacent IS</a:t>
            </a:r>
          </a:p>
          <a:p>
            <a:pPr marL="762000" lvl="1" indent="-304800">
              <a:lnSpc>
                <a:spcPct val="80000"/>
              </a:lnSpc>
            </a:pPr>
            <a:r>
              <a:rPr lang="en-US" altLang="nb-NO" sz="1800" dirty="0"/>
              <a:t>Distributes information</a:t>
            </a:r>
          </a:p>
          <a:p>
            <a:pPr marL="762000" lvl="1" indent="-304800">
              <a:lnSpc>
                <a:spcPct val="80000"/>
              </a:lnSpc>
            </a:pPr>
            <a:r>
              <a:rPr lang="en-US" altLang="nb-NO" sz="1800" dirty="0"/>
              <a:t>Calculates the ideal route</a:t>
            </a:r>
          </a:p>
          <a:p>
            <a:pPr marL="762000" lvl="1" indent="-304800">
              <a:lnSpc>
                <a:spcPct val="80000"/>
              </a:lnSpc>
            </a:pPr>
            <a:endParaRPr lang="en-US" altLang="nb-NO" sz="1800" dirty="0"/>
          </a:p>
          <a:p>
            <a:pPr>
              <a:lnSpc>
                <a:spcPct val="80000"/>
              </a:lnSpc>
            </a:pPr>
            <a:r>
              <a:rPr lang="en-US" altLang="nb-NO" sz="2000" dirty="0"/>
              <a:t>Procedure</a:t>
            </a:r>
          </a:p>
          <a:p>
            <a:pPr marL="762000" lvl="1" indent="-304800">
              <a:lnSpc>
                <a:spcPct val="80000"/>
              </a:lnSpc>
              <a:buFont typeface="Wingdings" pitchFamily="2" charset="2"/>
              <a:buAutoNum type="arabicPeriod"/>
            </a:pPr>
            <a:r>
              <a:rPr lang="en-US" altLang="nb-NO" sz="1800" dirty="0"/>
              <a:t>Determine the address of adjacent IS</a:t>
            </a:r>
          </a:p>
          <a:p>
            <a:pPr marL="762000" lvl="1" indent="-304800">
              <a:lnSpc>
                <a:spcPct val="80000"/>
              </a:lnSpc>
              <a:buFont typeface="Wingdings" pitchFamily="2" charset="2"/>
              <a:buAutoNum type="arabicPeriod"/>
            </a:pPr>
            <a:r>
              <a:rPr lang="en-US" altLang="nb-NO" sz="1800" dirty="0"/>
              <a:t>Measure the "distance" (delay, ...) to </a:t>
            </a:r>
            <a:r>
              <a:rPr lang="en-US" altLang="nb-NO" sz="1800" dirty="0" err="1"/>
              <a:t>neighbouring</a:t>
            </a:r>
            <a:r>
              <a:rPr lang="en-US" altLang="nb-NO" sz="1800" dirty="0"/>
              <a:t> IS </a:t>
            </a:r>
          </a:p>
          <a:p>
            <a:pPr marL="762000" lvl="1" indent="-304800">
              <a:lnSpc>
                <a:spcPct val="80000"/>
              </a:lnSpc>
              <a:buFont typeface="Wingdings" pitchFamily="2" charset="2"/>
              <a:buAutoNum type="arabicPeriod"/>
            </a:pPr>
            <a:r>
              <a:rPr lang="en-US" altLang="nb-NO" sz="1800" dirty="0"/>
              <a:t>Organize the local link state information in a packet</a:t>
            </a:r>
          </a:p>
          <a:p>
            <a:pPr marL="762000" lvl="1" indent="-304800">
              <a:lnSpc>
                <a:spcPct val="80000"/>
              </a:lnSpc>
              <a:buFont typeface="Wingdings" pitchFamily="2" charset="2"/>
              <a:buAutoNum type="arabicPeriod"/>
            </a:pPr>
            <a:r>
              <a:rPr lang="en-US" altLang="nb-NO" sz="1800" dirty="0"/>
              <a:t>Distribute the information to all IS</a:t>
            </a:r>
          </a:p>
          <a:p>
            <a:pPr marL="762000" lvl="1" indent="-304800">
              <a:lnSpc>
                <a:spcPct val="80000"/>
              </a:lnSpc>
              <a:buFont typeface="Wingdings" pitchFamily="2" charset="2"/>
              <a:buAutoNum type="arabicPeriod"/>
            </a:pPr>
            <a:r>
              <a:rPr lang="en-US" altLang="nb-NO" sz="1800" dirty="0"/>
              <a:t>Calculate the route based on the information of all IS</a:t>
            </a:r>
          </a:p>
          <a:p>
            <a:pPr marL="762000" lvl="1" indent="-304800">
              <a:lnSpc>
                <a:spcPct val="80000"/>
              </a:lnSpc>
              <a:buFont typeface="Wingdings" pitchFamily="2" charset="2"/>
              <a:buAutoNum type="arabicPeriod"/>
            </a:pPr>
            <a:endParaRPr lang="en-US" altLang="nb-NO" sz="1800" dirty="0"/>
          </a:p>
        </p:txBody>
      </p:sp>
    </p:spTree>
    <p:extLst>
      <p:ext uri="{BB962C8B-B14F-4D97-AF65-F5344CB8AC3E}">
        <p14:creationId xmlns:p14="http://schemas.microsoft.com/office/powerpoint/2010/main" val="32654151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6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6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6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6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6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6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6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6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0201" name="Line 9"/>
          <p:cNvSpPr>
            <a:spLocks noChangeShapeType="1"/>
          </p:cNvSpPr>
          <p:nvPr/>
        </p:nvSpPr>
        <p:spPr bwMode="auto">
          <a:xfrm>
            <a:off x="0" y="0"/>
            <a:ext cx="914400" cy="0"/>
          </a:xfrm>
          <a:prstGeom prst="line">
            <a:avLst/>
          </a:prstGeom>
          <a:noFill/>
          <a:ln w="0">
            <a:solidFill>
              <a:srgbClr val="FBFF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b-NO"/>
          </a:p>
        </p:txBody>
      </p:sp>
      <p:sp>
        <p:nvSpPr>
          <p:cNvPr id="1160197" name="Line 5"/>
          <p:cNvSpPr>
            <a:spLocks noChangeShapeType="1"/>
          </p:cNvSpPr>
          <p:nvPr/>
        </p:nvSpPr>
        <p:spPr bwMode="auto">
          <a:xfrm>
            <a:off x="0" y="0"/>
            <a:ext cx="457200" cy="0"/>
          </a:xfrm>
          <a:prstGeom prst="line">
            <a:avLst/>
          </a:prstGeom>
          <a:noFill/>
          <a:ln w="0">
            <a:solidFill>
              <a:srgbClr val="FEFF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b-NO"/>
          </a:p>
        </p:txBody>
      </p:sp>
      <p:sp>
        <p:nvSpPr>
          <p:cNvPr id="116019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90600" y="1751013"/>
            <a:ext cx="7407275" cy="1462087"/>
          </a:xfrm>
        </p:spPr>
        <p:txBody>
          <a:bodyPr/>
          <a:lstStyle/>
          <a:p>
            <a:r>
              <a:rPr lang="en-US" sz="48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Network layer</a:t>
            </a:r>
          </a:p>
        </p:txBody>
      </p:sp>
      <p:sp>
        <p:nvSpPr>
          <p:cNvPr id="1160198" name="Line 6"/>
          <p:cNvSpPr>
            <a:spLocks noChangeShapeType="1"/>
          </p:cNvSpPr>
          <p:nvPr/>
        </p:nvSpPr>
        <p:spPr bwMode="auto">
          <a:xfrm>
            <a:off x="0" y="0"/>
            <a:ext cx="457200" cy="0"/>
          </a:xfrm>
          <a:prstGeom prst="line">
            <a:avLst/>
          </a:prstGeom>
          <a:noFill/>
          <a:ln w="0">
            <a:solidFill>
              <a:srgbClr val="FEFF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b-NO"/>
          </a:p>
        </p:txBody>
      </p:sp>
      <p:sp>
        <p:nvSpPr>
          <p:cNvPr id="116019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2351088"/>
          </a:xfrm>
        </p:spPr>
        <p:txBody>
          <a:bodyPr/>
          <a:lstStyle/>
          <a:p>
            <a:r>
              <a:rPr lang="en-US" sz="3600" dirty="0">
                <a:latin typeface="Eurostile" panose="020B0504020202050204" pitchFamily="34" charset="77"/>
              </a:rPr>
              <a:t>Routing - repetition</a:t>
            </a:r>
            <a:endParaRPr lang="en-US" dirty="0">
              <a:latin typeface="Comic Sans MS" pitchFamily="66" charset="0"/>
            </a:endParaRPr>
          </a:p>
        </p:txBody>
      </p:sp>
      <p:sp>
        <p:nvSpPr>
          <p:cNvPr id="1160199" name="Line 7"/>
          <p:cNvSpPr>
            <a:spLocks noChangeShapeType="1"/>
          </p:cNvSpPr>
          <p:nvPr/>
        </p:nvSpPr>
        <p:spPr bwMode="auto">
          <a:xfrm>
            <a:off x="0" y="0"/>
            <a:ext cx="457200" cy="0"/>
          </a:xfrm>
          <a:prstGeom prst="line">
            <a:avLst/>
          </a:prstGeom>
          <a:noFill/>
          <a:ln w="0">
            <a:solidFill>
              <a:srgbClr val="FEFF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b-NO"/>
          </a:p>
        </p:txBody>
      </p:sp>
      <p:sp>
        <p:nvSpPr>
          <p:cNvPr id="1160196" name="Text Box 4"/>
          <p:cNvSpPr txBox="1">
            <a:spLocks noChangeArrowheads="1"/>
          </p:cNvSpPr>
          <p:nvPr/>
        </p:nvSpPr>
        <p:spPr bwMode="auto">
          <a:xfrm>
            <a:off x="684213" y="188913"/>
            <a:ext cx="8001685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000" dirty="0">
                <a:solidFill>
                  <a:schemeClr val="tx2"/>
                </a:solidFill>
              </a:rPr>
              <a:t>IN2140:</a:t>
            </a:r>
            <a:br>
              <a:rPr lang="en-US" sz="2000" dirty="0">
                <a:solidFill>
                  <a:schemeClr val="tx2"/>
                </a:solidFill>
              </a:rPr>
            </a:br>
            <a:r>
              <a:rPr lang="en-US" sz="2000" dirty="0">
                <a:solidFill>
                  <a:schemeClr val="tx2"/>
                </a:solidFill>
              </a:rPr>
              <a:t>Introduction to Operating Systems and Data Communication</a:t>
            </a:r>
          </a:p>
        </p:txBody>
      </p:sp>
      <p:sp>
        <p:nvSpPr>
          <p:cNvPr id="1160200" name="Line 8"/>
          <p:cNvSpPr>
            <a:spLocks noChangeShapeType="1"/>
          </p:cNvSpPr>
          <p:nvPr/>
        </p:nvSpPr>
        <p:spPr bwMode="auto">
          <a:xfrm>
            <a:off x="0" y="0"/>
            <a:ext cx="0" cy="457200"/>
          </a:xfrm>
          <a:prstGeom prst="line">
            <a:avLst/>
          </a:prstGeom>
          <a:noFill/>
          <a:ln w="0">
            <a:solidFill>
              <a:srgbClr val="FDFF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859977136"/>
      </p:ext>
    </p:extLst>
  </p:cSld>
  <p:clrMapOvr>
    <a:masterClrMapping/>
  </p:clrMapOvr>
  <p:transition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172" name="Rectangle 20">
            <a:extLst>
              <a:ext uri="{FF2B5EF4-FFF2-40B4-BE49-F238E27FC236}">
                <a16:creationId xmlns:a16="http://schemas.microsoft.com/office/drawing/2014/main" id="{5C496C3D-BC7E-4F44-98C8-CF7F2C978DE9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US" altLang="nb-NO" sz="2400"/>
              <a:t>1. Phase: gather information about the adjacent intermediate systems</a:t>
            </a:r>
          </a:p>
        </p:txBody>
      </p:sp>
      <p:sp>
        <p:nvSpPr>
          <p:cNvPr id="305171" name="Rectangle 19">
            <a:extLst>
              <a:ext uri="{FF2B5EF4-FFF2-40B4-BE49-F238E27FC236}">
                <a16:creationId xmlns:a16="http://schemas.microsoft.com/office/drawing/2014/main" id="{20C960E3-6FD8-8746-A7C6-243693C5F4C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nb-NO"/>
              <a:t>Link State Routing</a:t>
            </a:r>
          </a:p>
        </p:txBody>
      </p:sp>
      <p:grpSp>
        <p:nvGrpSpPr>
          <p:cNvPr id="305242" name="Group 90">
            <a:extLst>
              <a:ext uri="{FF2B5EF4-FFF2-40B4-BE49-F238E27FC236}">
                <a16:creationId xmlns:a16="http://schemas.microsoft.com/office/drawing/2014/main" id="{23DF7270-CA38-7440-990D-0272F1BE7FF8}"/>
              </a:ext>
            </a:extLst>
          </p:cNvPr>
          <p:cNvGrpSpPr>
            <a:grpSpLocks/>
          </p:cNvGrpSpPr>
          <p:nvPr/>
        </p:nvGrpSpPr>
        <p:grpSpPr bwMode="auto">
          <a:xfrm>
            <a:off x="1116013" y="2135188"/>
            <a:ext cx="2770187" cy="1744662"/>
            <a:chOff x="748" y="2705"/>
            <a:chExt cx="1745" cy="1099"/>
          </a:xfrm>
        </p:grpSpPr>
        <p:sp>
          <p:nvSpPr>
            <p:cNvPr id="305154" name="Line 2">
              <a:extLst>
                <a:ext uri="{FF2B5EF4-FFF2-40B4-BE49-F238E27FC236}">
                  <a16:creationId xmlns:a16="http://schemas.microsoft.com/office/drawing/2014/main" id="{FDB7475A-26FC-BF40-A7A8-796A408C247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974" y="3340"/>
              <a:ext cx="0" cy="27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5155" name="Line 3">
              <a:extLst>
                <a:ext uri="{FF2B5EF4-FFF2-40B4-BE49-F238E27FC236}">
                  <a16:creationId xmlns:a16="http://schemas.microsoft.com/office/drawing/2014/main" id="{0AF08744-F518-3F48-9F4A-AF487DC8814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154" y="3340"/>
              <a:ext cx="0" cy="27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305156" name="Group 4">
              <a:extLst>
                <a:ext uri="{FF2B5EF4-FFF2-40B4-BE49-F238E27FC236}">
                  <a16:creationId xmlns:a16="http://schemas.microsoft.com/office/drawing/2014/main" id="{1FCBAFDF-4F8D-DF41-A623-EA89E06BCA5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748" y="3068"/>
              <a:ext cx="1588" cy="544"/>
              <a:chOff x="748" y="3068"/>
              <a:chExt cx="1588" cy="544"/>
            </a:xfrm>
          </p:grpSpPr>
          <p:sp>
            <p:nvSpPr>
              <p:cNvPr id="305157" name="Line 5">
                <a:extLst>
                  <a:ext uri="{FF2B5EF4-FFF2-40B4-BE49-F238E27FC236}">
                    <a16:creationId xmlns:a16="http://schemas.microsoft.com/office/drawing/2014/main" id="{D68CAD45-500D-0E4F-935D-01CB030C395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974" y="3068"/>
                <a:ext cx="0" cy="27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5158" name="Line 6">
                <a:extLst>
                  <a:ext uri="{FF2B5EF4-FFF2-40B4-BE49-F238E27FC236}">
                    <a16:creationId xmlns:a16="http://schemas.microsoft.com/office/drawing/2014/main" id="{502253D0-CB42-2646-B102-825B5476AA9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519" y="3340"/>
                <a:ext cx="0" cy="27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5159" name="Line 7">
                <a:extLst>
                  <a:ext uri="{FF2B5EF4-FFF2-40B4-BE49-F238E27FC236}">
                    <a16:creationId xmlns:a16="http://schemas.microsoft.com/office/drawing/2014/main" id="{2369A326-4923-B941-B04A-690DB9322A2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972" y="3068"/>
                <a:ext cx="182" cy="27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5160" name="Line 8">
                <a:extLst>
                  <a:ext uri="{FF2B5EF4-FFF2-40B4-BE49-F238E27FC236}">
                    <a16:creationId xmlns:a16="http://schemas.microsoft.com/office/drawing/2014/main" id="{E64DE577-3319-C047-B05D-04A74D01EEC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2154" y="3068"/>
                <a:ext cx="182" cy="27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5161" name="Oval 9">
                <a:extLst>
                  <a:ext uri="{FF2B5EF4-FFF2-40B4-BE49-F238E27FC236}">
                    <a16:creationId xmlns:a16="http://schemas.microsoft.com/office/drawing/2014/main" id="{A31E1C7F-E6C8-9046-804B-249125516E2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29" y="3294"/>
                <a:ext cx="91" cy="90"/>
              </a:xfrm>
              <a:prstGeom prst="ellipse">
                <a:avLst/>
              </a:prstGeom>
              <a:solidFill>
                <a:schemeClr val="bg1"/>
              </a:solidFill>
              <a:ln w="9525" algn="ctr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5162" name="Text Box 10">
                <a:extLst>
                  <a:ext uri="{FF2B5EF4-FFF2-40B4-BE49-F238E27FC236}">
                    <a16:creationId xmlns:a16="http://schemas.microsoft.com/office/drawing/2014/main" id="{809865B3-5C83-D84E-B985-672281E63EC5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748" y="3249"/>
                <a:ext cx="183" cy="19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1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altLang="nb-NO" sz="1400">
                    <a:solidFill>
                      <a:schemeClr val="folHlink"/>
                    </a:solidFill>
                  </a:rPr>
                  <a:t>A</a:t>
                </a:r>
              </a:p>
            </p:txBody>
          </p:sp>
          <p:sp>
            <p:nvSpPr>
              <p:cNvPr id="305163" name="Oval 11">
                <a:extLst>
                  <a:ext uri="{FF2B5EF4-FFF2-40B4-BE49-F238E27FC236}">
                    <a16:creationId xmlns:a16="http://schemas.microsoft.com/office/drawing/2014/main" id="{D5FB55DF-1F9B-D74A-930D-B603657BA04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08" y="3294"/>
                <a:ext cx="91" cy="90"/>
              </a:xfrm>
              <a:prstGeom prst="ellipse">
                <a:avLst/>
              </a:prstGeom>
              <a:solidFill>
                <a:schemeClr val="bg1"/>
              </a:solidFill>
              <a:ln w="9525" algn="ctr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5164" name="Text Box 12">
                <a:extLst>
                  <a:ext uri="{FF2B5EF4-FFF2-40B4-BE49-F238E27FC236}">
                    <a16:creationId xmlns:a16="http://schemas.microsoft.com/office/drawing/2014/main" id="{EFC56825-E227-0C48-A500-153F64ECA28E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972" y="3249"/>
                <a:ext cx="174" cy="19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1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altLang="nb-NO" sz="1400">
                    <a:solidFill>
                      <a:schemeClr val="folHlink"/>
                    </a:solidFill>
                  </a:rPr>
                  <a:t>F</a:t>
                </a:r>
              </a:p>
            </p:txBody>
          </p:sp>
        </p:grpSp>
        <p:sp>
          <p:nvSpPr>
            <p:cNvPr id="305165" name="Line 13">
              <a:extLst>
                <a:ext uri="{FF2B5EF4-FFF2-40B4-BE49-F238E27FC236}">
                  <a16:creationId xmlns:a16="http://schemas.microsoft.com/office/drawing/2014/main" id="{A1D287BC-404D-9748-BC3E-A2D3276CDE3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972" y="3068"/>
              <a:ext cx="363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5166" name="Line 14">
              <a:extLst>
                <a:ext uri="{FF2B5EF4-FFF2-40B4-BE49-F238E27FC236}">
                  <a16:creationId xmlns:a16="http://schemas.microsoft.com/office/drawing/2014/main" id="{723AA095-D986-B942-9CC0-3C21AB2B101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337" y="3068"/>
              <a:ext cx="182" cy="27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5167" name="Line 15">
              <a:extLst>
                <a:ext uri="{FF2B5EF4-FFF2-40B4-BE49-F238E27FC236}">
                  <a16:creationId xmlns:a16="http://schemas.microsoft.com/office/drawing/2014/main" id="{C27FEE92-C099-4745-8EB4-2CAEA073F5F7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519" y="3068"/>
              <a:ext cx="182" cy="27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5168" name="Line 16">
              <a:extLst>
                <a:ext uri="{FF2B5EF4-FFF2-40B4-BE49-F238E27FC236}">
                  <a16:creationId xmlns:a16="http://schemas.microsoft.com/office/drawing/2014/main" id="{CEE4EA17-CDBC-DD40-A781-EF3F1A54A043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972" y="2795"/>
              <a:ext cx="182" cy="27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5169" name="Line 17">
              <a:extLst>
                <a:ext uri="{FF2B5EF4-FFF2-40B4-BE49-F238E27FC236}">
                  <a16:creationId xmlns:a16="http://schemas.microsoft.com/office/drawing/2014/main" id="{63805A51-503A-004F-A31D-8E306F6CF6B3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2154" y="2795"/>
              <a:ext cx="182" cy="27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5170" name="Line 18">
              <a:extLst>
                <a:ext uri="{FF2B5EF4-FFF2-40B4-BE49-F238E27FC236}">
                  <a16:creationId xmlns:a16="http://schemas.microsoft.com/office/drawing/2014/main" id="{7DB4A803-5B00-F84B-AAED-92B802F0C97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93" y="3612"/>
              <a:ext cx="154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5173" name="Oval 21">
              <a:extLst>
                <a:ext uri="{FF2B5EF4-FFF2-40B4-BE49-F238E27FC236}">
                  <a16:creationId xmlns:a16="http://schemas.microsoft.com/office/drawing/2014/main" id="{0A711328-76A9-6946-BFA6-D7508D2D605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29" y="3022"/>
              <a:ext cx="91" cy="90"/>
            </a:xfrm>
            <a:prstGeom prst="ellipse">
              <a:avLst/>
            </a:prstGeom>
            <a:solidFill>
              <a:schemeClr val="bg1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5174" name="Text Box 22">
              <a:extLst>
                <a:ext uri="{FF2B5EF4-FFF2-40B4-BE49-F238E27FC236}">
                  <a16:creationId xmlns:a16="http://schemas.microsoft.com/office/drawing/2014/main" id="{B714DFB5-FAE4-CD4E-9F0B-2C9CBB456FF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48" y="2977"/>
              <a:ext cx="182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nb-NO" sz="1400">
                  <a:solidFill>
                    <a:schemeClr val="folHlink"/>
                  </a:solidFill>
                </a:rPr>
                <a:t>B</a:t>
              </a:r>
            </a:p>
          </p:txBody>
        </p:sp>
        <p:sp>
          <p:nvSpPr>
            <p:cNvPr id="305175" name="Text Box 23">
              <a:extLst>
                <a:ext uri="{FF2B5EF4-FFF2-40B4-BE49-F238E27FC236}">
                  <a16:creationId xmlns:a16="http://schemas.microsoft.com/office/drawing/2014/main" id="{1FB61ED6-35D5-0E4F-8613-37D13D455FB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292" y="3249"/>
              <a:ext cx="183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nb-NO" sz="1400">
                  <a:solidFill>
                    <a:schemeClr val="folHlink"/>
                  </a:solidFill>
                </a:rPr>
                <a:t>C</a:t>
              </a:r>
            </a:p>
          </p:txBody>
        </p:sp>
        <p:sp>
          <p:nvSpPr>
            <p:cNvPr id="305176" name="Text Box 24">
              <a:extLst>
                <a:ext uri="{FF2B5EF4-FFF2-40B4-BE49-F238E27FC236}">
                  <a16:creationId xmlns:a16="http://schemas.microsoft.com/office/drawing/2014/main" id="{81D42B55-2B93-5D43-B970-3250965DFE8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368" y="3612"/>
              <a:ext cx="314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nb-NO" sz="1400">
                  <a:solidFill>
                    <a:schemeClr val="folHlink"/>
                  </a:solidFill>
                </a:rPr>
                <a:t>LAN</a:t>
              </a:r>
            </a:p>
          </p:txBody>
        </p:sp>
        <p:sp>
          <p:nvSpPr>
            <p:cNvPr id="305177" name="Oval 25">
              <a:extLst>
                <a:ext uri="{FF2B5EF4-FFF2-40B4-BE49-F238E27FC236}">
                  <a16:creationId xmlns:a16="http://schemas.microsoft.com/office/drawing/2014/main" id="{AAEFBA59-EFB8-854D-80EB-B0B90B511B8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73" y="3294"/>
              <a:ext cx="91" cy="90"/>
            </a:xfrm>
            <a:prstGeom prst="ellipse">
              <a:avLst/>
            </a:prstGeom>
            <a:solidFill>
              <a:schemeClr val="bg1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5178" name="Oval 26">
              <a:extLst>
                <a:ext uri="{FF2B5EF4-FFF2-40B4-BE49-F238E27FC236}">
                  <a16:creationId xmlns:a16="http://schemas.microsoft.com/office/drawing/2014/main" id="{8EEF3579-6035-A340-99A5-0F540BD496F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92" y="3022"/>
              <a:ext cx="91" cy="90"/>
            </a:xfrm>
            <a:prstGeom prst="ellipse">
              <a:avLst/>
            </a:prstGeom>
            <a:solidFill>
              <a:schemeClr val="bg1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5179" name="Oval 27">
              <a:extLst>
                <a:ext uri="{FF2B5EF4-FFF2-40B4-BE49-F238E27FC236}">
                  <a16:creationId xmlns:a16="http://schemas.microsoft.com/office/drawing/2014/main" id="{27BF0341-B60C-FF47-88D9-ABDF3E4D6D6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55" y="3022"/>
              <a:ext cx="91" cy="90"/>
            </a:xfrm>
            <a:prstGeom prst="ellipse">
              <a:avLst/>
            </a:prstGeom>
            <a:solidFill>
              <a:schemeClr val="bg1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5180" name="Oval 28">
              <a:extLst>
                <a:ext uri="{FF2B5EF4-FFF2-40B4-BE49-F238E27FC236}">
                  <a16:creationId xmlns:a16="http://schemas.microsoft.com/office/drawing/2014/main" id="{1F35A10B-62CC-1C4A-93F3-5F3956E3E47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27" y="3022"/>
              <a:ext cx="91" cy="90"/>
            </a:xfrm>
            <a:prstGeom prst="ellipse">
              <a:avLst/>
            </a:prstGeom>
            <a:solidFill>
              <a:schemeClr val="bg1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5181" name="Oval 29">
              <a:extLst>
                <a:ext uri="{FF2B5EF4-FFF2-40B4-BE49-F238E27FC236}">
                  <a16:creationId xmlns:a16="http://schemas.microsoft.com/office/drawing/2014/main" id="{2459A1D3-65B0-AA45-A6CA-A0425729E4E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90" y="3022"/>
              <a:ext cx="91" cy="90"/>
            </a:xfrm>
            <a:prstGeom prst="ellipse">
              <a:avLst/>
            </a:prstGeom>
            <a:solidFill>
              <a:schemeClr val="bg1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5182" name="Oval 30">
              <a:extLst>
                <a:ext uri="{FF2B5EF4-FFF2-40B4-BE49-F238E27FC236}">
                  <a16:creationId xmlns:a16="http://schemas.microsoft.com/office/drawing/2014/main" id="{FF385C4F-3053-6A44-9544-B4C1072439D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08" y="2750"/>
              <a:ext cx="91" cy="90"/>
            </a:xfrm>
            <a:prstGeom prst="ellipse">
              <a:avLst/>
            </a:prstGeom>
            <a:solidFill>
              <a:schemeClr val="bg1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5183" name="Text Box 31">
              <a:extLst>
                <a:ext uri="{FF2B5EF4-FFF2-40B4-BE49-F238E27FC236}">
                  <a16:creationId xmlns:a16="http://schemas.microsoft.com/office/drawing/2014/main" id="{72A043B3-3E6D-A447-BC34-FE2CB09DD32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243" y="2841"/>
              <a:ext cx="192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nb-NO" sz="1400">
                  <a:solidFill>
                    <a:schemeClr val="folHlink"/>
                  </a:solidFill>
                </a:rPr>
                <a:t>D</a:t>
              </a:r>
            </a:p>
          </p:txBody>
        </p:sp>
        <p:sp>
          <p:nvSpPr>
            <p:cNvPr id="305184" name="Text Box 32">
              <a:extLst>
                <a:ext uri="{FF2B5EF4-FFF2-40B4-BE49-F238E27FC236}">
                  <a16:creationId xmlns:a16="http://schemas.microsoft.com/office/drawing/2014/main" id="{B94FD5B8-9A76-6A40-9CE4-FF9D87EDDA7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609" y="2841"/>
              <a:ext cx="179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nb-NO" sz="1400">
                  <a:solidFill>
                    <a:schemeClr val="folHlink"/>
                  </a:solidFill>
                </a:rPr>
                <a:t>E</a:t>
              </a:r>
            </a:p>
          </p:txBody>
        </p:sp>
        <p:sp>
          <p:nvSpPr>
            <p:cNvPr id="305185" name="Text Box 33">
              <a:extLst>
                <a:ext uri="{FF2B5EF4-FFF2-40B4-BE49-F238E27FC236}">
                  <a16:creationId xmlns:a16="http://schemas.microsoft.com/office/drawing/2014/main" id="{B690253F-23A9-CD42-AB50-BC92DA8A0AA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836" y="2886"/>
              <a:ext cx="191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nb-NO" sz="1400">
                  <a:solidFill>
                    <a:schemeClr val="folHlink"/>
                  </a:solidFill>
                </a:rPr>
                <a:t>G</a:t>
              </a:r>
            </a:p>
          </p:txBody>
        </p:sp>
        <p:sp>
          <p:nvSpPr>
            <p:cNvPr id="305186" name="Text Box 34">
              <a:extLst>
                <a:ext uri="{FF2B5EF4-FFF2-40B4-BE49-F238E27FC236}">
                  <a16:creationId xmlns:a16="http://schemas.microsoft.com/office/drawing/2014/main" id="{1259786D-C476-5E49-B12E-6303CF8E3FC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199" y="2705"/>
              <a:ext cx="192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nb-NO" sz="1400">
                  <a:solidFill>
                    <a:schemeClr val="folHlink"/>
                  </a:solidFill>
                </a:rPr>
                <a:t>H</a:t>
              </a:r>
            </a:p>
          </p:txBody>
        </p:sp>
        <p:sp>
          <p:nvSpPr>
            <p:cNvPr id="305187" name="Text Box 35">
              <a:extLst>
                <a:ext uri="{FF2B5EF4-FFF2-40B4-BE49-F238E27FC236}">
                  <a16:creationId xmlns:a16="http://schemas.microsoft.com/office/drawing/2014/main" id="{36806290-80AC-344D-BB4D-984711A93B5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335" y="2977"/>
              <a:ext cx="158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nb-NO" sz="1400">
                  <a:solidFill>
                    <a:schemeClr val="folHlink"/>
                  </a:solidFill>
                </a:rPr>
                <a:t>I</a:t>
              </a:r>
            </a:p>
          </p:txBody>
        </p:sp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5CD82538-C758-6C48-B9FA-57F71A63AC62}"/>
              </a:ext>
            </a:extLst>
          </p:cNvPr>
          <p:cNvGrpSpPr/>
          <p:nvPr/>
        </p:nvGrpSpPr>
        <p:grpSpPr>
          <a:xfrm>
            <a:off x="5508625" y="2133600"/>
            <a:ext cx="2770188" cy="1600200"/>
            <a:chOff x="5508625" y="2133600"/>
            <a:chExt cx="2770188" cy="1600200"/>
          </a:xfrm>
        </p:grpSpPr>
        <p:grpSp>
          <p:nvGrpSpPr>
            <p:cNvPr id="305243" name="Group 91">
              <a:extLst>
                <a:ext uri="{FF2B5EF4-FFF2-40B4-BE49-F238E27FC236}">
                  <a16:creationId xmlns:a16="http://schemas.microsoft.com/office/drawing/2014/main" id="{74B8A6F5-E59C-AD4D-BD17-FEE6FF819FF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508625" y="2133600"/>
              <a:ext cx="2770188" cy="1600200"/>
              <a:chOff x="3515" y="2704"/>
              <a:chExt cx="1745" cy="1008"/>
            </a:xfrm>
          </p:grpSpPr>
          <p:grpSp>
            <p:nvGrpSpPr>
              <p:cNvPr id="305238" name="Group 86">
                <a:extLst>
                  <a:ext uri="{FF2B5EF4-FFF2-40B4-BE49-F238E27FC236}">
                    <a16:creationId xmlns:a16="http://schemas.microsoft.com/office/drawing/2014/main" id="{4E50551A-E419-1E4D-B386-9B5715415491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742" y="3339"/>
                <a:ext cx="1179" cy="272"/>
                <a:chOff x="3742" y="3294"/>
                <a:chExt cx="1179" cy="272"/>
              </a:xfrm>
            </p:grpSpPr>
            <p:sp>
              <p:nvSpPr>
                <p:cNvPr id="305235" name="Line 83">
                  <a:extLst>
                    <a:ext uri="{FF2B5EF4-FFF2-40B4-BE49-F238E27FC236}">
                      <a16:creationId xmlns:a16="http://schemas.microsoft.com/office/drawing/2014/main" id="{D1021003-5408-194A-98C8-3B83EE2FEC4E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3742" y="3294"/>
                  <a:ext cx="544" cy="27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05236" name="Line 84">
                  <a:extLst>
                    <a:ext uri="{FF2B5EF4-FFF2-40B4-BE49-F238E27FC236}">
                      <a16:creationId xmlns:a16="http://schemas.microsoft.com/office/drawing/2014/main" id="{C7B2DE0A-E831-1E40-A29B-38957D3EDFB2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4286" y="3294"/>
                  <a:ext cx="635" cy="27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05237" name="Line 85">
                  <a:extLst>
                    <a:ext uri="{FF2B5EF4-FFF2-40B4-BE49-F238E27FC236}">
                      <a16:creationId xmlns:a16="http://schemas.microsoft.com/office/drawing/2014/main" id="{6359C219-D56C-A84A-B648-2B6FCB0CB8CA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742" y="3566"/>
                  <a:ext cx="1179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305203" name="Line 51">
                <a:extLst>
                  <a:ext uri="{FF2B5EF4-FFF2-40B4-BE49-F238E27FC236}">
                    <a16:creationId xmlns:a16="http://schemas.microsoft.com/office/drawing/2014/main" id="{D78074E8-CA07-5E46-8CB5-B12958672A9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741" y="3339"/>
                <a:ext cx="0" cy="27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5206" name="Line 54">
                <a:extLst>
                  <a:ext uri="{FF2B5EF4-FFF2-40B4-BE49-F238E27FC236}">
                    <a16:creationId xmlns:a16="http://schemas.microsoft.com/office/drawing/2014/main" id="{D5805BCF-43EF-9149-88E3-7EB5391F7ED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741" y="3067"/>
                <a:ext cx="0" cy="27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5208" name="Line 56">
                <a:extLst>
                  <a:ext uri="{FF2B5EF4-FFF2-40B4-BE49-F238E27FC236}">
                    <a16:creationId xmlns:a16="http://schemas.microsoft.com/office/drawing/2014/main" id="{E282810D-80F8-E547-B09E-BC527284AC7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739" y="3067"/>
                <a:ext cx="182" cy="54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5209" name="Line 57">
                <a:extLst>
                  <a:ext uri="{FF2B5EF4-FFF2-40B4-BE49-F238E27FC236}">
                    <a16:creationId xmlns:a16="http://schemas.microsoft.com/office/drawing/2014/main" id="{A98AC68F-0F10-7648-8F10-A25FB6AF797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4921" y="3067"/>
                <a:ext cx="182" cy="54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5210" name="Oval 58">
                <a:extLst>
                  <a:ext uri="{FF2B5EF4-FFF2-40B4-BE49-F238E27FC236}">
                    <a16:creationId xmlns:a16="http://schemas.microsoft.com/office/drawing/2014/main" id="{951F2D60-FD0B-8F4F-8DCB-D6376D77C67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696" y="3566"/>
                <a:ext cx="91" cy="90"/>
              </a:xfrm>
              <a:prstGeom prst="ellipse">
                <a:avLst/>
              </a:prstGeom>
              <a:solidFill>
                <a:schemeClr val="bg1"/>
              </a:solidFill>
              <a:ln w="9525" algn="ctr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5211" name="Text Box 59">
                <a:extLst>
                  <a:ext uri="{FF2B5EF4-FFF2-40B4-BE49-F238E27FC236}">
                    <a16:creationId xmlns:a16="http://schemas.microsoft.com/office/drawing/2014/main" id="{1463E5EC-43F9-B049-B33E-322D00EDD0A6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515" y="3248"/>
                <a:ext cx="183" cy="19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1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altLang="nb-NO" sz="1400">
                    <a:solidFill>
                      <a:schemeClr val="folHlink"/>
                    </a:solidFill>
                  </a:rPr>
                  <a:t>A</a:t>
                </a:r>
              </a:p>
            </p:txBody>
          </p:sp>
          <p:sp>
            <p:nvSpPr>
              <p:cNvPr id="305212" name="Oval 60">
                <a:extLst>
                  <a:ext uri="{FF2B5EF4-FFF2-40B4-BE49-F238E27FC236}">
                    <a16:creationId xmlns:a16="http://schemas.microsoft.com/office/drawing/2014/main" id="{9A177F49-B4D9-204A-AD47-F34C81D0095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76" y="3566"/>
                <a:ext cx="91" cy="90"/>
              </a:xfrm>
              <a:prstGeom prst="ellipse">
                <a:avLst/>
              </a:prstGeom>
              <a:solidFill>
                <a:schemeClr val="bg1"/>
              </a:solidFill>
              <a:ln w="9525" algn="ctr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5213" name="Text Box 61">
                <a:extLst>
                  <a:ext uri="{FF2B5EF4-FFF2-40B4-BE49-F238E27FC236}">
                    <a16:creationId xmlns:a16="http://schemas.microsoft.com/office/drawing/2014/main" id="{1C7B4C5D-EF73-3443-8E3E-7748E44D69EB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967" y="3520"/>
                <a:ext cx="174" cy="19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1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altLang="nb-NO" sz="1400">
                    <a:solidFill>
                      <a:schemeClr val="folHlink"/>
                    </a:solidFill>
                  </a:rPr>
                  <a:t>F</a:t>
                </a:r>
              </a:p>
            </p:txBody>
          </p:sp>
          <p:sp>
            <p:nvSpPr>
              <p:cNvPr id="305214" name="Line 62">
                <a:extLst>
                  <a:ext uri="{FF2B5EF4-FFF2-40B4-BE49-F238E27FC236}">
                    <a16:creationId xmlns:a16="http://schemas.microsoft.com/office/drawing/2014/main" id="{BA81256D-FE5E-E84A-9DAA-D685C7EDF88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739" y="3067"/>
                <a:ext cx="363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5215" name="Line 63">
                <a:extLst>
                  <a:ext uri="{FF2B5EF4-FFF2-40B4-BE49-F238E27FC236}">
                    <a16:creationId xmlns:a16="http://schemas.microsoft.com/office/drawing/2014/main" id="{DF0A2F22-2626-7B49-8C5C-5AB68D327DC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104" y="3067"/>
                <a:ext cx="182" cy="27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5216" name="Line 64">
                <a:extLst>
                  <a:ext uri="{FF2B5EF4-FFF2-40B4-BE49-F238E27FC236}">
                    <a16:creationId xmlns:a16="http://schemas.microsoft.com/office/drawing/2014/main" id="{63C82639-D921-3347-A480-C33AC7C7BF9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4286" y="3067"/>
                <a:ext cx="182" cy="27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5217" name="Line 65">
                <a:extLst>
                  <a:ext uri="{FF2B5EF4-FFF2-40B4-BE49-F238E27FC236}">
                    <a16:creationId xmlns:a16="http://schemas.microsoft.com/office/drawing/2014/main" id="{34291280-0167-6740-9EAE-EC0A513100C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4739" y="2794"/>
                <a:ext cx="182" cy="27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5218" name="Line 66">
                <a:extLst>
                  <a:ext uri="{FF2B5EF4-FFF2-40B4-BE49-F238E27FC236}">
                    <a16:creationId xmlns:a16="http://schemas.microsoft.com/office/drawing/2014/main" id="{8BE19762-2379-A148-A111-ECA3CAB3588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4921" y="2794"/>
                <a:ext cx="182" cy="27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5220" name="Oval 68">
                <a:extLst>
                  <a:ext uri="{FF2B5EF4-FFF2-40B4-BE49-F238E27FC236}">
                    <a16:creationId xmlns:a16="http://schemas.microsoft.com/office/drawing/2014/main" id="{8AFD86D1-BD57-D846-984A-3835FBF8D49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696" y="3021"/>
                <a:ext cx="91" cy="90"/>
              </a:xfrm>
              <a:prstGeom prst="ellipse">
                <a:avLst/>
              </a:prstGeom>
              <a:solidFill>
                <a:schemeClr val="bg1"/>
              </a:solidFill>
              <a:ln w="9525" algn="ctr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5221" name="Text Box 69">
                <a:extLst>
                  <a:ext uri="{FF2B5EF4-FFF2-40B4-BE49-F238E27FC236}">
                    <a16:creationId xmlns:a16="http://schemas.microsoft.com/office/drawing/2014/main" id="{88E5752D-E7C1-CD4A-8F50-BE94A41E9521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515" y="2976"/>
                <a:ext cx="182" cy="19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1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altLang="nb-NO" sz="1400">
                    <a:solidFill>
                      <a:schemeClr val="folHlink"/>
                    </a:solidFill>
                  </a:rPr>
                  <a:t>B</a:t>
                </a:r>
              </a:p>
            </p:txBody>
          </p:sp>
          <p:sp>
            <p:nvSpPr>
              <p:cNvPr id="305222" name="Text Box 70">
                <a:extLst>
                  <a:ext uri="{FF2B5EF4-FFF2-40B4-BE49-F238E27FC236}">
                    <a16:creationId xmlns:a16="http://schemas.microsoft.com/office/drawing/2014/main" id="{A3F9C11E-73C0-4B4F-95A9-81070C11C393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059" y="3248"/>
                <a:ext cx="183" cy="19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1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altLang="nb-NO" sz="1400">
                    <a:solidFill>
                      <a:schemeClr val="folHlink"/>
                    </a:solidFill>
                  </a:rPr>
                  <a:t>C</a:t>
                </a:r>
              </a:p>
            </p:txBody>
          </p:sp>
          <p:sp>
            <p:nvSpPr>
              <p:cNvPr id="305224" name="Oval 72">
                <a:extLst>
                  <a:ext uri="{FF2B5EF4-FFF2-40B4-BE49-F238E27FC236}">
                    <a16:creationId xmlns:a16="http://schemas.microsoft.com/office/drawing/2014/main" id="{F638DFE2-3658-974B-9BDE-2E5B1C1C7E2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240" y="3293"/>
                <a:ext cx="91" cy="90"/>
              </a:xfrm>
              <a:prstGeom prst="ellipse">
                <a:avLst/>
              </a:prstGeom>
              <a:solidFill>
                <a:schemeClr val="bg1"/>
              </a:solidFill>
              <a:ln w="9525" algn="ctr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5225" name="Oval 73">
                <a:extLst>
                  <a:ext uri="{FF2B5EF4-FFF2-40B4-BE49-F238E27FC236}">
                    <a16:creationId xmlns:a16="http://schemas.microsoft.com/office/drawing/2014/main" id="{A2F95A24-A461-964B-86C2-EAEDDDD6D3E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059" y="3021"/>
                <a:ext cx="91" cy="90"/>
              </a:xfrm>
              <a:prstGeom prst="ellipse">
                <a:avLst/>
              </a:prstGeom>
              <a:solidFill>
                <a:schemeClr val="bg1"/>
              </a:solidFill>
              <a:ln w="9525" algn="ctr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5226" name="Oval 74">
                <a:extLst>
                  <a:ext uri="{FF2B5EF4-FFF2-40B4-BE49-F238E27FC236}">
                    <a16:creationId xmlns:a16="http://schemas.microsoft.com/office/drawing/2014/main" id="{EBA2766B-B8C8-7941-B158-084393CF0CE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422" y="3021"/>
                <a:ext cx="91" cy="90"/>
              </a:xfrm>
              <a:prstGeom prst="ellipse">
                <a:avLst/>
              </a:prstGeom>
              <a:solidFill>
                <a:schemeClr val="bg1"/>
              </a:solidFill>
              <a:ln w="9525" algn="ctr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5227" name="Oval 75">
                <a:extLst>
                  <a:ext uri="{FF2B5EF4-FFF2-40B4-BE49-F238E27FC236}">
                    <a16:creationId xmlns:a16="http://schemas.microsoft.com/office/drawing/2014/main" id="{C62256FB-3CC8-9C47-BD3E-F6C7DD2F63F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694" y="3021"/>
                <a:ext cx="91" cy="90"/>
              </a:xfrm>
              <a:prstGeom prst="ellipse">
                <a:avLst/>
              </a:prstGeom>
              <a:solidFill>
                <a:schemeClr val="bg1"/>
              </a:solidFill>
              <a:ln w="9525" algn="ctr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5228" name="Oval 76">
                <a:extLst>
                  <a:ext uri="{FF2B5EF4-FFF2-40B4-BE49-F238E27FC236}">
                    <a16:creationId xmlns:a16="http://schemas.microsoft.com/office/drawing/2014/main" id="{F9B19B72-6EC1-3C45-9258-0D3A9B33515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057" y="3021"/>
                <a:ext cx="91" cy="90"/>
              </a:xfrm>
              <a:prstGeom prst="ellipse">
                <a:avLst/>
              </a:prstGeom>
              <a:solidFill>
                <a:schemeClr val="bg1"/>
              </a:solidFill>
              <a:ln w="9525" algn="ctr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5230" name="Text Box 78">
                <a:extLst>
                  <a:ext uri="{FF2B5EF4-FFF2-40B4-BE49-F238E27FC236}">
                    <a16:creationId xmlns:a16="http://schemas.microsoft.com/office/drawing/2014/main" id="{4C626FB2-381D-3F45-BEA1-7D5D43624D0D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010" y="2840"/>
                <a:ext cx="192" cy="19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1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altLang="nb-NO" sz="1400">
                    <a:solidFill>
                      <a:schemeClr val="folHlink"/>
                    </a:solidFill>
                  </a:rPr>
                  <a:t>D</a:t>
                </a:r>
              </a:p>
            </p:txBody>
          </p:sp>
          <p:sp>
            <p:nvSpPr>
              <p:cNvPr id="305231" name="Text Box 79">
                <a:extLst>
                  <a:ext uri="{FF2B5EF4-FFF2-40B4-BE49-F238E27FC236}">
                    <a16:creationId xmlns:a16="http://schemas.microsoft.com/office/drawing/2014/main" id="{A0DD893D-A9AC-F243-9877-8870FA904E62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376" y="2840"/>
                <a:ext cx="179" cy="19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1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altLang="nb-NO" sz="1400">
                    <a:solidFill>
                      <a:schemeClr val="folHlink"/>
                    </a:solidFill>
                  </a:rPr>
                  <a:t>E</a:t>
                </a:r>
              </a:p>
            </p:txBody>
          </p:sp>
          <p:sp>
            <p:nvSpPr>
              <p:cNvPr id="305232" name="Text Box 80">
                <a:extLst>
                  <a:ext uri="{FF2B5EF4-FFF2-40B4-BE49-F238E27FC236}">
                    <a16:creationId xmlns:a16="http://schemas.microsoft.com/office/drawing/2014/main" id="{93D1A3CA-3585-0642-9512-C1F02CBB4CA1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603" y="2885"/>
                <a:ext cx="191" cy="19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1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altLang="nb-NO" sz="1400">
                    <a:solidFill>
                      <a:schemeClr val="folHlink"/>
                    </a:solidFill>
                  </a:rPr>
                  <a:t>G</a:t>
                </a:r>
              </a:p>
            </p:txBody>
          </p:sp>
          <p:sp>
            <p:nvSpPr>
              <p:cNvPr id="305233" name="Text Box 81">
                <a:extLst>
                  <a:ext uri="{FF2B5EF4-FFF2-40B4-BE49-F238E27FC236}">
                    <a16:creationId xmlns:a16="http://schemas.microsoft.com/office/drawing/2014/main" id="{A49415F4-7432-4448-9375-4EA083C557FC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966" y="2704"/>
                <a:ext cx="192" cy="19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1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altLang="nb-NO" sz="1400">
                    <a:solidFill>
                      <a:schemeClr val="folHlink"/>
                    </a:solidFill>
                  </a:rPr>
                  <a:t>H</a:t>
                </a:r>
              </a:p>
            </p:txBody>
          </p:sp>
          <p:sp>
            <p:nvSpPr>
              <p:cNvPr id="305234" name="Text Box 82">
                <a:extLst>
                  <a:ext uri="{FF2B5EF4-FFF2-40B4-BE49-F238E27FC236}">
                    <a16:creationId xmlns:a16="http://schemas.microsoft.com/office/drawing/2014/main" id="{1105052D-2CE2-8242-BB06-89C5ED7512B1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102" y="2976"/>
                <a:ext cx="158" cy="19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1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altLang="nb-NO" sz="1400">
                    <a:solidFill>
                      <a:schemeClr val="folHlink"/>
                    </a:solidFill>
                  </a:rPr>
                  <a:t>I</a:t>
                </a:r>
              </a:p>
            </p:txBody>
          </p:sp>
        </p:grpSp>
        <p:sp>
          <p:nvSpPr>
            <p:cNvPr id="68" name="Oval 131">
              <a:extLst>
                <a:ext uri="{FF2B5EF4-FFF2-40B4-BE49-F238E27FC236}">
                  <a16:creationId xmlns:a16="http://schemas.microsoft.com/office/drawing/2014/main" id="{DBA8BB3C-C6E2-3C47-A81D-30576F867D5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667626" y="2205038"/>
              <a:ext cx="144463" cy="142875"/>
            </a:xfrm>
            <a:prstGeom prst="ellipse">
              <a:avLst/>
            </a:prstGeom>
            <a:solidFill>
              <a:schemeClr val="bg1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5366260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179" name="Rectangle 3">
            <a:extLst>
              <a:ext uri="{FF2B5EF4-FFF2-40B4-BE49-F238E27FC236}">
                <a16:creationId xmlns:a16="http://schemas.microsoft.com/office/drawing/2014/main" id="{45782DA2-43D4-A441-BB4E-AEAC1E569F4E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07504" y="866776"/>
            <a:ext cx="8928992" cy="1065212"/>
          </a:xfrm>
        </p:spPr>
        <p:txBody>
          <a:bodyPr/>
          <a:lstStyle/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US" altLang="nb-NO" sz="2400" dirty="0"/>
              <a:t>1. Phase: gather information about the adjacent intermediate systems</a:t>
            </a:r>
          </a:p>
        </p:txBody>
      </p:sp>
      <p:sp>
        <p:nvSpPr>
          <p:cNvPr id="306178" name="Rectangle 2">
            <a:extLst>
              <a:ext uri="{FF2B5EF4-FFF2-40B4-BE49-F238E27FC236}">
                <a16:creationId xmlns:a16="http://schemas.microsoft.com/office/drawing/2014/main" id="{C87CAC4E-EC6C-0B49-998D-BD571345E16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nb-NO"/>
              <a:t>Link State Routing</a:t>
            </a:r>
          </a:p>
        </p:txBody>
      </p:sp>
      <p:grpSp>
        <p:nvGrpSpPr>
          <p:cNvPr id="306245" name="Group 69">
            <a:extLst>
              <a:ext uri="{FF2B5EF4-FFF2-40B4-BE49-F238E27FC236}">
                <a16:creationId xmlns:a16="http://schemas.microsoft.com/office/drawing/2014/main" id="{77B18B4C-5F74-4D44-9D95-6E4783D98DE7}"/>
              </a:ext>
            </a:extLst>
          </p:cNvPr>
          <p:cNvGrpSpPr>
            <a:grpSpLocks/>
          </p:cNvGrpSpPr>
          <p:nvPr/>
        </p:nvGrpSpPr>
        <p:grpSpPr bwMode="auto">
          <a:xfrm>
            <a:off x="1116013" y="2133600"/>
            <a:ext cx="7162800" cy="1817688"/>
            <a:chOff x="748" y="2704"/>
            <a:chExt cx="4512" cy="1145"/>
          </a:xfrm>
        </p:grpSpPr>
        <p:grpSp>
          <p:nvGrpSpPr>
            <p:cNvPr id="306246" name="Group 70">
              <a:extLst>
                <a:ext uri="{FF2B5EF4-FFF2-40B4-BE49-F238E27FC236}">
                  <a16:creationId xmlns:a16="http://schemas.microsoft.com/office/drawing/2014/main" id="{CFB8427A-4888-E446-89BD-1F33289B072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748" y="2705"/>
              <a:ext cx="1745" cy="1099"/>
              <a:chOff x="748" y="2705"/>
              <a:chExt cx="1745" cy="1099"/>
            </a:xfrm>
          </p:grpSpPr>
          <p:sp>
            <p:nvSpPr>
              <p:cNvPr id="306247" name="Line 71">
                <a:extLst>
                  <a:ext uri="{FF2B5EF4-FFF2-40B4-BE49-F238E27FC236}">
                    <a16:creationId xmlns:a16="http://schemas.microsoft.com/office/drawing/2014/main" id="{E0481989-AAA6-C745-8AD9-C483A525C9D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974" y="3340"/>
                <a:ext cx="0" cy="27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6248" name="Line 72">
                <a:extLst>
                  <a:ext uri="{FF2B5EF4-FFF2-40B4-BE49-F238E27FC236}">
                    <a16:creationId xmlns:a16="http://schemas.microsoft.com/office/drawing/2014/main" id="{09A29008-B226-3947-96BA-03C74A25F95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154" y="3340"/>
                <a:ext cx="0" cy="27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306249" name="Group 73">
                <a:extLst>
                  <a:ext uri="{FF2B5EF4-FFF2-40B4-BE49-F238E27FC236}">
                    <a16:creationId xmlns:a16="http://schemas.microsoft.com/office/drawing/2014/main" id="{2F9BFB7E-AC76-E941-A316-AEEB5182DA19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748" y="3068"/>
                <a:ext cx="1588" cy="544"/>
                <a:chOff x="748" y="3068"/>
                <a:chExt cx="1588" cy="544"/>
              </a:xfrm>
            </p:grpSpPr>
            <p:sp>
              <p:nvSpPr>
                <p:cNvPr id="306250" name="Line 74">
                  <a:extLst>
                    <a:ext uri="{FF2B5EF4-FFF2-40B4-BE49-F238E27FC236}">
                      <a16:creationId xmlns:a16="http://schemas.microsoft.com/office/drawing/2014/main" id="{470AEE15-010A-2949-9E43-978950CFB386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974" y="3068"/>
                  <a:ext cx="0" cy="27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06251" name="Line 75">
                  <a:extLst>
                    <a:ext uri="{FF2B5EF4-FFF2-40B4-BE49-F238E27FC236}">
                      <a16:creationId xmlns:a16="http://schemas.microsoft.com/office/drawing/2014/main" id="{5D4FB445-C873-F64B-9F16-CA640AEB9E21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519" y="3340"/>
                  <a:ext cx="0" cy="27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06252" name="Line 76">
                  <a:extLst>
                    <a:ext uri="{FF2B5EF4-FFF2-40B4-BE49-F238E27FC236}">
                      <a16:creationId xmlns:a16="http://schemas.microsoft.com/office/drawing/2014/main" id="{54F4F3B0-2668-C043-B3FC-E5999B6004D5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972" y="3068"/>
                  <a:ext cx="182" cy="27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06253" name="Line 77">
                  <a:extLst>
                    <a:ext uri="{FF2B5EF4-FFF2-40B4-BE49-F238E27FC236}">
                      <a16:creationId xmlns:a16="http://schemas.microsoft.com/office/drawing/2014/main" id="{A31D60C4-6DA5-A845-A830-DF771F59E485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2154" y="3068"/>
                  <a:ext cx="182" cy="27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06254" name="Oval 78">
                  <a:extLst>
                    <a:ext uri="{FF2B5EF4-FFF2-40B4-BE49-F238E27FC236}">
                      <a16:creationId xmlns:a16="http://schemas.microsoft.com/office/drawing/2014/main" id="{FF0381D2-3BBE-2149-9A0A-117945E16F6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929" y="3294"/>
                  <a:ext cx="91" cy="90"/>
                </a:xfrm>
                <a:prstGeom prst="ellipse">
                  <a:avLst/>
                </a:prstGeom>
                <a:solidFill>
                  <a:schemeClr val="bg1"/>
                </a:solidFill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06255" name="Text Box 79">
                  <a:extLst>
                    <a:ext uri="{FF2B5EF4-FFF2-40B4-BE49-F238E27FC236}">
                      <a16:creationId xmlns:a16="http://schemas.microsoft.com/office/drawing/2014/main" id="{B75005AB-8947-9B41-A3D2-7A7E24252C39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748" y="3249"/>
                  <a:ext cx="183" cy="192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bg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 algn="ctr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/>
                <a:p>
                  <a:r>
                    <a:rPr lang="en-US" altLang="nb-NO" sz="1400">
                      <a:solidFill>
                        <a:schemeClr val="folHlink"/>
                      </a:solidFill>
                    </a:rPr>
                    <a:t>A</a:t>
                  </a:r>
                </a:p>
              </p:txBody>
            </p:sp>
            <p:sp>
              <p:nvSpPr>
                <p:cNvPr id="306256" name="Oval 80">
                  <a:extLst>
                    <a:ext uri="{FF2B5EF4-FFF2-40B4-BE49-F238E27FC236}">
                      <a16:creationId xmlns:a16="http://schemas.microsoft.com/office/drawing/2014/main" id="{A681BC33-B393-1743-8356-837C61B3D0E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108" y="3294"/>
                  <a:ext cx="91" cy="90"/>
                </a:xfrm>
                <a:prstGeom prst="ellipse">
                  <a:avLst/>
                </a:prstGeom>
                <a:solidFill>
                  <a:schemeClr val="bg1"/>
                </a:solidFill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06257" name="Text Box 81">
                  <a:extLst>
                    <a:ext uri="{FF2B5EF4-FFF2-40B4-BE49-F238E27FC236}">
                      <a16:creationId xmlns:a16="http://schemas.microsoft.com/office/drawing/2014/main" id="{1213BEE8-8843-424B-A1BC-57F6D04EEA7D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1972" y="3249"/>
                  <a:ext cx="174" cy="192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bg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 algn="ctr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/>
                <a:p>
                  <a:r>
                    <a:rPr lang="en-US" altLang="nb-NO" sz="1400">
                      <a:solidFill>
                        <a:schemeClr val="folHlink"/>
                      </a:solidFill>
                    </a:rPr>
                    <a:t>F</a:t>
                  </a:r>
                </a:p>
              </p:txBody>
            </p:sp>
          </p:grpSp>
          <p:sp>
            <p:nvSpPr>
              <p:cNvPr id="306258" name="Line 82">
                <a:extLst>
                  <a:ext uri="{FF2B5EF4-FFF2-40B4-BE49-F238E27FC236}">
                    <a16:creationId xmlns:a16="http://schemas.microsoft.com/office/drawing/2014/main" id="{1F0475ED-65C4-C54E-8D61-AC5F10F3873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972" y="3068"/>
                <a:ext cx="363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6259" name="Line 83">
                <a:extLst>
                  <a:ext uri="{FF2B5EF4-FFF2-40B4-BE49-F238E27FC236}">
                    <a16:creationId xmlns:a16="http://schemas.microsoft.com/office/drawing/2014/main" id="{D3531BF9-8BA7-7F4C-A6E0-E3EA265F47F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337" y="3068"/>
                <a:ext cx="182" cy="27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6260" name="Line 84">
                <a:extLst>
                  <a:ext uri="{FF2B5EF4-FFF2-40B4-BE49-F238E27FC236}">
                    <a16:creationId xmlns:a16="http://schemas.microsoft.com/office/drawing/2014/main" id="{722A5150-324C-E04B-ADC1-AACD101293B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1519" y="3068"/>
                <a:ext cx="182" cy="27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6261" name="Line 85">
                <a:extLst>
                  <a:ext uri="{FF2B5EF4-FFF2-40B4-BE49-F238E27FC236}">
                    <a16:creationId xmlns:a16="http://schemas.microsoft.com/office/drawing/2014/main" id="{55A64758-87B0-B042-88AD-91F353A4EE4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972" y="2795"/>
                <a:ext cx="182" cy="27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6262" name="Line 86">
                <a:extLst>
                  <a:ext uri="{FF2B5EF4-FFF2-40B4-BE49-F238E27FC236}">
                    <a16:creationId xmlns:a16="http://schemas.microsoft.com/office/drawing/2014/main" id="{314CA8AD-FFB6-7C4C-8E9E-6176A6317C3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2154" y="2795"/>
                <a:ext cx="182" cy="27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6263" name="Line 87">
                <a:extLst>
                  <a:ext uri="{FF2B5EF4-FFF2-40B4-BE49-F238E27FC236}">
                    <a16:creationId xmlns:a16="http://schemas.microsoft.com/office/drawing/2014/main" id="{69AEB6E9-5C48-854D-85D8-A2305E56E3E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93" y="3612"/>
                <a:ext cx="1542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6264" name="Oval 88">
                <a:extLst>
                  <a:ext uri="{FF2B5EF4-FFF2-40B4-BE49-F238E27FC236}">
                    <a16:creationId xmlns:a16="http://schemas.microsoft.com/office/drawing/2014/main" id="{8A7E67BC-C3E6-674A-BBA5-E4B1E6A94A8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29" y="3022"/>
                <a:ext cx="91" cy="90"/>
              </a:xfrm>
              <a:prstGeom prst="ellipse">
                <a:avLst/>
              </a:prstGeom>
              <a:solidFill>
                <a:schemeClr val="bg1"/>
              </a:solidFill>
              <a:ln w="9525" algn="ctr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6265" name="Text Box 89">
                <a:extLst>
                  <a:ext uri="{FF2B5EF4-FFF2-40B4-BE49-F238E27FC236}">
                    <a16:creationId xmlns:a16="http://schemas.microsoft.com/office/drawing/2014/main" id="{75513D26-D4B5-884D-B194-E3609E6652EB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748" y="2977"/>
                <a:ext cx="182" cy="19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1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altLang="nb-NO" sz="1400">
                    <a:solidFill>
                      <a:schemeClr val="folHlink"/>
                    </a:solidFill>
                  </a:rPr>
                  <a:t>B</a:t>
                </a:r>
              </a:p>
            </p:txBody>
          </p:sp>
          <p:sp>
            <p:nvSpPr>
              <p:cNvPr id="306266" name="Text Box 90">
                <a:extLst>
                  <a:ext uri="{FF2B5EF4-FFF2-40B4-BE49-F238E27FC236}">
                    <a16:creationId xmlns:a16="http://schemas.microsoft.com/office/drawing/2014/main" id="{2B254605-326C-1743-A5E1-77B08C079638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292" y="3249"/>
                <a:ext cx="183" cy="19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1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altLang="nb-NO" sz="1400">
                    <a:solidFill>
                      <a:schemeClr val="folHlink"/>
                    </a:solidFill>
                  </a:rPr>
                  <a:t>C</a:t>
                </a:r>
              </a:p>
            </p:txBody>
          </p:sp>
          <p:sp>
            <p:nvSpPr>
              <p:cNvPr id="306267" name="Text Box 91">
                <a:extLst>
                  <a:ext uri="{FF2B5EF4-FFF2-40B4-BE49-F238E27FC236}">
                    <a16:creationId xmlns:a16="http://schemas.microsoft.com/office/drawing/2014/main" id="{CB9B9941-098C-BA4C-9006-7657AF61C439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368" y="3612"/>
                <a:ext cx="314" cy="19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1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altLang="nb-NO" sz="1400">
                    <a:solidFill>
                      <a:schemeClr val="folHlink"/>
                    </a:solidFill>
                  </a:rPr>
                  <a:t>LAN</a:t>
                </a:r>
              </a:p>
            </p:txBody>
          </p:sp>
          <p:sp>
            <p:nvSpPr>
              <p:cNvPr id="306268" name="Oval 92">
                <a:extLst>
                  <a:ext uri="{FF2B5EF4-FFF2-40B4-BE49-F238E27FC236}">
                    <a16:creationId xmlns:a16="http://schemas.microsoft.com/office/drawing/2014/main" id="{95F3C520-F573-9249-AF07-45F4C0784DE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473" y="3294"/>
                <a:ext cx="91" cy="90"/>
              </a:xfrm>
              <a:prstGeom prst="ellipse">
                <a:avLst/>
              </a:prstGeom>
              <a:solidFill>
                <a:schemeClr val="bg1"/>
              </a:solidFill>
              <a:ln w="9525" algn="ctr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6269" name="Oval 93">
                <a:extLst>
                  <a:ext uri="{FF2B5EF4-FFF2-40B4-BE49-F238E27FC236}">
                    <a16:creationId xmlns:a16="http://schemas.microsoft.com/office/drawing/2014/main" id="{3C0791B2-E0E1-634F-A4A8-F5E5FC08129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292" y="3022"/>
                <a:ext cx="91" cy="90"/>
              </a:xfrm>
              <a:prstGeom prst="ellipse">
                <a:avLst/>
              </a:prstGeom>
              <a:solidFill>
                <a:schemeClr val="bg1"/>
              </a:solidFill>
              <a:ln w="9525" algn="ctr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6270" name="Oval 94">
                <a:extLst>
                  <a:ext uri="{FF2B5EF4-FFF2-40B4-BE49-F238E27FC236}">
                    <a16:creationId xmlns:a16="http://schemas.microsoft.com/office/drawing/2014/main" id="{75676152-C8E0-004A-80E3-8BBECD02EA5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55" y="3022"/>
                <a:ext cx="91" cy="90"/>
              </a:xfrm>
              <a:prstGeom prst="ellipse">
                <a:avLst/>
              </a:prstGeom>
              <a:solidFill>
                <a:schemeClr val="bg1"/>
              </a:solidFill>
              <a:ln w="9525" algn="ctr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6271" name="Oval 95">
                <a:extLst>
                  <a:ext uri="{FF2B5EF4-FFF2-40B4-BE49-F238E27FC236}">
                    <a16:creationId xmlns:a16="http://schemas.microsoft.com/office/drawing/2014/main" id="{5446B5A0-D7EB-AE45-B04D-C4F8DBFA3E8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927" y="3022"/>
                <a:ext cx="91" cy="90"/>
              </a:xfrm>
              <a:prstGeom prst="ellipse">
                <a:avLst/>
              </a:prstGeom>
              <a:solidFill>
                <a:schemeClr val="bg1"/>
              </a:solidFill>
              <a:ln w="9525" algn="ctr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6272" name="Oval 96">
                <a:extLst>
                  <a:ext uri="{FF2B5EF4-FFF2-40B4-BE49-F238E27FC236}">
                    <a16:creationId xmlns:a16="http://schemas.microsoft.com/office/drawing/2014/main" id="{83B096AF-E1BD-6C45-9F43-F4471DC89EF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290" y="3022"/>
                <a:ext cx="91" cy="90"/>
              </a:xfrm>
              <a:prstGeom prst="ellipse">
                <a:avLst/>
              </a:prstGeom>
              <a:solidFill>
                <a:schemeClr val="bg1"/>
              </a:solidFill>
              <a:ln w="9525" algn="ctr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6273" name="Oval 97">
                <a:extLst>
                  <a:ext uri="{FF2B5EF4-FFF2-40B4-BE49-F238E27FC236}">
                    <a16:creationId xmlns:a16="http://schemas.microsoft.com/office/drawing/2014/main" id="{296E7FD3-3ECF-C04B-B256-D1823434B36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08" y="2750"/>
                <a:ext cx="91" cy="90"/>
              </a:xfrm>
              <a:prstGeom prst="ellipse">
                <a:avLst/>
              </a:prstGeom>
              <a:solidFill>
                <a:schemeClr val="bg1"/>
              </a:solidFill>
              <a:ln w="9525" algn="ctr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6274" name="Text Box 98">
                <a:extLst>
                  <a:ext uri="{FF2B5EF4-FFF2-40B4-BE49-F238E27FC236}">
                    <a16:creationId xmlns:a16="http://schemas.microsoft.com/office/drawing/2014/main" id="{F949C90D-A15E-B645-9ECF-FB53C0B570E5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243" y="2841"/>
                <a:ext cx="192" cy="19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1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altLang="nb-NO" sz="1400">
                    <a:solidFill>
                      <a:schemeClr val="folHlink"/>
                    </a:solidFill>
                  </a:rPr>
                  <a:t>D</a:t>
                </a:r>
              </a:p>
            </p:txBody>
          </p:sp>
          <p:sp>
            <p:nvSpPr>
              <p:cNvPr id="306275" name="Text Box 99">
                <a:extLst>
                  <a:ext uri="{FF2B5EF4-FFF2-40B4-BE49-F238E27FC236}">
                    <a16:creationId xmlns:a16="http://schemas.microsoft.com/office/drawing/2014/main" id="{DD74E1BC-9748-7C4A-B42F-B72C6D2E7783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609" y="2841"/>
                <a:ext cx="179" cy="19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1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altLang="nb-NO" sz="1400">
                    <a:solidFill>
                      <a:schemeClr val="folHlink"/>
                    </a:solidFill>
                  </a:rPr>
                  <a:t>E</a:t>
                </a:r>
              </a:p>
            </p:txBody>
          </p:sp>
          <p:sp>
            <p:nvSpPr>
              <p:cNvPr id="306276" name="Text Box 100">
                <a:extLst>
                  <a:ext uri="{FF2B5EF4-FFF2-40B4-BE49-F238E27FC236}">
                    <a16:creationId xmlns:a16="http://schemas.microsoft.com/office/drawing/2014/main" id="{C351D8B4-142E-DC4B-B949-5A25CF379D3C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836" y="2886"/>
                <a:ext cx="191" cy="19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1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altLang="nb-NO" sz="1400">
                    <a:solidFill>
                      <a:schemeClr val="folHlink"/>
                    </a:solidFill>
                  </a:rPr>
                  <a:t>G</a:t>
                </a:r>
              </a:p>
            </p:txBody>
          </p:sp>
          <p:sp>
            <p:nvSpPr>
              <p:cNvPr id="306277" name="Text Box 101">
                <a:extLst>
                  <a:ext uri="{FF2B5EF4-FFF2-40B4-BE49-F238E27FC236}">
                    <a16:creationId xmlns:a16="http://schemas.microsoft.com/office/drawing/2014/main" id="{7F9DF5CB-B45B-9740-8695-FC8743690B1D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199" y="2705"/>
                <a:ext cx="192" cy="19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1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altLang="nb-NO" sz="1400">
                    <a:solidFill>
                      <a:schemeClr val="folHlink"/>
                    </a:solidFill>
                  </a:rPr>
                  <a:t>H</a:t>
                </a:r>
              </a:p>
            </p:txBody>
          </p:sp>
          <p:sp>
            <p:nvSpPr>
              <p:cNvPr id="306278" name="Text Box 102">
                <a:extLst>
                  <a:ext uri="{FF2B5EF4-FFF2-40B4-BE49-F238E27FC236}">
                    <a16:creationId xmlns:a16="http://schemas.microsoft.com/office/drawing/2014/main" id="{0C8FECC1-78E5-E140-B83C-67646A309C36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335" y="2977"/>
                <a:ext cx="158" cy="19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1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altLang="nb-NO" sz="1400">
                    <a:solidFill>
                      <a:schemeClr val="folHlink"/>
                    </a:solidFill>
                  </a:rPr>
                  <a:t>I</a:t>
                </a:r>
              </a:p>
            </p:txBody>
          </p:sp>
        </p:grpSp>
        <p:grpSp>
          <p:nvGrpSpPr>
            <p:cNvPr id="306279" name="Group 103">
              <a:extLst>
                <a:ext uri="{FF2B5EF4-FFF2-40B4-BE49-F238E27FC236}">
                  <a16:creationId xmlns:a16="http://schemas.microsoft.com/office/drawing/2014/main" id="{E651C50B-B0B9-6B4F-8A46-ABAD59E76E3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515" y="2704"/>
              <a:ext cx="1745" cy="1145"/>
              <a:chOff x="3515" y="2704"/>
              <a:chExt cx="1745" cy="1145"/>
            </a:xfrm>
          </p:grpSpPr>
          <p:grpSp>
            <p:nvGrpSpPr>
              <p:cNvPr id="306280" name="Group 104">
                <a:extLst>
                  <a:ext uri="{FF2B5EF4-FFF2-40B4-BE49-F238E27FC236}">
                    <a16:creationId xmlns:a16="http://schemas.microsoft.com/office/drawing/2014/main" id="{138C27EA-4B3F-5745-869E-573FCE0C4C2D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742" y="3339"/>
                <a:ext cx="1180" cy="510"/>
                <a:chOff x="3560" y="3294"/>
                <a:chExt cx="1180" cy="510"/>
              </a:xfrm>
            </p:grpSpPr>
            <p:sp>
              <p:nvSpPr>
                <p:cNvPr id="306281" name="Line 105">
                  <a:extLst>
                    <a:ext uri="{FF2B5EF4-FFF2-40B4-BE49-F238E27FC236}">
                      <a16:creationId xmlns:a16="http://schemas.microsoft.com/office/drawing/2014/main" id="{210924C2-6E43-1D4D-9AF8-D92750B951B1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560" y="3294"/>
                  <a:ext cx="545" cy="318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06282" name="Line 106">
                  <a:extLst>
                    <a:ext uri="{FF2B5EF4-FFF2-40B4-BE49-F238E27FC236}">
                      <a16:creationId xmlns:a16="http://schemas.microsoft.com/office/drawing/2014/main" id="{B766C799-9535-0840-AB3F-4BFE4E910BFE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4105" y="3294"/>
                  <a:ext cx="635" cy="318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06283" name="Text Box 107">
                  <a:extLst>
                    <a:ext uri="{FF2B5EF4-FFF2-40B4-BE49-F238E27FC236}">
                      <a16:creationId xmlns:a16="http://schemas.microsoft.com/office/drawing/2014/main" id="{E5996EE5-828B-CB4B-B472-44708EA68D92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4014" y="3612"/>
                  <a:ext cx="191" cy="192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bg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 algn="ctr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/>
                <a:p>
                  <a:r>
                    <a:rPr lang="en-US" altLang="nb-NO" sz="1400">
                      <a:solidFill>
                        <a:schemeClr val="folHlink"/>
                      </a:solidFill>
                    </a:rPr>
                    <a:t>N</a:t>
                  </a:r>
                </a:p>
              </p:txBody>
            </p:sp>
            <p:sp>
              <p:nvSpPr>
                <p:cNvPr id="306284" name="Oval 108">
                  <a:extLst>
                    <a:ext uri="{FF2B5EF4-FFF2-40B4-BE49-F238E27FC236}">
                      <a16:creationId xmlns:a16="http://schemas.microsoft.com/office/drawing/2014/main" id="{473AB831-F4AC-0542-9EE4-420B1F6BCAD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059" y="3566"/>
                  <a:ext cx="91" cy="90"/>
                </a:xfrm>
                <a:prstGeom prst="ellipse">
                  <a:avLst/>
                </a:prstGeom>
                <a:solidFill>
                  <a:schemeClr val="bg1"/>
                </a:solidFill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306285" name="Group 109">
                <a:extLst>
                  <a:ext uri="{FF2B5EF4-FFF2-40B4-BE49-F238E27FC236}">
                    <a16:creationId xmlns:a16="http://schemas.microsoft.com/office/drawing/2014/main" id="{21E150A7-60E0-124A-9781-0FA2D51FF028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515" y="3067"/>
                <a:ext cx="1588" cy="544"/>
                <a:chOff x="748" y="3068"/>
                <a:chExt cx="1588" cy="544"/>
              </a:xfrm>
            </p:grpSpPr>
            <p:sp>
              <p:nvSpPr>
                <p:cNvPr id="306286" name="Line 110">
                  <a:extLst>
                    <a:ext uri="{FF2B5EF4-FFF2-40B4-BE49-F238E27FC236}">
                      <a16:creationId xmlns:a16="http://schemas.microsoft.com/office/drawing/2014/main" id="{470037E3-239A-A146-A5D9-2A47466FF6A1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974" y="3068"/>
                  <a:ext cx="0" cy="27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06287" name="Line 111">
                  <a:extLst>
                    <a:ext uri="{FF2B5EF4-FFF2-40B4-BE49-F238E27FC236}">
                      <a16:creationId xmlns:a16="http://schemas.microsoft.com/office/drawing/2014/main" id="{7E142C36-519E-9F42-9B5D-0111B23B26CA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519" y="3340"/>
                  <a:ext cx="0" cy="27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06288" name="Line 112">
                  <a:extLst>
                    <a:ext uri="{FF2B5EF4-FFF2-40B4-BE49-F238E27FC236}">
                      <a16:creationId xmlns:a16="http://schemas.microsoft.com/office/drawing/2014/main" id="{775E03D9-0416-C547-A505-30E182AE700D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972" y="3068"/>
                  <a:ext cx="182" cy="27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06289" name="Line 113">
                  <a:extLst>
                    <a:ext uri="{FF2B5EF4-FFF2-40B4-BE49-F238E27FC236}">
                      <a16:creationId xmlns:a16="http://schemas.microsoft.com/office/drawing/2014/main" id="{292DF3F8-7A1E-CC47-9C1C-F16F221B4171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2154" y="3068"/>
                  <a:ext cx="182" cy="27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06290" name="Oval 114">
                  <a:extLst>
                    <a:ext uri="{FF2B5EF4-FFF2-40B4-BE49-F238E27FC236}">
                      <a16:creationId xmlns:a16="http://schemas.microsoft.com/office/drawing/2014/main" id="{2055D3D6-72A4-9042-9AFE-B2103DDC801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929" y="3294"/>
                  <a:ext cx="91" cy="90"/>
                </a:xfrm>
                <a:prstGeom prst="ellipse">
                  <a:avLst/>
                </a:prstGeom>
                <a:solidFill>
                  <a:schemeClr val="bg1"/>
                </a:solidFill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06291" name="Text Box 115">
                  <a:extLst>
                    <a:ext uri="{FF2B5EF4-FFF2-40B4-BE49-F238E27FC236}">
                      <a16:creationId xmlns:a16="http://schemas.microsoft.com/office/drawing/2014/main" id="{839444AF-2A84-3942-9DE9-1B1F5B276629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748" y="3249"/>
                  <a:ext cx="183" cy="192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bg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 algn="ctr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/>
                <a:p>
                  <a:r>
                    <a:rPr lang="en-US" altLang="nb-NO" sz="1400">
                      <a:solidFill>
                        <a:schemeClr val="folHlink"/>
                      </a:solidFill>
                    </a:rPr>
                    <a:t>A</a:t>
                  </a:r>
                </a:p>
              </p:txBody>
            </p:sp>
            <p:sp>
              <p:nvSpPr>
                <p:cNvPr id="306292" name="Oval 116">
                  <a:extLst>
                    <a:ext uri="{FF2B5EF4-FFF2-40B4-BE49-F238E27FC236}">
                      <a16:creationId xmlns:a16="http://schemas.microsoft.com/office/drawing/2014/main" id="{7CF95F67-21FB-4B46-9F1B-35CA13863A6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108" y="3294"/>
                  <a:ext cx="91" cy="90"/>
                </a:xfrm>
                <a:prstGeom prst="ellipse">
                  <a:avLst/>
                </a:prstGeom>
                <a:solidFill>
                  <a:schemeClr val="bg1"/>
                </a:solidFill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06293" name="Text Box 117">
                  <a:extLst>
                    <a:ext uri="{FF2B5EF4-FFF2-40B4-BE49-F238E27FC236}">
                      <a16:creationId xmlns:a16="http://schemas.microsoft.com/office/drawing/2014/main" id="{0725A533-FEEF-2641-9AAB-963081D9C44C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1972" y="3249"/>
                  <a:ext cx="174" cy="192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bg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 algn="ctr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/>
                <a:p>
                  <a:r>
                    <a:rPr lang="en-US" altLang="nb-NO" sz="1400">
                      <a:solidFill>
                        <a:schemeClr val="folHlink"/>
                      </a:solidFill>
                    </a:rPr>
                    <a:t>F</a:t>
                  </a:r>
                </a:p>
              </p:txBody>
            </p:sp>
          </p:grpSp>
          <p:sp>
            <p:nvSpPr>
              <p:cNvPr id="306294" name="Line 118">
                <a:extLst>
                  <a:ext uri="{FF2B5EF4-FFF2-40B4-BE49-F238E27FC236}">
                    <a16:creationId xmlns:a16="http://schemas.microsoft.com/office/drawing/2014/main" id="{8B0325DC-8875-3B4E-9E5B-A8FAA673978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739" y="3067"/>
                <a:ext cx="363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6295" name="Line 119">
                <a:extLst>
                  <a:ext uri="{FF2B5EF4-FFF2-40B4-BE49-F238E27FC236}">
                    <a16:creationId xmlns:a16="http://schemas.microsoft.com/office/drawing/2014/main" id="{AE14EEE0-21F1-1446-A869-4929B5856FA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104" y="3067"/>
                <a:ext cx="182" cy="27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6296" name="Line 120">
                <a:extLst>
                  <a:ext uri="{FF2B5EF4-FFF2-40B4-BE49-F238E27FC236}">
                    <a16:creationId xmlns:a16="http://schemas.microsoft.com/office/drawing/2014/main" id="{1225A671-FFA1-7640-A0B4-2F2AB818F5D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4286" y="3067"/>
                <a:ext cx="182" cy="27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6297" name="Line 121">
                <a:extLst>
                  <a:ext uri="{FF2B5EF4-FFF2-40B4-BE49-F238E27FC236}">
                    <a16:creationId xmlns:a16="http://schemas.microsoft.com/office/drawing/2014/main" id="{12E31530-5740-DD47-B29C-847BEB42156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4739" y="2794"/>
                <a:ext cx="182" cy="27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6298" name="Line 122">
                <a:extLst>
                  <a:ext uri="{FF2B5EF4-FFF2-40B4-BE49-F238E27FC236}">
                    <a16:creationId xmlns:a16="http://schemas.microsoft.com/office/drawing/2014/main" id="{236380B1-7864-E343-A056-E1438C5DCE5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4921" y="2794"/>
                <a:ext cx="182" cy="27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6299" name="Oval 123">
                <a:extLst>
                  <a:ext uri="{FF2B5EF4-FFF2-40B4-BE49-F238E27FC236}">
                    <a16:creationId xmlns:a16="http://schemas.microsoft.com/office/drawing/2014/main" id="{225A0690-8545-6645-BF75-93043801D3F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696" y="3021"/>
                <a:ext cx="91" cy="90"/>
              </a:xfrm>
              <a:prstGeom prst="ellipse">
                <a:avLst/>
              </a:prstGeom>
              <a:solidFill>
                <a:schemeClr val="bg1"/>
              </a:solidFill>
              <a:ln w="9525" algn="ctr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6300" name="Text Box 124">
                <a:extLst>
                  <a:ext uri="{FF2B5EF4-FFF2-40B4-BE49-F238E27FC236}">
                    <a16:creationId xmlns:a16="http://schemas.microsoft.com/office/drawing/2014/main" id="{D54A3CC5-9A23-3B4D-B3F7-089812E10A4F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515" y="2976"/>
                <a:ext cx="182" cy="19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1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altLang="nb-NO" sz="1400">
                    <a:solidFill>
                      <a:schemeClr val="folHlink"/>
                    </a:solidFill>
                  </a:rPr>
                  <a:t>B</a:t>
                </a:r>
              </a:p>
            </p:txBody>
          </p:sp>
          <p:sp>
            <p:nvSpPr>
              <p:cNvPr id="306301" name="Text Box 125">
                <a:extLst>
                  <a:ext uri="{FF2B5EF4-FFF2-40B4-BE49-F238E27FC236}">
                    <a16:creationId xmlns:a16="http://schemas.microsoft.com/office/drawing/2014/main" id="{557B1B0A-215C-0C4C-A748-B619DA1D864B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059" y="3248"/>
                <a:ext cx="183" cy="19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1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altLang="nb-NO" sz="1400">
                    <a:solidFill>
                      <a:schemeClr val="folHlink"/>
                    </a:solidFill>
                  </a:rPr>
                  <a:t>C</a:t>
                </a:r>
              </a:p>
            </p:txBody>
          </p:sp>
          <p:sp>
            <p:nvSpPr>
              <p:cNvPr id="306302" name="Oval 126">
                <a:extLst>
                  <a:ext uri="{FF2B5EF4-FFF2-40B4-BE49-F238E27FC236}">
                    <a16:creationId xmlns:a16="http://schemas.microsoft.com/office/drawing/2014/main" id="{8A877F65-A395-AD4A-8475-DF726029D95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240" y="3293"/>
                <a:ext cx="91" cy="90"/>
              </a:xfrm>
              <a:prstGeom prst="ellipse">
                <a:avLst/>
              </a:prstGeom>
              <a:solidFill>
                <a:schemeClr val="bg1"/>
              </a:solidFill>
              <a:ln w="9525" algn="ctr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6303" name="Oval 127">
                <a:extLst>
                  <a:ext uri="{FF2B5EF4-FFF2-40B4-BE49-F238E27FC236}">
                    <a16:creationId xmlns:a16="http://schemas.microsoft.com/office/drawing/2014/main" id="{F8A39CBD-6244-0C45-9564-1DC66936713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059" y="3021"/>
                <a:ext cx="91" cy="90"/>
              </a:xfrm>
              <a:prstGeom prst="ellipse">
                <a:avLst/>
              </a:prstGeom>
              <a:solidFill>
                <a:schemeClr val="bg1"/>
              </a:solidFill>
              <a:ln w="9525" algn="ctr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6304" name="Oval 128">
                <a:extLst>
                  <a:ext uri="{FF2B5EF4-FFF2-40B4-BE49-F238E27FC236}">
                    <a16:creationId xmlns:a16="http://schemas.microsoft.com/office/drawing/2014/main" id="{8C5CF39D-C337-414A-AEE2-AA7B845C8D0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422" y="3021"/>
                <a:ext cx="91" cy="90"/>
              </a:xfrm>
              <a:prstGeom prst="ellipse">
                <a:avLst/>
              </a:prstGeom>
              <a:solidFill>
                <a:schemeClr val="bg1"/>
              </a:solidFill>
              <a:ln w="9525" algn="ctr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6305" name="Oval 129">
                <a:extLst>
                  <a:ext uri="{FF2B5EF4-FFF2-40B4-BE49-F238E27FC236}">
                    <a16:creationId xmlns:a16="http://schemas.microsoft.com/office/drawing/2014/main" id="{65220DAB-CB98-D84B-83B6-D0AB1A43E4E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694" y="3021"/>
                <a:ext cx="91" cy="90"/>
              </a:xfrm>
              <a:prstGeom prst="ellipse">
                <a:avLst/>
              </a:prstGeom>
              <a:solidFill>
                <a:schemeClr val="bg1"/>
              </a:solidFill>
              <a:ln w="9525" algn="ctr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6306" name="Oval 130">
                <a:extLst>
                  <a:ext uri="{FF2B5EF4-FFF2-40B4-BE49-F238E27FC236}">
                    <a16:creationId xmlns:a16="http://schemas.microsoft.com/office/drawing/2014/main" id="{29975456-F7A7-524A-89EA-6AFD13CC861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057" y="3021"/>
                <a:ext cx="91" cy="90"/>
              </a:xfrm>
              <a:prstGeom prst="ellipse">
                <a:avLst/>
              </a:prstGeom>
              <a:solidFill>
                <a:schemeClr val="bg1"/>
              </a:solidFill>
              <a:ln w="9525" algn="ctr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6307" name="Oval 131">
                <a:extLst>
                  <a:ext uri="{FF2B5EF4-FFF2-40B4-BE49-F238E27FC236}">
                    <a16:creationId xmlns:a16="http://schemas.microsoft.com/office/drawing/2014/main" id="{CD202562-51C3-E04A-AE5B-7E044FE15E6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75" y="2749"/>
                <a:ext cx="91" cy="90"/>
              </a:xfrm>
              <a:prstGeom prst="ellipse">
                <a:avLst/>
              </a:prstGeom>
              <a:solidFill>
                <a:schemeClr val="bg1"/>
              </a:solidFill>
              <a:ln w="9525" algn="ctr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6308" name="Text Box 132">
                <a:extLst>
                  <a:ext uri="{FF2B5EF4-FFF2-40B4-BE49-F238E27FC236}">
                    <a16:creationId xmlns:a16="http://schemas.microsoft.com/office/drawing/2014/main" id="{47905B62-C5EB-1740-B126-103C23C2D53B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010" y="2840"/>
                <a:ext cx="192" cy="19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1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altLang="nb-NO" sz="1400">
                    <a:solidFill>
                      <a:schemeClr val="folHlink"/>
                    </a:solidFill>
                  </a:rPr>
                  <a:t>D</a:t>
                </a:r>
              </a:p>
            </p:txBody>
          </p:sp>
          <p:sp>
            <p:nvSpPr>
              <p:cNvPr id="306309" name="Text Box 133">
                <a:extLst>
                  <a:ext uri="{FF2B5EF4-FFF2-40B4-BE49-F238E27FC236}">
                    <a16:creationId xmlns:a16="http://schemas.microsoft.com/office/drawing/2014/main" id="{A07F96E9-5B6A-134E-BB86-FDBA33D69B94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376" y="2840"/>
                <a:ext cx="179" cy="19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1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altLang="nb-NO" sz="1400">
                    <a:solidFill>
                      <a:schemeClr val="folHlink"/>
                    </a:solidFill>
                  </a:rPr>
                  <a:t>E</a:t>
                </a:r>
              </a:p>
            </p:txBody>
          </p:sp>
          <p:sp>
            <p:nvSpPr>
              <p:cNvPr id="306310" name="Text Box 134">
                <a:extLst>
                  <a:ext uri="{FF2B5EF4-FFF2-40B4-BE49-F238E27FC236}">
                    <a16:creationId xmlns:a16="http://schemas.microsoft.com/office/drawing/2014/main" id="{5EA53276-DA79-814F-9F8A-C17009C0CE00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603" y="2885"/>
                <a:ext cx="191" cy="19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1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altLang="nb-NO" sz="1400">
                    <a:solidFill>
                      <a:schemeClr val="folHlink"/>
                    </a:solidFill>
                  </a:rPr>
                  <a:t>G</a:t>
                </a:r>
              </a:p>
            </p:txBody>
          </p:sp>
          <p:sp>
            <p:nvSpPr>
              <p:cNvPr id="306311" name="Text Box 135">
                <a:extLst>
                  <a:ext uri="{FF2B5EF4-FFF2-40B4-BE49-F238E27FC236}">
                    <a16:creationId xmlns:a16="http://schemas.microsoft.com/office/drawing/2014/main" id="{12F8AF71-9058-6748-99DC-F78DAEA0E6EB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966" y="2704"/>
                <a:ext cx="192" cy="19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1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altLang="nb-NO" sz="1400">
                    <a:solidFill>
                      <a:schemeClr val="folHlink"/>
                    </a:solidFill>
                  </a:rPr>
                  <a:t>H</a:t>
                </a:r>
              </a:p>
            </p:txBody>
          </p:sp>
          <p:sp>
            <p:nvSpPr>
              <p:cNvPr id="306312" name="Text Box 136">
                <a:extLst>
                  <a:ext uri="{FF2B5EF4-FFF2-40B4-BE49-F238E27FC236}">
                    <a16:creationId xmlns:a16="http://schemas.microsoft.com/office/drawing/2014/main" id="{E8E4080A-6433-7545-B896-F68C3B475BC2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102" y="2976"/>
                <a:ext cx="158" cy="19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1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altLang="nb-NO" sz="1400">
                    <a:solidFill>
                      <a:schemeClr val="folHlink"/>
                    </a:solidFill>
                  </a:rPr>
                  <a:t>I</a:t>
                </a:r>
              </a:p>
            </p:txBody>
          </p:sp>
        </p:grpSp>
      </p:grpSp>
      <p:sp>
        <p:nvSpPr>
          <p:cNvPr id="73" name="Rectangle 3">
            <a:extLst>
              <a:ext uri="{FF2B5EF4-FFF2-40B4-BE49-F238E27FC236}">
                <a16:creationId xmlns:a16="http://schemas.microsoft.com/office/drawing/2014/main" id="{326ACB28-57EE-694B-AB70-4043A38998C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7504" y="4332173"/>
            <a:ext cx="8928992" cy="19147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5400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buSzPct val="120000"/>
              <a:buFont typeface="Wingdings" charset="2"/>
              <a:buChar char="§"/>
              <a:defRPr sz="2800">
                <a:solidFill>
                  <a:schemeClr val="tx1"/>
                </a:solidFill>
                <a:latin typeface="Eurostile"/>
                <a:ea typeface="+mn-ea"/>
                <a:cs typeface="Eurostile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buFont typeface="Tahoma" charset="0"/>
              <a:buChar char="−"/>
              <a:defRPr sz="2400">
                <a:solidFill>
                  <a:schemeClr val="tx1"/>
                </a:solidFill>
                <a:latin typeface="Eurostile"/>
                <a:ea typeface="ＭＳ Ｐゴシック" charset="-128"/>
                <a:cs typeface="Eurostile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buChar char="•"/>
              <a:defRPr sz="2000">
                <a:solidFill>
                  <a:schemeClr val="tx1"/>
                </a:solidFill>
                <a:latin typeface="Eurostile"/>
                <a:ea typeface="ＭＳ Ｐゴシック" charset="-128"/>
                <a:cs typeface="Eurostile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buFont typeface="Wingdings" charset="2"/>
              <a:buChar char="§"/>
              <a:defRPr sz="1900">
                <a:solidFill>
                  <a:schemeClr val="tx1"/>
                </a:solidFill>
                <a:latin typeface="Eurostile"/>
                <a:ea typeface="ＭＳ Ｐゴシック" charset="-128"/>
                <a:cs typeface="Eurostile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" charset="2"/>
              <a:buChar char="q"/>
              <a:defRPr>
                <a:solidFill>
                  <a:schemeClr val="tx1"/>
                </a:solidFill>
                <a:latin typeface="Eurostile"/>
                <a:ea typeface="ＭＳ Ｐゴシック" charset="-128"/>
                <a:cs typeface="Eurostile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" charset="2"/>
              <a:buChar char="q"/>
              <a:defRPr>
                <a:solidFill>
                  <a:schemeClr val="tx1"/>
                </a:solidFill>
                <a:latin typeface="+mn-lt"/>
                <a:ea typeface="ＭＳ Ｐゴシック" charset="-128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" charset="2"/>
              <a:buChar char="q"/>
              <a:defRPr>
                <a:solidFill>
                  <a:schemeClr val="tx1"/>
                </a:solidFill>
                <a:latin typeface="+mn-lt"/>
                <a:ea typeface="ＭＳ Ｐゴシック" charset="-128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" charset="2"/>
              <a:buChar char="q"/>
              <a:defRPr>
                <a:solidFill>
                  <a:schemeClr val="tx1"/>
                </a:solidFill>
                <a:latin typeface="+mn-lt"/>
                <a:ea typeface="ＭＳ Ｐゴシック" charset="-128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" charset="2"/>
              <a:buChar char="q"/>
              <a:defRPr>
                <a:solidFill>
                  <a:schemeClr val="tx1"/>
                </a:solidFill>
                <a:latin typeface="+mn-lt"/>
                <a:ea typeface="ＭＳ Ｐゴシック" charset="-128"/>
              </a:defRPr>
            </a:lvl9pPr>
          </a:lstStyle>
          <a:p>
            <a:pPr>
              <a:lnSpc>
                <a:spcPct val="80000"/>
              </a:lnSpc>
              <a:buNone/>
            </a:pPr>
            <a:r>
              <a:rPr lang="en-US" altLang="nb-NO" sz="2400" dirty="0"/>
              <a:t>Initialization procedure</a:t>
            </a:r>
          </a:p>
          <a:p>
            <a:pPr>
              <a:lnSpc>
                <a:spcPct val="80000"/>
              </a:lnSpc>
            </a:pPr>
            <a:r>
              <a:rPr lang="en-US" altLang="nb-NO" sz="2400" dirty="0"/>
              <a:t>New IS</a:t>
            </a:r>
          </a:p>
          <a:p>
            <a:pPr lvl="1">
              <a:lnSpc>
                <a:spcPct val="80000"/>
              </a:lnSpc>
            </a:pPr>
            <a:r>
              <a:rPr lang="en-US" altLang="nb-NO" sz="2000" dirty="0"/>
              <a:t>Sends a HELLO message over each L2 channel</a:t>
            </a:r>
          </a:p>
          <a:p>
            <a:pPr>
              <a:lnSpc>
                <a:spcPct val="80000"/>
              </a:lnSpc>
            </a:pPr>
            <a:r>
              <a:rPr lang="en-US" altLang="nb-NO" sz="2400" dirty="0"/>
              <a:t>Adjacent IS</a:t>
            </a:r>
          </a:p>
          <a:p>
            <a:pPr lvl="1">
              <a:lnSpc>
                <a:spcPct val="80000"/>
              </a:lnSpc>
            </a:pPr>
            <a:r>
              <a:rPr lang="en-US" altLang="nb-NO" sz="2000" dirty="0"/>
              <a:t>Responds with its own address, unique within the network</a:t>
            </a:r>
          </a:p>
        </p:txBody>
      </p:sp>
    </p:spTree>
    <p:extLst>
      <p:ext uri="{BB962C8B-B14F-4D97-AF65-F5344CB8AC3E}">
        <p14:creationId xmlns:p14="http://schemas.microsoft.com/office/powerpoint/2010/main" val="34657518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3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907" name="Rectangle 3">
            <a:extLst>
              <a:ext uri="{FF2B5EF4-FFF2-40B4-BE49-F238E27FC236}">
                <a16:creationId xmlns:a16="http://schemas.microsoft.com/office/drawing/2014/main" id="{AAA64CB6-8CA0-244D-A44B-3F3A81306E06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07504" y="866776"/>
            <a:ext cx="8928992" cy="1611312"/>
          </a:xfrm>
        </p:spPr>
        <p:txBody>
          <a:bodyPr/>
          <a:lstStyle/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altLang="nb-NO" sz="2400" dirty="0"/>
              <a:t>2. Phase: measure the "distance"</a:t>
            </a:r>
          </a:p>
          <a:p>
            <a:pPr>
              <a:lnSpc>
                <a:spcPct val="80000"/>
              </a:lnSpc>
            </a:pPr>
            <a:r>
              <a:rPr lang="en-US" altLang="nb-NO" sz="2400" dirty="0"/>
              <a:t>Definition of distance needed</a:t>
            </a:r>
          </a:p>
          <a:p>
            <a:pPr lvl="1">
              <a:lnSpc>
                <a:spcPct val="80000"/>
              </a:lnSpc>
            </a:pPr>
            <a:r>
              <a:rPr lang="en-US" altLang="nb-NO" sz="2000" dirty="0"/>
              <a:t>Usually delay</a:t>
            </a:r>
          </a:p>
          <a:p>
            <a:pPr lvl="1">
              <a:lnSpc>
                <a:spcPct val="80000"/>
              </a:lnSpc>
            </a:pPr>
            <a:r>
              <a:rPr lang="en-US" altLang="nb-NO" sz="2000" dirty="0"/>
              <a:t>Where to measure?</a:t>
            </a:r>
          </a:p>
        </p:txBody>
      </p:sp>
      <p:sp>
        <p:nvSpPr>
          <p:cNvPr id="251906" name="Rectangle 2">
            <a:extLst>
              <a:ext uri="{FF2B5EF4-FFF2-40B4-BE49-F238E27FC236}">
                <a16:creationId xmlns:a16="http://schemas.microsoft.com/office/drawing/2014/main" id="{0FB75C4B-BF49-2040-9A0F-BA661C9F747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nb-NO"/>
              <a:t>Link State Routing</a:t>
            </a:r>
          </a:p>
        </p:txBody>
      </p:sp>
      <p:sp>
        <p:nvSpPr>
          <p:cNvPr id="251960" name="Text Box 56">
            <a:extLst>
              <a:ext uri="{FF2B5EF4-FFF2-40B4-BE49-F238E27FC236}">
                <a16:creationId xmlns:a16="http://schemas.microsoft.com/office/drawing/2014/main" id="{9B51DD48-3EBD-7546-B6E7-EA8743E3E4F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11413" y="4868863"/>
            <a:ext cx="14859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US" altLang="nb-NO" sz="1400">
                <a:solidFill>
                  <a:schemeClr val="folHlink"/>
                </a:solidFill>
              </a:rPr>
              <a:t>Uses &amp; Looks up</a:t>
            </a:r>
          </a:p>
        </p:txBody>
      </p:sp>
      <p:sp>
        <p:nvSpPr>
          <p:cNvPr id="251962" name="Text Box 58">
            <a:extLst>
              <a:ext uri="{FF2B5EF4-FFF2-40B4-BE49-F238E27FC236}">
                <a16:creationId xmlns:a16="http://schemas.microsoft.com/office/drawing/2014/main" id="{DBD4D4A1-B8FF-DD46-ABC8-2CCD4FE35D2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5650" y="5156200"/>
            <a:ext cx="1201738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US" altLang="nb-NO" sz="1400">
                <a:solidFill>
                  <a:schemeClr val="folHlink"/>
                </a:solidFill>
              </a:rPr>
              <a:t>Data packets</a:t>
            </a:r>
          </a:p>
        </p:txBody>
      </p:sp>
      <p:sp>
        <p:nvSpPr>
          <p:cNvPr id="251963" name="Text Box 59">
            <a:extLst>
              <a:ext uri="{FF2B5EF4-FFF2-40B4-BE49-F238E27FC236}">
                <a16:creationId xmlns:a16="http://schemas.microsoft.com/office/drawing/2014/main" id="{5D2BCAC0-E71D-5442-B93A-569DA4ACC4B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5650" y="5516563"/>
            <a:ext cx="915988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US" altLang="nb-NO" sz="1400">
                <a:solidFill>
                  <a:schemeClr val="folHlink"/>
                </a:solidFill>
              </a:rPr>
              <a:t>Incoming</a:t>
            </a:r>
          </a:p>
          <a:p>
            <a:pPr algn="l"/>
            <a:r>
              <a:rPr lang="en-US" altLang="nb-NO" sz="1400">
                <a:solidFill>
                  <a:schemeClr val="folHlink"/>
                </a:solidFill>
              </a:rPr>
              <a:t>lines</a:t>
            </a:r>
          </a:p>
        </p:txBody>
      </p:sp>
      <p:sp>
        <p:nvSpPr>
          <p:cNvPr id="251964" name="Text Box 60">
            <a:extLst>
              <a:ext uri="{FF2B5EF4-FFF2-40B4-BE49-F238E27FC236}">
                <a16:creationId xmlns:a16="http://schemas.microsoft.com/office/drawing/2014/main" id="{D072ABB5-44A1-7C49-84C4-C9AD2F59EAD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19925" y="5588000"/>
            <a:ext cx="900113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US" altLang="nb-NO" sz="1400">
                <a:solidFill>
                  <a:schemeClr val="folHlink"/>
                </a:solidFill>
              </a:rPr>
              <a:t>Outgoing</a:t>
            </a:r>
          </a:p>
          <a:p>
            <a:pPr algn="l"/>
            <a:r>
              <a:rPr lang="en-US" altLang="nb-NO" sz="1400">
                <a:solidFill>
                  <a:schemeClr val="folHlink"/>
                </a:solidFill>
              </a:rPr>
              <a:t>lines</a:t>
            </a:r>
          </a:p>
        </p:txBody>
      </p:sp>
      <p:sp>
        <p:nvSpPr>
          <p:cNvPr id="251965" name="Rectangle 61">
            <a:extLst>
              <a:ext uri="{FF2B5EF4-FFF2-40B4-BE49-F238E27FC236}">
                <a16:creationId xmlns:a16="http://schemas.microsoft.com/office/drawing/2014/main" id="{CA56633A-100F-8341-AA87-078926D26E9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38388" y="3284538"/>
            <a:ext cx="4105275" cy="2879725"/>
          </a:xfrm>
          <a:prstGeom prst="rect">
            <a:avLst/>
          </a:prstGeom>
          <a:noFill/>
          <a:ln w="12700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251990" name="Group 86">
            <a:extLst>
              <a:ext uri="{FF2B5EF4-FFF2-40B4-BE49-F238E27FC236}">
                <a16:creationId xmlns:a16="http://schemas.microsoft.com/office/drawing/2014/main" id="{117FB9E1-CF28-EB47-8EBA-92C08E2F46BF}"/>
              </a:ext>
            </a:extLst>
          </p:cNvPr>
          <p:cNvGrpSpPr>
            <a:grpSpLocks/>
          </p:cNvGrpSpPr>
          <p:nvPr/>
        </p:nvGrpSpPr>
        <p:grpSpPr bwMode="auto">
          <a:xfrm>
            <a:off x="1690688" y="5588000"/>
            <a:ext cx="5256212" cy="433388"/>
            <a:chOff x="1065" y="3520"/>
            <a:chExt cx="3311" cy="273"/>
          </a:xfrm>
        </p:grpSpPr>
        <p:sp>
          <p:nvSpPr>
            <p:cNvPr id="251966" name="Line 62">
              <a:extLst>
                <a:ext uri="{FF2B5EF4-FFF2-40B4-BE49-F238E27FC236}">
                  <a16:creationId xmlns:a16="http://schemas.microsoft.com/office/drawing/2014/main" id="{E7F42BAE-F137-B54D-B66B-544B0D5DD77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065" y="3520"/>
              <a:ext cx="3311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51967" name="Line 63">
              <a:extLst>
                <a:ext uri="{FF2B5EF4-FFF2-40B4-BE49-F238E27FC236}">
                  <a16:creationId xmlns:a16="http://schemas.microsoft.com/office/drawing/2014/main" id="{8DCEFCDE-EEC0-4540-969A-1C70A29588F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065" y="3657"/>
              <a:ext cx="3311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51968" name="Line 64">
              <a:extLst>
                <a:ext uri="{FF2B5EF4-FFF2-40B4-BE49-F238E27FC236}">
                  <a16:creationId xmlns:a16="http://schemas.microsoft.com/office/drawing/2014/main" id="{3E1A9CC5-4B94-1349-96F7-655396999E8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065" y="3793"/>
              <a:ext cx="3311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</p:grpSp>
      <p:grpSp>
        <p:nvGrpSpPr>
          <p:cNvPr id="251969" name="Group 65">
            <a:extLst>
              <a:ext uri="{FF2B5EF4-FFF2-40B4-BE49-F238E27FC236}">
                <a16:creationId xmlns:a16="http://schemas.microsoft.com/office/drawing/2014/main" id="{D597C52E-8D5B-FC4B-94C8-2FF60CF314B5}"/>
              </a:ext>
            </a:extLst>
          </p:cNvPr>
          <p:cNvGrpSpPr>
            <a:grpSpLocks/>
          </p:cNvGrpSpPr>
          <p:nvPr/>
        </p:nvGrpSpPr>
        <p:grpSpPr bwMode="auto">
          <a:xfrm>
            <a:off x="4211638" y="5588000"/>
            <a:ext cx="646112" cy="434975"/>
            <a:chOff x="3198" y="3475"/>
            <a:chExt cx="226" cy="274"/>
          </a:xfrm>
        </p:grpSpPr>
        <p:sp>
          <p:nvSpPr>
            <p:cNvPr id="251970" name="Line 66">
              <a:extLst>
                <a:ext uri="{FF2B5EF4-FFF2-40B4-BE49-F238E27FC236}">
                  <a16:creationId xmlns:a16="http://schemas.microsoft.com/office/drawing/2014/main" id="{BC009DD0-368D-1142-A039-AE756E83C74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198" y="3475"/>
              <a:ext cx="226" cy="137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51971" name="Line 67">
              <a:extLst>
                <a:ext uri="{FF2B5EF4-FFF2-40B4-BE49-F238E27FC236}">
                  <a16:creationId xmlns:a16="http://schemas.microsoft.com/office/drawing/2014/main" id="{76267AE8-21E8-0B41-82B8-1E5884ABCA2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198" y="3475"/>
              <a:ext cx="226" cy="273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51972" name="Line 68">
              <a:extLst>
                <a:ext uri="{FF2B5EF4-FFF2-40B4-BE49-F238E27FC236}">
                  <a16:creationId xmlns:a16="http://schemas.microsoft.com/office/drawing/2014/main" id="{8085D74C-160B-1B42-9FFA-78F033AD841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198" y="3612"/>
              <a:ext cx="226" cy="136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51973" name="Line 69">
              <a:extLst>
                <a:ext uri="{FF2B5EF4-FFF2-40B4-BE49-F238E27FC236}">
                  <a16:creationId xmlns:a16="http://schemas.microsoft.com/office/drawing/2014/main" id="{8DE8D062-FE5E-CD48-8A95-4CDDDF38A2B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198" y="3748"/>
              <a:ext cx="226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51974" name="Line 70">
              <a:extLst>
                <a:ext uri="{FF2B5EF4-FFF2-40B4-BE49-F238E27FC236}">
                  <a16:creationId xmlns:a16="http://schemas.microsoft.com/office/drawing/2014/main" id="{B96D3E64-6E67-7D45-838C-A29563BA691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198" y="3475"/>
              <a:ext cx="226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51975" name="Line 71">
              <a:extLst>
                <a:ext uri="{FF2B5EF4-FFF2-40B4-BE49-F238E27FC236}">
                  <a16:creationId xmlns:a16="http://schemas.microsoft.com/office/drawing/2014/main" id="{50A4DD8F-5937-D14C-85EF-516D294AD202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198" y="3475"/>
              <a:ext cx="226" cy="137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51976" name="Line 72">
              <a:extLst>
                <a:ext uri="{FF2B5EF4-FFF2-40B4-BE49-F238E27FC236}">
                  <a16:creationId xmlns:a16="http://schemas.microsoft.com/office/drawing/2014/main" id="{90754C41-A02D-E949-AA13-84EF506A5D4B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198" y="3612"/>
              <a:ext cx="226" cy="137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51977" name="Line 73">
              <a:extLst>
                <a:ext uri="{FF2B5EF4-FFF2-40B4-BE49-F238E27FC236}">
                  <a16:creationId xmlns:a16="http://schemas.microsoft.com/office/drawing/2014/main" id="{8A145524-6D5A-494F-B090-F407F7662EC4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198" y="3612"/>
              <a:ext cx="226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51978" name="Line 74">
              <a:extLst>
                <a:ext uri="{FF2B5EF4-FFF2-40B4-BE49-F238E27FC236}">
                  <a16:creationId xmlns:a16="http://schemas.microsoft.com/office/drawing/2014/main" id="{37EC1EEA-9254-A647-BE2A-737C2F74D3B5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198" y="3475"/>
              <a:ext cx="226" cy="273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</p:grpSp>
      <p:sp>
        <p:nvSpPr>
          <p:cNvPr id="251979" name="Rectangle 75">
            <a:extLst>
              <a:ext uri="{FF2B5EF4-FFF2-40B4-BE49-F238E27FC236}">
                <a16:creationId xmlns:a16="http://schemas.microsoft.com/office/drawing/2014/main" id="{EB004B74-A603-384B-9122-48A74C5E213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87675" y="5445125"/>
            <a:ext cx="1871663" cy="647700"/>
          </a:xfrm>
          <a:prstGeom prst="rect">
            <a:avLst/>
          </a:prstGeom>
          <a:solidFill>
            <a:srgbClr val="FFFFFF">
              <a:alpha val="82001"/>
            </a:srgbClr>
          </a:solidFill>
          <a:ln w="317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l"/>
            <a:r>
              <a:rPr lang="en-US" altLang="nb-NO">
                <a:solidFill>
                  <a:schemeClr val="hlink"/>
                </a:solidFill>
              </a:rPr>
              <a:t>Forwarding</a:t>
            </a:r>
          </a:p>
          <a:p>
            <a:pPr algn="l"/>
            <a:r>
              <a:rPr lang="en-US" altLang="nb-NO">
                <a:solidFill>
                  <a:schemeClr val="hlink"/>
                </a:solidFill>
              </a:rPr>
              <a:t>Process</a:t>
            </a:r>
          </a:p>
        </p:txBody>
      </p:sp>
      <p:grpSp>
        <p:nvGrpSpPr>
          <p:cNvPr id="251989" name="Group 85">
            <a:extLst>
              <a:ext uri="{FF2B5EF4-FFF2-40B4-BE49-F238E27FC236}">
                <a16:creationId xmlns:a16="http://schemas.microsoft.com/office/drawing/2014/main" id="{A905AAB5-3AC0-3045-95C0-0B47A0D8E68F}"/>
              </a:ext>
            </a:extLst>
          </p:cNvPr>
          <p:cNvGrpSpPr>
            <a:grpSpLocks/>
          </p:cNvGrpSpPr>
          <p:nvPr/>
        </p:nvGrpSpPr>
        <p:grpSpPr bwMode="auto">
          <a:xfrm>
            <a:off x="1979613" y="2708275"/>
            <a:ext cx="5151437" cy="2736850"/>
            <a:chOff x="1247" y="1706"/>
            <a:chExt cx="3245" cy="1724"/>
          </a:xfrm>
        </p:grpSpPr>
        <p:sp>
          <p:nvSpPr>
            <p:cNvPr id="251981" name="Line 77">
              <a:extLst>
                <a:ext uri="{FF2B5EF4-FFF2-40B4-BE49-F238E27FC236}">
                  <a16:creationId xmlns:a16="http://schemas.microsoft.com/office/drawing/2014/main" id="{4DA6FAC0-9A5D-EB4E-A047-8588DA2666A6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381" y="3203"/>
              <a:ext cx="453" cy="227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grpSp>
          <p:nvGrpSpPr>
            <p:cNvPr id="251987" name="Group 83">
              <a:extLst>
                <a:ext uri="{FF2B5EF4-FFF2-40B4-BE49-F238E27FC236}">
                  <a16:creationId xmlns:a16="http://schemas.microsoft.com/office/drawing/2014/main" id="{3FE962E2-26A4-B74C-B0F9-0075887EE9F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247" y="1706"/>
              <a:ext cx="3245" cy="1134"/>
              <a:chOff x="1247" y="1706"/>
              <a:chExt cx="3245" cy="1134"/>
            </a:xfrm>
          </p:grpSpPr>
          <p:sp>
            <p:nvSpPr>
              <p:cNvPr id="251957" name="Rectangle 53">
                <a:extLst>
                  <a:ext uri="{FF2B5EF4-FFF2-40B4-BE49-F238E27FC236}">
                    <a16:creationId xmlns:a16="http://schemas.microsoft.com/office/drawing/2014/main" id="{5D602444-E8D6-1543-83EF-5C861C150D4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972" y="2160"/>
                <a:ext cx="635" cy="363"/>
              </a:xfrm>
              <a:prstGeom prst="rect">
                <a:avLst/>
              </a:prstGeom>
              <a:solidFill>
                <a:srgbClr val="FFFFFF"/>
              </a:solidFill>
              <a:ln w="3175" algn="ctr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l"/>
                <a:r>
                  <a:rPr lang="en-US" altLang="nb-NO">
                    <a:solidFill>
                      <a:schemeClr val="hlink"/>
                    </a:solidFill>
                  </a:rPr>
                  <a:t>Routing</a:t>
                </a:r>
              </a:p>
              <a:p>
                <a:pPr algn="l"/>
                <a:r>
                  <a:rPr lang="en-US" altLang="nb-NO">
                    <a:solidFill>
                      <a:schemeClr val="hlink"/>
                    </a:solidFill>
                  </a:rPr>
                  <a:t>Process</a:t>
                </a:r>
              </a:p>
            </p:txBody>
          </p:sp>
          <p:sp>
            <p:nvSpPr>
              <p:cNvPr id="251958" name="Text Box 54">
                <a:extLst>
                  <a:ext uri="{FF2B5EF4-FFF2-40B4-BE49-F238E27FC236}">
                    <a16:creationId xmlns:a16="http://schemas.microsoft.com/office/drawing/2014/main" id="{1F4FE97F-AF35-F84E-B32F-22D283B6A7BF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925" y="1706"/>
                <a:ext cx="1567" cy="32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317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algn="l"/>
                <a:r>
                  <a:rPr lang="en-US" altLang="nb-NO" sz="1400">
                    <a:solidFill>
                      <a:schemeClr val="folHlink"/>
                    </a:solidFill>
                  </a:rPr>
                  <a:t>Topology, link utilization, etc.</a:t>
                </a:r>
              </a:p>
              <a:p>
                <a:pPr algn="l"/>
                <a:r>
                  <a:rPr lang="en-US" altLang="nb-NO" sz="1400">
                    <a:solidFill>
                      <a:schemeClr val="folHlink"/>
                    </a:solidFill>
                  </a:rPr>
                  <a:t>information</a:t>
                </a:r>
              </a:p>
            </p:txBody>
          </p:sp>
          <p:sp>
            <p:nvSpPr>
              <p:cNvPr id="251959" name="Text Box 55">
                <a:extLst>
                  <a:ext uri="{FF2B5EF4-FFF2-40B4-BE49-F238E27FC236}">
                    <a16:creationId xmlns:a16="http://schemas.microsoft.com/office/drawing/2014/main" id="{10575C58-1FF3-6E4F-A036-46C18A60C14F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564" y="2613"/>
                <a:ext cx="849" cy="19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317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algn="l"/>
                <a:r>
                  <a:rPr lang="en-US" altLang="nb-NO" sz="1400">
                    <a:solidFill>
                      <a:schemeClr val="folHlink"/>
                    </a:solidFill>
                  </a:rPr>
                  <a:t>Fills &amp; Updates</a:t>
                </a:r>
              </a:p>
            </p:txBody>
          </p:sp>
          <p:sp>
            <p:nvSpPr>
              <p:cNvPr id="251980" name="Line 76">
                <a:extLst>
                  <a:ext uri="{FF2B5EF4-FFF2-40B4-BE49-F238E27FC236}">
                    <a16:creationId xmlns:a16="http://schemas.microsoft.com/office/drawing/2014/main" id="{7290BA32-8573-1B43-94E8-09AA3761E5E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426" y="2523"/>
                <a:ext cx="408" cy="317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 type="triangle" w="med" len="med"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251982" name="Line 78">
                <a:extLst>
                  <a:ext uri="{FF2B5EF4-FFF2-40B4-BE49-F238E27FC236}">
                    <a16:creationId xmlns:a16="http://schemas.microsoft.com/office/drawing/2014/main" id="{CCE2CAB3-70FC-B54D-867B-DD911E4EF53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247" y="1842"/>
                <a:ext cx="1633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 type="triangle" w="med" len="med"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251983" name="Line 79">
                <a:extLst>
                  <a:ext uri="{FF2B5EF4-FFF2-40B4-BE49-F238E27FC236}">
                    <a16:creationId xmlns:a16="http://schemas.microsoft.com/office/drawing/2014/main" id="{BCB835BC-EDCA-EB49-8E70-50790246ECC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290" y="1842"/>
                <a:ext cx="0" cy="318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 type="triangle" w="med" len="med"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</p:grpSp>
        <p:grpSp>
          <p:nvGrpSpPr>
            <p:cNvPr id="251988" name="Group 84">
              <a:extLst>
                <a:ext uri="{FF2B5EF4-FFF2-40B4-BE49-F238E27FC236}">
                  <a16:creationId xmlns:a16="http://schemas.microsoft.com/office/drawing/2014/main" id="{5F736F4A-3632-C045-B24D-C633601C759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834" y="2205"/>
              <a:ext cx="1222" cy="1178"/>
              <a:chOff x="2834" y="2205"/>
              <a:chExt cx="1222" cy="1178"/>
            </a:xfrm>
          </p:grpSpPr>
          <p:grpSp>
            <p:nvGrpSpPr>
              <p:cNvPr id="251943" name="Group 39">
                <a:extLst>
                  <a:ext uri="{FF2B5EF4-FFF2-40B4-BE49-F238E27FC236}">
                    <a16:creationId xmlns:a16="http://schemas.microsoft.com/office/drawing/2014/main" id="{35375124-E9F4-994D-9508-7F87D68083CA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834" y="2205"/>
                <a:ext cx="726" cy="1178"/>
                <a:chOff x="657" y="1979"/>
                <a:chExt cx="726" cy="1178"/>
              </a:xfrm>
            </p:grpSpPr>
            <p:sp>
              <p:nvSpPr>
                <p:cNvPr id="251944" name="Rectangle 40">
                  <a:extLst>
                    <a:ext uri="{FF2B5EF4-FFF2-40B4-BE49-F238E27FC236}">
                      <a16:creationId xmlns:a16="http://schemas.microsoft.com/office/drawing/2014/main" id="{89AA327B-333C-5240-BE3B-C8D331BD4B0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57" y="1979"/>
                  <a:ext cx="409" cy="272"/>
                </a:xfrm>
                <a:prstGeom prst="rect">
                  <a:avLst/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r>
                    <a:rPr lang="en-US" altLang="nb-NO" sz="1400"/>
                    <a:t>desti-</a:t>
                  </a:r>
                </a:p>
                <a:p>
                  <a:r>
                    <a:rPr lang="en-US" altLang="nb-NO" sz="1400"/>
                    <a:t>nation</a:t>
                  </a:r>
                </a:p>
              </p:txBody>
            </p:sp>
            <p:sp>
              <p:nvSpPr>
                <p:cNvPr id="251945" name="Rectangle 41">
                  <a:extLst>
                    <a:ext uri="{FF2B5EF4-FFF2-40B4-BE49-F238E27FC236}">
                      <a16:creationId xmlns:a16="http://schemas.microsoft.com/office/drawing/2014/main" id="{355CF37C-F595-764C-BDAD-5861983824B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066" y="1979"/>
                  <a:ext cx="317" cy="272"/>
                </a:xfrm>
                <a:prstGeom prst="rect">
                  <a:avLst/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r>
                    <a:rPr lang="en-US" altLang="nb-NO" sz="1400"/>
                    <a:t>link</a:t>
                  </a:r>
                </a:p>
              </p:txBody>
            </p:sp>
            <p:sp>
              <p:nvSpPr>
                <p:cNvPr id="251946" name="Rectangle 42">
                  <a:extLst>
                    <a:ext uri="{FF2B5EF4-FFF2-40B4-BE49-F238E27FC236}">
                      <a16:creationId xmlns:a16="http://schemas.microsoft.com/office/drawing/2014/main" id="{ADC9A77A-3C94-4E4C-83F3-8B57D403B72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57" y="2251"/>
                  <a:ext cx="409" cy="181"/>
                </a:xfrm>
                <a:prstGeom prst="rect">
                  <a:avLst/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r>
                    <a:rPr lang="en-US" altLang="nb-NO" sz="1400"/>
                    <a:t>A</a:t>
                  </a:r>
                </a:p>
              </p:txBody>
            </p:sp>
            <p:sp>
              <p:nvSpPr>
                <p:cNvPr id="251947" name="Rectangle 43">
                  <a:extLst>
                    <a:ext uri="{FF2B5EF4-FFF2-40B4-BE49-F238E27FC236}">
                      <a16:creationId xmlns:a16="http://schemas.microsoft.com/office/drawing/2014/main" id="{89E1A95D-6759-3B42-87EC-AD7716317E9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066" y="2251"/>
                  <a:ext cx="317" cy="181"/>
                </a:xfrm>
                <a:prstGeom prst="rect">
                  <a:avLst/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r>
                    <a:rPr lang="en-US" altLang="nb-NO" sz="1400"/>
                    <a:t>0</a:t>
                  </a:r>
                </a:p>
              </p:txBody>
            </p:sp>
            <p:sp>
              <p:nvSpPr>
                <p:cNvPr id="251948" name="Rectangle 44">
                  <a:extLst>
                    <a:ext uri="{FF2B5EF4-FFF2-40B4-BE49-F238E27FC236}">
                      <a16:creationId xmlns:a16="http://schemas.microsoft.com/office/drawing/2014/main" id="{D0826435-7F49-8941-B292-DB2D04EA062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57" y="2432"/>
                  <a:ext cx="409" cy="181"/>
                </a:xfrm>
                <a:prstGeom prst="rect">
                  <a:avLst/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r>
                    <a:rPr lang="en-US" altLang="nb-NO" sz="1400"/>
                    <a:t>B</a:t>
                  </a:r>
                </a:p>
              </p:txBody>
            </p:sp>
            <p:sp>
              <p:nvSpPr>
                <p:cNvPr id="251949" name="Rectangle 45">
                  <a:extLst>
                    <a:ext uri="{FF2B5EF4-FFF2-40B4-BE49-F238E27FC236}">
                      <a16:creationId xmlns:a16="http://schemas.microsoft.com/office/drawing/2014/main" id="{DE22924D-70C3-F349-B09C-6D5A4EFA55A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066" y="2432"/>
                  <a:ext cx="317" cy="181"/>
                </a:xfrm>
                <a:prstGeom prst="rect">
                  <a:avLst/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r>
                    <a:rPr lang="en-US" altLang="nb-NO" sz="1400"/>
                    <a:t>3</a:t>
                  </a:r>
                </a:p>
              </p:txBody>
            </p:sp>
            <p:sp>
              <p:nvSpPr>
                <p:cNvPr id="251950" name="Rectangle 46">
                  <a:extLst>
                    <a:ext uri="{FF2B5EF4-FFF2-40B4-BE49-F238E27FC236}">
                      <a16:creationId xmlns:a16="http://schemas.microsoft.com/office/drawing/2014/main" id="{779F7969-C376-2F46-B9B9-2D9B91745ED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57" y="2614"/>
                  <a:ext cx="409" cy="181"/>
                </a:xfrm>
                <a:prstGeom prst="rect">
                  <a:avLst/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r>
                    <a:rPr lang="en-US" altLang="nb-NO" sz="1400"/>
                    <a:t>C</a:t>
                  </a:r>
                </a:p>
              </p:txBody>
            </p:sp>
            <p:sp>
              <p:nvSpPr>
                <p:cNvPr id="251951" name="Rectangle 47">
                  <a:extLst>
                    <a:ext uri="{FF2B5EF4-FFF2-40B4-BE49-F238E27FC236}">
                      <a16:creationId xmlns:a16="http://schemas.microsoft.com/office/drawing/2014/main" id="{BAB2FDE1-5441-6B49-8D1E-1544DD18AD2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066" y="2614"/>
                  <a:ext cx="317" cy="181"/>
                </a:xfrm>
                <a:prstGeom prst="rect">
                  <a:avLst/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r>
                    <a:rPr lang="en-US" altLang="nb-NO" sz="1400"/>
                    <a:t>1</a:t>
                  </a:r>
                </a:p>
              </p:txBody>
            </p:sp>
            <p:sp>
              <p:nvSpPr>
                <p:cNvPr id="251952" name="Rectangle 48">
                  <a:extLst>
                    <a:ext uri="{FF2B5EF4-FFF2-40B4-BE49-F238E27FC236}">
                      <a16:creationId xmlns:a16="http://schemas.microsoft.com/office/drawing/2014/main" id="{FA4B3298-0ACC-964F-B5D9-61FA250BAF1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57" y="2795"/>
                  <a:ext cx="409" cy="181"/>
                </a:xfrm>
                <a:prstGeom prst="rect">
                  <a:avLst/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r>
                    <a:rPr lang="en-US" altLang="nb-NO" sz="1400"/>
                    <a:t>D</a:t>
                  </a:r>
                </a:p>
              </p:txBody>
            </p:sp>
            <p:sp>
              <p:nvSpPr>
                <p:cNvPr id="251953" name="Rectangle 49">
                  <a:extLst>
                    <a:ext uri="{FF2B5EF4-FFF2-40B4-BE49-F238E27FC236}">
                      <a16:creationId xmlns:a16="http://schemas.microsoft.com/office/drawing/2014/main" id="{C7C9E221-0169-9A4E-B6C8-88FCD3F1FFC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066" y="2795"/>
                  <a:ext cx="317" cy="181"/>
                </a:xfrm>
                <a:prstGeom prst="rect">
                  <a:avLst/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r>
                    <a:rPr lang="en-US" altLang="nb-NO" sz="1400"/>
                    <a:t>4</a:t>
                  </a:r>
                </a:p>
              </p:txBody>
            </p:sp>
            <p:sp>
              <p:nvSpPr>
                <p:cNvPr id="251954" name="Rectangle 50">
                  <a:extLst>
                    <a:ext uri="{FF2B5EF4-FFF2-40B4-BE49-F238E27FC236}">
                      <a16:creationId xmlns:a16="http://schemas.microsoft.com/office/drawing/2014/main" id="{7CDBA4CF-DC7F-0C47-BC64-F28BA7FDEB1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57" y="2976"/>
                  <a:ext cx="409" cy="181"/>
                </a:xfrm>
                <a:prstGeom prst="rect">
                  <a:avLst/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altLang="nb-NO" sz="1400"/>
                </a:p>
              </p:txBody>
            </p:sp>
            <p:sp>
              <p:nvSpPr>
                <p:cNvPr id="251955" name="Rectangle 51">
                  <a:extLst>
                    <a:ext uri="{FF2B5EF4-FFF2-40B4-BE49-F238E27FC236}">
                      <a16:creationId xmlns:a16="http://schemas.microsoft.com/office/drawing/2014/main" id="{FA891F7B-E5BA-3549-A55E-C307DEAADA3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066" y="2976"/>
                  <a:ext cx="317" cy="181"/>
                </a:xfrm>
                <a:prstGeom prst="rect">
                  <a:avLst/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altLang="nb-NO" sz="1400"/>
                </a:p>
              </p:txBody>
            </p:sp>
            <p:sp>
              <p:nvSpPr>
                <p:cNvPr id="251956" name="Line 52">
                  <a:extLst>
                    <a:ext uri="{FF2B5EF4-FFF2-40B4-BE49-F238E27FC236}">
                      <a16:creationId xmlns:a16="http://schemas.microsoft.com/office/drawing/2014/main" id="{E5E58D50-F33F-2247-B804-A9367F9F8478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657" y="2251"/>
                  <a:ext cx="726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251984" name="Text Box 80">
                <a:extLst>
                  <a:ext uri="{FF2B5EF4-FFF2-40B4-BE49-F238E27FC236}">
                    <a16:creationId xmlns:a16="http://schemas.microsoft.com/office/drawing/2014/main" id="{D1C03E95-6B0F-E447-A1B5-6C7FDEA052F2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560" y="2432"/>
                <a:ext cx="496" cy="32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317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algn="l"/>
                <a:r>
                  <a:rPr lang="en-US" altLang="nb-NO" sz="1400">
                    <a:solidFill>
                      <a:schemeClr val="folHlink"/>
                    </a:solidFill>
                  </a:rPr>
                  <a:t>Routing</a:t>
                </a:r>
              </a:p>
              <a:p>
                <a:pPr algn="l"/>
                <a:r>
                  <a:rPr lang="en-US" altLang="nb-NO" sz="1400">
                    <a:solidFill>
                      <a:schemeClr val="folHlink"/>
                    </a:solidFill>
                  </a:rPr>
                  <a:t>table</a:t>
                </a:r>
              </a:p>
            </p:txBody>
          </p:sp>
        </p:grpSp>
      </p:grpSp>
      <p:sp>
        <p:nvSpPr>
          <p:cNvPr id="251985" name="Text Box 81">
            <a:extLst>
              <a:ext uri="{FF2B5EF4-FFF2-40B4-BE49-F238E27FC236}">
                <a16:creationId xmlns:a16="http://schemas.microsoft.com/office/drawing/2014/main" id="{13B2069D-62A8-6341-A655-16A5CC9BCB6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74788" y="3284538"/>
            <a:ext cx="855662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nb-NO"/>
              <a:t>Router</a:t>
            </a:r>
          </a:p>
        </p:txBody>
      </p:sp>
      <p:grpSp>
        <p:nvGrpSpPr>
          <p:cNvPr id="251995" name="Group 91">
            <a:extLst>
              <a:ext uri="{FF2B5EF4-FFF2-40B4-BE49-F238E27FC236}">
                <a16:creationId xmlns:a16="http://schemas.microsoft.com/office/drawing/2014/main" id="{621A69CB-414C-944D-8AA3-6FC0FC0C8EF2}"/>
              </a:ext>
            </a:extLst>
          </p:cNvPr>
          <p:cNvGrpSpPr>
            <a:grpSpLocks/>
          </p:cNvGrpSpPr>
          <p:nvPr/>
        </p:nvGrpSpPr>
        <p:grpSpPr bwMode="auto">
          <a:xfrm>
            <a:off x="1692275" y="5589588"/>
            <a:ext cx="5256213" cy="433387"/>
            <a:chOff x="1973" y="1298"/>
            <a:chExt cx="3311" cy="273"/>
          </a:xfrm>
        </p:grpSpPr>
        <p:sp>
          <p:nvSpPr>
            <p:cNvPr id="251992" name="Line 88">
              <a:extLst>
                <a:ext uri="{FF2B5EF4-FFF2-40B4-BE49-F238E27FC236}">
                  <a16:creationId xmlns:a16="http://schemas.microsoft.com/office/drawing/2014/main" id="{F37E63B1-C896-7E4A-827A-4E3C2C60285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973" y="1298"/>
              <a:ext cx="3311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51993" name="Line 89">
              <a:extLst>
                <a:ext uri="{FF2B5EF4-FFF2-40B4-BE49-F238E27FC236}">
                  <a16:creationId xmlns:a16="http://schemas.microsoft.com/office/drawing/2014/main" id="{E3730C86-CA4D-5D4B-A966-530E24F85EA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973" y="1435"/>
              <a:ext cx="3311" cy="0"/>
            </a:xfrm>
            <a:prstGeom prst="line">
              <a:avLst/>
            </a:prstGeom>
            <a:noFill/>
            <a:ln w="762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51994" name="Line 90">
              <a:extLst>
                <a:ext uri="{FF2B5EF4-FFF2-40B4-BE49-F238E27FC236}">
                  <a16:creationId xmlns:a16="http://schemas.microsoft.com/office/drawing/2014/main" id="{DD1AF7B2-C4AB-ED4D-8FA9-7AEDCAD873E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973" y="1571"/>
              <a:ext cx="3311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</p:grpSp>
      <p:grpSp>
        <p:nvGrpSpPr>
          <p:cNvPr id="252022" name="Group 118">
            <a:extLst>
              <a:ext uri="{FF2B5EF4-FFF2-40B4-BE49-F238E27FC236}">
                <a16:creationId xmlns:a16="http://schemas.microsoft.com/office/drawing/2014/main" id="{5DBBBC93-6B17-1141-BF2C-8183F30225E5}"/>
              </a:ext>
            </a:extLst>
          </p:cNvPr>
          <p:cNvGrpSpPr>
            <a:grpSpLocks/>
          </p:cNvGrpSpPr>
          <p:nvPr/>
        </p:nvGrpSpPr>
        <p:grpSpPr bwMode="auto">
          <a:xfrm>
            <a:off x="5435600" y="5516563"/>
            <a:ext cx="936625" cy="576262"/>
            <a:chOff x="3424" y="3475"/>
            <a:chExt cx="590" cy="363"/>
          </a:xfrm>
        </p:grpSpPr>
        <p:sp>
          <p:nvSpPr>
            <p:cNvPr id="251998" name="Rectangle 94">
              <a:extLst>
                <a:ext uri="{FF2B5EF4-FFF2-40B4-BE49-F238E27FC236}">
                  <a16:creationId xmlns:a16="http://schemas.microsoft.com/office/drawing/2014/main" id="{E25F0A37-B8DE-DC4B-9CB3-C231AD76D57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69" y="3612"/>
              <a:ext cx="45" cy="90"/>
            </a:xfrm>
            <a:prstGeom prst="rect">
              <a:avLst/>
            </a:prstGeom>
            <a:solidFill>
              <a:schemeClr val="bg1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1999" name="Rectangle 95">
              <a:extLst>
                <a:ext uri="{FF2B5EF4-FFF2-40B4-BE49-F238E27FC236}">
                  <a16:creationId xmlns:a16="http://schemas.microsoft.com/office/drawing/2014/main" id="{190E9E39-7B61-1248-869D-B701F1B7A30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61" y="3748"/>
              <a:ext cx="45" cy="90"/>
            </a:xfrm>
            <a:prstGeom prst="rect">
              <a:avLst/>
            </a:prstGeom>
            <a:solidFill>
              <a:schemeClr val="bg1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2000" name="Rectangle 96">
              <a:extLst>
                <a:ext uri="{FF2B5EF4-FFF2-40B4-BE49-F238E27FC236}">
                  <a16:creationId xmlns:a16="http://schemas.microsoft.com/office/drawing/2014/main" id="{090C5884-C965-1146-A591-181FC3F549C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06" y="3748"/>
              <a:ext cx="45" cy="90"/>
            </a:xfrm>
            <a:prstGeom prst="rect">
              <a:avLst/>
            </a:prstGeom>
            <a:solidFill>
              <a:schemeClr val="bg1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2001" name="Rectangle 97">
              <a:extLst>
                <a:ext uri="{FF2B5EF4-FFF2-40B4-BE49-F238E27FC236}">
                  <a16:creationId xmlns:a16="http://schemas.microsoft.com/office/drawing/2014/main" id="{A936B4EE-9011-D746-A3DA-B0A63D61191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52" y="3748"/>
              <a:ext cx="45" cy="90"/>
            </a:xfrm>
            <a:prstGeom prst="rect">
              <a:avLst/>
            </a:prstGeom>
            <a:solidFill>
              <a:schemeClr val="bg1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2002" name="Rectangle 98">
              <a:extLst>
                <a:ext uri="{FF2B5EF4-FFF2-40B4-BE49-F238E27FC236}">
                  <a16:creationId xmlns:a16="http://schemas.microsoft.com/office/drawing/2014/main" id="{0A932BBF-0930-D442-8FE4-5A5CBF21AEC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97" y="3748"/>
              <a:ext cx="45" cy="90"/>
            </a:xfrm>
            <a:prstGeom prst="rect">
              <a:avLst/>
            </a:prstGeom>
            <a:solidFill>
              <a:schemeClr val="bg1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2003" name="Rectangle 99">
              <a:extLst>
                <a:ext uri="{FF2B5EF4-FFF2-40B4-BE49-F238E27FC236}">
                  <a16:creationId xmlns:a16="http://schemas.microsoft.com/office/drawing/2014/main" id="{16CC4C6B-59AD-5A45-A0B0-955B39A0D53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43" y="3748"/>
              <a:ext cx="45" cy="90"/>
            </a:xfrm>
            <a:prstGeom prst="rect">
              <a:avLst/>
            </a:prstGeom>
            <a:solidFill>
              <a:schemeClr val="bg1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2004" name="Rectangle 100">
              <a:extLst>
                <a:ext uri="{FF2B5EF4-FFF2-40B4-BE49-F238E27FC236}">
                  <a16:creationId xmlns:a16="http://schemas.microsoft.com/office/drawing/2014/main" id="{33BC8D36-DC67-CC47-A791-6238C9BB4F8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88" y="3748"/>
              <a:ext cx="45" cy="90"/>
            </a:xfrm>
            <a:prstGeom prst="rect">
              <a:avLst/>
            </a:prstGeom>
            <a:solidFill>
              <a:schemeClr val="bg1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2005" name="Rectangle 101">
              <a:extLst>
                <a:ext uri="{FF2B5EF4-FFF2-40B4-BE49-F238E27FC236}">
                  <a16:creationId xmlns:a16="http://schemas.microsoft.com/office/drawing/2014/main" id="{07D1E36C-9904-7F49-AC20-E39149D2779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33" y="3748"/>
              <a:ext cx="45" cy="90"/>
            </a:xfrm>
            <a:prstGeom prst="rect">
              <a:avLst/>
            </a:prstGeom>
            <a:solidFill>
              <a:schemeClr val="bg1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2006" name="Rectangle 102">
              <a:extLst>
                <a:ext uri="{FF2B5EF4-FFF2-40B4-BE49-F238E27FC236}">
                  <a16:creationId xmlns:a16="http://schemas.microsoft.com/office/drawing/2014/main" id="{BCB29AD3-23B6-0242-95F6-035AE5A4F8D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79" y="3748"/>
              <a:ext cx="45" cy="90"/>
            </a:xfrm>
            <a:prstGeom prst="rect">
              <a:avLst/>
            </a:prstGeom>
            <a:solidFill>
              <a:schemeClr val="bg1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2007" name="Rectangle 103">
              <a:extLst>
                <a:ext uri="{FF2B5EF4-FFF2-40B4-BE49-F238E27FC236}">
                  <a16:creationId xmlns:a16="http://schemas.microsoft.com/office/drawing/2014/main" id="{FF76A0B3-78AA-EE48-80DE-9F71B2DE97F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24" y="3748"/>
              <a:ext cx="45" cy="90"/>
            </a:xfrm>
            <a:prstGeom prst="rect">
              <a:avLst/>
            </a:prstGeom>
            <a:solidFill>
              <a:schemeClr val="bg1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2008" name="Rectangle 104">
              <a:extLst>
                <a:ext uri="{FF2B5EF4-FFF2-40B4-BE49-F238E27FC236}">
                  <a16:creationId xmlns:a16="http://schemas.microsoft.com/office/drawing/2014/main" id="{8E8CF2B5-3E28-D24E-8503-45530CE1FDA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69" y="3748"/>
              <a:ext cx="45" cy="90"/>
            </a:xfrm>
            <a:prstGeom prst="rect">
              <a:avLst/>
            </a:prstGeom>
            <a:solidFill>
              <a:schemeClr val="bg1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2009" name="Rectangle 105">
              <a:extLst>
                <a:ext uri="{FF2B5EF4-FFF2-40B4-BE49-F238E27FC236}">
                  <a16:creationId xmlns:a16="http://schemas.microsoft.com/office/drawing/2014/main" id="{2885A9C2-D14E-4B40-A801-17D7111DEF5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24" y="3475"/>
              <a:ext cx="45" cy="90"/>
            </a:xfrm>
            <a:prstGeom prst="rect">
              <a:avLst/>
            </a:prstGeom>
            <a:solidFill>
              <a:schemeClr val="bg1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2010" name="Rectangle 106">
              <a:extLst>
                <a:ext uri="{FF2B5EF4-FFF2-40B4-BE49-F238E27FC236}">
                  <a16:creationId xmlns:a16="http://schemas.microsoft.com/office/drawing/2014/main" id="{982E4A6F-3D1E-9347-B4D8-7A5731E2A6B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69" y="3475"/>
              <a:ext cx="45" cy="90"/>
            </a:xfrm>
            <a:prstGeom prst="rect">
              <a:avLst/>
            </a:prstGeom>
            <a:solidFill>
              <a:schemeClr val="bg1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2011" name="Rectangle 107">
              <a:extLst>
                <a:ext uri="{FF2B5EF4-FFF2-40B4-BE49-F238E27FC236}">
                  <a16:creationId xmlns:a16="http://schemas.microsoft.com/office/drawing/2014/main" id="{E0785429-1C29-1140-9270-3F4FE54953C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15" y="3475"/>
              <a:ext cx="45" cy="90"/>
            </a:xfrm>
            <a:prstGeom prst="rect">
              <a:avLst/>
            </a:prstGeom>
            <a:solidFill>
              <a:schemeClr val="bg1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2012" name="Rectangle 108">
              <a:extLst>
                <a:ext uri="{FF2B5EF4-FFF2-40B4-BE49-F238E27FC236}">
                  <a16:creationId xmlns:a16="http://schemas.microsoft.com/office/drawing/2014/main" id="{C8670179-E1D0-6545-8640-03F356A200C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60" y="3475"/>
              <a:ext cx="45" cy="90"/>
            </a:xfrm>
            <a:prstGeom prst="rect">
              <a:avLst/>
            </a:prstGeom>
            <a:solidFill>
              <a:schemeClr val="bg1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2013" name="Rectangle 109">
              <a:extLst>
                <a:ext uri="{FF2B5EF4-FFF2-40B4-BE49-F238E27FC236}">
                  <a16:creationId xmlns:a16="http://schemas.microsoft.com/office/drawing/2014/main" id="{8D47A6B1-5FA1-134B-B62E-E8B204FD0A3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05" y="3475"/>
              <a:ext cx="45" cy="90"/>
            </a:xfrm>
            <a:prstGeom prst="rect">
              <a:avLst/>
            </a:prstGeom>
            <a:solidFill>
              <a:schemeClr val="bg1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2014" name="Rectangle 110">
              <a:extLst>
                <a:ext uri="{FF2B5EF4-FFF2-40B4-BE49-F238E27FC236}">
                  <a16:creationId xmlns:a16="http://schemas.microsoft.com/office/drawing/2014/main" id="{300C3B7E-2165-8945-9A50-E38AD07754F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51" y="3475"/>
              <a:ext cx="45" cy="90"/>
            </a:xfrm>
            <a:prstGeom prst="rect">
              <a:avLst/>
            </a:prstGeom>
            <a:solidFill>
              <a:schemeClr val="bg1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2015" name="Rectangle 111">
              <a:extLst>
                <a:ext uri="{FF2B5EF4-FFF2-40B4-BE49-F238E27FC236}">
                  <a16:creationId xmlns:a16="http://schemas.microsoft.com/office/drawing/2014/main" id="{BC602545-1772-3140-A37D-61B550294E9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96" y="3475"/>
              <a:ext cx="45" cy="90"/>
            </a:xfrm>
            <a:prstGeom prst="rect">
              <a:avLst/>
            </a:prstGeom>
            <a:solidFill>
              <a:schemeClr val="bg1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2016" name="Rectangle 112">
              <a:extLst>
                <a:ext uri="{FF2B5EF4-FFF2-40B4-BE49-F238E27FC236}">
                  <a16:creationId xmlns:a16="http://schemas.microsoft.com/office/drawing/2014/main" id="{7067280E-BB2C-724A-B03E-17A0DE0FAE7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42" y="3475"/>
              <a:ext cx="45" cy="90"/>
            </a:xfrm>
            <a:prstGeom prst="rect">
              <a:avLst/>
            </a:prstGeom>
            <a:solidFill>
              <a:schemeClr val="bg1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2017" name="Rectangle 113">
              <a:extLst>
                <a:ext uri="{FF2B5EF4-FFF2-40B4-BE49-F238E27FC236}">
                  <a16:creationId xmlns:a16="http://schemas.microsoft.com/office/drawing/2014/main" id="{EF3F4F04-0A62-E84A-935B-C20BA170C74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87" y="3475"/>
              <a:ext cx="45" cy="90"/>
            </a:xfrm>
            <a:prstGeom prst="rect">
              <a:avLst/>
            </a:prstGeom>
            <a:solidFill>
              <a:schemeClr val="bg1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2018" name="Rectangle 114">
              <a:extLst>
                <a:ext uri="{FF2B5EF4-FFF2-40B4-BE49-F238E27FC236}">
                  <a16:creationId xmlns:a16="http://schemas.microsoft.com/office/drawing/2014/main" id="{1DD60704-613D-E54A-BA10-73925D48695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32" y="3475"/>
              <a:ext cx="45" cy="90"/>
            </a:xfrm>
            <a:prstGeom prst="rect">
              <a:avLst/>
            </a:prstGeom>
            <a:solidFill>
              <a:schemeClr val="bg1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2019" name="Rectangle 115">
              <a:extLst>
                <a:ext uri="{FF2B5EF4-FFF2-40B4-BE49-F238E27FC236}">
                  <a16:creationId xmlns:a16="http://schemas.microsoft.com/office/drawing/2014/main" id="{65F0BC74-35CE-844A-B808-149EB7BE29C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78" y="3475"/>
              <a:ext cx="45" cy="90"/>
            </a:xfrm>
            <a:prstGeom prst="rect">
              <a:avLst/>
            </a:prstGeom>
            <a:solidFill>
              <a:schemeClr val="bg1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2020" name="Rectangle 116">
              <a:extLst>
                <a:ext uri="{FF2B5EF4-FFF2-40B4-BE49-F238E27FC236}">
                  <a16:creationId xmlns:a16="http://schemas.microsoft.com/office/drawing/2014/main" id="{BDC30075-9A69-7748-8F1F-1CDD2B232FB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23" y="3475"/>
              <a:ext cx="45" cy="90"/>
            </a:xfrm>
            <a:prstGeom prst="rect">
              <a:avLst/>
            </a:prstGeom>
            <a:solidFill>
              <a:schemeClr val="bg1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2021" name="Rectangle 117">
              <a:extLst>
                <a:ext uri="{FF2B5EF4-FFF2-40B4-BE49-F238E27FC236}">
                  <a16:creationId xmlns:a16="http://schemas.microsoft.com/office/drawing/2014/main" id="{FAF2DD46-98C0-5F42-A732-21155D431CB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68" y="3475"/>
              <a:ext cx="45" cy="90"/>
            </a:xfrm>
            <a:prstGeom prst="rect">
              <a:avLst/>
            </a:prstGeom>
            <a:solidFill>
              <a:schemeClr val="bg1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252026" name="Group 122">
            <a:extLst>
              <a:ext uri="{FF2B5EF4-FFF2-40B4-BE49-F238E27FC236}">
                <a16:creationId xmlns:a16="http://schemas.microsoft.com/office/drawing/2014/main" id="{A03C6939-7409-E84A-87D1-7ABB0152ECC3}"/>
              </a:ext>
            </a:extLst>
          </p:cNvPr>
          <p:cNvGrpSpPr>
            <a:grpSpLocks/>
          </p:cNvGrpSpPr>
          <p:nvPr/>
        </p:nvGrpSpPr>
        <p:grpSpPr bwMode="auto">
          <a:xfrm>
            <a:off x="7019925" y="5445125"/>
            <a:ext cx="1295400" cy="287338"/>
            <a:chOff x="4241" y="3113"/>
            <a:chExt cx="816" cy="181"/>
          </a:xfrm>
        </p:grpSpPr>
        <p:sp>
          <p:nvSpPr>
            <p:cNvPr id="252025" name="Line 121">
              <a:extLst>
                <a:ext uri="{FF2B5EF4-FFF2-40B4-BE49-F238E27FC236}">
                  <a16:creationId xmlns:a16="http://schemas.microsoft.com/office/drawing/2014/main" id="{38E49BED-2DA9-8644-89D3-E5262A16A35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241" y="3203"/>
              <a:ext cx="816" cy="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2024" name="Rectangle 120">
              <a:extLst>
                <a:ext uri="{FF2B5EF4-FFF2-40B4-BE49-F238E27FC236}">
                  <a16:creationId xmlns:a16="http://schemas.microsoft.com/office/drawing/2014/main" id="{71F5A900-4C38-0044-AC0B-052575C9F48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22" y="3113"/>
              <a:ext cx="499" cy="181"/>
            </a:xfrm>
            <a:prstGeom prst="rect">
              <a:avLst/>
            </a:prstGeom>
            <a:solidFill>
              <a:schemeClr val="bg1"/>
            </a:solidFill>
            <a:ln w="9525" algn="ctr">
              <a:solidFill>
                <a:schemeClr val="accent2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altLang="nb-NO"/>
                <a:t>HELLO</a:t>
              </a:r>
            </a:p>
          </p:txBody>
        </p:sp>
      </p:grpSp>
      <p:grpSp>
        <p:nvGrpSpPr>
          <p:cNvPr id="252027" name="Group 123">
            <a:extLst>
              <a:ext uri="{FF2B5EF4-FFF2-40B4-BE49-F238E27FC236}">
                <a16:creationId xmlns:a16="http://schemas.microsoft.com/office/drawing/2014/main" id="{89E97FB5-DDCC-A947-A3BA-DB7C666B4E84}"/>
              </a:ext>
            </a:extLst>
          </p:cNvPr>
          <p:cNvGrpSpPr>
            <a:grpSpLocks/>
          </p:cNvGrpSpPr>
          <p:nvPr/>
        </p:nvGrpSpPr>
        <p:grpSpPr bwMode="auto">
          <a:xfrm>
            <a:off x="323850" y="5445125"/>
            <a:ext cx="1295400" cy="287338"/>
            <a:chOff x="4241" y="3113"/>
            <a:chExt cx="816" cy="181"/>
          </a:xfrm>
        </p:grpSpPr>
        <p:sp>
          <p:nvSpPr>
            <p:cNvPr id="252028" name="Line 124">
              <a:extLst>
                <a:ext uri="{FF2B5EF4-FFF2-40B4-BE49-F238E27FC236}">
                  <a16:creationId xmlns:a16="http://schemas.microsoft.com/office/drawing/2014/main" id="{28550EB7-3285-C44E-BC38-6F6FF9DB111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241" y="3203"/>
              <a:ext cx="816" cy="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2029" name="Rectangle 125">
              <a:extLst>
                <a:ext uri="{FF2B5EF4-FFF2-40B4-BE49-F238E27FC236}">
                  <a16:creationId xmlns:a16="http://schemas.microsoft.com/office/drawing/2014/main" id="{F7A78181-F707-F544-9B64-7B9F5519DAE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22" y="3113"/>
              <a:ext cx="499" cy="181"/>
            </a:xfrm>
            <a:prstGeom prst="rect">
              <a:avLst/>
            </a:prstGeom>
            <a:solidFill>
              <a:schemeClr val="bg1"/>
            </a:solidFill>
            <a:ln w="9525" algn="ctr">
              <a:solidFill>
                <a:schemeClr val="accent2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altLang="nb-NO"/>
                <a:t>ECHO</a:t>
              </a:r>
            </a:p>
          </p:txBody>
        </p:sp>
      </p:grpSp>
      <p:sp>
        <p:nvSpPr>
          <p:cNvPr id="252030" name="Text Box 126">
            <a:extLst>
              <a:ext uri="{FF2B5EF4-FFF2-40B4-BE49-F238E27FC236}">
                <a16:creationId xmlns:a16="http://schemas.microsoft.com/office/drawing/2014/main" id="{07EFDAE7-D7A4-C94E-BC06-799E1A93026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80063" y="5229225"/>
            <a:ext cx="773112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US" altLang="nb-NO" sz="1400">
                <a:solidFill>
                  <a:schemeClr val="folHlink"/>
                </a:solidFill>
              </a:rPr>
              <a:t>Queues</a:t>
            </a:r>
          </a:p>
        </p:txBody>
      </p:sp>
      <p:sp>
        <p:nvSpPr>
          <p:cNvPr id="252031" name="Line 127">
            <a:extLst>
              <a:ext uri="{FF2B5EF4-FFF2-40B4-BE49-F238E27FC236}">
                <a16:creationId xmlns:a16="http://schemas.microsoft.com/office/drawing/2014/main" id="{DEE06757-E1CC-7141-BDA1-EF86069ABA9F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6372225" y="4076700"/>
            <a:ext cx="1152525" cy="14398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2032" name="Line 128">
            <a:extLst>
              <a:ext uri="{FF2B5EF4-FFF2-40B4-BE49-F238E27FC236}">
                <a16:creationId xmlns:a16="http://schemas.microsoft.com/office/drawing/2014/main" id="{23393B8F-2221-DD4C-B1C7-803295646C39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5435600" y="4076700"/>
            <a:ext cx="2089150" cy="14398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2033" name="Text Box 129">
            <a:extLst>
              <a:ext uri="{FF2B5EF4-FFF2-40B4-BE49-F238E27FC236}">
                <a16:creationId xmlns:a16="http://schemas.microsoft.com/office/drawing/2014/main" id="{8E2001D6-C8AD-A34E-8414-BC4F8E1447C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77050" y="3789363"/>
            <a:ext cx="1801813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US" altLang="nb-NO" sz="1400">
                <a:solidFill>
                  <a:schemeClr val="folHlink"/>
                </a:solidFill>
              </a:rPr>
              <a:t>When to start timer?</a:t>
            </a:r>
          </a:p>
        </p:txBody>
      </p:sp>
    </p:spTree>
    <p:extLst>
      <p:ext uri="{BB962C8B-B14F-4D97-AF65-F5344CB8AC3E}">
        <p14:creationId xmlns:p14="http://schemas.microsoft.com/office/powerpoint/2010/main" val="31116280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9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9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9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9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9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9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9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0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1960" grpId="0"/>
      <p:bldP spid="251962" grpId="0"/>
      <p:bldP spid="251963" grpId="0"/>
      <p:bldP spid="251964" grpId="0"/>
      <p:bldP spid="252030" grpId="0"/>
      <p:bldP spid="252033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2F622CD-E9DD-9D41-B2E9-BBD5B5D24AE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7504" y="866775"/>
            <a:ext cx="8928992" cy="1429858"/>
          </a:xfrm>
        </p:spPr>
        <p:txBody>
          <a:bodyPr/>
          <a:lstStyle/>
          <a:p>
            <a:pPr>
              <a:lnSpc>
                <a:spcPct val="80000"/>
              </a:lnSpc>
              <a:buNone/>
            </a:pPr>
            <a:r>
              <a:rPr lang="en-US" altLang="nb-NO" sz="2400" dirty="0"/>
              <a:t>2. Phase: measure the "distance“</a:t>
            </a:r>
          </a:p>
          <a:p>
            <a:pPr>
              <a:lnSpc>
                <a:spcPct val="80000"/>
              </a:lnSpc>
            </a:pPr>
            <a:r>
              <a:rPr lang="en-US" altLang="nb-NO" sz="2400" dirty="0"/>
              <a:t>Queuing delay</a:t>
            </a:r>
          </a:p>
          <a:p>
            <a:pPr lvl="1">
              <a:lnSpc>
                <a:spcPct val="80000"/>
              </a:lnSpc>
            </a:pPr>
            <a:r>
              <a:rPr lang="en-US" altLang="nb-NO" sz="2000" dirty="0"/>
              <a:t>Measuring without does not take load into account</a:t>
            </a:r>
          </a:p>
          <a:p>
            <a:pPr lvl="1">
              <a:lnSpc>
                <a:spcPct val="80000"/>
              </a:lnSpc>
            </a:pPr>
            <a:r>
              <a:rPr lang="en-US" altLang="nb-NO" sz="2000" dirty="0"/>
              <a:t>Measuring with does </a:t>
            </a:r>
            <a:r>
              <a:rPr lang="en-US" altLang="nb-NO" sz="2000" dirty="0">
                <a:sym typeface="Symbol" pitchFamily="2" charset="2"/>
              </a:rPr>
              <a:t> usually better</a:t>
            </a:r>
          </a:p>
          <a:p>
            <a:endParaRPr lang="en-US" sz="3200" dirty="0"/>
          </a:p>
        </p:txBody>
      </p:sp>
      <p:sp>
        <p:nvSpPr>
          <p:cNvPr id="307202" name="Rectangle 2">
            <a:extLst>
              <a:ext uri="{FF2B5EF4-FFF2-40B4-BE49-F238E27FC236}">
                <a16:creationId xmlns:a16="http://schemas.microsoft.com/office/drawing/2014/main" id="{00EFE6EB-D3B3-7E49-8B90-8DC5288BFA9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nb-NO"/>
              <a:t>Link State Routing</a:t>
            </a:r>
          </a:p>
        </p:txBody>
      </p:sp>
      <p:pic>
        <p:nvPicPr>
          <p:cNvPr id="307204" name="Picture 4">
            <a:extLst>
              <a:ext uri="{FF2B5EF4-FFF2-40B4-BE49-F238E27FC236}">
                <a16:creationId xmlns:a16="http://schemas.microsoft.com/office/drawing/2014/main" id="{B7759ABF-478E-B840-898C-CC0AE00D5B35}"/>
              </a:ext>
            </a:extLst>
          </p:cNvPr>
          <p:cNvPicPr>
            <a:picLocks noGrp="1" noChangeAspect="1" noChangeArrowheads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9675" y="2474433"/>
            <a:ext cx="3048000" cy="2019300"/>
          </a:xfrm>
          <a:noFill/>
          <a:ln/>
        </p:spPr>
      </p:pic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A7FF602C-53B2-7541-A2C6-D51BA4FEBEF5}"/>
              </a:ext>
            </a:extLst>
          </p:cNvPr>
          <p:cNvSpPr txBox="1">
            <a:spLocks/>
          </p:cNvSpPr>
          <p:nvPr/>
        </p:nvSpPr>
        <p:spPr bwMode="auto">
          <a:xfrm>
            <a:off x="107504" y="4834638"/>
            <a:ext cx="8928992" cy="13447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5400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buSzPct val="120000"/>
              <a:buFont typeface="Wingdings" charset="2"/>
              <a:buChar char="§"/>
              <a:defRPr sz="2800">
                <a:solidFill>
                  <a:schemeClr val="tx1"/>
                </a:solidFill>
                <a:latin typeface="Eurostile"/>
                <a:ea typeface="+mn-ea"/>
                <a:cs typeface="Eurostile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buFont typeface="Tahoma" charset="0"/>
              <a:buChar char="−"/>
              <a:defRPr sz="2400">
                <a:solidFill>
                  <a:schemeClr val="tx1"/>
                </a:solidFill>
                <a:latin typeface="Eurostile"/>
                <a:ea typeface="ＭＳ Ｐゴシック" charset="-128"/>
                <a:cs typeface="Eurostile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buChar char="•"/>
              <a:defRPr sz="2000">
                <a:solidFill>
                  <a:schemeClr val="tx1"/>
                </a:solidFill>
                <a:latin typeface="Eurostile"/>
                <a:ea typeface="ＭＳ Ｐゴシック" charset="-128"/>
                <a:cs typeface="Eurostile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buFont typeface="Wingdings" charset="2"/>
              <a:buChar char="§"/>
              <a:defRPr sz="1900">
                <a:solidFill>
                  <a:schemeClr val="tx1"/>
                </a:solidFill>
                <a:latin typeface="Eurostile"/>
                <a:ea typeface="ＭＳ Ｐゴシック" charset="-128"/>
                <a:cs typeface="Eurostile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" charset="2"/>
              <a:buChar char="q"/>
              <a:defRPr>
                <a:solidFill>
                  <a:schemeClr val="tx1"/>
                </a:solidFill>
                <a:latin typeface="Eurostile"/>
                <a:ea typeface="ＭＳ Ｐゴシック" charset="-128"/>
                <a:cs typeface="Eurostile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" charset="2"/>
              <a:buChar char="q"/>
              <a:defRPr>
                <a:solidFill>
                  <a:schemeClr val="tx1"/>
                </a:solidFill>
                <a:latin typeface="+mn-lt"/>
                <a:ea typeface="ＭＳ Ｐゴシック" charset="-128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" charset="2"/>
              <a:buChar char="q"/>
              <a:defRPr>
                <a:solidFill>
                  <a:schemeClr val="tx1"/>
                </a:solidFill>
                <a:latin typeface="+mn-lt"/>
                <a:ea typeface="ＭＳ Ｐゴシック" charset="-128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" charset="2"/>
              <a:buChar char="q"/>
              <a:defRPr>
                <a:solidFill>
                  <a:schemeClr val="tx1"/>
                </a:solidFill>
                <a:latin typeface="+mn-lt"/>
                <a:ea typeface="ＭＳ Ｐゴシック" charset="-128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" charset="2"/>
              <a:buChar char="q"/>
              <a:defRPr>
                <a:solidFill>
                  <a:schemeClr val="tx1"/>
                </a:solidFill>
                <a:latin typeface="+mn-lt"/>
                <a:ea typeface="ＭＳ Ｐゴシック" charset="-128"/>
              </a:defRPr>
            </a:lvl9pPr>
          </a:lstStyle>
          <a:p>
            <a:pPr>
              <a:lnSpc>
                <a:spcPct val="80000"/>
              </a:lnSpc>
            </a:pPr>
            <a:r>
              <a:rPr lang="en-US" altLang="nb-NO" sz="2400" dirty="0"/>
              <a:t>But</a:t>
            </a:r>
          </a:p>
          <a:p>
            <a:pPr lvl="1">
              <a:lnSpc>
                <a:spcPct val="80000"/>
              </a:lnSpc>
            </a:pPr>
            <a:r>
              <a:rPr lang="en-US" altLang="nb-NO" sz="2000" dirty="0"/>
              <a:t>Possibility for oscillations (route flapping)</a:t>
            </a:r>
          </a:p>
          <a:p>
            <a:pPr lvl="1">
              <a:lnSpc>
                <a:spcPct val="80000"/>
              </a:lnSpc>
            </a:pPr>
            <a:r>
              <a:rPr lang="en-US" altLang="nb-NO" sz="2000" dirty="0"/>
              <a:t>Once per routing table update</a:t>
            </a:r>
            <a:endParaRPr lang="en-US" altLang="nb-NO" sz="2000" dirty="0">
              <a:sym typeface="Symbol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190054807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811" name="Rectangle 3">
            <a:extLst>
              <a:ext uri="{FF2B5EF4-FFF2-40B4-BE49-F238E27FC236}">
                <a16:creationId xmlns:a16="http://schemas.microsoft.com/office/drawing/2014/main" id="{980EF9CD-8989-CD44-A136-C21FD1F0D3F2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250825" y="989014"/>
            <a:ext cx="8637588" cy="1954212"/>
          </a:xfrm>
        </p:spPr>
        <p:txBody>
          <a:bodyPr/>
          <a:lstStyle/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US" altLang="nb-NO" sz="2000" dirty="0"/>
              <a:t>3. Phase: organizing the information as link state packet</a:t>
            </a:r>
          </a:p>
          <a:p>
            <a:pPr>
              <a:lnSpc>
                <a:spcPct val="90000"/>
              </a:lnSpc>
            </a:pPr>
            <a:r>
              <a:rPr lang="en-US" altLang="nb-NO" sz="2000" dirty="0"/>
              <a:t>Including own address, sequence number, age, "distance"</a:t>
            </a:r>
          </a:p>
          <a:p>
            <a:pPr>
              <a:lnSpc>
                <a:spcPct val="90000"/>
              </a:lnSpc>
            </a:pPr>
            <a:r>
              <a:rPr lang="en-US" altLang="nb-NO" sz="2000" dirty="0"/>
              <a:t>Timing problems: validity and time of sending</a:t>
            </a:r>
          </a:p>
          <a:p>
            <a:pPr lvl="1">
              <a:lnSpc>
                <a:spcPct val="90000"/>
              </a:lnSpc>
            </a:pPr>
            <a:r>
              <a:rPr lang="en-US" altLang="nb-NO" sz="1800" dirty="0"/>
              <a:t>Periodically</a:t>
            </a:r>
          </a:p>
          <a:p>
            <a:pPr lvl="1">
              <a:lnSpc>
                <a:spcPct val="90000"/>
              </a:lnSpc>
            </a:pPr>
            <a:r>
              <a:rPr lang="en-US" altLang="nb-NO" sz="1800" dirty="0"/>
              <a:t>In case of major changes</a:t>
            </a:r>
          </a:p>
        </p:txBody>
      </p:sp>
      <p:pic>
        <p:nvPicPr>
          <p:cNvPr id="247815" name="Picture 7">
            <a:extLst>
              <a:ext uri="{FF2B5EF4-FFF2-40B4-BE49-F238E27FC236}">
                <a16:creationId xmlns:a16="http://schemas.microsoft.com/office/drawing/2014/main" id="{552C48C7-BDB2-0240-B1E5-1EDB5D3DD250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3448" y="3243265"/>
            <a:ext cx="2324757" cy="1814015"/>
          </a:xfrm>
          <a:noFill/>
          <a:ln/>
        </p:spPr>
      </p:pic>
      <p:sp>
        <p:nvSpPr>
          <p:cNvPr id="247810" name="Rectangle 2">
            <a:extLst>
              <a:ext uri="{FF2B5EF4-FFF2-40B4-BE49-F238E27FC236}">
                <a16:creationId xmlns:a16="http://schemas.microsoft.com/office/drawing/2014/main" id="{24E30F71-1D94-C547-B3D6-D8AB555496E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nb-NO"/>
              <a:t>Link State Routing</a:t>
            </a:r>
          </a:p>
        </p:txBody>
      </p:sp>
      <p:pic>
        <p:nvPicPr>
          <p:cNvPr id="247816" name="Picture 8">
            <a:extLst>
              <a:ext uri="{FF2B5EF4-FFF2-40B4-BE49-F238E27FC236}">
                <a16:creationId xmlns:a16="http://schemas.microsoft.com/office/drawing/2014/main" id="{D6CBEA64-C5EC-BC4F-9474-CEF0600FA03F}"/>
              </a:ext>
            </a:extLst>
          </p:cNvPr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121002" y="3173166"/>
            <a:ext cx="4019550" cy="1954212"/>
          </a:xfrm>
          <a:ln/>
        </p:spPr>
      </p:pic>
    </p:spTree>
    <p:extLst>
      <p:ext uri="{BB962C8B-B14F-4D97-AF65-F5344CB8AC3E}">
        <p14:creationId xmlns:p14="http://schemas.microsoft.com/office/powerpoint/2010/main" val="198954129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883" name="Rectangle 3">
            <a:extLst>
              <a:ext uri="{FF2B5EF4-FFF2-40B4-BE49-F238E27FC236}">
                <a16:creationId xmlns:a16="http://schemas.microsoft.com/office/drawing/2014/main" id="{91B14E58-03B5-0140-B846-A51B8C12A1B6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altLang="nb-NO" sz="2400" dirty="0"/>
              <a:t>4. </a:t>
            </a:r>
            <a:r>
              <a:rPr lang="en-US" altLang="nb-NO" sz="2000" dirty="0"/>
              <a:t>Distributing the local information to all IS</a:t>
            </a:r>
          </a:p>
          <a:p>
            <a:pPr>
              <a:lnSpc>
                <a:spcPct val="80000"/>
              </a:lnSpc>
            </a:pPr>
            <a:r>
              <a:rPr lang="en-US" altLang="nb-NO" sz="2000" dirty="0"/>
              <a:t>By applying the flooding procedure (very robust)</a:t>
            </a:r>
          </a:p>
          <a:p>
            <a:pPr lvl="1">
              <a:lnSpc>
                <a:spcPct val="80000"/>
              </a:lnSpc>
            </a:pPr>
            <a:r>
              <a:rPr lang="en-US" altLang="nb-NO" sz="1800" dirty="0"/>
              <a:t>Therefore sequence number in packets</a:t>
            </a:r>
          </a:p>
          <a:p>
            <a:pPr>
              <a:lnSpc>
                <a:spcPct val="80000"/>
              </a:lnSpc>
            </a:pPr>
            <a:r>
              <a:rPr lang="en-US" altLang="nb-NO" sz="2000" dirty="0"/>
              <a:t>Problem: inconsistency</a:t>
            </a:r>
          </a:p>
          <a:p>
            <a:pPr lvl="1">
              <a:lnSpc>
                <a:spcPct val="80000"/>
              </a:lnSpc>
            </a:pPr>
            <a:r>
              <a:rPr lang="en-US" altLang="nb-NO" sz="1800" dirty="0"/>
              <a:t>Varying states simultaneously available in the network</a:t>
            </a:r>
          </a:p>
          <a:p>
            <a:pPr lvl="1">
              <a:lnSpc>
                <a:spcPct val="80000"/>
              </a:lnSpc>
            </a:pPr>
            <a:r>
              <a:rPr lang="en-US" altLang="nb-NO" sz="1800" dirty="0"/>
              <a:t>Indicate and limit the age of packet,</a:t>
            </a:r>
            <a:br>
              <a:rPr lang="en-US" altLang="nb-NO" sz="1800" dirty="0"/>
            </a:br>
            <a:r>
              <a:rPr lang="en-US" altLang="nb-NO" sz="1800" dirty="0" err="1"/>
              <a:t>i</a:t>
            </a:r>
            <a:r>
              <a:rPr lang="en-US" altLang="nb-NO" sz="1800" dirty="0"/>
              <a:t>. e. IS removes packets that are too old</a:t>
            </a:r>
          </a:p>
          <a:p>
            <a:pPr>
              <a:lnSpc>
                <a:spcPct val="80000"/>
              </a:lnSpc>
            </a:pPr>
            <a:endParaRPr lang="en-US" altLang="nb-NO" sz="2000" dirty="0"/>
          </a:p>
          <a:p>
            <a:pPr>
              <a:lnSpc>
                <a:spcPct val="80000"/>
              </a:lnSpc>
            </a:pPr>
            <a:endParaRPr lang="en-US" altLang="nb-NO" sz="2000" dirty="0"/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altLang="nb-NO" sz="2000" dirty="0"/>
              <a:t>5. Computing new routes</a:t>
            </a:r>
          </a:p>
          <a:p>
            <a:pPr>
              <a:lnSpc>
                <a:spcPct val="80000"/>
              </a:lnSpc>
            </a:pPr>
            <a:r>
              <a:rPr lang="en-US" altLang="nb-NO" sz="2000" dirty="0"/>
              <a:t>Each IS for itself </a:t>
            </a:r>
          </a:p>
          <a:p>
            <a:pPr>
              <a:lnSpc>
                <a:spcPct val="80000"/>
              </a:lnSpc>
            </a:pPr>
            <a:r>
              <a:rPr lang="en-US" altLang="nb-NO" sz="2000" dirty="0"/>
              <a:t>Possibly larger amount of data available</a:t>
            </a:r>
          </a:p>
          <a:p>
            <a:pPr>
              <a:lnSpc>
                <a:spcPct val="80000"/>
              </a:lnSpc>
            </a:pPr>
            <a:endParaRPr lang="en-US" altLang="nb-NO" sz="2000" dirty="0"/>
          </a:p>
        </p:txBody>
      </p:sp>
      <p:sp>
        <p:nvSpPr>
          <p:cNvPr id="250882" name="Rectangle 2">
            <a:extLst>
              <a:ext uri="{FF2B5EF4-FFF2-40B4-BE49-F238E27FC236}">
                <a16:creationId xmlns:a16="http://schemas.microsoft.com/office/drawing/2014/main" id="{B2EC9052-4A8B-F648-A30C-3A4364FC9B7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nb-NO"/>
              <a:t>Link State Routing</a:t>
            </a:r>
          </a:p>
        </p:txBody>
      </p:sp>
    </p:spTree>
    <p:extLst>
      <p:ext uri="{BB962C8B-B14F-4D97-AF65-F5344CB8AC3E}">
        <p14:creationId xmlns:p14="http://schemas.microsoft.com/office/powerpoint/2010/main" val="152402898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0201" name="Line 9"/>
          <p:cNvSpPr>
            <a:spLocks noChangeShapeType="1"/>
          </p:cNvSpPr>
          <p:nvPr/>
        </p:nvSpPr>
        <p:spPr bwMode="auto">
          <a:xfrm>
            <a:off x="0" y="0"/>
            <a:ext cx="914400" cy="0"/>
          </a:xfrm>
          <a:prstGeom prst="line">
            <a:avLst/>
          </a:prstGeom>
          <a:noFill/>
          <a:ln w="0">
            <a:solidFill>
              <a:srgbClr val="FBFF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b-NO"/>
          </a:p>
        </p:txBody>
      </p:sp>
      <p:sp>
        <p:nvSpPr>
          <p:cNvPr id="1160197" name="Line 5"/>
          <p:cNvSpPr>
            <a:spLocks noChangeShapeType="1"/>
          </p:cNvSpPr>
          <p:nvPr/>
        </p:nvSpPr>
        <p:spPr bwMode="auto">
          <a:xfrm>
            <a:off x="0" y="0"/>
            <a:ext cx="457200" cy="0"/>
          </a:xfrm>
          <a:prstGeom prst="line">
            <a:avLst/>
          </a:prstGeom>
          <a:noFill/>
          <a:ln w="0">
            <a:solidFill>
              <a:srgbClr val="FEFF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b-NO"/>
          </a:p>
        </p:txBody>
      </p:sp>
      <p:sp>
        <p:nvSpPr>
          <p:cNvPr id="116019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90600" y="1751013"/>
            <a:ext cx="7407275" cy="1462087"/>
          </a:xfrm>
        </p:spPr>
        <p:txBody>
          <a:bodyPr/>
          <a:lstStyle/>
          <a:p>
            <a:r>
              <a:rPr lang="en-US" sz="48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Network layer</a:t>
            </a:r>
          </a:p>
        </p:txBody>
      </p:sp>
      <p:sp>
        <p:nvSpPr>
          <p:cNvPr id="1160198" name="Line 6"/>
          <p:cNvSpPr>
            <a:spLocks noChangeShapeType="1"/>
          </p:cNvSpPr>
          <p:nvPr/>
        </p:nvSpPr>
        <p:spPr bwMode="auto">
          <a:xfrm>
            <a:off x="0" y="0"/>
            <a:ext cx="457200" cy="0"/>
          </a:xfrm>
          <a:prstGeom prst="line">
            <a:avLst/>
          </a:prstGeom>
          <a:noFill/>
          <a:ln w="0">
            <a:solidFill>
              <a:srgbClr val="FEFF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b-NO"/>
          </a:p>
        </p:txBody>
      </p:sp>
      <p:sp>
        <p:nvSpPr>
          <p:cNvPr id="116019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2351088"/>
          </a:xfrm>
        </p:spPr>
        <p:txBody>
          <a:bodyPr/>
          <a:lstStyle/>
          <a:p>
            <a:r>
              <a:rPr lang="en-US" dirty="0">
                <a:latin typeface="Eurostile" panose="020B0504020202050204" pitchFamily="34" charset="77"/>
              </a:rPr>
              <a:t>Distributed Routing:</a:t>
            </a:r>
          </a:p>
          <a:p>
            <a:r>
              <a:rPr lang="en-US" sz="3600" dirty="0">
                <a:latin typeface="Eurostile" panose="020B0504020202050204" pitchFamily="34" charset="77"/>
              </a:rPr>
              <a:t>Distance Vector Routing</a:t>
            </a:r>
            <a:endParaRPr lang="en-US" sz="2000" dirty="0">
              <a:latin typeface="Comic Sans MS" pitchFamily="66" charset="0"/>
            </a:endParaRPr>
          </a:p>
        </p:txBody>
      </p:sp>
      <p:sp>
        <p:nvSpPr>
          <p:cNvPr id="1160199" name="Line 7"/>
          <p:cNvSpPr>
            <a:spLocks noChangeShapeType="1"/>
          </p:cNvSpPr>
          <p:nvPr/>
        </p:nvSpPr>
        <p:spPr bwMode="auto">
          <a:xfrm>
            <a:off x="0" y="0"/>
            <a:ext cx="457200" cy="0"/>
          </a:xfrm>
          <a:prstGeom prst="line">
            <a:avLst/>
          </a:prstGeom>
          <a:noFill/>
          <a:ln w="0">
            <a:solidFill>
              <a:srgbClr val="FEFF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b-NO"/>
          </a:p>
        </p:txBody>
      </p:sp>
      <p:sp>
        <p:nvSpPr>
          <p:cNvPr id="1160196" name="Text Box 4"/>
          <p:cNvSpPr txBox="1">
            <a:spLocks noChangeArrowheads="1"/>
          </p:cNvSpPr>
          <p:nvPr/>
        </p:nvSpPr>
        <p:spPr bwMode="auto">
          <a:xfrm>
            <a:off x="684213" y="188913"/>
            <a:ext cx="8001685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000" dirty="0">
                <a:solidFill>
                  <a:schemeClr val="tx2"/>
                </a:solidFill>
              </a:rPr>
              <a:t>IN2140:</a:t>
            </a:r>
            <a:br>
              <a:rPr lang="en-US" sz="2000" dirty="0">
                <a:solidFill>
                  <a:schemeClr val="tx2"/>
                </a:solidFill>
              </a:rPr>
            </a:br>
            <a:r>
              <a:rPr lang="en-US" sz="2000" dirty="0">
                <a:solidFill>
                  <a:schemeClr val="tx2"/>
                </a:solidFill>
              </a:rPr>
              <a:t>Introduction to Operating Systems and Data Communication</a:t>
            </a:r>
          </a:p>
        </p:txBody>
      </p:sp>
      <p:sp>
        <p:nvSpPr>
          <p:cNvPr id="1160200" name="Line 8"/>
          <p:cNvSpPr>
            <a:spLocks noChangeShapeType="1"/>
          </p:cNvSpPr>
          <p:nvPr/>
        </p:nvSpPr>
        <p:spPr bwMode="auto">
          <a:xfrm>
            <a:off x="0" y="0"/>
            <a:ext cx="0" cy="457200"/>
          </a:xfrm>
          <a:prstGeom prst="line">
            <a:avLst/>
          </a:prstGeom>
          <a:noFill/>
          <a:ln w="0">
            <a:solidFill>
              <a:srgbClr val="FDFF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561174873"/>
      </p:ext>
    </p:extLst>
  </p:cSld>
  <p:clrMapOvr>
    <a:masterClrMapping/>
  </p:clrMapOvr>
  <p:transition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450" name="Rectangle 2">
            <a:extLst>
              <a:ext uri="{FF2B5EF4-FFF2-40B4-BE49-F238E27FC236}">
                <a16:creationId xmlns:a16="http://schemas.microsoft.com/office/drawing/2014/main" id="{3872AC8A-8450-4340-B023-E8157F2A743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nb-NO" sz="3200"/>
              <a:t>Distance Vector Routing</a:t>
            </a:r>
          </a:p>
        </p:txBody>
      </p:sp>
      <p:sp>
        <p:nvSpPr>
          <p:cNvPr id="232451" name="Rectangle 3">
            <a:extLst>
              <a:ext uri="{FF2B5EF4-FFF2-40B4-BE49-F238E27FC236}">
                <a16:creationId xmlns:a16="http://schemas.microsoft.com/office/drawing/2014/main" id="{B77829EC-3C84-BD44-8D7A-CC13940DE39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altLang="nb-NO" sz="2400" dirty="0"/>
              <a:t>Principle</a:t>
            </a:r>
          </a:p>
          <a:p>
            <a:r>
              <a:rPr lang="en-US" altLang="nb-NO" sz="2400" dirty="0"/>
              <a:t>every IS maintains a table (i.e., vector) stating</a:t>
            </a:r>
          </a:p>
          <a:p>
            <a:pPr lvl="1"/>
            <a:r>
              <a:rPr lang="en-US" altLang="nb-NO" sz="2200" dirty="0"/>
              <a:t>best known distance to destinations</a:t>
            </a:r>
          </a:p>
          <a:p>
            <a:pPr lvl="1"/>
            <a:r>
              <a:rPr lang="en-US" altLang="nb-NO" sz="2200" dirty="0"/>
              <a:t>and line to be used</a:t>
            </a:r>
          </a:p>
          <a:p>
            <a:r>
              <a:rPr lang="en-US" altLang="nb-NO" sz="2400" dirty="0" err="1"/>
              <a:t>ISes</a:t>
            </a:r>
            <a:r>
              <a:rPr lang="en-US" altLang="nb-NO" sz="2400" dirty="0"/>
              <a:t> update tables </a:t>
            </a:r>
          </a:p>
          <a:p>
            <a:pPr lvl="1"/>
            <a:r>
              <a:rPr lang="en-US" altLang="nb-NO" sz="2200" dirty="0"/>
              <a:t>by exchanging routing information with their neighbors</a:t>
            </a:r>
          </a:p>
          <a:p>
            <a:pPr marL="0" indent="0">
              <a:buNone/>
            </a:pPr>
            <a:endParaRPr lang="en-US" altLang="nb-NO" sz="2400" dirty="0"/>
          </a:p>
        </p:txBody>
      </p:sp>
    </p:spTree>
    <p:extLst>
      <p:ext uri="{BB962C8B-B14F-4D97-AF65-F5344CB8AC3E}">
        <p14:creationId xmlns:p14="http://schemas.microsoft.com/office/powerpoint/2010/main" val="362651960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578" name="Rectangle 2">
            <a:extLst>
              <a:ext uri="{FF2B5EF4-FFF2-40B4-BE49-F238E27FC236}">
                <a16:creationId xmlns:a16="http://schemas.microsoft.com/office/drawing/2014/main" id="{F46B62F9-072F-0040-8730-32B947EA583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nb-NO" sz="3200" dirty="0"/>
              <a:t>Distance Vector Routing</a:t>
            </a:r>
          </a:p>
        </p:txBody>
      </p:sp>
      <p:sp>
        <p:nvSpPr>
          <p:cNvPr id="280579" name="Rectangle 3">
            <a:extLst>
              <a:ext uri="{FF2B5EF4-FFF2-40B4-BE49-F238E27FC236}">
                <a16:creationId xmlns:a16="http://schemas.microsoft.com/office/drawing/2014/main" id="{D5B70203-F73E-8241-99B3-A0D4256D493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nb-NO" sz="2000" dirty="0"/>
              <a:t>Each IS</a:t>
            </a:r>
          </a:p>
          <a:p>
            <a:pPr lvl="1"/>
            <a:r>
              <a:rPr lang="en-US" altLang="nb-NO" sz="1800" dirty="0"/>
              <a:t>maintains routing table with one entry per router in the subnet</a:t>
            </a:r>
          </a:p>
          <a:p>
            <a:pPr lvl="1"/>
            <a:r>
              <a:rPr lang="en-US" altLang="nb-NO" sz="1800" dirty="0"/>
              <a:t>is assumed to know the distances to each neighbor</a:t>
            </a:r>
          </a:p>
          <a:p>
            <a:pPr lvl="1"/>
            <a:r>
              <a:rPr lang="en-US" altLang="nb-NO" sz="2000" dirty="0"/>
              <a:t>sends list with estimated distances to each destination </a:t>
            </a:r>
            <a:r>
              <a:rPr lang="en-US" altLang="nb-NO" sz="2000" i="1" dirty="0"/>
              <a:t>periodically</a:t>
            </a:r>
            <a:r>
              <a:rPr lang="en-US" altLang="nb-NO" sz="2000" dirty="0"/>
              <a:t>  to its neighbors</a:t>
            </a:r>
          </a:p>
          <a:p>
            <a:endParaRPr lang="en-US" altLang="nb-NO" sz="2000" dirty="0"/>
          </a:p>
          <a:p>
            <a:r>
              <a:rPr lang="en-US" altLang="nb-NO" sz="2000" dirty="0"/>
              <a:t>X receives list E(Z) from neighbor Y</a:t>
            </a:r>
          </a:p>
          <a:p>
            <a:pPr lvl="1"/>
            <a:r>
              <a:rPr lang="en-US" altLang="nb-NO" sz="1800" dirty="0"/>
              <a:t>Distance X to Y:	e</a:t>
            </a:r>
          </a:p>
          <a:p>
            <a:pPr lvl="1"/>
            <a:r>
              <a:rPr lang="en-US" altLang="nb-NO" sz="1800" dirty="0"/>
              <a:t>Distance Y to Z:	E(Z)</a:t>
            </a:r>
          </a:p>
          <a:p>
            <a:pPr lvl="1"/>
            <a:r>
              <a:rPr lang="en-US" altLang="nb-NO" sz="1800" dirty="0"/>
              <a:t>Distance X to Z via Y: E(Z)+e</a:t>
            </a:r>
          </a:p>
          <a:p>
            <a:pPr lvl="1"/>
            <a:endParaRPr lang="en-US" altLang="nb-NO" sz="1800" dirty="0"/>
          </a:p>
          <a:p>
            <a:r>
              <a:rPr lang="en-US" altLang="nb-NO" sz="2000" dirty="0"/>
              <a:t>IS computes new routing table from the received lists</a:t>
            </a:r>
            <a:br>
              <a:rPr lang="en-US" altLang="nb-NO" sz="2000" dirty="0"/>
            </a:br>
            <a:r>
              <a:rPr lang="en-US" altLang="nb-NO" sz="2000" dirty="0"/>
              <a:t>containing</a:t>
            </a:r>
          </a:p>
          <a:p>
            <a:pPr lvl="1"/>
            <a:r>
              <a:rPr lang="en-US" altLang="nb-NO" sz="1800" dirty="0"/>
              <a:t>Destination IS</a:t>
            </a:r>
          </a:p>
          <a:p>
            <a:pPr lvl="1"/>
            <a:r>
              <a:rPr lang="en-US" altLang="nb-NO" sz="1800" dirty="0"/>
              <a:t>Preferred outgoing path</a:t>
            </a:r>
          </a:p>
          <a:p>
            <a:pPr lvl="1"/>
            <a:r>
              <a:rPr lang="en-US" altLang="nb-NO" sz="1800" dirty="0"/>
              <a:t>Distance</a:t>
            </a:r>
          </a:p>
        </p:txBody>
      </p:sp>
    </p:spTree>
    <p:extLst>
      <p:ext uri="{BB962C8B-B14F-4D97-AF65-F5344CB8AC3E}">
        <p14:creationId xmlns:p14="http://schemas.microsoft.com/office/powerpoint/2010/main" val="10474174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5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57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57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57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57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57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57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579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9005" name="Group 413">
            <a:extLst>
              <a:ext uri="{FF2B5EF4-FFF2-40B4-BE49-F238E27FC236}">
                <a16:creationId xmlns:a16="http://schemas.microsoft.com/office/drawing/2014/main" id="{BDAC53F7-8C5B-0E41-9B38-E260C6983529}"/>
              </a:ext>
            </a:extLst>
          </p:cNvPr>
          <p:cNvGrpSpPr>
            <a:grpSpLocks/>
          </p:cNvGrpSpPr>
          <p:nvPr/>
        </p:nvGrpSpPr>
        <p:grpSpPr bwMode="auto">
          <a:xfrm>
            <a:off x="6659563" y="1844675"/>
            <a:ext cx="431800" cy="2592388"/>
            <a:chOff x="4195" y="1162"/>
            <a:chExt cx="272" cy="1633"/>
          </a:xfrm>
        </p:grpSpPr>
        <p:sp>
          <p:nvSpPr>
            <p:cNvPr id="238993" name="Rectangle 401">
              <a:extLst>
                <a:ext uri="{FF2B5EF4-FFF2-40B4-BE49-F238E27FC236}">
                  <a16:creationId xmlns:a16="http://schemas.microsoft.com/office/drawing/2014/main" id="{1A153F6C-2214-9946-9F5A-1BA79E4D9F8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95" y="2659"/>
              <a:ext cx="272" cy="136"/>
            </a:xfrm>
            <a:prstGeom prst="rect">
              <a:avLst/>
            </a:prstGeom>
            <a:solidFill>
              <a:schemeClr val="bg1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altLang="nb-NO" sz="1600">
                <a:latin typeface="Eurostile" panose="020B0504020202050204" pitchFamily="34" charset="77"/>
              </a:endParaRPr>
            </a:p>
          </p:txBody>
        </p:sp>
        <p:sp>
          <p:nvSpPr>
            <p:cNvPr id="238994" name="Rectangle 402">
              <a:extLst>
                <a:ext uri="{FF2B5EF4-FFF2-40B4-BE49-F238E27FC236}">
                  <a16:creationId xmlns:a16="http://schemas.microsoft.com/office/drawing/2014/main" id="{00C8AE7A-EAD7-1F44-9C77-F57003BA521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95" y="2523"/>
              <a:ext cx="272" cy="136"/>
            </a:xfrm>
            <a:prstGeom prst="rect">
              <a:avLst/>
            </a:prstGeom>
            <a:solidFill>
              <a:schemeClr val="bg1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altLang="nb-NO" sz="1600">
                <a:latin typeface="Eurostile" panose="020B0504020202050204" pitchFamily="34" charset="77"/>
              </a:endParaRPr>
            </a:p>
          </p:txBody>
        </p:sp>
        <p:sp>
          <p:nvSpPr>
            <p:cNvPr id="238995" name="Rectangle 403">
              <a:extLst>
                <a:ext uri="{FF2B5EF4-FFF2-40B4-BE49-F238E27FC236}">
                  <a16:creationId xmlns:a16="http://schemas.microsoft.com/office/drawing/2014/main" id="{A68CC30F-5CBA-7C4A-9721-D0625B80CD8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95" y="2387"/>
              <a:ext cx="272" cy="136"/>
            </a:xfrm>
            <a:prstGeom prst="rect">
              <a:avLst/>
            </a:prstGeom>
            <a:solidFill>
              <a:schemeClr val="bg1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altLang="nb-NO" sz="1600">
                <a:latin typeface="Eurostile" panose="020B0504020202050204" pitchFamily="34" charset="77"/>
              </a:endParaRPr>
            </a:p>
          </p:txBody>
        </p:sp>
        <p:sp>
          <p:nvSpPr>
            <p:cNvPr id="238996" name="Rectangle 404">
              <a:extLst>
                <a:ext uri="{FF2B5EF4-FFF2-40B4-BE49-F238E27FC236}">
                  <a16:creationId xmlns:a16="http://schemas.microsoft.com/office/drawing/2014/main" id="{1410A1B3-ACE7-2645-8BEF-1D6236DB47D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95" y="2251"/>
              <a:ext cx="272" cy="136"/>
            </a:xfrm>
            <a:prstGeom prst="rect">
              <a:avLst/>
            </a:prstGeom>
            <a:solidFill>
              <a:schemeClr val="bg1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altLang="nb-NO" sz="1600">
                <a:latin typeface="Eurostile" panose="020B0504020202050204" pitchFamily="34" charset="77"/>
              </a:endParaRPr>
            </a:p>
          </p:txBody>
        </p:sp>
        <p:sp>
          <p:nvSpPr>
            <p:cNvPr id="238997" name="Rectangle 405">
              <a:extLst>
                <a:ext uri="{FF2B5EF4-FFF2-40B4-BE49-F238E27FC236}">
                  <a16:creationId xmlns:a16="http://schemas.microsoft.com/office/drawing/2014/main" id="{5E6DA740-99D2-A14F-9003-1883EBCB827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95" y="2115"/>
              <a:ext cx="272" cy="136"/>
            </a:xfrm>
            <a:prstGeom prst="rect">
              <a:avLst/>
            </a:prstGeom>
            <a:solidFill>
              <a:schemeClr val="bg1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altLang="nb-NO" sz="1600">
                <a:latin typeface="Eurostile" panose="020B0504020202050204" pitchFamily="34" charset="77"/>
              </a:endParaRPr>
            </a:p>
          </p:txBody>
        </p:sp>
        <p:sp>
          <p:nvSpPr>
            <p:cNvPr id="238998" name="Rectangle 406">
              <a:extLst>
                <a:ext uri="{FF2B5EF4-FFF2-40B4-BE49-F238E27FC236}">
                  <a16:creationId xmlns:a16="http://schemas.microsoft.com/office/drawing/2014/main" id="{BCE0D355-4F2E-5C44-B8D5-E9644B239DD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95" y="1979"/>
              <a:ext cx="272" cy="136"/>
            </a:xfrm>
            <a:prstGeom prst="rect">
              <a:avLst/>
            </a:prstGeom>
            <a:solidFill>
              <a:schemeClr val="bg1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altLang="nb-NO" sz="1600">
                <a:latin typeface="Eurostile" panose="020B0504020202050204" pitchFamily="34" charset="77"/>
              </a:endParaRPr>
            </a:p>
          </p:txBody>
        </p:sp>
        <p:sp>
          <p:nvSpPr>
            <p:cNvPr id="238999" name="Rectangle 407">
              <a:extLst>
                <a:ext uri="{FF2B5EF4-FFF2-40B4-BE49-F238E27FC236}">
                  <a16:creationId xmlns:a16="http://schemas.microsoft.com/office/drawing/2014/main" id="{92C5CFF1-76A2-FE42-8EDC-8CDEB66688C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95" y="1843"/>
              <a:ext cx="272" cy="136"/>
            </a:xfrm>
            <a:prstGeom prst="rect">
              <a:avLst/>
            </a:prstGeom>
            <a:solidFill>
              <a:schemeClr val="bg1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altLang="nb-NO" sz="1600">
                <a:latin typeface="Eurostile" panose="020B0504020202050204" pitchFamily="34" charset="77"/>
              </a:endParaRPr>
            </a:p>
          </p:txBody>
        </p:sp>
        <p:sp>
          <p:nvSpPr>
            <p:cNvPr id="239000" name="Rectangle 408">
              <a:extLst>
                <a:ext uri="{FF2B5EF4-FFF2-40B4-BE49-F238E27FC236}">
                  <a16:creationId xmlns:a16="http://schemas.microsoft.com/office/drawing/2014/main" id="{CB908834-13BC-8C46-B624-80893DB573A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95" y="1707"/>
              <a:ext cx="272" cy="136"/>
            </a:xfrm>
            <a:prstGeom prst="rect">
              <a:avLst/>
            </a:prstGeom>
            <a:solidFill>
              <a:schemeClr val="bg1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altLang="nb-NO" sz="1600">
                <a:latin typeface="Eurostile" panose="020B0504020202050204" pitchFamily="34" charset="77"/>
              </a:endParaRPr>
            </a:p>
          </p:txBody>
        </p:sp>
        <p:sp>
          <p:nvSpPr>
            <p:cNvPr id="239001" name="Rectangle 409">
              <a:extLst>
                <a:ext uri="{FF2B5EF4-FFF2-40B4-BE49-F238E27FC236}">
                  <a16:creationId xmlns:a16="http://schemas.microsoft.com/office/drawing/2014/main" id="{4B34AE32-A9B8-B742-BB55-0DF133B1000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95" y="1570"/>
              <a:ext cx="272" cy="136"/>
            </a:xfrm>
            <a:prstGeom prst="rect">
              <a:avLst/>
            </a:prstGeom>
            <a:solidFill>
              <a:schemeClr val="bg1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altLang="nb-NO" sz="1600">
                <a:latin typeface="Eurostile" panose="020B0504020202050204" pitchFamily="34" charset="77"/>
              </a:endParaRPr>
            </a:p>
          </p:txBody>
        </p:sp>
        <p:sp>
          <p:nvSpPr>
            <p:cNvPr id="239002" name="Rectangle 410">
              <a:extLst>
                <a:ext uri="{FF2B5EF4-FFF2-40B4-BE49-F238E27FC236}">
                  <a16:creationId xmlns:a16="http://schemas.microsoft.com/office/drawing/2014/main" id="{EDB5AA2C-DC8C-D449-ACD0-FDD33BC63D4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95" y="1434"/>
              <a:ext cx="272" cy="136"/>
            </a:xfrm>
            <a:prstGeom prst="rect">
              <a:avLst/>
            </a:prstGeom>
            <a:solidFill>
              <a:schemeClr val="bg1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altLang="nb-NO" sz="1600">
                <a:latin typeface="Eurostile" panose="020B0504020202050204" pitchFamily="34" charset="77"/>
              </a:endParaRPr>
            </a:p>
          </p:txBody>
        </p:sp>
        <p:sp>
          <p:nvSpPr>
            <p:cNvPr id="239003" name="Rectangle 411">
              <a:extLst>
                <a:ext uri="{FF2B5EF4-FFF2-40B4-BE49-F238E27FC236}">
                  <a16:creationId xmlns:a16="http://schemas.microsoft.com/office/drawing/2014/main" id="{978AA6A3-A1A9-A647-B43C-890AE6C30BF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95" y="1298"/>
              <a:ext cx="272" cy="136"/>
            </a:xfrm>
            <a:prstGeom prst="rect">
              <a:avLst/>
            </a:prstGeom>
            <a:solidFill>
              <a:schemeClr val="bg1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altLang="nb-NO" sz="1600">
                <a:latin typeface="Eurostile" panose="020B0504020202050204" pitchFamily="34" charset="77"/>
              </a:endParaRPr>
            </a:p>
          </p:txBody>
        </p:sp>
        <p:sp>
          <p:nvSpPr>
            <p:cNvPr id="239004" name="Rectangle 412">
              <a:extLst>
                <a:ext uri="{FF2B5EF4-FFF2-40B4-BE49-F238E27FC236}">
                  <a16:creationId xmlns:a16="http://schemas.microsoft.com/office/drawing/2014/main" id="{D977F0FE-AE7A-4F4B-A099-411CA0BEA9E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95" y="1162"/>
              <a:ext cx="272" cy="136"/>
            </a:xfrm>
            <a:prstGeom prst="rect">
              <a:avLst/>
            </a:prstGeom>
            <a:solidFill>
              <a:schemeClr val="bg1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altLang="nb-NO" sz="1600">
                <a:latin typeface="Eurostile" panose="020B0504020202050204" pitchFamily="34" charset="77"/>
              </a:endParaRPr>
            </a:p>
          </p:txBody>
        </p:sp>
      </p:grpSp>
      <p:grpSp>
        <p:nvGrpSpPr>
          <p:cNvPr id="239006" name="Group 414">
            <a:extLst>
              <a:ext uri="{FF2B5EF4-FFF2-40B4-BE49-F238E27FC236}">
                <a16:creationId xmlns:a16="http://schemas.microsoft.com/office/drawing/2014/main" id="{4E9EEC01-3683-7B44-ABD6-B6D1BCA218E1}"/>
              </a:ext>
            </a:extLst>
          </p:cNvPr>
          <p:cNvGrpSpPr>
            <a:grpSpLocks/>
          </p:cNvGrpSpPr>
          <p:nvPr/>
        </p:nvGrpSpPr>
        <p:grpSpPr bwMode="auto">
          <a:xfrm>
            <a:off x="7164388" y="1844675"/>
            <a:ext cx="431800" cy="2592388"/>
            <a:chOff x="4195" y="1162"/>
            <a:chExt cx="272" cy="1633"/>
          </a:xfrm>
        </p:grpSpPr>
        <p:sp>
          <p:nvSpPr>
            <p:cNvPr id="239007" name="Rectangle 415">
              <a:extLst>
                <a:ext uri="{FF2B5EF4-FFF2-40B4-BE49-F238E27FC236}">
                  <a16:creationId xmlns:a16="http://schemas.microsoft.com/office/drawing/2014/main" id="{5C544804-A1C6-1B43-A222-C20E1D7D404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95" y="2659"/>
              <a:ext cx="272" cy="136"/>
            </a:xfrm>
            <a:prstGeom prst="rect">
              <a:avLst/>
            </a:prstGeom>
            <a:solidFill>
              <a:schemeClr val="bg1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altLang="nb-NO" sz="1600">
                <a:latin typeface="Eurostile" panose="020B0504020202050204" pitchFamily="34" charset="77"/>
              </a:endParaRPr>
            </a:p>
          </p:txBody>
        </p:sp>
        <p:sp>
          <p:nvSpPr>
            <p:cNvPr id="239008" name="Rectangle 416">
              <a:extLst>
                <a:ext uri="{FF2B5EF4-FFF2-40B4-BE49-F238E27FC236}">
                  <a16:creationId xmlns:a16="http://schemas.microsoft.com/office/drawing/2014/main" id="{23984A91-0AA1-A241-ADFD-643C1479D1A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95" y="2523"/>
              <a:ext cx="272" cy="136"/>
            </a:xfrm>
            <a:prstGeom prst="rect">
              <a:avLst/>
            </a:prstGeom>
            <a:solidFill>
              <a:schemeClr val="bg1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altLang="nb-NO" sz="1600">
                <a:latin typeface="Eurostile" panose="020B0504020202050204" pitchFamily="34" charset="77"/>
              </a:endParaRPr>
            </a:p>
          </p:txBody>
        </p:sp>
        <p:sp>
          <p:nvSpPr>
            <p:cNvPr id="239009" name="Rectangle 417">
              <a:extLst>
                <a:ext uri="{FF2B5EF4-FFF2-40B4-BE49-F238E27FC236}">
                  <a16:creationId xmlns:a16="http://schemas.microsoft.com/office/drawing/2014/main" id="{C19913C0-7131-A84C-A8E7-20A9744FFA7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95" y="2387"/>
              <a:ext cx="272" cy="136"/>
            </a:xfrm>
            <a:prstGeom prst="rect">
              <a:avLst/>
            </a:prstGeom>
            <a:solidFill>
              <a:schemeClr val="bg1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altLang="nb-NO" sz="1600">
                <a:latin typeface="Eurostile" panose="020B0504020202050204" pitchFamily="34" charset="77"/>
              </a:endParaRPr>
            </a:p>
          </p:txBody>
        </p:sp>
        <p:sp>
          <p:nvSpPr>
            <p:cNvPr id="239010" name="Rectangle 418">
              <a:extLst>
                <a:ext uri="{FF2B5EF4-FFF2-40B4-BE49-F238E27FC236}">
                  <a16:creationId xmlns:a16="http://schemas.microsoft.com/office/drawing/2014/main" id="{898B7387-23D2-AA4A-8602-1B82E1BA55B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95" y="2251"/>
              <a:ext cx="272" cy="136"/>
            </a:xfrm>
            <a:prstGeom prst="rect">
              <a:avLst/>
            </a:prstGeom>
            <a:solidFill>
              <a:schemeClr val="bg1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altLang="nb-NO" sz="1600">
                <a:latin typeface="Eurostile" panose="020B0504020202050204" pitchFamily="34" charset="77"/>
              </a:endParaRPr>
            </a:p>
          </p:txBody>
        </p:sp>
        <p:sp>
          <p:nvSpPr>
            <p:cNvPr id="239011" name="Rectangle 419">
              <a:extLst>
                <a:ext uri="{FF2B5EF4-FFF2-40B4-BE49-F238E27FC236}">
                  <a16:creationId xmlns:a16="http://schemas.microsoft.com/office/drawing/2014/main" id="{C83C55C7-3993-F44F-9993-7DCA7ADEFC2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95" y="2115"/>
              <a:ext cx="272" cy="136"/>
            </a:xfrm>
            <a:prstGeom prst="rect">
              <a:avLst/>
            </a:prstGeom>
            <a:solidFill>
              <a:schemeClr val="bg1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altLang="nb-NO" sz="1600">
                <a:latin typeface="Eurostile" panose="020B0504020202050204" pitchFamily="34" charset="77"/>
              </a:endParaRPr>
            </a:p>
          </p:txBody>
        </p:sp>
        <p:sp>
          <p:nvSpPr>
            <p:cNvPr id="239012" name="Rectangle 420">
              <a:extLst>
                <a:ext uri="{FF2B5EF4-FFF2-40B4-BE49-F238E27FC236}">
                  <a16:creationId xmlns:a16="http://schemas.microsoft.com/office/drawing/2014/main" id="{6AF1A190-FEF8-EF43-8D32-6B88A06CAAE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95" y="1979"/>
              <a:ext cx="272" cy="136"/>
            </a:xfrm>
            <a:prstGeom prst="rect">
              <a:avLst/>
            </a:prstGeom>
            <a:solidFill>
              <a:schemeClr val="bg1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altLang="nb-NO" sz="1600">
                <a:latin typeface="Eurostile" panose="020B0504020202050204" pitchFamily="34" charset="77"/>
              </a:endParaRPr>
            </a:p>
          </p:txBody>
        </p:sp>
        <p:sp>
          <p:nvSpPr>
            <p:cNvPr id="239013" name="Rectangle 421">
              <a:extLst>
                <a:ext uri="{FF2B5EF4-FFF2-40B4-BE49-F238E27FC236}">
                  <a16:creationId xmlns:a16="http://schemas.microsoft.com/office/drawing/2014/main" id="{8811020A-8A97-FE43-AB10-A8AF9CA89A4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95" y="1843"/>
              <a:ext cx="272" cy="136"/>
            </a:xfrm>
            <a:prstGeom prst="rect">
              <a:avLst/>
            </a:prstGeom>
            <a:solidFill>
              <a:schemeClr val="bg1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altLang="nb-NO" sz="1600">
                <a:latin typeface="Eurostile" panose="020B0504020202050204" pitchFamily="34" charset="77"/>
              </a:endParaRPr>
            </a:p>
          </p:txBody>
        </p:sp>
        <p:sp>
          <p:nvSpPr>
            <p:cNvPr id="239014" name="Rectangle 422">
              <a:extLst>
                <a:ext uri="{FF2B5EF4-FFF2-40B4-BE49-F238E27FC236}">
                  <a16:creationId xmlns:a16="http://schemas.microsoft.com/office/drawing/2014/main" id="{238AA995-9971-6D48-B47A-86978A08069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95" y="1707"/>
              <a:ext cx="272" cy="136"/>
            </a:xfrm>
            <a:prstGeom prst="rect">
              <a:avLst/>
            </a:prstGeom>
            <a:solidFill>
              <a:schemeClr val="bg1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altLang="nb-NO" sz="1600">
                <a:latin typeface="Eurostile" panose="020B0504020202050204" pitchFamily="34" charset="77"/>
              </a:endParaRPr>
            </a:p>
          </p:txBody>
        </p:sp>
        <p:sp>
          <p:nvSpPr>
            <p:cNvPr id="239015" name="Rectangle 423">
              <a:extLst>
                <a:ext uri="{FF2B5EF4-FFF2-40B4-BE49-F238E27FC236}">
                  <a16:creationId xmlns:a16="http://schemas.microsoft.com/office/drawing/2014/main" id="{F64D61EF-F21B-9946-ADA7-63EC2804256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95" y="1570"/>
              <a:ext cx="272" cy="136"/>
            </a:xfrm>
            <a:prstGeom prst="rect">
              <a:avLst/>
            </a:prstGeom>
            <a:solidFill>
              <a:schemeClr val="bg1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altLang="nb-NO" sz="1600">
                <a:latin typeface="Eurostile" panose="020B0504020202050204" pitchFamily="34" charset="77"/>
              </a:endParaRPr>
            </a:p>
          </p:txBody>
        </p:sp>
        <p:sp>
          <p:nvSpPr>
            <p:cNvPr id="239016" name="Rectangle 424">
              <a:extLst>
                <a:ext uri="{FF2B5EF4-FFF2-40B4-BE49-F238E27FC236}">
                  <a16:creationId xmlns:a16="http://schemas.microsoft.com/office/drawing/2014/main" id="{D758556A-DB9F-F64A-9D3D-6DCA45827EA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95" y="1434"/>
              <a:ext cx="272" cy="136"/>
            </a:xfrm>
            <a:prstGeom prst="rect">
              <a:avLst/>
            </a:prstGeom>
            <a:solidFill>
              <a:schemeClr val="bg1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altLang="nb-NO" sz="1600">
                <a:latin typeface="Eurostile" panose="020B0504020202050204" pitchFamily="34" charset="77"/>
              </a:endParaRPr>
            </a:p>
          </p:txBody>
        </p:sp>
        <p:sp>
          <p:nvSpPr>
            <p:cNvPr id="239017" name="Rectangle 425">
              <a:extLst>
                <a:ext uri="{FF2B5EF4-FFF2-40B4-BE49-F238E27FC236}">
                  <a16:creationId xmlns:a16="http://schemas.microsoft.com/office/drawing/2014/main" id="{CB1B6C46-5449-4243-BC88-22B97928200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95" y="1298"/>
              <a:ext cx="272" cy="136"/>
            </a:xfrm>
            <a:prstGeom prst="rect">
              <a:avLst/>
            </a:prstGeom>
            <a:solidFill>
              <a:schemeClr val="bg1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altLang="nb-NO" sz="1600">
                <a:latin typeface="Eurostile" panose="020B0504020202050204" pitchFamily="34" charset="77"/>
              </a:endParaRPr>
            </a:p>
          </p:txBody>
        </p:sp>
        <p:sp>
          <p:nvSpPr>
            <p:cNvPr id="239018" name="Rectangle 426">
              <a:extLst>
                <a:ext uri="{FF2B5EF4-FFF2-40B4-BE49-F238E27FC236}">
                  <a16:creationId xmlns:a16="http://schemas.microsoft.com/office/drawing/2014/main" id="{A47995F0-864D-4A48-A233-7C3B6BC91B3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95" y="1162"/>
              <a:ext cx="272" cy="136"/>
            </a:xfrm>
            <a:prstGeom prst="rect">
              <a:avLst/>
            </a:prstGeom>
            <a:solidFill>
              <a:schemeClr val="bg1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altLang="nb-NO" sz="1600">
                <a:latin typeface="Eurostile" panose="020B0504020202050204" pitchFamily="34" charset="77"/>
              </a:endParaRPr>
            </a:p>
          </p:txBody>
        </p:sp>
      </p:grpSp>
      <p:grpSp>
        <p:nvGrpSpPr>
          <p:cNvPr id="238825" name="Group 233">
            <a:extLst>
              <a:ext uri="{FF2B5EF4-FFF2-40B4-BE49-F238E27FC236}">
                <a16:creationId xmlns:a16="http://schemas.microsoft.com/office/drawing/2014/main" id="{E1068063-7B8D-5B40-BAED-8C382028AA27}"/>
              </a:ext>
            </a:extLst>
          </p:cNvPr>
          <p:cNvGrpSpPr>
            <a:grpSpLocks/>
          </p:cNvGrpSpPr>
          <p:nvPr/>
        </p:nvGrpSpPr>
        <p:grpSpPr bwMode="auto">
          <a:xfrm>
            <a:off x="1331913" y="1916113"/>
            <a:ext cx="1512887" cy="1152525"/>
            <a:chOff x="3016" y="1162"/>
            <a:chExt cx="953" cy="726"/>
          </a:xfrm>
        </p:grpSpPr>
        <p:sp>
          <p:nvSpPr>
            <p:cNvPr id="238816" name="Line 224">
              <a:extLst>
                <a:ext uri="{FF2B5EF4-FFF2-40B4-BE49-F238E27FC236}">
                  <a16:creationId xmlns:a16="http://schemas.microsoft.com/office/drawing/2014/main" id="{C2B044A1-14EA-D343-A39B-E06460C4D73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016" y="1162"/>
              <a:ext cx="0" cy="72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8817" name="Line 225">
              <a:extLst>
                <a:ext uri="{FF2B5EF4-FFF2-40B4-BE49-F238E27FC236}">
                  <a16:creationId xmlns:a16="http://schemas.microsoft.com/office/drawing/2014/main" id="{E5EDE7A0-5365-1D45-A544-1D7D48C109E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016" y="1162"/>
              <a:ext cx="953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8818" name="Line 226">
              <a:extLst>
                <a:ext uri="{FF2B5EF4-FFF2-40B4-BE49-F238E27FC236}">
                  <a16:creationId xmlns:a16="http://schemas.microsoft.com/office/drawing/2014/main" id="{096E017B-48FD-C443-A9F0-805C6B132DE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016" y="1525"/>
              <a:ext cx="953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8819" name="Line 227">
              <a:extLst>
                <a:ext uri="{FF2B5EF4-FFF2-40B4-BE49-F238E27FC236}">
                  <a16:creationId xmlns:a16="http://schemas.microsoft.com/office/drawing/2014/main" id="{07C214BF-536F-9049-9C25-C1EDCD23714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016" y="1888"/>
              <a:ext cx="953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8820" name="Line 228">
              <a:extLst>
                <a:ext uri="{FF2B5EF4-FFF2-40B4-BE49-F238E27FC236}">
                  <a16:creationId xmlns:a16="http://schemas.microsoft.com/office/drawing/2014/main" id="{17563C51-2E5E-F546-935F-E0D785E0062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969" y="1162"/>
              <a:ext cx="0" cy="72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8821" name="Line 229">
              <a:extLst>
                <a:ext uri="{FF2B5EF4-FFF2-40B4-BE49-F238E27FC236}">
                  <a16:creationId xmlns:a16="http://schemas.microsoft.com/office/drawing/2014/main" id="{2D8F5821-4AED-0140-A888-04EAF2D031D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334" y="1162"/>
              <a:ext cx="317" cy="36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8822" name="Line 230">
              <a:extLst>
                <a:ext uri="{FF2B5EF4-FFF2-40B4-BE49-F238E27FC236}">
                  <a16:creationId xmlns:a16="http://schemas.microsoft.com/office/drawing/2014/main" id="{A15FE0B1-5344-774D-B43F-D32F64252748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016" y="1162"/>
              <a:ext cx="635" cy="36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8823" name="Line 231">
              <a:extLst>
                <a:ext uri="{FF2B5EF4-FFF2-40B4-BE49-F238E27FC236}">
                  <a16:creationId xmlns:a16="http://schemas.microsoft.com/office/drawing/2014/main" id="{EC25BAEB-6398-4340-87CA-336F4E9EEA1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016" y="1162"/>
              <a:ext cx="318" cy="72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8824" name="Line 232">
              <a:extLst>
                <a:ext uri="{FF2B5EF4-FFF2-40B4-BE49-F238E27FC236}">
                  <a16:creationId xmlns:a16="http://schemas.microsoft.com/office/drawing/2014/main" id="{1CB0CEE1-4477-F34F-874B-BA5F8CF0B818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334" y="1525"/>
              <a:ext cx="635" cy="36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238594" name="Rectangle 2">
            <a:extLst>
              <a:ext uri="{FF2B5EF4-FFF2-40B4-BE49-F238E27FC236}">
                <a16:creationId xmlns:a16="http://schemas.microsoft.com/office/drawing/2014/main" id="{111CC710-71F6-394D-A81F-6DAB2B17E20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nb-NO" sz="3200" dirty="0"/>
              <a:t>Distance Vector Routing</a:t>
            </a:r>
          </a:p>
        </p:txBody>
      </p:sp>
      <p:sp>
        <p:nvSpPr>
          <p:cNvPr id="238598" name="Rectangle 6">
            <a:extLst>
              <a:ext uri="{FF2B5EF4-FFF2-40B4-BE49-F238E27FC236}">
                <a16:creationId xmlns:a16="http://schemas.microsoft.com/office/drawing/2014/main" id="{E5C7896A-604E-434F-87BF-684808B434C6}"/>
              </a:ext>
            </a:extLst>
          </p:cNvPr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944563" y="5300663"/>
            <a:ext cx="8199437" cy="1008062"/>
          </a:xfrm>
        </p:spPr>
        <p:txBody>
          <a:bodyPr/>
          <a:lstStyle/>
          <a:p>
            <a:r>
              <a:rPr lang="en-US" altLang="nb-NO" sz="2400" dirty="0"/>
              <a:t>Previous routing table will not be taken into account</a:t>
            </a:r>
          </a:p>
          <a:p>
            <a:pPr lvl="1"/>
            <a:r>
              <a:rPr lang="en-US" altLang="nb-NO" sz="2000" dirty="0"/>
              <a:t>Reaction to deteriorations</a:t>
            </a:r>
          </a:p>
        </p:txBody>
      </p:sp>
      <p:sp>
        <p:nvSpPr>
          <p:cNvPr id="238803" name="Oval 211">
            <a:extLst>
              <a:ext uri="{FF2B5EF4-FFF2-40B4-BE49-F238E27FC236}">
                <a16:creationId xmlns:a16="http://schemas.microsoft.com/office/drawing/2014/main" id="{92F0BC1C-C188-504F-A1FD-C8A3005C791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60475" y="1844675"/>
            <a:ext cx="144463" cy="142875"/>
          </a:xfrm>
          <a:prstGeom prst="ellipse">
            <a:avLst/>
          </a:prstGeom>
          <a:solidFill>
            <a:schemeClr val="bg1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8805" name="Oval 213">
            <a:extLst>
              <a:ext uri="{FF2B5EF4-FFF2-40B4-BE49-F238E27FC236}">
                <a16:creationId xmlns:a16="http://schemas.microsoft.com/office/drawing/2014/main" id="{30288BBF-7C5E-024F-A821-8751A0E52B5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63713" y="1844675"/>
            <a:ext cx="144462" cy="142875"/>
          </a:xfrm>
          <a:prstGeom prst="ellipse">
            <a:avLst/>
          </a:prstGeom>
          <a:solidFill>
            <a:schemeClr val="bg1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8806" name="Oval 214">
            <a:extLst>
              <a:ext uri="{FF2B5EF4-FFF2-40B4-BE49-F238E27FC236}">
                <a16:creationId xmlns:a16="http://schemas.microsoft.com/office/drawing/2014/main" id="{C7941889-E2AF-6E45-A762-D2772C7BEB5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68538" y="1844675"/>
            <a:ext cx="144462" cy="142875"/>
          </a:xfrm>
          <a:prstGeom prst="ellipse">
            <a:avLst/>
          </a:prstGeom>
          <a:solidFill>
            <a:schemeClr val="bg1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8807" name="Oval 215">
            <a:extLst>
              <a:ext uri="{FF2B5EF4-FFF2-40B4-BE49-F238E27FC236}">
                <a16:creationId xmlns:a16="http://schemas.microsoft.com/office/drawing/2014/main" id="{E38C49A2-9B95-2A42-ADAC-1BB77065894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71775" y="1844675"/>
            <a:ext cx="144463" cy="142875"/>
          </a:xfrm>
          <a:prstGeom prst="ellipse">
            <a:avLst/>
          </a:prstGeom>
          <a:solidFill>
            <a:schemeClr val="bg1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8808" name="Oval 216">
            <a:extLst>
              <a:ext uri="{FF2B5EF4-FFF2-40B4-BE49-F238E27FC236}">
                <a16:creationId xmlns:a16="http://schemas.microsoft.com/office/drawing/2014/main" id="{8B79725D-AD70-354E-91A9-3078447F7F7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60475" y="2420938"/>
            <a:ext cx="144463" cy="142875"/>
          </a:xfrm>
          <a:prstGeom prst="ellipse">
            <a:avLst/>
          </a:prstGeom>
          <a:solidFill>
            <a:schemeClr val="bg1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8809" name="Oval 217">
            <a:extLst>
              <a:ext uri="{FF2B5EF4-FFF2-40B4-BE49-F238E27FC236}">
                <a16:creationId xmlns:a16="http://schemas.microsoft.com/office/drawing/2014/main" id="{8127DF01-DFC5-ED4C-83D8-EAEFD663A39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63713" y="2420938"/>
            <a:ext cx="144462" cy="142875"/>
          </a:xfrm>
          <a:prstGeom prst="ellipse">
            <a:avLst/>
          </a:prstGeom>
          <a:solidFill>
            <a:schemeClr val="bg1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8810" name="Oval 218">
            <a:extLst>
              <a:ext uri="{FF2B5EF4-FFF2-40B4-BE49-F238E27FC236}">
                <a16:creationId xmlns:a16="http://schemas.microsoft.com/office/drawing/2014/main" id="{6ED3BA0D-6A7C-D34E-9E33-E31B156837B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68538" y="2420938"/>
            <a:ext cx="144462" cy="142875"/>
          </a:xfrm>
          <a:prstGeom prst="ellipse">
            <a:avLst/>
          </a:prstGeom>
          <a:solidFill>
            <a:schemeClr val="bg1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8811" name="Oval 219">
            <a:extLst>
              <a:ext uri="{FF2B5EF4-FFF2-40B4-BE49-F238E27FC236}">
                <a16:creationId xmlns:a16="http://schemas.microsoft.com/office/drawing/2014/main" id="{509EA7FD-77B7-E748-B2AF-112F4C17759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71775" y="2420938"/>
            <a:ext cx="144463" cy="142875"/>
          </a:xfrm>
          <a:prstGeom prst="ellipse">
            <a:avLst/>
          </a:prstGeom>
          <a:solidFill>
            <a:schemeClr val="bg1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8812" name="Oval 220">
            <a:extLst>
              <a:ext uri="{FF2B5EF4-FFF2-40B4-BE49-F238E27FC236}">
                <a16:creationId xmlns:a16="http://schemas.microsoft.com/office/drawing/2014/main" id="{E895B53F-4903-5744-BDBF-7195642D080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60475" y="2995613"/>
            <a:ext cx="144463" cy="142875"/>
          </a:xfrm>
          <a:prstGeom prst="ellipse">
            <a:avLst/>
          </a:prstGeom>
          <a:solidFill>
            <a:schemeClr val="bg1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8813" name="Oval 221">
            <a:extLst>
              <a:ext uri="{FF2B5EF4-FFF2-40B4-BE49-F238E27FC236}">
                <a16:creationId xmlns:a16="http://schemas.microsoft.com/office/drawing/2014/main" id="{9BB04BE3-6A15-2049-9265-1D337ADBEC6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63713" y="2995613"/>
            <a:ext cx="144462" cy="142875"/>
          </a:xfrm>
          <a:prstGeom prst="ellipse">
            <a:avLst/>
          </a:prstGeom>
          <a:solidFill>
            <a:schemeClr val="bg1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8814" name="Oval 222">
            <a:extLst>
              <a:ext uri="{FF2B5EF4-FFF2-40B4-BE49-F238E27FC236}">
                <a16:creationId xmlns:a16="http://schemas.microsoft.com/office/drawing/2014/main" id="{189AC667-21CC-5F44-B99D-35894955A10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68538" y="2995613"/>
            <a:ext cx="144462" cy="142875"/>
          </a:xfrm>
          <a:prstGeom prst="ellipse">
            <a:avLst/>
          </a:prstGeom>
          <a:solidFill>
            <a:schemeClr val="bg1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8815" name="Oval 223">
            <a:extLst>
              <a:ext uri="{FF2B5EF4-FFF2-40B4-BE49-F238E27FC236}">
                <a16:creationId xmlns:a16="http://schemas.microsoft.com/office/drawing/2014/main" id="{E3D15B17-C495-064F-A206-0D0AC52D0EF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71775" y="2995613"/>
            <a:ext cx="144463" cy="142875"/>
          </a:xfrm>
          <a:prstGeom prst="ellipse">
            <a:avLst/>
          </a:prstGeom>
          <a:solidFill>
            <a:schemeClr val="bg1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8826" name="Text Box 234">
            <a:extLst>
              <a:ext uri="{FF2B5EF4-FFF2-40B4-BE49-F238E27FC236}">
                <a16:creationId xmlns:a16="http://schemas.microsoft.com/office/drawing/2014/main" id="{A97BA9C4-EFB9-7349-8D35-202C8387E9A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87450" y="1628775"/>
            <a:ext cx="290513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nb-NO" sz="1400">
                <a:solidFill>
                  <a:schemeClr val="folHlink"/>
                </a:solidFill>
              </a:rPr>
              <a:t>A</a:t>
            </a:r>
          </a:p>
        </p:txBody>
      </p:sp>
      <p:sp>
        <p:nvSpPr>
          <p:cNvPr id="238827" name="Text Box 235">
            <a:extLst>
              <a:ext uri="{FF2B5EF4-FFF2-40B4-BE49-F238E27FC236}">
                <a16:creationId xmlns:a16="http://schemas.microsoft.com/office/drawing/2014/main" id="{4B1932AA-0B4B-3849-B98A-3431796299A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92275" y="1628775"/>
            <a:ext cx="28892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nb-NO" sz="1400">
                <a:solidFill>
                  <a:schemeClr val="folHlink"/>
                </a:solidFill>
              </a:rPr>
              <a:t>B</a:t>
            </a:r>
          </a:p>
        </p:txBody>
      </p:sp>
      <p:sp>
        <p:nvSpPr>
          <p:cNvPr id="238828" name="Text Box 236">
            <a:extLst>
              <a:ext uri="{FF2B5EF4-FFF2-40B4-BE49-F238E27FC236}">
                <a16:creationId xmlns:a16="http://schemas.microsoft.com/office/drawing/2014/main" id="{B7D7C98B-B004-AC4D-82F7-4AD0C66F7A8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95513" y="1628775"/>
            <a:ext cx="290512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nb-NO" sz="1400">
                <a:solidFill>
                  <a:schemeClr val="folHlink"/>
                </a:solidFill>
              </a:rPr>
              <a:t>C</a:t>
            </a:r>
          </a:p>
        </p:txBody>
      </p:sp>
      <p:sp>
        <p:nvSpPr>
          <p:cNvPr id="238829" name="Text Box 237">
            <a:extLst>
              <a:ext uri="{FF2B5EF4-FFF2-40B4-BE49-F238E27FC236}">
                <a16:creationId xmlns:a16="http://schemas.microsoft.com/office/drawing/2014/main" id="{8EFDF19B-B005-4746-95FB-62DC43F4017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00338" y="1628775"/>
            <a:ext cx="29845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nb-NO" sz="1400">
                <a:solidFill>
                  <a:schemeClr val="folHlink"/>
                </a:solidFill>
              </a:rPr>
              <a:t>D</a:t>
            </a:r>
          </a:p>
        </p:txBody>
      </p:sp>
      <p:sp>
        <p:nvSpPr>
          <p:cNvPr id="238830" name="Text Box 238">
            <a:extLst>
              <a:ext uri="{FF2B5EF4-FFF2-40B4-BE49-F238E27FC236}">
                <a16:creationId xmlns:a16="http://schemas.microsoft.com/office/drawing/2014/main" id="{903ECB8A-0936-FC45-BE78-757FAAF781C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44575" y="2347913"/>
            <a:ext cx="284163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nb-NO" sz="1400">
                <a:solidFill>
                  <a:schemeClr val="folHlink"/>
                </a:solidFill>
              </a:rPr>
              <a:t>E</a:t>
            </a:r>
          </a:p>
        </p:txBody>
      </p:sp>
      <p:sp>
        <p:nvSpPr>
          <p:cNvPr id="238831" name="Text Box 239">
            <a:extLst>
              <a:ext uri="{FF2B5EF4-FFF2-40B4-BE49-F238E27FC236}">
                <a16:creationId xmlns:a16="http://schemas.microsoft.com/office/drawing/2014/main" id="{92D8EE26-0120-414B-BEF6-A142D83B340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92275" y="2492375"/>
            <a:ext cx="27622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nb-NO" sz="1400">
                <a:solidFill>
                  <a:schemeClr val="folHlink"/>
                </a:solidFill>
              </a:rPr>
              <a:t>F</a:t>
            </a:r>
          </a:p>
        </p:txBody>
      </p:sp>
      <p:sp>
        <p:nvSpPr>
          <p:cNvPr id="238832" name="Text Box 240">
            <a:extLst>
              <a:ext uri="{FF2B5EF4-FFF2-40B4-BE49-F238E27FC236}">
                <a16:creationId xmlns:a16="http://schemas.microsoft.com/office/drawing/2014/main" id="{92B88BB5-2A48-0346-8AFB-EF445315409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95513" y="2205038"/>
            <a:ext cx="303212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nb-NO" sz="1400">
                <a:solidFill>
                  <a:schemeClr val="folHlink"/>
                </a:solidFill>
              </a:rPr>
              <a:t>G</a:t>
            </a:r>
          </a:p>
        </p:txBody>
      </p:sp>
      <p:sp>
        <p:nvSpPr>
          <p:cNvPr id="238833" name="Text Box 241">
            <a:extLst>
              <a:ext uri="{FF2B5EF4-FFF2-40B4-BE49-F238E27FC236}">
                <a16:creationId xmlns:a16="http://schemas.microsoft.com/office/drawing/2014/main" id="{7B6E1AEE-CEFC-C84E-8798-CCD5E2BB93E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44800" y="2347913"/>
            <a:ext cx="3048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nb-NO" sz="1400">
                <a:solidFill>
                  <a:schemeClr val="folHlink"/>
                </a:solidFill>
              </a:rPr>
              <a:t>H</a:t>
            </a:r>
          </a:p>
        </p:txBody>
      </p:sp>
      <p:sp>
        <p:nvSpPr>
          <p:cNvPr id="238834" name="Text Box 242">
            <a:extLst>
              <a:ext uri="{FF2B5EF4-FFF2-40B4-BE49-F238E27FC236}">
                <a16:creationId xmlns:a16="http://schemas.microsoft.com/office/drawing/2014/main" id="{A5380E69-F5BA-8842-BCA9-B8882954D06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87450" y="3068638"/>
            <a:ext cx="25082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nb-NO" sz="1400">
                <a:solidFill>
                  <a:schemeClr val="folHlink"/>
                </a:solidFill>
              </a:rPr>
              <a:t>I</a:t>
            </a:r>
          </a:p>
        </p:txBody>
      </p:sp>
      <p:sp>
        <p:nvSpPr>
          <p:cNvPr id="238835" name="Text Box 243">
            <a:extLst>
              <a:ext uri="{FF2B5EF4-FFF2-40B4-BE49-F238E27FC236}">
                <a16:creationId xmlns:a16="http://schemas.microsoft.com/office/drawing/2014/main" id="{D166608D-3C8E-BA41-A3F8-A5800EDB7CE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92275" y="3068638"/>
            <a:ext cx="258763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nb-NO" sz="1400">
                <a:solidFill>
                  <a:schemeClr val="folHlink"/>
                </a:solidFill>
              </a:rPr>
              <a:t>J</a:t>
            </a:r>
          </a:p>
        </p:txBody>
      </p:sp>
      <p:sp>
        <p:nvSpPr>
          <p:cNvPr id="238836" name="Text Box 244">
            <a:extLst>
              <a:ext uri="{FF2B5EF4-FFF2-40B4-BE49-F238E27FC236}">
                <a16:creationId xmlns:a16="http://schemas.microsoft.com/office/drawing/2014/main" id="{EA508394-94F4-494E-8797-4C4DED0B723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95513" y="3068638"/>
            <a:ext cx="28892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nb-NO" sz="1400">
                <a:solidFill>
                  <a:schemeClr val="folHlink"/>
                </a:solidFill>
              </a:rPr>
              <a:t>K</a:t>
            </a:r>
          </a:p>
        </p:txBody>
      </p:sp>
      <p:sp>
        <p:nvSpPr>
          <p:cNvPr id="238837" name="Text Box 245">
            <a:extLst>
              <a:ext uri="{FF2B5EF4-FFF2-40B4-BE49-F238E27FC236}">
                <a16:creationId xmlns:a16="http://schemas.microsoft.com/office/drawing/2014/main" id="{7357C379-9FCF-AF46-9256-4A8C7961475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00338" y="3068638"/>
            <a:ext cx="27305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nb-NO" sz="1400">
                <a:solidFill>
                  <a:schemeClr val="folHlink"/>
                </a:solidFill>
              </a:rPr>
              <a:t>L</a:t>
            </a:r>
          </a:p>
        </p:txBody>
      </p:sp>
      <p:sp>
        <p:nvSpPr>
          <p:cNvPr id="238839" name="Line 247">
            <a:extLst>
              <a:ext uri="{FF2B5EF4-FFF2-40B4-BE49-F238E27FC236}">
                <a16:creationId xmlns:a16="http://schemas.microsoft.com/office/drawing/2014/main" id="{9F42A7B8-4E44-7042-8659-240F299D80F3}"/>
              </a:ext>
            </a:extLst>
          </p:cNvPr>
          <p:cNvSpPr>
            <a:spLocks noChangeShapeType="1"/>
          </p:cNvSpPr>
          <p:nvPr/>
        </p:nvSpPr>
        <p:spPr bwMode="auto">
          <a:xfrm>
            <a:off x="1331913" y="3068638"/>
            <a:ext cx="503237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8840" name="Line 248">
            <a:extLst>
              <a:ext uri="{FF2B5EF4-FFF2-40B4-BE49-F238E27FC236}">
                <a16:creationId xmlns:a16="http://schemas.microsoft.com/office/drawing/2014/main" id="{CEA37ECB-5CFE-1E44-BED5-CCEF4D129072}"/>
              </a:ext>
            </a:extLst>
          </p:cNvPr>
          <p:cNvSpPr>
            <a:spLocks noChangeShapeType="1"/>
          </p:cNvSpPr>
          <p:nvPr/>
        </p:nvSpPr>
        <p:spPr bwMode="auto">
          <a:xfrm>
            <a:off x="1331913" y="1916113"/>
            <a:ext cx="503237" cy="1152525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8841" name="Line 249">
            <a:extLst>
              <a:ext uri="{FF2B5EF4-FFF2-40B4-BE49-F238E27FC236}">
                <a16:creationId xmlns:a16="http://schemas.microsoft.com/office/drawing/2014/main" id="{2351B80D-EA8B-CE49-87AF-86853AEB35F0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1835150" y="2492375"/>
            <a:ext cx="1008063" cy="576263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8842" name="Line 250">
            <a:extLst>
              <a:ext uri="{FF2B5EF4-FFF2-40B4-BE49-F238E27FC236}">
                <a16:creationId xmlns:a16="http://schemas.microsoft.com/office/drawing/2014/main" id="{9B6312EF-D428-C847-A613-6C94D952544E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1835148" y="3067050"/>
            <a:ext cx="503236" cy="1588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238870" name="Group 278">
            <a:extLst>
              <a:ext uri="{FF2B5EF4-FFF2-40B4-BE49-F238E27FC236}">
                <a16:creationId xmlns:a16="http://schemas.microsoft.com/office/drawing/2014/main" id="{7B6C54DD-A257-FC4B-A4F7-5AC0542E49E8}"/>
              </a:ext>
            </a:extLst>
          </p:cNvPr>
          <p:cNvGrpSpPr>
            <a:grpSpLocks/>
          </p:cNvGrpSpPr>
          <p:nvPr/>
        </p:nvGrpSpPr>
        <p:grpSpPr bwMode="auto">
          <a:xfrm>
            <a:off x="3779838" y="1557338"/>
            <a:ext cx="647700" cy="2879725"/>
            <a:chOff x="2608" y="890"/>
            <a:chExt cx="408" cy="1814"/>
          </a:xfrm>
        </p:grpSpPr>
        <p:sp>
          <p:nvSpPr>
            <p:cNvPr id="238845" name="Rectangle 253">
              <a:extLst>
                <a:ext uri="{FF2B5EF4-FFF2-40B4-BE49-F238E27FC236}">
                  <a16:creationId xmlns:a16="http://schemas.microsoft.com/office/drawing/2014/main" id="{57864687-35F3-7C45-8713-206114FD55C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08" y="1071"/>
              <a:ext cx="136" cy="13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altLang="nb-NO" sz="1600">
                  <a:latin typeface="Eurostile" panose="020B0504020202050204" pitchFamily="34" charset="77"/>
                </a:rPr>
                <a:t>A</a:t>
              </a:r>
            </a:p>
          </p:txBody>
        </p:sp>
        <p:sp>
          <p:nvSpPr>
            <p:cNvPr id="238846" name="Rectangle 254">
              <a:extLst>
                <a:ext uri="{FF2B5EF4-FFF2-40B4-BE49-F238E27FC236}">
                  <a16:creationId xmlns:a16="http://schemas.microsoft.com/office/drawing/2014/main" id="{E7B949C6-7DD9-F643-8909-5A9922B4DE1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44" y="1071"/>
              <a:ext cx="272" cy="136"/>
            </a:xfrm>
            <a:prstGeom prst="rect">
              <a:avLst/>
            </a:prstGeom>
            <a:solidFill>
              <a:schemeClr val="bg1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altLang="nb-NO" sz="1600">
                  <a:latin typeface="Eurostile" panose="020B0504020202050204" pitchFamily="34" charset="77"/>
                </a:rPr>
                <a:t>0</a:t>
              </a:r>
            </a:p>
          </p:txBody>
        </p:sp>
        <p:sp>
          <p:nvSpPr>
            <p:cNvPr id="238847" name="Rectangle 255">
              <a:extLst>
                <a:ext uri="{FF2B5EF4-FFF2-40B4-BE49-F238E27FC236}">
                  <a16:creationId xmlns:a16="http://schemas.microsoft.com/office/drawing/2014/main" id="{95A5EF68-7F7D-F04B-9583-04A82AE0E28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08" y="1207"/>
              <a:ext cx="136" cy="13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altLang="nb-NO" sz="1600">
                  <a:latin typeface="Eurostile" panose="020B0504020202050204" pitchFamily="34" charset="77"/>
                </a:rPr>
                <a:t>B</a:t>
              </a:r>
            </a:p>
          </p:txBody>
        </p:sp>
        <p:sp>
          <p:nvSpPr>
            <p:cNvPr id="238848" name="Rectangle 256">
              <a:extLst>
                <a:ext uri="{FF2B5EF4-FFF2-40B4-BE49-F238E27FC236}">
                  <a16:creationId xmlns:a16="http://schemas.microsoft.com/office/drawing/2014/main" id="{12CE6625-8D2E-C94D-8726-D59F5A2F601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44" y="1207"/>
              <a:ext cx="272" cy="136"/>
            </a:xfrm>
            <a:prstGeom prst="rect">
              <a:avLst/>
            </a:prstGeom>
            <a:solidFill>
              <a:schemeClr val="bg1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altLang="nb-NO" sz="1600">
                  <a:latin typeface="Eurostile" panose="020B0504020202050204" pitchFamily="34" charset="77"/>
                </a:rPr>
                <a:t>12</a:t>
              </a:r>
            </a:p>
          </p:txBody>
        </p:sp>
        <p:sp>
          <p:nvSpPr>
            <p:cNvPr id="238849" name="Rectangle 257">
              <a:extLst>
                <a:ext uri="{FF2B5EF4-FFF2-40B4-BE49-F238E27FC236}">
                  <a16:creationId xmlns:a16="http://schemas.microsoft.com/office/drawing/2014/main" id="{1944CBCA-D380-5B46-8AA2-2B10B0AD9A2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08" y="1344"/>
              <a:ext cx="136" cy="13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altLang="nb-NO" sz="1600">
                  <a:latin typeface="Eurostile" panose="020B0504020202050204" pitchFamily="34" charset="77"/>
                </a:rPr>
                <a:t>C</a:t>
              </a:r>
            </a:p>
          </p:txBody>
        </p:sp>
        <p:sp>
          <p:nvSpPr>
            <p:cNvPr id="238850" name="Rectangle 258">
              <a:extLst>
                <a:ext uri="{FF2B5EF4-FFF2-40B4-BE49-F238E27FC236}">
                  <a16:creationId xmlns:a16="http://schemas.microsoft.com/office/drawing/2014/main" id="{69AFC120-77A2-D34F-8563-76CAC2C1B00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44" y="1344"/>
              <a:ext cx="272" cy="136"/>
            </a:xfrm>
            <a:prstGeom prst="rect">
              <a:avLst/>
            </a:prstGeom>
            <a:solidFill>
              <a:schemeClr val="bg1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altLang="nb-NO" sz="1600">
                  <a:latin typeface="Eurostile" panose="020B0504020202050204" pitchFamily="34" charset="77"/>
                </a:rPr>
                <a:t>25</a:t>
              </a:r>
            </a:p>
          </p:txBody>
        </p:sp>
        <p:sp>
          <p:nvSpPr>
            <p:cNvPr id="238851" name="Rectangle 259">
              <a:extLst>
                <a:ext uri="{FF2B5EF4-FFF2-40B4-BE49-F238E27FC236}">
                  <a16:creationId xmlns:a16="http://schemas.microsoft.com/office/drawing/2014/main" id="{C914DB7D-7C18-3F43-B735-44CD97CEB14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08" y="1480"/>
              <a:ext cx="136" cy="13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altLang="nb-NO" sz="1600">
                  <a:latin typeface="Eurostile" panose="020B0504020202050204" pitchFamily="34" charset="77"/>
                </a:rPr>
                <a:t>D</a:t>
              </a:r>
            </a:p>
          </p:txBody>
        </p:sp>
        <p:sp>
          <p:nvSpPr>
            <p:cNvPr id="238852" name="Rectangle 260">
              <a:extLst>
                <a:ext uri="{FF2B5EF4-FFF2-40B4-BE49-F238E27FC236}">
                  <a16:creationId xmlns:a16="http://schemas.microsoft.com/office/drawing/2014/main" id="{42F8A26D-8C65-AF49-8ECD-42DE82521B1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44" y="1480"/>
              <a:ext cx="272" cy="136"/>
            </a:xfrm>
            <a:prstGeom prst="rect">
              <a:avLst/>
            </a:prstGeom>
            <a:solidFill>
              <a:schemeClr val="bg1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altLang="nb-NO" sz="1600">
                  <a:latin typeface="Eurostile" panose="020B0504020202050204" pitchFamily="34" charset="77"/>
                </a:rPr>
                <a:t>40</a:t>
              </a:r>
            </a:p>
          </p:txBody>
        </p:sp>
        <p:sp>
          <p:nvSpPr>
            <p:cNvPr id="238853" name="Rectangle 261">
              <a:extLst>
                <a:ext uri="{FF2B5EF4-FFF2-40B4-BE49-F238E27FC236}">
                  <a16:creationId xmlns:a16="http://schemas.microsoft.com/office/drawing/2014/main" id="{E8B39BD8-3469-5A46-90AE-008A087BF19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08" y="1615"/>
              <a:ext cx="136" cy="13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altLang="nb-NO" sz="1600">
                  <a:latin typeface="Eurostile" panose="020B0504020202050204" pitchFamily="34" charset="77"/>
                </a:rPr>
                <a:t>E</a:t>
              </a:r>
            </a:p>
          </p:txBody>
        </p:sp>
        <p:sp>
          <p:nvSpPr>
            <p:cNvPr id="238854" name="Rectangle 262">
              <a:extLst>
                <a:ext uri="{FF2B5EF4-FFF2-40B4-BE49-F238E27FC236}">
                  <a16:creationId xmlns:a16="http://schemas.microsoft.com/office/drawing/2014/main" id="{BE012085-5AB1-F54F-A32B-887D9E3EB89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44" y="1615"/>
              <a:ext cx="272" cy="136"/>
            </a:xfrm>
            <a:prstGeom prst="rect">
              <a:avLst/>
            </a:prstGeom>
            <a:solidFill>
              <a:schemeClr val="bg1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altLang="nb-NO" sz="1600">
                  <a:latin typeface="Eurostile" panose="020B0504020202050204" pitchFamily="34" charset="77"/>
                </a:rPr>
                <a:t>14</a:t>
              </a:r>
            </a:p>
          </p:txBody>
        </p:sp>
        <p:sp>
          <p:nvSpPr>
            <p:cNvPr id="238855" name="Rectangle 263">
              <a:extLst>
                <a:ext uri="{FF2B5EF4-FFF2-40B4-BE49-F238E27FC236}">
                  <a16:creationId xmlns:a16="http://schemas.microsoft.com/office/drawing/2014/main" id="{3499E4CC-82CD-3B4C-B8F0-F7B51E4FB73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08" y="1751"/>
              <a:ext cx="136" cy="13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altLang="nb-NO" sz="1600">
                  <a:latin typeface="Eurostile" panose="020B0504020202050204" pitchFamily="34" charset="77"/>
                </a:rPr>
                <a:t>F</a:t>
              </a:r>
            </a:p>
          </p:txBody>
        </p:sp>
        <p:sp>
          <p:nvSpPr>
            <p:cNvPr id="238856" name="Rectangle 264">
              <a:extLst>
                <a:ext uri="{FF2B5EF4-FFF2-40B4-BE49-F238E27FC236}">
                  <a16:creationId xmlns:a16="http://schemas.microsoft.com/office/drawing/2014/main" id="{6A40EE60-7767-DB4E-B73A-BBC924279CC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44" y="1751"/>
              <a:ext cx="272" cy="136"/>
            </a:xfrm>
            <a:prstGeom prst="rect">
              <a:avLst/>
            </a:prstGeom>
            <a:solidFill>
              <a:schemeClr val="bg1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altLang="nb-NO" sz="1600">
                  <a:latin typeface="Eurostile" panose="020B0504020202050204" pitchFamily="34" charset="77"/>
                </a:rPr>
                <a:t>23</a:t>
              </a:r>
            </a:p>
          </p:txBody>
        </p:sp>
        <p:sp>
          <p:nvSpPr>
            <p:cNvPr id="238857" name="Rectangle 265">
              <a:extLst>
                <a:ext uri="{FF2B5EF4-FFF2-40B4-BE49-F238E27FC236}">
                  <a16:creationId xmlns:a16="http://schemas.microsoft.com/office/drawing/2014/main" id="{777BBC70-E6C8-D640-81F4-BA3585463A1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08" y="1888"/>
              <a:ext cx="136" cy="13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altLang="nb-NO" sz="1600">
                  <a:latin typeface="Eurostile" panose="020B0504020202050204" pitchFamily="34" charset="77"/>
                </a:rPr>
                <a:t>G</a:t>
              </a:r>
            </a:p>
          </p:txBody>
        </p:sp>
        <p:sp>
          <p:nvSpPr>
            <p:cNvPr id="238858" name="Rectangle 266">
              <a:extLst>
                <a:ext uri="{FF2B5EF4-FFF2-40B4-BE49-F238E27FC236}">
                  <a16:creationId xmlns:a16="http://schemas.microsoft.com/office/drawing/2014/main" id="{CDC6BB9A-2CDA-A341-9E4A-208823512F7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44" y="1888"/>
              <a:ext cx="272" cy="136"/>
            </a:xfrm>
            <a:prstGeom prst="rect">
              <a:avLst/>
            </a:prstGeom>
            <a:solidFill>
              <a:schemeClr val="bg1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altLang="nb-NO" sz="1600">
                  <a:latin typeface="Eurostile" panose="020B0504020202050204" pitchFamily="34" charset="77"/>
                </a:rPr>
                <a:t>18</a:t>
              </a:r>
            </a:p>
          </p:txBody>
        </p:sp>
        <p:sp>
          <p:nvSpPr>
            <p:cNvPr id="238859" name="Rectangle 267">
              <a:extLst>
                <a:ext uri="{FF2B5EF4-FFF2-40B4-BE49-F238E27FC236}">
                  <a16:creationId xmlns:a16="http://schemas.microsoft.com/office/drawing/2014/main" id="{C1CB92E8-4557-CB45-9549-AA8A6E369E8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08" y="2024"/>
              <a:ext cx="136" cy="13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altLang="nb-NO" sz="1600">
                  <a:latin typeface="Eurostile" panose="020B0504020202050204" pitchFamily="34" charset="77"/>
                </a:rPr>
                <a:t>H</a:t>
              </a:r>
            </a:p>
          </p:txBody>
        </p:sp>
        <p:sp>
          <p:nvSpPr>
            <p:cNvPr id="238860" name="Rectangle 268">
              <a:extLst>
                <a:ext uri="{FF2B5EF4-FFF2-40B4-BE49-F238E27FC236}">
                  <a16:creationId xmlns:a16="http://schemas.microsoft.com/office/drawing/2014/main" id="{2A54C281-1DE6-FA4F-A040-E6E599EDFB7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44" y="2024"/>
              <a:ext cx="272" cy="136"/>
            </a:xfrm>
            <a:prstGeom prst="rect">
              <a:avLst/>
            </a:prstGeom>
            <a:solidFill>
              <a:schemeClr val="bg1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altLang="nb-NO" sz="1600">
                  <a:latin typeface="Eurostile" panose="020B0504020202050204" pitchFamily="34" charset="77"/>
                </a:rPr>
                <a:t>17</a:t>
              </a:r>
            </a:p>
          </p:txBody>
        </p:sp>
        <p:sp>
          <p:nvSpPr>
            <p:cNvPr id="238861" name="Rectangle 269">
              <a:extLst>
                <a:ext uri="{FF2B5EF4-FFF2-40B4-BE49-F238E27FC236}">
                  <a16:creationId xmlns:a16="http://schemas.microsoft.com/office/drawing/2014/main" id="{72C61AC7-C597-6E4F-A1D8-192F5A64439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08" y="2159"/>
              <a:ext cx="136" cy="13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altLang="nb-NO" sz="1600">
                  <a:latin typeface="Eurostile" panose="020B0504020202050204" pitchFamily="34" charset="77"/>
                </a:rPr>
                <a:t>I</a:t>
              </a:r>
            </a:p>
          </p:txBody>
        </p:sp>
        <p:sp>
          <p:nvSpPr>
            <p:cNvPr id="238862" name="Rectangle 270">
              <a:extLst>
                <a:ext uri="{FF2B5EF4-FFF2-40B4-BE49-F238E27FC236}">
                  <a16:creationId xmlns:a16="http://schemas.microsoft.com/office/drawing/2014/main" id="{DDB7BAF0-5926-BA4C-8E0C-B6468971794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44" y="2159"/>
              <a:ext cx="272" cy="136"/>
            </a:xfrm>
            <a:prstGeom prst="rect">
              <a:avLst/>
            </a:prstGeom>
            <a:solidFill>
              <a:schemeClr val="bg1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altLang="nb-NO" sz="1600">
                  <a:latin typeface="Eurostile" panose="020B0504020202050204" pitchFamily="34" charset="77"/>
                </a:rPr>
                <a:t>21</a:t>
              </a:r>
            </a:p>
          </p:txBody>
        </p:sp>
        <p:sp>
          <p:nvSpPr>
            <p:cNvPr id="238863" name="Rectangle 271">
              <a:extLst>
                <a:ext uri="{FF2B5EF4-FFF2-40B4-BE49-F238E27FC236}">
                  <a16:creationId xmlns:a16="http://schemas.microsoft.com/office/drawing/2014/main" id="{F3BB4EFC-8E67-E04E-A78A-414EC913188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08" y="2295"/>
              <a:ext cx="136" cy="13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altLang="nb-NO" sz="1600">
                  <a:latin typeface="Eurostile" panose="020B0504020202050204" pitchFamily="34" charset="77"/>
                </a:rPr>
                <a:t>J</a:t>
              </a:r>
            </a:p>
          </p:txBody>
        </p:sp>
        <p:sp>
          <p:nvSpPr>
            <p:cNvPr id="238864" name="Rectangle 272">
              <a:extLst>
                <a:ext uri="{FF2B5EF4-FFF2-40B4-BE49-F238E27FC236}">
                  <a16:creationId xmlns:a16="http://schemas.microsoft.com/office/drawing/2014/main" id="{9DACB145-8470-4D4E-8B83-46FA0600E53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44" y="2295"/>
              <a:ext cx="272" cy="136"/>
            </a:xfrm>
            <a:prstGeom prst="rect">
              <a:avLst/>
            </a:prstGeom>
            <a:solidFill>
              <a:schemeClr val="bg1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altLang="nb-NO" sz="1600">
                  <a:latin typeface="Eurostile" panose="020B0504020202050204" pitchFamily="34" charset="77"/>
                </a:rPr>
                <a:t>9</a:t>
              </a:r>
            </a:p>
          </p:txBody>
        </p:sp>
        <p:sp>
          <p:nvSpPr>
            <p:cNvPr id="238865" name="Rectangle 273">
              <a:extLst>
                <a:ext uri="{FF2B5EF4-FFF2-40B4-BE49-F238E27FC236}">
                  <a16:creationId xmlns:a16="http://schemas.microsoft.com/office/drawing/2014/main" id="{412BF06C-C545-F24B-8780-D1FC7A16ECD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08" y="2432"/>
              <a:ext cx="136" cy="13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altLang="nb-NO" sz="1600">
                  <a:latin typeface="Eurostile" panose="020B0504020202050204" pitchFamily="34" charset="77"/>
                </a:rPr>
                <a:t>K</a:t>
              </a:r>
            </a:p>
          </p:txBody>
        </p:sp>
        <p:sp>
          <p:nvSpPr>
            <p:cNvPr id="238866" name="Rectangle 274">
              <a:extLst>
                <a:ext uri="{FF2B5EF4-FFF2-40B4-BE49-F238E27FC236}">
                  <a16:creationId xmlns:a16="http://schemas.microsoft.com/office/drawing/2014/main" id="{954B001B-778E-DD47-B379-971F4718F95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44" y="2432"/>
              <a:ext cx="272" cy="136"/>
            </a:xfrm>
            <a:prstGeom prst="rect">
              <a:avLst/>
            </a:prstGeom>
            <a:solidFill>
              <a:schemeClr val="bg1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altLang="nb-NO" sz="1600">
                  <a:latin typeface="Eurostile" panose="020B0504020202050204" pitchFamily="34" charset="77"/>
                </a:rPr>
                <a:t>24</a:t>
              </a:r>
            </a:p>
          </p:txBody>
        </p:sp>
        <p:sp>
          <p:nvSpPr>
            <p:cNvPr id="238867" name="Rectangle 275">
              <a:extLst>
                <a:ext uri="{FF2B5EF4-FFF2-40B4-BE49-F238E27FC236}">
                  <a16:creationId xmlns:a16="http://schemas.microsoft.com/office/drawing/2014/main" id="{ABFF82D8-964D-6B4D-B870-D69C17C8DA7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08" y="2568"/>
              <a:ext cx="136" cy="13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altLang="nb-NO" sz="1600">
                  <a:latin typeface="Eurostile" panose="020B0504020202050204" pitchFamily="34" charset="77"/>
                </a:rPr>
                <a:t>L</a:t>
              </a:r>
            </a:p>
          </p:txBody>
        </p:sp>
        <p:sp>
          <p:nvSpPr>
            <p:cNvPr id="238868" name="Rectangle 276">
              <a:extLst>
                <a:ext uri="{FF2B5EF4-FFF2-40B4-BE49-F238E27FC236}">
                  <a16:creationId xmlns:a16="http://schemas.microsoft.com/office/drawing/2014/main" id="{18BD906A-F2DE-2148-B75F-4CB1C303FF3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44" y="2568"/>
              <a:ext cx="272" cy="136"/>
            </a:xfrm>
            <a:prstGeom prst="rect">
              <a:avLst/>
            </a:prstGeom>
            <a:solidFill>
              <a:schemeClr val="bg1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altLang="nb-NO" sz="1600">
                  <a:latin typeface="Eurostile" panose="020B0504020202050204" pitchFamily="34" charset="77"/>
                </a:rPr>
                <a:t>29</a:t>
              </a:r>
            </a:p>
          </p:txBody>
        </p:sp>
        <p:sp>
          <p:nvSpPr>
            <p:cNvPr id="238869" name="Rectangle 277">
              <a:extLst>
                <a:ext uri="{FF2B5EF4-FFF2-40B4-BE49-F238E27FC236}">
                  <a16:creationId xmlns:a16="http://schemas.microsoft.com/office/drawing/2014/main" id="{2C620018-A849-364B-B4B5-845CE691D07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44" y="890"/>
              <a:ext cx="272" cy="13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altLang="nb-NO" sz="1600">
                  <a:latin typeface="Eurostile" panose="020B0504020202050204" pitchFamily="34" charset="77"/>
                </a:rPr>
                <a:t>A</a:t>
              </a:r>
            </a:p>
          </p:txBody>
        </p:sp>
      </p:grpSp>
      <p:grpSp>
        <p:nvGrpSpPr>
          <p:cNvPr id="238951" name="Group 359">
            <a:extLst>
              <a:ext uri="{FF2B5EF4-FFF2-40B4-BE49-F238E27FC236}">
                <a16:creationId xmlns:a16="http://schemas.microsoft.com/office/drawing/2014/main" id="{AC8FC150-F881-C141-A262-236447638D6A}"/>
              </a:ext>
            </a:extLst>
          </p:cNvPr>
          <p:cNvGrpSpPr>
            <a:grpSpLocks/>
          </p:cNvGrpSpPr>
          <p:nvPr/>
        </p:nvGrpSpPr>
        <p:grpSpPr bwMode="auto">
          <a:xfrm>
            <a:off x="4572000" y="1557338"/>
            <a:ext cx="431800" cy="2879725"/>
            <a:chOff x="3061" y="981"/>
            <a:chExt cx="272" cy="1814"/>
          </a:xfrm>
        </p:grpSpPr>
        <p:sp>
          <p:nvSpPr>
            <p:cNvPr id="238873" name="Rectangle 281">
              <a:extLst>
                <a:ext uri="{FF2B5EF4-FFF2-40B4-BE49-F238E27FC236}">
                  <a16:creationId xmlns:a16="http://schemas.microsoft.com/office/drawing/2014/main" id="{7D6E3BD6-311B-2040-8D45-722F609F054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61" y="1162"/>
              <a:ext cx="272" cy="136"/>
            </a:xfrm>
            <a:prstGeom prst="rect">
              <a:avLst/>
            </a:prstGeom>
            <a:solidFill>
              <a:schemeClr val="bg1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altLang="nb-NO" sz="1600">
                  <a:latin typeface="Eurostile" panose="020B0504020202050204" pitchFamily="34" charset="77"/>
                </a:rPr>
                <a:t>24</a:t>
              </a:r>
            </a:p>
          </p:txBody>
        </p:sp>
        <p:sp>
          <p:nvSpPr>
            <p:cNvPr id="238875" name="Rectangle 283">
              <a:extLst>
                <a:ext uri="{FF2B5EF4-FFF2-40B4-BE49-F238E27FC236}">
                  <a16:creationId xmlns:a16="http://schemas.microsoft.com/office/drawing/2014/main" id="{35CD3408-0960-7143-AC29-19F17EE31D0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61" y="1298"/>
              <a:ext cx="272" cy="136"/>
            </a:xfrm>
            <a:prstGeom prst="rect">
              <a:avLst/>
            </a:prstGeom>
            <a:solidFill>
              <a:schemeClr val="bg1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altLang="nb-NO" sz="1600">
                  <a:latin typeface="Eurostile" panose="020B0504020202050204" pitchFamily="34" charset="77"/>
                </a:rPr>
                <a:t>36</a:t>
              </a:r>
            </a:p>
          </p:txBody>
        </p:sp>
        <p:sp>
          <p:nvSpPr>
            <p:cNvPr id="238877" name="Rectangle 285">
              <a:extLst>
                <a:ext uri="{FF2B5EF4-FFF2-40B4-BE49-F238E27FC236}">
                  <a16:creationId xmlns:a16="http://schemas.microsoft.com/office/drawing/2014/main" id="{F1350A67-A22F-C749-86FA-9433EBFAC38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61" y="1435"/>
              <a:ext cx="272" cy="136"/>
            </a:xfrm>
            <a:prstGeom prst="rect">
              <a:avLst/>
            </a:prstGeom>
            <a:solidFill>
              <a:schemeClr val="bg1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altLang="nb-NO" sz="1600">
                  <a:latin typeface="Eurostile" panose="020B0504020202050204" pitchFamily="34" charset="77"/>
                </a:rPr>
                <a:t>18</a:t>
              </a:r>
            </a:p>
          </p:txBody>
        </p:sp>
        <p:sp>
          <p:nvSpPr>
            <p:cNvPr id="238879" name="Rectangle 287">
              <a:extLst>
                <a:ext uri="{FF2B5EF4-FFF2-40B4-BE49-F238E27FC236}">
                  <a16:creationId xmlns:a16="http://schemas.microsoft.com/office/drawing/2014/main" id="{9143F437-6296-8044-B063-7F532369456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61" y="1571"/>
              <a:ext cx="272" cy="136"/>
            </a:xfrm>
            <a:prstGeom prst="rect">
              <a:avLst/>
            </a:prstGeom>
            <a:solidFill>
              <a:schemeClr val="bg1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altLang="nb-NO" sz="1600">
                  <a:latin typeface="Eurostile" panose="020B0504020202050204" pitchFamily="34" charset="77"/>
                </a:rPr>
                <a:t>27</a:t>
              </a:r>
            </a:p>
          </p:txBody>
        </p:sp>
        <p:sp>
          <p:nvSpPr>
            <p:cNvPr id="238881" name="Rectangle 289">
              <a:extLst>
                <a:ext uri="{FF2B5EF4-FFF2-40B4-BE49-F238E27FC236}">
                  <a16:creationId xmlns:a16="http://schemas.microsoft.com/office/drawing/2014/main" id="{B0AD7747-A564-DC4F-9FCB-B3504F8FB28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61" y="1706"/>
              <a:ext cx="272" cy="136"/>
            </a:xfrm>
            <a:prstGeom prst="rect">
              <a:avLst/>
            </a:prstGeom>
            <a:solidFill>
              <a:schemeClr val="bg1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altLang="nb-NO" sz="1600">
                  <a:latin typeface="Eurostile" panose="020B0504020202050204" pitchFamily="34" charset="77"/>
                </a:rPr>
                <a:t>7</a:t>
              </a:r>
            </a:p>
          </p:txBody>
        </p:sp>
        <p:sp>
          <p:nvSpPr>
            <p:cNvPr id="238883" name="Rectangle 291">
              <a:extLst>
                <a:ext uri="{FF2B5EF4-FFF2-40B4-BE49-F238E27FC236}">
                  <a16:creationId xmlns:a16="http://schemas.microsoft.com/office/drawing/2014/main" id="{A10423CC-2C96-F74A-A55E-B8AACBC23AD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61" y="1842"/>
              <a:ext cx="272" cy="136"/>
            </a:xfrm>
            <a:prstGeom prst="rect">
              <a:avLst/>
            </a:prstGeom>
            <a:solidFill>
              <a:schemeClr val="bg1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altLang="nb-NO" sz="1600">
                  <a:latin typeface="Eurostile" panose="020B0504020202050204" pitchFamily="34" charset="77"/>
                </a:rPr>
                <a:t>20</a:t>
              </a:r>
            </a:p>
          </p:txBody>
        </p:sp>
        <p:sp>
          <p:nvSpPr>
            <p:cNvPr id="238885" name="Rectangle 293">
              <a:extLst>
                <a:ext uri="{FF2B5EF4-FFF2-40B4-BE49-F238E27FC236}">
                  <a16:creationId xmlns:a16="http://schemas.microsoft.com/office/drawing/2014/main" id="{FEFA7245-CBC3-EB43-8A1B-E5D7937D741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61" y="1979"/>
              <a:ext cx="272" cy="136"/>
            </a:xfrm>
            <a:prstGeom prst="rect">
              <a:avLst/>
            </a:prstGeom>
            <a:solidFill>
              <a:schemeClr val="bg1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altLang="nb-NO" sz="1600">
                  <a:latin typeface="Eurostile" panose="020B0504020202050204" pitchFamily="34" charset="77"/>
                </a:rPr>
                <a:t>31</a:t>
              </a:r>
            </a:p>
          </p:txBody>
        </p:sp>
        <p:sp>
          <p:nvSpPr>
            <p:cNvPr id="238887" name="Rectangle 295">
              <a:extLst>
                <a:ext uri="{FF2B5EF4-FFF2-40B4-BE49-F238E27FC236}">
                  <a16:creationId xmlns:a16="http://schemas.microsoft.com/office/drawing/2014/main" id="{FBB0EAE8-C3F6-BE48-930A-87626B21608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61" y="2115"/>
              <a:ext cx="272" cy="136"/>
            </a:xfrm>
            <a:prstGeom prst="rect">
              <a:avLst/>
            </a:prstGeom>
            <a:solidFill>
              <a:schemeClr val="bg1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altLang="nb-NO" sz="1600">
                  <a:latin typeface="Eurostile" panose="020B0504020202050204" pitchFamily="34" charset="77"/>
                </a:rPr>
                <a:t>20</a:t>
              </a:r>
            </a:p>
          </p:txBody>
        </p:sp>
        <p:sp>
          <p:nvSpPr>
            <p:cNvPr id="238889" name="Rectangle 297">
              <a:extLst>
                <a:ext uri="{FF2B5EF4-FFF2-40B4-BE49-F238E27FC236}">
                  <a16:creationId xmlns:a16="http://schemas.microsoft.com/office/drawing/2014/main" id="{99BE5A56-DBF2-0040-A90B-A963AA964F1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61" y="2250"/>
              <a:ext cx="272" cy="136"/>
            </a:xfrm>
            <a:prstGeom prst="rect">
              <a:avLst/>
            </a:prstGeom>
            <a:solidFill>
              <a:schemeClr val="bg1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altLang="nb-NO" sz="1600">
                  <a:latin typeface="Eurostile" panose="020B0504020202050204" pitchFamily="34" charset="77"/>
                </a:rPr>
                <a:t>0</a:t>
              </a:r>
            </a:p>
          </p:txBody>
        </p:sp>
        <p:sp>
          <p:nvSpPr>
            <p:cNvPr id="238891" name="Rectangle 299">
              <a:extLst>
                <a:ext uri="{FF2B5EF4-FFF2-40B4-BE49-F238E27FC236}">
                  <a16:creationId xmlns:a16="http://schemas.microsoft.com/office/drawing/2014/main" id="{88112B04-A7C7-5B4C-81A1-063F82DA4BA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61" y="2386"/>
              <a:ext cx="272" cy="136"/>
            </a:xfrm>
            <a:prstGeom prst="rect">
              <a:avLst/>
            </a:prstGeom>
            <a:solidFill>
              <a:schemeClr val="bg1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altLang="nb-NO" sz="1600">
                  <a:latin typeface="Eurostile" panose="020B0504020202050204" pitchFamily="34" charset="77"/>
                </a:rPr>
                <a:t>11</a:t>
              </a:r>
            </a:p>
          </p:txBody>
        </p:sp>
        <p:sp>
          <p:nvSpPr>
            <p:cNvPr id="238893" name="Rectangle 301">
              <a:extLst>
                <a:ext uri="{FF2B5EF4-FFF2-40B4-BE49-F238E27FC236}">
                  <a16:creationId xmlns:a16="http://schemas.microsoft.com/office/drawing/2014/main" id="{DD6D4C5A-7BA1-EE4B-B3E3-0FF79339422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61" y="2523"/>
              <a:ext cx="272" cy="136"/>
            </a:xfrm>
            <a:prstGeom prst="rect">
              <a:avLst/>
            </a:prstGeom>
            <a:solidFill>
              <a:schemeClr val="bg1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altLang="nb-NO" sz="1600">
                  <a:latin typeface="Eurostile" panose="020B0504020202050204" pitchFamily="34" charset="77"/>
                </a:rPr>
                <a:t>22</a:t>
              </a:r>
            </a:p>
          </p:txBody>
        </p:sp>
        <p:sp>
          <p:nvSpPr>
            <p:cNvPr id="238895" name="Rectangle 303">
              <a:extLst>
                <a:ext uri="{FF2B5EF4-FFF2-40B4-BE49-F238E27FC236}">
                  <a16:creationId xmlns:a16="http://schemas.microsoft.com/office/drawing/2014/main" id="{C675D618-0105-1A42-95D2-65D0945803F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61" y="2659"/>
              <a:ext cx="272" cy="136"/>
            </a:xfrm>
            <a:prstGeom prst="rect">
              <a:avLst/>
            </a:prstGeom>
            <a:solidFill>
              <a:schemeClr val="bg1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altLang="nb-NO" sz="1600">
                  <a:latin typeface="Eurostile" panose="020B0504020202050204" pitchFamily="34" charset="77"/>
                </a:rPr>
                <a:t>33</a:t>
              </a:r>
            </a:p>
          </p:txBody>
        </p:sp>
        <p:sp>
          <p:nvSpPr>
            <p:cNvPr id="238896" name="Rectangle 304">
              <a:extLst>
                <a:ext uri="{FF2B5EF4-FFF2-40B4-BE49-F238E27FC236}">
                  <a16:creationId xmlns:a16="http://schemas.microsoft.com/office/drawing/2014/main" id="{B7819EE5-A7A8-934B-939A-DC12F34F80A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61" y="981"/>
              <a:ext cx="272" cy="13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altLang="nb-NO" sz="1600">
                  <a:latin typeface="Eurostile" panose="020B0504020202050204" pitchFamily="34" charset="77"/>
                </a:rPr>
                <a:t>I</a:t>
              </a:r>
            </a:p>
          </p:txBody>
        </p:sp>
      </p:grpSp>
      <p:grpSp>
        <p:nvGrpSpPr>
          <p:cNvPr id="238950" name="Group 358">
            <a:extLst>
              <a:ext uri="{FF2B5EF4-FFF2-40B4-BE49-F238E27FC236}">
                <a16:creationId xmlns:a16="http://schemas.microsoft.com/office/drawing/2014/main" id="{633C4B3C-D012-E549-8351-67696A621355}"/>
              </a:ext>
            </a:extLst>
          </p:cNvPr>
          <p:cNvGrpSpPr>
            <a:grpSpLocks/>
          </p:cNvGrpSpPr>
          <p:nvPr/>
        </p:nvGrpSpPr>
        <p:grpSpPr bwMode="auto">
          <a:xfrm>
            <a:off x="5148263" y="1557338"/>
            <a:ext cx="431800" cy="2879725"/>
            <a:chOff x="3606" y="981"/>
            <a:chExt cx="272" cy="1814"/>
          </a:xfrm>
        </p:grpSpPr>
        <p:sp>
          <p:nvSpPr>
            <p:cNvPr id="238899" name="Rectangle 307">
              <a:extLst>
                <a:ext uri="{FF2B5EF4-FFF2-40B4-BE49-F238E27FC236}">
                  <a16:creationId xmlns:a16="http://schemas.microsoft.com/office/drawing/2014/main" id="{1681CA26-95CE-7946-B338-4196641C55A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06" y="1162"/>
              <a:ext cx="272" cy="136"/>
            </a:xfrm>
            <a:prstGeom prst="rect">
              <a:avLst/>
            </a:prstGeom>
            <a:solidFill>
              <a:schemeClr val="bg1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altLang="nb-NO" sz="1600">
                  <a:latin typeface="Eurostile" panose="020B0504020202050204" pitchFamily="34" charset="77"/>
                </a:rPr>
                <a:t>20</a:t>
              </a:r>
            </a:p>
          </p:txBody>
        </p:sp>
        <p:sp>
          <p:nvSpPr>
            <p:cNvPr id="238901" name="Rectangle 309">
              <a:extLst>
                <a:ext uri="{FF2B5EF4-FFF2-40B4-BE49-F238E27FC236}">
                  <a16:creationId xmlns:a16="http://schemas.microsoft.com/office/drawing/2014/main" id="{E0878CB6-9305-7B4E-ADDE-5105DAF9CC5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06" y="1298"/>
              <a:ext cx="272" cy="136"/>
            </a:xfrm>
            <a:prstGeom prst="rect">
              <a:avLst/>
            </a:prstGeom>
            <a:solidFill>
              <a:schemeClr val="bg1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altLang="nb-NO" sz="1600">
                  <a:latin typeface="Eurostile" panose="020B0504020202050204" pitchFamily="34" charset="77"/>
                </a:rPr>
                <a:t>31</a:t>
              </a:r>
            </a:p>
          </p:txBody>
        </p:sp>
        <p:sp>
          <p:nvSpPr>
            <p:cNvPr id="238903" name="Rectangle 311">
              <a:extLst>
                <a:ext uri="{FF2B5EF4-FFF2-40B4-BE49-F238E27FC236}">
                  <a16:creationId xmlns:a16="http://schemas.microsoft.com/office/drawing/2014/main" id="{143FA0F9-4A6C-DC4E-97DF-8D5A04E5513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06" y="1435"/>
              <a:ext cx="272" cy="136"/>
            </a:xfrm>
            <a:prstGeom prst="rect">
              <a:avLst/>
            </a:prstGeom>
            <a:solidFill>
              <a:schemeClr val="bg1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altLang="nb-NO" sz="1600">
                  <a:latin typeface="Eurostile" panose="020B0504020202050204" pitchFamily="34" charset="77"/>
                </a:rPr>
                <a:t>19</a:t>
              </a:r>
            </a:p>
          </p:txBody>
        </p:sp>
        <p:sp>
          <p:nvSpPr>
            <p:cNvPr id="238905" name="Rectangle 313">
              <a:extLst>
                <a:ext uri="{FF2B5EF4-FFF2-40B4-BE49-F238E27FC236}">
                  <a16:creationId xmlns:a16="http://schemas.microsoft.com/office/drawing/2014/main" id="{77787010-9A5D-F54A-AD4D-915267C455A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06" y="1571"/>
              <a:ext cx="272" cy="136"/>
            </a:xfrm>
            <a:prstGeom prst="rect">
              <a:avLst/>
            </a:prstGeom>
            <a:solidFill>
              <a:schemeClr val="bg1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altLang="nb-NO" sz="1600">
                  <a:latin typeface="Eurostile" panose="020B0504020202050204" pitchFamily="34" charset="77"/>
                </a:rPr>
                <a:t>8</a:t>
              </a:r>
            </a:p>
          </p:txBody>
        </p:sp>
        <p:sp>
          <p:nvSpPr>
            <p:cNvPr id="238907" name="Rectangle 315">
              <a:extLst>
                <a:ext uri="{FF2B5EF4-FFF2-40B4-BE49-F238E27FC236}">
                  <a16:creationId xmlns:a16="http://schemas.microsoft.com/office/drawing/2014/main" id="{9F4D6694-02AA-BC42-AA65-67323E7F39A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06" y="1706"/>
              <a:ext cx="272" cy="136"/>
            </a:xfrm>
            <a:prstGeom prst="rect">
              <a:avLst/>
            </a:prstGeom>
            <a:solidFill>
              <a:schemeClr val="bg1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altLang="nb-NO" sz="1600">
                  <a:latin typeface="Eurostile" panose="020B0504020202050204" pitchFamily="34" charset="77"/>
                </a:rPr>
                <a:t>30</a:t>
              </a:r>
            </a:p>
          </p:txBody>
        </p:sp>
        <p:sp>
          <p:nvSpPr>
            <p:cNvPr id="238909" name="Rectangle 317">
              <a:extLst>
                <a:ext uri="{FF2B5EF4-FFF2-40B4-BE49-F238E27FC236}">
                  <a16:creationId xmlns:a16="http://schemas.microsoft.com/office/drawing/2014/main" id="{5E37BA7D-2EE2-1F46-BDE4-8F8E381643B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06" y="1842"/>
              <a:ext cx="272" cy="136"/>
            </a:xfrm>
            <a:prstGeom prst="rect">
              <a:avLst/>
            </a:prstGeom>
            <a:solidFill>
              <a:schemeClr val="bg1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altLang="nb-NO" sz="1600">
                  <a:latin typeface="Eurostile" panose="020B0504020202050204" pitchFamily="34" charset="77"/>
                </a:rPr>
                <a:t>19</a:t>
              </a:r>
            </a:p>
          </p:txBody>
        </p:sp>
        <p:sp>
          <p:nvSpPr>
            <p:cNvPr id="238911" name="Rectangle 319">
              <a:extLst>
                <a:ext uri="{FF2B5EF4-FFF2-40B4-BE49-F238E27FC236}">
                  <a16:creationId xmlns:a16="http://schemas.microsoft.com/office/drawing/2014/main" id="{192321C9-87DC-9C41-A453-B6E3D6B01D3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06" y="1979"/>
              <a:ext cx="272" cy="136"/>
            </a:xfrm>
            <a:prstGeom prst="rect">
              <a:avLst/>
            </a:prstGeom>
            <a:solidFill>
              <a:schemeClr val="bg1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altLang="nb-NO" sz="1600">
                  <a:latin typeface="Eurostile" panose="020B0504020202050204" pitchFamily="34" charset="77"/>
                </a:rPr>
                <a:t>6</a:t>
              </a:r>
            </a:p>
          </p:txBody>
        </p:sp>
        <p:sp>
          <p:nvSpPr>
            <p:cNvPr id="238913" name="Rectangle 321">
              <a:extLst>
                <a:ext uri="{FF2B5EF4-FFF2-40B4-BE49-F238E27FC236}">
                  <a16:creationId xmlns:a16="http://schemas.microsoft.com/office/drawing/2014/main" id="{5D70F526-3FB8-7947-9773-36217AEF264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06" y="2115"/>
              <a:ext cx="272" cy="136"/>
            </a:xfrm>
            <a:prstGeom prst="rect">
              <a:avLst/>
            </a:prstGeom>
            <a:solidFill>
              <a:schemeClr val="bg1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altLang="nb-NO" sz="1600">
                  <a:latin typeface="Eurostile" panose="020B0504020202050204" pitchFamily="34" charset="77"/>
                </a:rPr>
                <a:t>0</a:t>
              </a:r>
            </a:p>
          </p:txBody>
        </p:sp>
        <p:sp>
          <p:nvSpPr>
            <p:cNvPr id="238915" name="Rectangle 323">
              <a:extLst>
                <a:ext uri="{FF2B5EF4-FFF2-40B4-BE49-F238E27FC236}">
                  <a16:creationId xmlns:a16="http://schemas.microsoft.com/office/drawing/2014/main" id="{7531921B-E785-4B47-9DDD-CB560E47EF7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06" y="2250"/>
              <a:ext cx="272" cy="136"/>
            </a:xfrm>
            <a:prstGeom prst="rect">
              <a:avLst/>
            </a:prstGeom>
            <a:solidFill>
              <a:schemeClr val="bg1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altLang="nb-NO" sz="1600">
                  <a:latin typeface="Eurostile" panose="020B0504020202050204" pitchFamily="34" charset="77"/>
                </a:rPr>
                <a:t>14</a:t>
              </a:r>
            </a:p>
          </p:txBody>
        </p:sp>
        <p:sp>
          <p:nvSpPr>
            <p:cNvPr id="238917" name="Rectangle 325">
              <a:extLst>
                <a:ext uri="{FF2B5EF4-FFF2-40B4-BE49-F238E27FC236}">
                  <a16:creationId xmlns:a16="http://schemas.microsoft.com/office/drawing/2014/main" id="{B3947EE9-EFA0-8F47-915E-1984BF0159E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06" y="2386"/>
              <a:ext cx="272" cy="136"/>
            </a:xfrm>
            <a:prstGeom prst="rect">
              <a:avLst/>
            </a:prstGeom>
            <a:solidFill>
              <a:schemeClr val="bg1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altLang="nb-NO" sz="1600">
                  <a:latin typeface="Eurostile" panose="020B0504020202050204" pitchFamily="34" charset="77"/>
                </a:rPr>
                <a:t>7</a:t>
              </a:r>
            </a:p>
          </p:txBody>
        </p:sp>
        <p:sp>
          <p:nvSpPr>
            <p:cNvPr id="238919" name="Rectangle 327">
              <a:extLst>
                <a:ext uri="{FF2B5EF4-FFF2-40B4-BE49-F238E27FC236}">
                  <a16:creationId xmlns:a16="http://schemas.microsoft.com/office/drawing/2014/main" id="{45C4EA5B-29FB-7940-AF40-49E37577FCE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06" y="2523"/>
              <a:ext cx="272" cy="136"/>
            </a:xfrm>
            <a:prstGeom prst="rect">
              <a:avLst/>
            </a:prstGeom>
            <a:solidFill>
              <a:schemeClr val="bg1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altLang="nb-NO" sz="1600">
                  <a:latin typeface="Eurostile" panose="020B0504020202050204" pitchFamily="34" charset="77"/>
                </a:rPr>
                <a:t>22</a:t>
              </a:r>
            </a:p>
          </p:txBody>
        </p:sp>
        <p:sp>
          <p:nvSpPr>
            <p:cNvPr id="238921" name="Rectangle 329">
              <a:extLst>
                <a:ext uri="{FF2B5EF4-FFF2-40B4-BE49-F238E27FC236}">
                  <a16:creationId xmlns:a16="http://schemas.microsoft.com/office/drawing/2014/main" id="{126868A9-94B9-8046-8537-F3139C05877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06" y="2659"/>
              <a:ext cx="272" cy="136"/>
            </a:xfrm>
            <a:prstGeom prst="rect">
              <a:avLst/>
            </a:prstGeom>
            <a:solidFill>
              <a:schemeClr val="bg1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altLang="nb-NO" sz="1600">
                  <a:latin typeface="Eurostile" panose="020B0504020202050204" pitchFamily="34" charset="77"/>
                </a:rPr>
                <a:t>9</a:t>
              </a:r>
            </a:p>
          </p:txBody>
        </p:sp>
        <p:sp>
          <p:nvSpPr>
            <p:cNvPr id="238922" name="Rectangle 330">
              <a:extLst>
                <a:ext uri="{FF2B5EF4-FFF2-40B4-BE49-F238E27FC236}">
                  <a16:creationId xmlns:a16="http://schemas.microsoft.com/office/drawing/2014/main" id="{57A3B4E4-4377-9840-B6A0-0B6D946CD63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06" y="981"/>
              <a:ext cx="272" cy="13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altLang="nb-NO" sz="1600">
                  <a:latin typeface="Eurostile" panose="020B0504020202050204" pitchFamily="34" charset="77"/>
                </a:rPr>
                <a:t>H</a:t>
              </a:r>
            </a:p>
          </p:txBody>
        </p:sp>
      </p:grpSp>
      <p:grpSp>
        <p:nvGrpSpPr>
          <p:cNvPr id="238949" name="Group 357">
            <a:extLst>
              <a:ext uri="{FF2B5EF4-FFF2-40B4-BE49-F238E27FC236}">
                <a16:creationId xmlns:a16="http://schemas.microsoft.com/office/drawing/2014/main" id="{3B473817-94AF-1C4D-82AE-052F5A153097}"/>
              </a:ext>
            </a:extLst>
          </p:cNvPr>
          <p:cNvGrpSpPr>
            <a:grpSpLocks/>
          </p:cNvGrpSpPr>
          <p:nvPr/>
        </p:nvGrpSpPr>
        <p:grpSpPr bwMode="auto">
          <a:xfrm>
            <a:off x="5724525" y="1557338"/>
            <a:ext cx="431800" cy="2879725"/>
            <a:chOff x="4150" y="981"/>
            <a:chExt cx="272" cy="1814"/>
          </a:xfrm>
        </p:grpSpPr>
        <p:sp>
          <p:nvSpPr>
            <p:cNvPr id="238925" name="Rectangle 333">
              <a:extLst>
                <a:ext uri="{FF2B5EF4-FFF2-40B4-BE49-F238E27FC236}">
                  <a16:creationId xmlns:a16="http://schemas.microsoft.com/office/drawing/2014/main" id="{80613954-D2C0-A14B-9F9E-A4A7E964A3C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50" y="1162"/>
              <a:ext cx="272" cy="136"/>
            </a:xfrm>
            <a:prstGeom prst="rect">
              <a:avLst/>
            </a:prstGeom>
            <a:solidFill>
              <a:schemeClr val="bg1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altLang="nb-NO" sz="1600">
                  <a:latin typeface="Eurostile" panose="020B0504020202050204" pitchFamily="34" charset="77"/>
                </a:rPr>
                <a:t>21</a:t>
              </a:r>
            </a:p>
          </p:txBody>
        </p:sp>
        <p:sp>
          <p:nvSpPr>
            <p:cNvPr id="238927" name="Rectangle 335">
              <a:extLst>
                <a:ext uri="{FF2B5EF4-FFF2-40B4-BE49-F238E27FC236}">
                  <a16:creationId xmlns:a16="http://schemas.microsoft.com/office/drawing/2014/main" id="{DD4CF0C2-FA4B-CC4C-9A7E-38D73A7ECE4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50" y="1298"/>
              <a:ext cx="272" cy="136"/>
            </a:xfrm>
            <a:prstGeom prst="rect">
              <a:avLst/>
            </a:prstGeom>
            <a:solidFill>
              <a:schemeClr val="bg1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altLang="nb-NO" sz="1600">
                  <a:latin typeface="Eurostile" panose="020B0504020202050204" pitchFamily="34" charset="77"/>
                </a:rPr>
                <a:t>28</a:t>
              </a:r>
            </a:p>
          </p:txBody>
        </p:sp>
        <p:sp>
          <p:nvSpPr>
            <p:cNvPr id="238929" name="Rectangle 337">
              <a:extLst>
                <a:ext uri="{FF2B5EF4-FFF2-40B4-BE49-F238E27FC236}">
                  <a16:creationId xmlns:a16="http://schemas.microsoft.com/office/drawing/2014/main" id="{77084DB7-484C-644C-AC12-EE83D773681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50" y="1435"/>
              <a:ext cx="272" cy="136"/>
            </a:xfrm>
            <a:prstGeom prst="rect">
              <a:avLst/>
            </a:prstGeom>
            <a:solidFill>
              <a:schemeClr val="bg1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altLang="nb-NO" sz="1600">
                  <a:latin typeface="Eurostile" panose="020B0504020202050204" pitchFamily="34" charset="77"/>
                </a:rPr>
                <a:t>36</a:t>
              </a:r>
            </a:p>
          </p:txBody>
        </p:sp>
        <p:sp>
          <p:nvSpPr>
            <p:cNvPr id="238931" name="Rectangle 339">
              <a:extLst>
                <a:ext uri="{FF2B5EF4-FFF2-40B4-BE49-F238E27FC236}">
                  <a16:creationId xmlns:a16="http://schemas.microsoft.com/office/drawing/2014/main" id="{D43F6A56-BBEE-4746-A049-EE1CA40F132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50" y="1571"/>
              <a:ext cx="272" cy="136"/>
            </a:xfrm>
            <a:prstGeom prst="rect">
              <a:avLst/>
            </a:prstGeom>
            <a:solidFill>
              <a:schemeClr val="bg1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altLang="nb-NO" sz="1600">
                  <a:latin typeface="Eurostile" panose="020B0504020202050204" pitchFamily="34" charset="77"/>
                </a:rPr>
                <a:t>24</a:t>
              </a:r>
            </a:p>
          </p:txBody>
        </p:sp>
        <p:sp>
          <p:nvSpPr>
            <p:cNvPr id="238933" name="Rectangle 341">
              <a:extLst>
                <a:ext uri="{FF2B5EF4-FFF2-40B4-BE49-F238E27FC236}">
                  <a16:creationId xmlns:a16="http://schemas.microsoft.com/office/drawing/2014/main" id="{DFA6DA81-F64A-9D4C-B96E-FB4AB4C4AC9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50" y="1706"/>
              <a:ext cx="272" cy="136"/>
            </a:xfrm>
            <a:prstGeom prst="rect">
              <a:avLst/>
            </a:prstGeom>
            <a:solidFill>
              <a:schemeClr val="bg1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altLang="nb-NO" sz="1600">
                  <a:latin typeface="Eurostile" panose="020B0504020202050204" pitchFamily="34" charset="77"/>
                </a:rPr>
                <a:t>22</a:t>
              </a:r>
            </a:p>
          </p:txBody>
        </p:sp>
        <p:sp>
          <p:nvSpPr>
            <p:cNvPr id="238935" name="Rectangle 343">
              <a:extLst>
                <a:ext uri="{FF2B5EF4-FFF2-40B4-BE49-F238E27FC236}">
                  <a16:creationId xmlns:a16="http://schemas.microsoft.com/office/drawing/2014/main" id="{3A5C6518-F94A-A149-ACBC-0149C39182F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50" y="1842"/>
              <a:ext cx="272" cy="136"/>
            </a:xfrm>
            <a:prstGeom prst="rect">
              <a:avLst/>
            </a:prstGeom>
            <a:solidFill>
              <a:schemeClr val="bg1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altLang="nb-NO" sz="1600">
                  <a:latin typeface="Eurostile" panose="020B0504020202050204" pitchFamily="34" charset="77"/>
                </a:rPr>
                <a:t>40</a:t>
              </a:r>
            </a:p>
          </p:txBody>
        </p:sp>
        <p:sp>
          <p:nvSpPr>
            <p:cNvPr id="238937" name="Rectangle 345">
              <a:extLst>
                <a:ext uri="{FF2B5EF4-FFF2-40B4-BE49-F238E27FC236}">
                  <a16:creationId xmlns:a16="http://schemas.microsoft.com/office/drawing/2014/main" id="{25BED103-0C56-CD4E-A612-C5D17CB8478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50" y="1979"/>
              <a:ext cx="272" cy="136"/>
            </a:xfrm>
            <a:prstGeom prst="rect">
              <a:avLst/>
            </a:prstGeom>
            <a:solidFill>
              <a:schemeClr val="bg1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altLang="nb-NO" sz="1600">
                  <a:latin typeface="Eurostile" panose="020B0504020202050204" pitchFamily="34" charset="77"/>
                </a:rPr>
                <a:t>31</a:t>
              </a:r>
            </a:p>
          </p:txBody>
        </p:sp>
        <p:sp>
          <p:nvSpPr>
            <p:cNvPr id="238939" name="Rectangle 347">
              <a:extLst>
                <a:ext uri="{FF2B5EF4-FFF2-40B4-BE49-F238E27FC236}">
                  <a16:creationId xmlns:a16="http://schemas.microsoft.com/office/drawing/2014/main" id="{B6E3EC72-786B-6C4B-B9C2-895FA57BB03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50" y="2115"/>
              <a:ext cx="272" cy="136"/>
            </a:xfrm>
            <a:prstGeom prst="rect">
              <a:avLst/>
            </a:prstGeom>
            <a:solidFill>
              <a:schemeClr val="bg1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altLang="nb-NO" sz="1600">
                  <a:latin typeface="Eurostile" panose="020B0504020202050204" pitchFamily="34" charset="77"/>
                </a:rPr>
                <a:t>19</a:t>
              </a:r>
            </a:p>
          </p:txBody>
        </p:sp>
        <p:sp>
          <p:nvSpPr>
            <p:cNvPr id="238941" name="Rectangle 349">
              <a:extLst>
                <a:ext uri="{FF2B5EF4-FFF2-40B4-BE49-F238E27FC236}">
                  <a16:creationId xmlns:a16="http://schemas.microsoft.com/office/drawing/2014/main" id="{5E2D844D-D908-1A47-A846-8E6460B74DC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50" y="2250"/>
              <a:ext cx="272" cy="136"/>
            </a:xfrm>
            <a:prstGeom prst="rect">
              <a:avLst/>
            </a:prstGeom>
            <a:solidFill>
              <a:schemeClr val="bg1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altLang="nb-NO" sz="1600">
                  <a:latin typeface="Eurostile" panose="020B0504020202050204" pitchFamily="34" charset="77"/>
                </a:rPr>
                <a:t>22</a:t>
              </a:r>
            </a:p>
          </p:txBody>
        </p:sp>
        <p:sp>
          <p:nvSpPr>
            <p:cNvPr id="238943" name="Rectangle 351">
              <a:extLst>
                <a:ext uri="{FF2B5EF4-FFF2-40B4-BE49-F238E27FC236}">
                  <a16:creationId xmlns:a16="http://schemas.microsoft.com/office/drawing/2014/main" id="{828D47E5-FAA8-FE42-9D06-29EAE5A4910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50" y="2386"/>
              <a:ext cx="272" cy="136"/>
            </a:xfrm>
            <a:prstGeom prst="rect">
              <a:avLst/>
            </a:prstGeom>
            <a:solidFill>
              <a:schemeClr val="bg1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altLang="nb-NO" sz="1600">
                  <a:latin typeface="Eurostile" panose="020B0504020202050204" pitchFamily="34" charset="77"/>
                </a:rPr>
                <a:t>10</a:t>
              </a:r>
            </a:p>
          </p:txBody>
        </p:sp>
        <p:sp>
          <p:nvSpPr>
            <p:cNvPr id="238945" name="Rectangle 353">
              <a:extLst>
                <a:ext uri="{FF2B5EF4-FFF2-40B4-BE49-F238E27FC236}">
                  <a16:creationId xmlns:a16="http://schemas.microsoft.com/office/drawing/2014/main" id="{17F873B0-9BCA-F74F-A7FE-7ABD7213446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50" y="2523"/>
              <a:ext cx="272" cy="136"/>
            </a:xfrm>
            <a:prstGeom prst="rect">
              <a:avLst/>
            </a:prstGeom>
            <a:solidFill>
              <a:schemeClr val="bg1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altLang="nb-NO" sz="1600">
                  <a:latin typeface="Eurostile" panose="020B0504020202050204" pitchFamily="34" charset="77"/>
                </a:rPr>
                <a:t>0</a:t>
              </a:r>
            </a:p>
          </p:txBody>
        </p:sp>
        <p:sp>
          <p:nvSpPr>
            <p:cNvPr id="238947" name="Rectangle 355">
              <a:extLst>
                <a:ext uri="{FF2B5EF4-FFF2-40B4-BE49-F238E27FC236}">
                  <a16:creationId xmlns:a16="http://schemas.microsoft.com/office/drawing/2014/main" id="{EA8EF8CE-AE0F-B44E-8CC6-04C1453C1B4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50" y="2659"/>
              <a:ext cx="272" cy="136"/>
            </a:xfrm>
            <a:prstGeom prst="rect">
              <a:avLst/>
            </a:prstGeom>
            <a:solidFill>
              <a:schemeClr val="bg1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altLang="nb-NO" sz="1600">
                  <a:latin typeface="Eurostile" panose="020B0504020202050204" pitchFamily="34" charset="77"/>
                </a:rPr>
                <a:t>9</a:t>
              </a:r>
            </a:p>
          </p:txBody>
        </p:sp>
        <p:sp>
          <p:nvSpPr>
            <p:cNvPr id="238948" name="Rectangle 356">
              <a:extLst>
                <a:ext uri="{FF2B5EF4-FFF2-40B4-BE49-F238E27FC236}">
                  <a16:creationId xmlns:a16="http://schemas.microsoft.com/office/drawing/2014/main" id="{6A67947F-EE1C-524C-A556-C9BEE1DDFB7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50" y="981"/>
              <a:ext cx="272" cy="13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altLang="nb-NO" sz="1600">
                  <a:latin typeface="Eurostile" panose="020B0504020202050204" pitchFamily="34" charset="77"/>
                </a:rPr>
                <a:t>K</a:t>
              </a:r>
            </a:p>
          </p:txBody>
        </p:sp>
      </p:grpSp>
      <p:sp>
        <p:nvSpPr>
          <p:cNvPr id="238955" name="Rectangle 363">
            <a:extLst>
              <a:ext uri="{FF2B5EF4-FFF2-40B4-BE49-F238E27FC236}">
                <a16:creationId xmlns:a16="http://schemas.microsoft.com/office/drawing/2014/main" id="{2E78A691-F09D-F847-A65D-3077692D7B3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59563" y="2276475"/>
            <a:ext cx="431800" cy="215900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nb-NO" sz="1600">
                <a:latin typeface="Eurostile" panose="020B0504020202050204" pitchFamily="34" charset="77"/>
              </a:rPr>
              <a:t>28</a:t>
            </a:r>
          </a:p>
        </p:txBody>
      </p:sp>
      <p:sp>
        <p:nvSpPr>
          <p:cNvPr id="238956" name="Rectangle 364">
            <a:extLst>
              <a:ext uri="{FF2B5EF4-FFF2-40B4-BE49-F238E27FC236}">
                <a16:creationId xmlns:a16="http://schemas.microsoft.com/office/drawing/2014/main" id="{D007DFF5-DB65-4145-A602-48E28B22178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59563" y="2492375"/>
            <a:ext cx="431800" cy="215900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nb-NO" sz="1600">
                <a:latin typeface="Eurostile" panose="020B0504020202050204" pitchFamily="34" charset="77"/>
              </a:rPr>
              <a:t>20</a:t>
            </a:r>
          </a:p>
        </p:txBody>
      </p:sp>
      <p:sp>
        <p:nvSpPr>
          <p:cNvPr id="238957" name="Rectangle 365">
            <a:extLst>
              <a:ext uri="{FF2B5EF4-FFF2-40B4-BE49-F238E27FC236}">
                <a16:creationId xmlns:a16="http://schemas.microsoft.com/office/drawing/2014/main" id="{7A37CD2A-E9CB-4542-8B69-07627437279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59563" y="2706688"/>
            <a:ext cx="431800" cy="215900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nb-NO" sz="1600">
                <a:latin typeface="Eurostile" panose="020B0504020202050204" pitchFamily="34" charset="77"/>
              </a:rPr>
              <a:t>17</a:t>
            </a:r>
          </a:p>
        </p:txBody>
      </p:sp>
      <p:sp>
        <p:nvSpPr>
          <p:cNvPr id="238958" name="Rectangle 366">
            <a:extLst>
              <a:ext uri="{FF2B5EF4-FFF2-40B4-BE49-F238E27FC236}">
                <a16:creationId xmlns:a16="http://schemas.microsoft.com/office/drawing/2014/main" id="{AB60BAF2-E1CA-5841-B977-DB4AE3540EDF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59563" y="2922588"/>
            <a:ext cx="431800" cy="215900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nb-NO" sz="1600">
                <a:latin typeface="Eurostile" panose="020B0504020202050204" pitchFamily="34" charset="77"/>
              </a:rPr>
              <a:t>30</a:t>
            </a:r>
          </a:p>
        </p:txBody>
      </p:sp>
      <p:sp>
        <p:nvSpPr>
          <p:cNvPr id="238959" name="Rectangle 367">
            <a:extLst>
              <a:ext uri="{FF2B5EF4-FFF2-40B4-BE49-F238E27FC236}">
                <a16:creationId xmlns:a16="http://schemas.microsoft.com/office/drawing/2014/main" id="{89085E7C-FC12-BB4B-928A-BFF21D1CEBE6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59563" y="3140075"/>
            <a:ext cx="431800" cy="215900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nb-NO" sz="1600">
                <a:latin typeface="Eurostile" panose="020B0504020202050204" pitchFamily="34" charset="77"/>
              </a:rPr>
              <a:t>18</a:t>
            </a:r>
          </a:p>
        </p:txBody>
      </p:sp>
      <p:sp>
        <p:nvSpPr>
          <p:cNvPr id="238962" name="Rectangle 370">
            <a:extLst>
              <a:ext uri="{FF2B5EF4-FFF2-40B4-BE49-F238E27FC236}">
                <a16:creationId xmlns:a16="http://schemas.microsoft.com/office/drawing/2014/main" id="{AF85530A-5CE5-9948-83A4-74023F3BFCC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59563" y="3789363"/>
            <a:ext cx="431800" cy="215900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nb-NO" sz="1600">
                <a:latin typeface="Eurostile" panose="020B0504020202050204" pitchFamily="34" charset="77"/>
              </a:rPr>
              <a:t>0</a:t>
            </a:r>
          </a:p>
        </p:txBody>
      </p:sp>
      <p:sp>
        <p:nvSpPr>
          <p:cNvPr id="238964" name="Rectangle 372">
            <a:extLst>
              <a:ext uri="{FF2B5EF4-FFF2-40B4-BE49-F238E27FC236}">
                <a16:creationId xmlns:a16="http://schemas.microsoft.com/office/drawing/2014/main" id="{D3B0E901-AB9D-0E4E-B69E-CD3BB08610E6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59563" y="4221163"/>
            <a:ext cx="431800" cy="215900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nb-NO" sz="1600">
                <a:latin typeface="Eurostile" panose="020B0504020202050204" pitchFamily="34" charset="77"/>
              </a:rPr>
              <a:t>15</a:t>
            </a:r>
          </a:p>
        </p:txBody>
      </p:sp>
      <p:grpSp>
        <p:nvGrpSpPr>
          <p:cNvPr id="239040" name="Group 448">
            <a:extLst>
              <a:ext uri="{FF2B5EF4-FFF2-40B4-BE49-F238E27FC236}">
                <a16:creationId xmlns:a16="http://schemas.microsoft.com/office/drawing/2014/main" id="{E3BD78C8-B562-8946-83F9-13402B09B439}"/>
              </a:ext>
            </a:extLst>
          </p:cNvPr>
          <p:cNvGrpSpPr>
            <a:grpSpLocks/>
          </p:cNvGrpSpPr>
          <p:nvPr/>
        </p:nvGrpSpPr>
        <p:grpSpPr bwMode="auto">
          <a:xfrm>
            <a:off x="6659563" y="1844675"/>
            <a:ext cx="936625" cy="215900"/>
            <a:chOff x="4195" y="1162"/>
            <a:chExt cx="590" cy="136"/>
          </a:xfrm>
        </p:grpSpPr>
        <p:sp>
          <p:nvSpPr>
            <p:cNvPr id="238953" name="Rectangle 361">
              <a:extLst>
                <a:ext uri="{FF2B5EF4-FFF2-40B4-BE49-F238E27FC236}">
                  <a16:creationId xmlns:a16="http://schemas.microsoft.com/office/drawing/2014/main" id="{BCC916A3-1614-4B44-A685-0185C3D58CD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95" y="1162"/>
              <a:ext cx="272" cy="136"/>
            </a:xfrm>
            <a:prstGeom prst="rect">
              <a:avLst/>
            </a:prstGeom>
            <a:solidFill>
              <a:schemeClr val="bg1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altLang="nb-NO" sz="1600">
                  <a:latin typeface="Eurostile" panose="020B0504020202050204" pitchFamily="34" charset="77"/>
                </a:rPr>
                <a:t>8</a:t>
              </a:r>
            </a:p>
          </p:txBody>
        </p:sp>
        <p:sp>
          <p:nvSpPr>
            <p:cNvPr id="238967" name="Rectangle 375">
              <a:extLst>
                <a:ext uri="{FF2B5EF4-FFF2-40B4-BE49-F238E27FC236}">
                  <a16:creationId xmlns:a16="http://schemas.microsoft.com/office/drawing/2014/main" id="{87961128-BA9E-064C-8B11-185F2B22AA3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13" y="1162"/>
              <a:ext cx="272" cy="136"/>
            </a:xfrm>
            <a:prstGeom prst="rect">
              <a:avLst/>
            </a:prstGeom>
            <a:solidFill>
              <a:schemeClr val="bg1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altLang="nb-NO" sz="1600">
                  <a:latin typeface="Eurostile" panose="020B0504020202050204" pitchFamily="34" charset="77"/>
                </a:rPr>
                <a:t>A</a:t>
              </a:r>
            </a:p>
          </p:txBody>
        </p:sp>
      </p:grpSp>
      <p:grpSp>
        <p:nvGrpSpPr>
          <p:cNvPr id="239049" name="Group 457">
            <a:extLst>
              <a:ext uri="{FF2B5EF4-FFF2-40B4-BE49-F238E27FC236}">
                <a16:creationId xmlns:a16="http://schemas.microsoft.com/office/drawing/2014/main" id="{D9A751B4-53BD-5A4C-B071-10AB84CCC607}"/>
              </a:ext>
            </a:extLst>
          </p:cNvPr>
          <p:cNvGrpSpPr>
            <a:grpSpLocks/>
          </p:cNvGrpSpPr>
          <p:nvPr/>
        </p:nvGrpSpPr>
        <p:grpSpPr bwMode="auto">
          <a:xfrm>
            <a:off x="6659563" y="2060575"/>
            <a:ext cx="936625" cy="215900"/>
            <a:chOff x="4195" y="1298"/>
            <a:chExt cx="590" cy="136"/>
          </a:xfrm>
        </p:grpSpPr>
        <p:sp>
          <p:nvSpPr>
            <p:cNvPr id="238954" name="Rectangle 362">
              <a:extLst>
                <a:ext uri="{FF2B5EF4-FFF2-40B4-BE49-F238E27FC236}">
                  <a16:creationId xmlns:a16="http://schemas.microsoft.com/office/drawing/2014/main" id="{107FD514-620B-7C48-988A-C91EF9C1DD2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95" y="1298"/>
              <a:ext cx="272" cy="136"/>
            </a:xfrm>
            <a:prstGeom prst="rect">
              <a:avLst/>
            </a:prstGeom>
            <a:solidFill>
              <a:schemeClr val="bg1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altLang="nb-NO" sz="1600">
                  <a:latin typeface="Eurostile" panose="020B0504020202050204" pitchFamily="34" charset="77"/>
                </a:rPr>
                <a:t>20</a:t>
              </a:r>
            </a:p>
          </p:txBody>
        </p:sp>
        <p:sp>
          <p:nvSpPr>
            <p:cNvPr id="238968" name="Rectangle 376">
              <a:extLst>
                <a:ext uri="{FF2B5EF4-FFF2-40B4-BE49-F238E27FC236}">
                  <a16:creationId xmlns:a16="http://schemas.microsoft.com/office/drawing/2014/main" id="{D53D25C5-981D-564C-BD20-0D925624697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13" y="1298"/>
              <a:ext cx="272" cy="136"/>
            </a:xfrm>
            <a:prstGeom prst="rect">
              <a:avLst/>
            </a:prstGeom>
            <a:solidFill>
              <a:schemeClr val="bg1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altLang="nb-NO" sz="1600">
                  <a:latin typeface="Eurostile" panose="020B0504020202050204" pitchFamily="34" charset="77"/>
                </a:rPr>
                <a:t>A</a:t>
              </a:r>
            </a:p>
          </p:txBody>
        </p:sp>
      </p:grpSp>
      <p:sp>
        <p:nvSpPr>
          <p:cNvPr id="238969" name="Rectangle 377">
            <a:extLst>
              <a:ext uri="{FF2B5EF4-FFF2-40B4-BE49-F238E27FC236}">
                <a16:creationId xmlns:a16="http://schemas.microsoft.com/office/drawing/2014/main" id="{16D29AD1-3A14-4546-8BCF-20144745A4D3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64388" y="2276475"/>
            <a:ext cx="431800" cy="215900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nb-NO" sz="1600">
                <a:latin typeface="Eurostile" panose="020B0504020202050204" pitchFamily="34" charset="77"/>
              </a:rPr>
              <a:t>I</a:t>
            </a:r>
          </a:p>
        </p:txBody>
      </p:sp>
      <p:sp>
        <p:nvSpPr>
          <p:cNvPr id="238970" name="Rectangle 378">
            <a:extLst>
              <a:ext uri="{FF2B5EF4-FFF2-40B4-BE49-F238E27FC236}">
                <a16:creationId xmlns:a16="http://schemas.microsoft.com/office/drawing/2014/main" id="{D3874F0F-68C5-4A4D-BC73-456A163C38AD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64388" y="2492375"/>
            <a:ext cx="431800" cy="215900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nb-NO" sz="1600">
                <a:latin typeface="Eurostile" panose="020B0504020202050204" pitchFamily="34" charset="77"/>
              </a:rPr>
              <a:t>H</a:t>
            </a:r>
          </a:p>
        </p:txBody>
      </p:sp>
      <p:sp>
        <p:nvSpPr>
          <p:cNvPr id="238971" name="Rectangle 379">
            <a:extLst>
              <a:ext uri="{FF2B5EF4-FFF2-40B4-BE49-F238E27FC236}">
                <a16:creationId xmlns:a16="http://schemas.microsoft.com/office/drawing/2014/main" id="{BE22D270-D369-F94C-A6FD-F08B93037264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64388" y="2706688"/>
            <a:ext cx="431800" cy="215900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nb-NO" sz="1600">
                <a:latin typeface="Eurostile" panose="020B0504020202050204" pitchFamily="34" charset="77"/>
              </a:rPr>
              <a:t>I</a:t>
            </a:r>
          </a:p>
        </p:txBody>
      </p:sp>
      <p:sp>
        <p:nvSpPr>
          <p:cNvPr id="238972" name="Rectangle 380">
            <a:extLst>
              <a:ext uri="{FF2B5EF4-FFF2-40B4-BE49-F238E27FC236}">
                <a16:creationId xmlns:a16="http://schemas.microsoft.com/office/drawing/2014/main" id="{711D7A8D-7AC7-2749-B2C4-3EC8B8BDD17D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64388" y="2922588"/>
            <a:ext cx="431800" cy="215900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nb-NO" sz="1600">
                <a:latin typeface="Eurostile" panose="020B0504020202050204" pitchFamily="34" charset="77"/>
              </a:rPr>
              <a:t>I</a:t>
            </a:r>
          </a:p>
        </p:txBody>
      </p:sp>
      <p:sp>
        <p:nvSpPr>
          <p:cNvPr id="238973" name="Rectangle 381">
            <a:extLst>
              <a:ext uri="{FF2B5EF4-FFF2-40B4-BE49-F238E27FC236}">
                <a16:creationId xmlns:a16="http://schemas.microsoft.com/office/drawing/2014/main" id="{E1A6C2D7-2F0A-1941-B02F-1F1F75FE3BAE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64388" y="3140075"/>
            <a:ext cx="431800" cy="215900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nb-NO" sz="1600">
                <a:latin typeface="Eurostile" panose="020B0504020202050204" pitchFamily="34" charset="77"/>
              </a:rPr>
              <a:t>H</a:t>
            </a:r>
          </a:p>
        </p:txBody>
      </p:sp>
      <p:grpSp>
        <p:nvGrpSpPr>
          <p:cNvPr id="239043" name="Group 451">
            <a:extLst>
              <a:ext uri="{FF2B5EF4-FFF2-40B4-BE49-F238E27FC236}">
                <a16:creationId xmlns:a16="http://schemas.microsoft.com/office/drawing/2014/main" id="{820EDC3E-DF90-A547-927C-A777E18E5EE6}"/>
              </a:ext>
            </a:extLst>
          </p:cNvPr>
          <p:cNvGrpSpPr>
            <a:grpSpLocks/>
          </p:cNvGrpSpPr>
          <p:nvPr/>
        </p:nvGrpSpPr>
        <p:grpSpPr bwMode="auto">
          <a:xfrm>
            <a:off x="6659563" y="3357563"/>
            <a:ext cx="936625" cy="215900"/>
            <a:chOff x="4195" y="2115"/>
            <a:chExt cx="590" cy="136"/>
          </a:xfrm>
        </p:grpSpPr>
        <p:sp>
          <p:nvSpPr>
            <p:cNvPr id="238960" name="Rectangle 368">
              <a:extLst>
                <a:ext uri="{FF2B5EF4-FFF2-40B4-BE49-F238E27FC236}">
                  <a16:creationId xmlns:a16="http://schemas.microsoft.com/office/drawing/2014/main" id="{0B12B3B6-20D2-7342-9031-CD1983ECA3D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95" y="2115"/>
              <a:ext cx="272" cy="136"/>
            </a:xfrm>
            <a:prstGeom prst="rect">
              <a:avLst/>
            </a:prstGeom>
            <a:solidFill>
              <a:schemeClr val="bg1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altLang="nb-NO" sz="1600">
                  <a:latin typeface="Eurostile" panose="020B0504020202050204" pitchFamily="34" charset="77"/>
                </a:rPr>
                <a:t>12</a:t>
              </a:r>
            </a:p>
          </p:txBody>
        </p:sp>
        <p:sp>
          <p:nvSpPr>
            <p:cNvPr id="238974" name="Rectangle 382">
              <a:extLst>
                <a:ext uri="{FF2B5EF4-FFF2-40B4-BE49-F238E27FC236}">
                  <a16:creationId xmlns:a16="http://schemas.microsoft.com/office/drawing/2014/main" id="{9FA1482F-270D-DC4D-9361-4B122C50140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13" y="2115"/>
              <a:ext cx="272" cy="136"/>
            </a:xfrm>
            <a:prstGeom prst="rect">
              <a:avLst/>
            </a:prstGeom>
            <a:solidFill>
              <a:schemeClr val="bg1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altLang="nb-NO" sz="1600">
                  <a:latin typeface="Eurostile" panose="020B0504020202050204" pitchFamily="34" charset="77"/>
                </a:rPr>
                <a:t>H</a:t>
              </a:r>
            </a:p>
          </p:txBody>
        </p:sp>
      </p:grpSp>
      <p:grpSp>
        <p:nvGrpSpPr>
          <p:cNvPr id="239041" name="Group 449">
            <a:extLst>
              <a:ext uri="{FF2B5EF4-FFF2-40B4-BE49-F238E27FC236}">
                <a16:creationId xmlns:a16="http://schemas.microsoft.com/office/drawing/2014/main" id="{9746CCC1-BC3C-1044-9579-B330D7F2F1DE}"/>
              </a:ext>
            </a:extLst>
          </p:cNvPr>
          <p:cNvGrpSpPr>
            <a:grpSpLocks/>
          </p:cNvGrpSpPr>
          <p:nvPr/>
        </p:nvGrpSpPr>
        <p:grpSpPr bwMode="auto">
          <a:xfrm>
            <a:off x="6659563" y="3573463"/>
            <a:ext cx="936625" cy="215900"/>
            <a:chOff x="4195" y="2251"/>
            <a:chExt cx="590" cy="136"/>
          </a:xfrm>
        </p:grpSpPr>
        <p:sp>
          <p:nvSpPr>
            <p:cNvPr id="238961" name="Rectangle 369">
              <a:extLst>
                <a:ext uri="{FF2B5EF4-FFF2-40B4-BE49-F238E27FC236}">
                  <a16:creationId xmlns:a16="http://schemas.microsoft.com/office/drawing/2014/main" id="{F5EDB4A9-561B-574C-AF11-DF1565AC94B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95" y="2251"/>
              <a:ext cx="272" cy="136"/>
            </a:xfrm>
            <a:prstGeom prst="rect">
              <a:avLst/>
            </a:prstGeom>
            <a:solidFill>
              <a:schemeClr val="bg1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altLang="nb-NO" sz="1600">
                  <a:latin typeface="Eurostile" panose="020B0504020202050204" pitchFamily="34" charset="77"/>
                </a:rPr>
                <a:t>10</a:t>
              </a:r>
            </a:p>
          </p:txBody>
        </p:sp>
        <p:sp>
          <p:nvSpPr>
            <p:cNvPr id="238975" name="Rectangle 383">
              <a:extLst>
                <a:ext uri="{FF2B5EF4-FFF2-40B4-BE49-F238E27FC236}">
                  <a16:creationId xmlns:a16="http://schemas.microsoft.com/office/drawing/2014/main" id="{D58050B7-6C41-8646-932C-C85DD88BC85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13" y="2251"/>
              <a:ext cx="272" cy="136"/>
            </a:xfrm>
            <a:prstGeom prst="rect">
              <a:avLst/>
            </a:prstGeom>
            <a:solidFill>
              <a:schemeClr val="bg1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altLang="nb-NO" sz="1600">
                  <a:latin typeface="Eurostile" panose="020B0504020202050204" pitchFamily="34" charset="77"/>
                </a:rPr>
                <a:t>I</a:t>
              </a:r>
            </a:p>
          </p:txBody>
        </p:sp>
      </p:grpSp>
      <p:sp>
        <p:nvSpPr>
          <p:cNvPr id="238976" name="Rectangle 384">
            <a:extLst>
              <a:ext uri="{FF2B5EF4-FFF2-40B4-BE49-F238E27FC236}">
                <a16:creationId xmlns:a16="http://schemas.microsoft.com/office/drawing/2014/main" id="{A720D490-B613-5A4F-B37E-34133BA35D0A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64388" y="3789363"/>
            <a:ext cx="431800" cy="215900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nb-NO" sz="1600">
                <a:latin typeface="Eurostile" panose="020B0504020202050204" pitchFamily="34" charset="77"/>
              </a:rPr>
              <a:t>-</a:t>
            </a:r>
          </a:p>
        </p:txBody>
      </p:sp>
      <p:grpSp>
        <p:nvGrpSpPr>
          <p:cNvPr id="239042" name="Group 450">
            <a:extLst>
              <a:ext uri="{FF2B5EF4-FFF2-40B4-BE49-F238E27FC236}">
                <a16:creationId xmlns:a16="http://schemas.microsoft.com/office/drawing/2014/main" id="{A654ACC1-C980-C841-A22C-A5956A19E17B}"/>
              </a:ext>
            </a:extLst>
          </p:cNvPr>
          <p:cNvGrpSpPr>
            <a:grpSpLocks/>
          </p:cNvGrpSpPr>
          <p:nvPr/>
        </p:nvGrpSpPr>
        <p:grpSpPr bwMode="auto">
          <a:xfrm>
            <a:off x="6659563" y="4005263"/>
            <a:ext cx="936625" cy="215900"/>
            <a:chOff x="4195" y="2523"/>
            <a:chExt cx="590" cy="136"/>
          </a:xfrm>
        </p:grpSpPr>
        <p:sp>
          <p:nvSpPr>
            <p:cNvPr id="238963" name="Rectangle 371">
              <a:extLst>
                <a:ext uri="{FF2B5EF4-FFF2-40B4-BE49-F238E27FC236}">
                  <a16:creationId xmlns:a16="http://schemas.microsoft.com/office/drawing/2014/main" id="{49F1FE68-3B88-F847-AA88-26478D6D225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95" y="2523"/>
              <a:ext cx="272" cy="136"/>
            </a:xfrm>
            <a:prstGeom prst="rect">
              <a:avLst/>
            </a:prstGeom>
            <a:solidFill>
              <a:schemeClr val="bg1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altLang="nb-NO" sz="1600">
                  <a:latin typeface="Eurostile" panose="020B0504020202050204" pitchFamily="34" charset="77"/>
                </a:rPr>
                <a:t>6</a:t>
              </a:r>
            </a:p>
          </p:txBody>
        </p:sp>
        <p:sp>
          <p:nvSpPr>
            <p:cNvPr id="238977" name="Rectangle 385">
              <a:extLst>
                <a:ext uri="{FF2B5EF4-FFF2-40B4-BE49-F238E27FC236}">
                  <a16:creationId xmlns:a16="http://schemas.microsoft.com/office/drawing/2014/main" id="{673ACEA4-FAF3-1045-AAA2-DE399E1F7FC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13" y="2523"/>
              <a:ext cx="272" cy="136"/>
            </a:xfrm>
            <a:prstGeom prst="rect">
              <a:avLst/>
            </a:prstGeom>
            <a:solidFill>
              <a:schemeClr val="bg1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altLang="nb-NO" sz="1600">
                  <a:latin typeface="Eurostile" panose="020B0504020202050204" pitchFamily="34" charset="77"/>
                </a:rPr>
                <a:t>K</a:t>
              </a:r>
            </a:p>
          </p:txBody>
        </p:sp>
      </p:grpSp>
      <p:sp>
        <p:nvSpPr>
          <p:cNvPr id="238978" name="Rectangle 386">
            <a:extLst>
              <a:ext uri="{FF2B5EF4-FFF2-40B4-BE49-F238E27FC236}">
                <a16:creationId xmlns:a16="http://schemas.microsoft.com/office/drawing/2014/main" id="{C70BD8A3-819D-784D-9270-26BA44F9F80B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64388" y="4221163"/>
            <a:ext cx="431800" cy="215900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nb-NO" sz="1600">
                <a:latin typeface="Eurostile" panose="020B0504020202050204" pitchFamily="34" charset="77"/>
              </a:rPr>
              <a:t>K</a:t>
            </a:r>
          </a:p>
        </p:txBody>
      </p:sp>
      <p:sp>
        <p:nvSpPr>
          <p:cNvPr id="239020" name="Rectangle 428">
            <a:extLst>
              <a:ext uri="{FF2B5EF4-FFF2-40B4-BE49-F238E27FC236}">
                <a16:creationId xmlns:a16="http://schemas.microsoft.com/office/drawing/2014/main" id="{C0F56BF7-5301-BE42-8CC1-837CAAC46509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64388" y="1557338"/>
            <a:ext cx="431800" cy="2159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nb-NO" sz="1600">
                <a:latin typeface="Eurostile" panose="020B0504020202050204" pitchFamily="34" charset="77"/>
              </a:rPr>
              <a:t>line</a:t>
            </a:r>
          </a:p>
        </p:txBody>
      </p:sp>
      <p:sp>
        <p:nvSpPr>
          <p:cNvPr id="239034" name="Rectangle 442">
            <a:extLst>
              <a:ext uri="{FF2B5EF4-FFF2-40B4-BE49-F238E27FC236}">
                <a16:creationId xmlns:a16="http://schemas.microsoft.com/office/drawing/2014/main" id="{329DB9FA-34C0-9848-98C8-4D3176C2B9E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95738" y="4581525"/>
            <a:ext cx="431800" cy="50323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altLang="nb-NO">
                <a:latin typeface="Eurostile" panose="020B0504020202050204" pitchFamily="34" charset="77"/>
              </a:rPr>
              <a:t>JA</a:t>
            </a:r>
          </a:p>
          <a:p>
            <a:r>
              <a:rPr lang="en-US" altLang="nb-NO">
                <a:latin typeface="Eurostile" panose="020B0504020202050204" pitchFamily="34" charset="77"/>
              </a:rPr>
              <a:t>8</a:t>
            </a:r>
          </a:p>
        </p:txBody>
      </p:sp>
      <p:sp>
        <p:nvSpPr>
          <p:cNvPr id="239035" name="Rectangle 443">
            <a:extLst>
              <a:ext uri="{FF2B5EF4-FFF2-40B4-BE49-F238E27FC236}">
                <a16:creationId xmlns:a16="http://schemas.microsoft.com/office/drawing/2014/main" id="{8F0B193C-E2FF-964A-8E73-639A60FF343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76600" y="4652963"/>
            <a:ext cx="647700" cy="2159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altLang="nb-NO">
                <a:latin typeface="Eurostile" panose="020B0504020202050204" pitchFamily="34" charset="77"/>
              </a:rPr>
              <a:t>delay</a:t>
            </a:r>
          </a:p>
        </p:txBody>
      </p:sp>
      <p:sp>
        <p:nvSpPr>
          <p:cNvPr id="239037" name="Rectangle 445">
            <a:extLst>
              <a:ext uri="{FF2B5EF4-FFF2-40B4-BE49-F238E27FC236}">
                <a16:creationId xmlns:a16="http://schemas.microsoft.com/office/drawing/2014/main" id="{E2B93B8D-F6B5-4A40-B8B5-56288B1BBA7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0" y="4581525"/>
            <a:ext cx="431800" cy="50323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altLang="nb-NO">
                <a:latin typeface="Eurostile" panose="020B0504020202050204" pitchFamily="34" charset="77"/>
              </a:rPr>
              <a:t>JI</a:t>
            </a:r>
          </a:p>
          <a:p>
            <a:r>
              <a:rPr lang="en-US" altLang="nb-NO">
                <a:latin typeface="Eurostile" panose="020B0504020202050204" pitchFamily="34" charset="77"/>
              </a:rPr>
              <a:t>10</a:t>
            </a:r>
          </a:p>
        </p:txBody>
      </p:sp>
      <p:sp>
        <p:nvSpPr>
          <p:cNvPr id="239038" name="Rectangle 446">
            <a:extLst>
              <a:ext uri="{FF2B5EF4-FFF2-40B4-BE49-F238E27FC236}">
                <a16:creationId xmlns:a16="http://schemas.microsoft.com/office/drawing/2014/main" id="{858FC2BB-6E60-9649-8496-9F5C47360CB5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48263" y="4581525"/>
            <a:ext cx="431800" cy="50323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altLang="nb-NO">
                <a:latin typeface="Eurostile" panose="020B0504020202050204" pitchFamily="34" charset="77"/>
              </a:rPr>
              <a:t>JH</a:t>
            </a:r>
          </a:p>
          <a:p>
            <a:r>
              <a:rPr lang="en-US" altLang="nb-NO">
                <a:latin typeface="Eurostile" panose="020B0504020202050204" pitchFamily="34" charset="77"/>
              </a:rPr>
              <a:t>12</a:t>
            </a:r>
          </a:p>
        </p:txBody>
      </p:sp>
      <p:sp>
        <p:nvSpPr>
          <p:cNvPr id="239039" name="Rectangle 447">
            <a:extLst>
              <a:ext uri="{FF2B5EF4-FFF2-40B4-BE49-F238E27FC236}">
                <a16:creationId xmlns:a16="http://schemas.microsoft.com/office/drawing/2014/main" id="{5B263CF5-C18F-AD40-B88E-9D228F70179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24525" y="4581525"/>
            <a:ext cx="431800" cy="50323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altLang="nb-NO" dirty="0">
                <a:latin typeface="Eurostile" panose="020B0504020202050204" pitchFamily="34" charset="77"/>
              </a:rPr>
              <a:t>JK</a:t>
            </a:r>
          </a:p>
          <a:p>
            <a:r>
              <a:rPr lang="en-US" altLang="nb-NO" dirty="0">
                <a:latin typeface="Eurostile" panose="020B0504020202050204" pitchFamily="34" charset="77"/>
              </a:rPr>
              <a:t>6</a:t>
            </a:r>
          </a:p>
        </p:txBody>
      </p:sp>
      <p:grpSp>
        <p:nvGrpSpPr>
          <p:cNvPr id="239048" name="Group 456">
            <a:extLst>
              <a:ext uri="{FF2B5EF4-FFF2-40B4-BE49-F238E27FC236}">
                <a16:creationId xmlns:a16="http://schemas.microsoft.com/office/drawing/2014/main" id="{6B1C71D2-7330-EE4D-BAFE-F4F9CBE9571A}"/>
              </a:ext>
            </a:extLst>
          </p:cNvPr>
          <p:cNvGrpSpPr>
            <a:grpSpLocks/>
          </p:cNvGrpSpPr>
          <p:nvPr/>
        </p:nvGrpSpPr>
        <p:grpSpPr bwMode="auto">
          <a:xfrm>
            <a:off x="4284663" y="2205038"/>
            <a:ext cx="2374900" cy="2663825"/>
            <a:chOff x="2699" y="1389"/>
            <a:chExt cx="1496" cy="1678"/>
          </a:xfrm>
        </p:grpSpPr>
        <p:sp>
          <p:nvSpPr>
            <p:cNvPr id="239046" name="Line 454">
              <a:extLst>
                <a:ext uri="{FF2B5EF4-FFF2-40B4-BE49-F238E27FC236}">
                  <a16:creationId xmlns:a16="http://schemas.microsoft.com/office/drawing/2014/main" id="{3937D1FA-5DC1-BA46-BBAD-99A58D0C0905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699" y="1389"/>
              <a:ext cx="1496" cy="167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prstDash val="sysDot"/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9047" name="Line 455">
              <a:extLst>
                <a:ext uri="{FF2B5EF4-FFF2-40B4-BE49-F238E27FC236}">
                  <a16:creationId xmlns:a16="http://schemas.microsoft.com/office/drawing/2014/main" id="{B2E71F39-9FBA-3E42-BEA5-FFFC68D42BA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789" y="1389"/>
              <a:ext cx="1406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prstDash val="sysDot"/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239055" name="Group 463">
            <a:extLst>
              <a:ext uri="{FF2B5EF4-FFF2-40B4-BE49-F238E27FC236}">
                <a16:creationId xmlns:a16="http://schemas.microsoft.com/office/drawing/2014/main" id="{57622C3C-CE78-9546-AE76-4EBA8B193333}"/>
              </a:ext>
            </a:extLst>
          </p:cNvPr>
          <p:cNvGrpSpPr>
            <a:grpSpLocks/>
          </p:cNvGrpSpPr>
          <p:nvPr/>
        </p:nvGrpSpPr>
        <p:grpSpPr bwMode="auto">
          <a:xfrm>
            <a:off x="4284663" y="1989138"/>
            <a:ext cx="2374900" cy="2952750"/>
            <a:chOff x="2699" y="1253"/>
            <a:chExt cx="1496" cy="1860"/>
          </a:xfrm>
        </p:grpSpPr>
        <p:sp>
          <p:nvSpPr>
            <p:cNvPr id="239051" name="Line 459">
              <a:extLst>
                <a:ext uri="{FF2B5EF4-FFF2-40B4-BE49-F238E27FC236}">
                  <a16:creationId xmlns:a16="http://schemas.microsoft.com/office/drawing/2014/main" id="{7F7164D9-68D9-B14C-B704-F4CCDF96BF4D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107" y="2341"/>
              <a:ext cx="1088" cy="771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prstDash val="sysDot"/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9052" name="Line 460">
              <a:extLst>
                <a:ext uri="{FF2B5EF4-FFF2-40B4-BE49-F238E27FC236}">
                  <a16:creationId xmlns:a16="http://schemas.microsoft.com/office/drawing/2014/main" id="{DF06CE3D-6773-6B41-9C87-EF774DED3CF7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699" y="1253"/>
              <a:ext cx="1496" cy="1814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prstDash val="sysDot"/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9053" name="Line 461">
              <a:extLst>
                <a:ext uri="{FF2B5EF4-FFF2-40B4-BE49-F238E27FC236}">
                  <a16:creationId xmlns:a16="http://schemas.microsoft.com/office/drawing/2014/main" id="{7C61F837-C55C-874D-A6B9-60CB28588774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470" y="2205"/>
              <a:ext cx="725" cy="90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prstDash val="sysDot"/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9054" name="Line 462">
              <a:extLst>
                <a:ext uri="{FF2B5EF4-FFF2-40B4-BE49-F238E27FC236}">
                  <a16:creationId xmlns:a16="http://schemas.microsoft.com/office/drawing/2014/main" id="{221DC071-EC25-7C4B-80FA-25935A584111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833" y="2568"/>
              <a:ext cx="362" cy="499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prstDash val="sysDot"/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7897577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8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8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2388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8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8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2388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9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0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8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3" dur="500"/>
                                        <p:tgtEl>
                                          <p:spTgt spid="2388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9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8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3" dur="500"/>
                                        <p:tgtEl>
                                          <p:spTgt spid="2388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9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0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9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9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0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0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0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0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 nodeType="clickPar">
                      <p:stCondLst>
                        <p:cond delay="indefinite"/>
                      </p:stCondLst>
                      <p:childTnLst>
                        <p:par>
                          <p:cTn id="6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0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0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 nodeType="clickPar">
                      <p:stCondLst>
                        <p:cond delay="indefinite"/>
                      </p:stCondLst>
                      <p:childTnLst>
                        <p:par>
                          <p:cTn id="7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0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 nodeType="clickPar">
                      <p:stCondLst>
                        <p:cond delay="indefinite"/>
                      </p:stCondLst>
                      <p:childTnLst>
                        <p:par>
                          <p:cTn id="8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9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9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 nodeType="clickPar">
                      <p:stCondLst>
                        <p:cond delay="indefinite"/>
                      </p:stCondLst>
                      <p:childTnLst>
                        <p:par>
                          <p:cTn id="8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9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9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 nodeType="clickPar">
                      <p:stCondLst>
                        <p:cond delay="indefinite"/>
                      </p:stCondLst>
                      <p:childTnLst>
                        <p:par>
                          <p:cTn id="9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9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9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 nodeType="clickPar">
                      <p:stCondLst>
                        <p:cond delay="indefinite"/>
                      </p:stCondLst>
                      <p:childTnLst>
                        <p:par>
                          <p:cTn id="9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9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9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 nodeType="clickPar">
                      <p:stCondLst>
                        <p:cond delay="indefinite"/>
                      </p:stCondLst>
                      <p:childTnLst>
                        <p:par>
                          <p:cTn id="10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9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9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 nodeType="clickPar">
                      <p:stCondLst>
                        <p:cond delay="indefinite"/>
                      </p:stCondLst>
                      <p:childTnLst>
                        <p:par>
                          <p:cTn id="1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9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9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 nodeType="clickPar">
                      <p:stCondLst>
                        <p:cond delay="indefinite"/>
                      </p:stCondLst>
                      <p:childTnLst>
                        <p:par>
                          <p:cTn id="1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5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59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8955" grpId="0" animBg="1"/>
      <p:bldP spid="238956" grpId="0" animBg="1"/>
      <p:bldP spid="238957" grpId="0" animBg="1"/>
      <p:bldP spid="238958" grpId="0" animBg="1"/>
      <p:bldP spid="238959" grpId="0" animBg="1"/>
      <p:bldP spid="238962" grpId="0" animBg="1"/>
      <p:bldP spid="238964" grpId="0" animBg="1"/>
      <p:bldP spid="238969" grpId="0" animBg="1"/>
      <p:bldP spid="238970" grpId="0" animBg="1"/>
      <p:bldP spid="238971" grpId="0" animBg="1"/>
      <p:bldP spid="238972" grpId="0" animBg="1"/>
      <p:bldP spid="238973" grpId="0" animBg="1"/>
      <p:bldP spid="238976" grpId="0" animBg="1"/>
      <p:bldP spid="238978" grpId="0" animBg="1"/>
      <p:bldP spid="239034" grpId="0" animBg="1"/>
      <p:bldP spid="239035" grpId="0" animBg="1"/>
      <p:bldP spid="239037" grpId="0" animBg="1"/>
      <p:bldP spid="239038" grpId="0" animBg="1"/>
      <p:bldP spid="239039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339" name="Rectangle 3">
            <a:extLst>
              <a:ext uri="{FF2B5EF4-FFF2-40B4-BE49-F238E27FC236}">
                <a16:creationId xmlns:a16="http://schemas.microsoft.com/office/drawing/2014/main" id="{EED37AB7-287A-C448-A871-B8A1874D391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07504" y="866776"/>
            <a:ext cx="8928992" cy="259832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altLang="nb-NO" sz="2400" dirty="0"/>
              <a:t>Primary task from a layer model perspective</a:t>
            </a:r>
          </a:p>
          <a:p>
            <a:pPr lvl="1">
              <a:lnSpc>
                <a:spcPct val="90000"/>
              </a:lnSpc>
            </a:pPr>
            <a:r>
              <a:rPr lang="en-US" altLang="nb-NO" sz="2000" dirty="0"/>
              <a:t>To provide service to the transport layer</a:t>
            </a:r>
          </a:p>
          <a:p>
            <a:pPr lvl="2">
              <a:lnSpc>
                <a:spcPct val="90000"/>
              </a:lnSpc>
            </a:pPr>
            <a:r>
              <a:rPr lang="en-US" altLang="nb-NO" sz="1800" dirty="0"/>
              <a:t>Connectionless or connection-oriented service </a:t>
            </a:r>
          </a:p>
          <a:p>
            <a:pPr lvl="2">
              <a:lnSpc>
                <a:spcPct val="90000"/>
              </a:lnSpc>
            </a:pPr>
            <a:r>
              <a:rPr lang="en-US" altLang="nb-NO" sz="1800" dirty="0"/>
              <a:t>Uniform addressing</a:t>
            </a:r>
          </a:p>
          <a:p>
            <a:pPr lvl="2">
              <a:lnSpc>
                <a:spcPct val="90000"/>
              </a:lnSpc>
            </a:pPr>
            <a:r>
              <a:rPr lang="en-US" altLang="nb-NO" sz="1800" dirty="0"/>
              <a:t>Internetworking: provide transitions between networks</a:t>
            </a:r>
          </a:p>
          <a:p>
            <a:pPr lvl="2">
              <a:lnSpc>
                <a:spcPct val="90000"/>
              </a:lnSpc>
            </a:pPr>
            <a:r>
              <a:rPr lang="en-US" altLang="nb-NO" sz="1800" b="1" dirty="0"/>
              <a:t>Routing</a:t>
            </a:r>
          </a:p>
          <a:p>
            <a:pPr lvl="2">
              <a:lnSpc>
                <a:spcPct val="90000"/>
              </a:lnSpc>
            </a:pPr>
            <a:r>
              <a:rPr lang="en-US" altLang="nb-NO" sz="1800" dirty="0"/>
              <a:t>Congestion control</a:t>
            </a:r>
          </a:p>
          <a:p>
            <a:pPr lvl="2">
              <a:lnSpc>
                <a:spcPct val="90000"/>
              </a:lnSpc>
            </a:pPr>
            <a:r>
              <a:rPr lang="en-US" altLang="nb-NO" sz="1800" dirty="0"/>
              <a:t>Quality of Service (QoS)</a:t>
            </a:r>
          </a:p>
          <a:p>
            <a:pPr lvl="2">
              <a:lnSpc>
                <a:spcPct val="90000"/>
              </a:lnSpc>
            </a:pPr>
            <a:endParaRPr lang="en-US" altLang="nb-NO" sz="1800" dirty="0"/>
          </a:p>
        </p:txBody>
      </p:sp>
      <p:sp>
        <p:nvSpPr>
          <p:cNvPr id="270338" name="Rectangle 2">
            <a:extLst>
              <a:ext uri="{FF2B5EF4-FFF2-40B4-BE49-F238E27FC236}">
                <a16:creationId xmlns:a16="http://schemas.microsoft.com/office/drawing/2014/main" id="{197E270A-E300-FF49-9E82-8B1B1C9C274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nb-NO"/>
              <a:t>Network Layer</a:t>
            </a:r>
          </a:p>
        </p:txBody>
      </p:sp>
      <p:pic>
        <p:nvPicPr>
          <p:cNvPr id="5" name="Picture 4" descr="android - google navigation api for driving directions ...">
            <a:extLst>
              <a:ext uri="{FF2B5EF4-FFF2-40B4-BE49-F238E27FC236}">
                <a16:creationId xmlns:a16="http://schemas.microsoft.com/office/drawing/2014/main" id="{C71830BF-AA4B-4541-B5D3-FF4682CE80F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2951526" y="3895366"/>
            <a:ext cx="2880000" cy="18336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82376410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691" name="Rectangle 3">
            <a:extLst>
              <a:ext uri="{FF2B5EF4-FFF2-40B4-BE49-F238E27FC236}">
                <a16:creationId xmlns:a16="http://schemas.microsoft.com/office/drawing/2014/main" id="{2688C110-7192-B746-BFA9-5208669D2040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07504" y="866776"/>
            <a:ext cx="8928992" cy="155099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altLang="nb-NO" sz="2400" dirty="0"/>
              <a:t>Fast route improvement</a:t>
            </a:r>
          </a:p>
          <a:p>
            <a:pPr>
              <a:lnSpc>
                <a:spcPct val="90000"/>
              </a:lnSpc>
            </a:pPr>
            <a:endParaRPr lang="en-US" altLang="nb-NO" sz="2400" dirty="0"/>
          </a:p>
          <a:p>
            <a:pPr>
              <a:lnSpc>
                <a:spcPct val="90000"/>
              </a:lnSpc>
            </a:pPr>
            <a:r>
              <a:rPr lang="en-US" altLang="nb-NO" sz="2400" dirty="0"/>
              <a:t>Fast distribution of information about new short paths (with few hops)</a:t>
            </a:r>
          </a:p>
        </p:txBody>
      </p:sp>
      <p:sp>
        <p:nvSpPr>
          <p:cNvPr id="242690" name="Rectangle 2">
            <a:extLst>
              <a:ext uri="{FF2B5EF4-FFF2-40B4-BE49-F238E27FC236}">
                <a16:creationId xmlns:a16="http://schemas.microsoft.com/office/drawing/2014/main" id="{8742A804-D926-B048-9BF9-E07494F88E9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nb-NO" sz="3200"/>
              <a:t>Distance Vector Routing</a:t>
            </a:r>
          </a:p>
        </p:txBody>
      </p:sp>
      <p:grpSp>
        <p:nvGrpSpPr>
          <p:cNvPr id="242795" name="Group 107">
            <a:extLst>
              <a:ext uri="{FF2B5EF4-FFF2-40B4-BE49-F238E27FC236}">
                <a16:creationId xmlns:a16="http://schemas.microsoft.com/office/drawing/2014/main" id="{7D708ECB-33F3-0A4D-A3B0-68D1964ED33B}"/>
              </a:ext>
            </a:extLst>
          </p:cNvPr>
          <p:cNvGrpSpPr>
            <a:grpSpLocks/>
          </p:cNvGrpSpPr>
          <p:nvPr/>
        </p:nvGrpSpPr>
        <p:grpSpPr bwMode="auto">
          <a:xfrm>
            <a:off x="5704405" y="2997200"/>
            <a:ext cx="2371725" cy="431800"/>
            <a:chOff x="3379" y="2159"/>
            <a:chExt cx="1494" cy="272"/>
          </a:xfrm>
        </p:grpSpPr>
        <p:grpSp>
          <p:nvGrpSpPr>
            <p:cNvPr id="242747" name="Group 59">
              <a:extLst>
                <a:ext uri="{FF2B5EF4-FFF2-40B4-BE49-F238E27FC236}">
                  <a16:creationId xmlns:a16="http://schemas.microsoft.com/office/drawing/2014/main" id="{54CD75C5-F20C-7645-8B99-805D4987E77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424" y="2341"/>
              <a:ext cx="1407" cy="90"/>
              <a:chOff x="3424" y="2115"/>
              <a:chExt cx="1407" cy="90"/>
            </a:xfrm>
          </p:grpSpPr>
          <p:sp>
            <p:nvSpPr>
              <p:cNvPr id="242746" name="Line 58">
                <a:extLst>
                  <a:ext uri="{FF2B5EF4-FFF2-40B4-BE49-F238E27FC236}">
                    <a16:creationId xmlns:a16="http://schemas.microsoft.com/office/drawing/2014/main" id="{BBADC309-4729-924E-B6FC-6ECD180C2BF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470" y="2160"/>
                <a:ext cx="1315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2741" name="Oval 53">
                <a:extLst>
                  <a:ext uri="{FF2B5EF4-FFF2-40B4-BE49-F238E27FC236}">
                    <a16:creationId xmlns:a16="http://schemas.microsoft.com/office/drawing/2014/main" id="{AD06F73C-EBF5-314A-83E9-244E1C56F4F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424" y="2115"/>
                <a:ext cx="91" cy="90"/>
              </a:xfrm>
              <a:prstGeom prst="ellipse">
                <a:avLst/>
              </a:prstGeom>
              <a:solidFill>
                <a:schemeClr val="bg1"/>
              </a:solidFill>
              <a:ln w="9525" algn="ctr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2742" name="Oval 54">
                <a:extLst>
                  <a:ext uri="{FF2B5EF4-FFF2-40B4-BE49-F238E27FC236}">
                    <a16:creationId xmlns:a16="http://schemas.microsoft.com/office/drawing/2014/main" id="{97F8FF44-04DF-C146-A31A-D4453C6C085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742" y="2115"/>
                <a:ext cx="91" cy="90"/>
              </a:xfrm>
              <a:prstGeom prst="ellipse">
                <a:avLst/>
              </a:prstGeom>
              <a:solidFill>
                <a:schemeClr val="bg1"/>
              </a:solidFill>
              <a:ln w="9525" algn="ctr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2743" name="Oval 55">
                <a:extLst>
                  <a:ext uri="{FF2B5EF4-FFF2-40B4-BE49-F238E27FC236}">
                    <a16:creationId xmlns:a16="http://schemas.microsoft.com/office/drawing/2014/main" id="{2888BC4A-89AD-B24F-8710-2AB7EA9E1CE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059" y="2115"/>
                <a:ext cx="91" cy="90"/>
              </a:xfrm>
              <a:prstGeom prst="ellipse">
                <a:avLst/>
              </a:prstGeom>
              <a:solidFill>
                <a:schemeClr val="bg1"/>
              </a:solidFill>
              <a:ln w="9525" algn="ctr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2744" name="Oval 56">
                <a:extLst>
                  <a:ext uri="{FF2B5EF4-FFF2-40B4-BE49-F238E27FC236}">
                    <a16:creationId xmlns:a16="http://schemas.microsoft.com/office/drawing/2014/main" id="{837493F6-105C-1042-A11E-670F0C9D1C2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377" y="2115"/>
                <a:ext cx="91" cy="90"/>
              </a:xfrm>
              <a:prstGeom prst="ellipse">
                <a:avLst/>
              </a:prstGeom>
              <a:solidFill>
                <a:schemeClr val="bg1"/>
              </a:solidFill>
              <a:ln w="9525" algn="ctr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2745" name="Oval 57">
                <a:extLst>
                  <a:ext uri="{FF2B5EF4-FFF2-40B4-BE49-F238E27FC236}">
                    <a16:creationId xmlns:a16="http://schemas.microsoft.com/office/drawing/2014/main" id="{3B6EBD48-47B9-6540-87A1-724A99F3BF3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740" y="2115"/>
                <a:ext cx="91" cy="90"/>
              </a:xfrm>
              <a:prstGeom prst="ellipse">
                <a:avLst/>
              </a:prstGeom>
              <a:solidFill>
                <a:schemeClr val="bg1"/>
              </a:solidFill>
              <a:ln w="9525" algn="ctr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242748" name="Text Box 60">
              <a:extLst>
                <a:ext uri="{FF2B5EF4-FFF2-40B4-BE49-F238E27FC236}">
                  <a16:creationId xmlns:a16="http://schemas.microsoft.com/office/drawing/2014/main" id="{F75B8677-56B0-884C-BF8D-D1A9845AF81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379" y="2159"/>
              <a:ext cx="183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nb-NO" sz="1400">
                  <a:solidFill>
                    <a:schemeClr val="folHlink"/>
                  </a:solidFill>
                </a:rPr>
                <a:t>A</a:t>
              </a:r>
            </a:p>
          </p:txBody>
        </p:sp>
        <p:sp>
          <p:nvSpPr>
            <p:cNvPr id="242749" name="Text Box 61">
              <a:extLst>
                <a:ext uri="{FF2B5EF4-FFF2-40B4-BE49-F238E27FC236}">
                  <a16:creationId xmlns:a16="http://schemas.microsoft.com/office/drawing/2014/main" id="{6F56AF02-6C94-8443-BC21-1B45F9774A7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696" y="2159"/>
              <a:ext cx="182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nb-NO" sz="1400">
                  <a:solidFill>
                    <a:schemeClr val="folHlink"/>
                  </a:solidFill>
                </a:rPr>
                <a:t>B</a:t>
              </a:r>
            </a:p>
          </p:txBody>
        </p:sp>
        <p:sp>
          <p:nvSpPr>
            <p:cNvPr id="242750" name="Text Box 62">
              <a:extLst>
                <a:ext uri="{FF2B5EF4-FFF2-40B4-BE49-F238E27FC236}">
                  <a16:creationId xmlns:a16="http://schemas.microsoft.com/office/drawing/2014/main" id="{56256118-77B2-134D-AF8B-2B1BBFB1551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014" y="2159"/>
              <a:ext cx="183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nb-NO" sz="1400">
                  <a:solidFill>
                    <a:schemeClr val="folHlink"/>
                  </a:solidFill>
                </a:rPr>
                <a:t>C</a:t>
              </a:r>
            </a:p>
          </p:txBody>
        </p:sp>
        <p:sp>
          <p:nvSpPr>
            <p:cNvPr id="242751" name="Text Box 63">
              <a:extLst>
                <a:ext uri="{FF2B5EF4-FFF2-40B4-BE49-F238E27FC236}">
                  <a16:creationId xmlns:a16="http://schemas.microsoft.com/office/drawing/2014/main" id="{2BEF6111-4D08-D143-B9E7-6E90A8B64DF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332" y="2159"/>
              <a:ext cx="192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nb-NO" sz="1400">
                  <a:solidFill>
                    <a:schemeClr val="folHlink"/>
                  </a:solidFill>
                </a:rPr>
                <a:t>D</a:t>
              </a:r>
            </a:p>
          </p:txBody>
        </p:sp>
        <p:sp>
          <p:nvSpPr>
            <p:cNvPr id="242752" name="Text Box 64">
              <a:extLst>
                <a:ext uri="{FF2B5EF4-FFF2-40B4-BE49-F238E27FC236}">
                  <a16:creationId xmlns:a16="http://schemas.microsoft.com/office/drawing/2014/main" id="{AB32D5B7-ED4B-4B49-90CD-62806E93517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694" y="2159"/>
              <a:ext cx="179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nb-NO" sz="1400">
                  <a:solidFill>
                    <a:schemeClr val="folHlink"/>
                  </a:solidFill>
                </a:rPr>
                <a:t>E</a:t>
              </a:r>
            </a:p>
          </p:txBody>
        </p:sp>
      </p:grpSp>
      <p:grpSp>
        <p:nvGrpSpPr>
          <p:cNvPr id="242759" name="Group 71">
            <a:extLst>
              <a:ext uri="{FF2B5EF4-FFF2-40B4-BE49-F238E27FC236}">
                <a16:creationId xmlns:a16="http://schemas.microsoft.com/office/drawing/2014/main" id="{065B7438-3714-3C48-8F49-5FD1E7053C04}"/>
              </a:ext>
            </a:extLst>
          </p:cNvPr>
          <p:cNvGrpSpPr>
            <a:grpSpLocks/>
          </p:cNvGrpSpPr>
          <p:nvPr/>
        </p:nvGrpSpPr>
        <p:grpSpPr bwMode="auto">
          <a:xfrm>
            <a:off x="5991742" y="3935412"/>
            <a:ext cx="1944688" cy="0"/>
            <a:chOff x="3515" y="2523"/>
            <a:chExt cx="1225" cy="0"/>
          </a:xfrm>
        </p:grpSpPr>
        <p:sp>
          <p:nvSpPr>
            <p:cNvPr id="242753" name="Line 65">
              <a:extLst>
                <a:ext uri="{FF2B5EF4-FFF2-40B4-BE49-F238E27FC236}">
                  <a16:creationId xmlns:a16="http://schemas.microsoft.com/office/drawing/2014/main" id="{3CF00A4E-7961-8741-AA4C-7B3CE721918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515" y="2523"/>
              <a:ext cx="227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2755" name="Line 67">
              <a:extLst>
                <a:ext uri="{FF2B5EF4-FFF2-40B4-BE49-F238E27FC236}">
                  <a16:creationId xmlns:a16="http://schemas.microsoft.com/office/drawing/2014/main" id="{99232B64-67B0-9F45-A1AE-78E5EACEDE3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833" y="2523"/>
              <a:ext cx="227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2756" name="Line 68">
              <a:extLst>
                <a:ext uri="{FF2B5EF4-FFF2-40B4-BE49-F238E27FC236}">
                  <a16:creationId xmlns:a16="http://schemas.microsoft.com/office/drawing/2014/main" id="{94D50D14-9E00-4A43-B7E4-5FD1E5BE3B0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150" y="2523"/>
              <a:ext cx="227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2757" name="Line 69">
              <a:extLst>
                <a:ext uri="{FF2B5EF4-FFF2-40B4-BE49-F238E27FC236}">
                  <a16:creationId xmlns:a16="http://schemas.microsoft.com/office/drawing/2014/main" id="{03A76AF5-61E2-1640-83A4-80A6F4086DE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513" y="2523"/>
              <a:ext cx="227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242794" name="Group 106">
            <a:extLst>
              <a:ext uri="{FF2B5EF4-FFF2-40B4-BE49-F238E27FC236}">
                <a16:creationId xmlns:a16="http://schemas.microsoft.com/office/drawing/2014/main" id="{C4285C65-3848-8B43-9988-3DE960CED3F6}"/>
              </a:ext>
            </a:extLst>
          </p:cNvPr>
          <p:cNvGrpSpPr>
            <a:grpSpLocks/>
          </p:cNvGrpSpPr>
          <p:nvPr/>
        </p:nvGrpSpPr>
        <p:grpSpPr bwMode="auto">
          <a:xfrm>
            <a:off x="6207642" y="3575050"/>
            <a:ext cx="1930400" cy="304800"/>
            <a:chOff x="3696" y="2523"/>
            <a:chExt cx="1216" cy="192"/>
          </a:xfrm>
        </p:grpSpPr>
        <p:sp>
          <p:nvSpPr>
            <p:cNvPr id="242758" name="Text Box 70">
              <a:extLst>
                <a:ext uri="{FF2B5EF4-FFF2-40B4-BE49-F238E27FC236}">
                  <a16:creationId xmlns:a16="http://schemas.microsoft.com/office/drawing/2014/main" id="{9FC19238-7DE3-F449-B83E-CADC10A906D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696" y="2523"/>
              <a:ext cx="218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nb-NO" sz="1400">
                  <a:solidFill>
                    <a:schemeClr val="folHlink"/>
                  </a:solidFill>
                </a:rPr>
                <a:t>∞</a:t>
              </a:r>
            </a:p>
          </p:txBody>
        </p:sp>
        <p:sp>
          <p:nvSpPr>
            <p:cNvPr id="242760" name="Text Box 72">
              <a:extLst>
                <a:ext uri="{FF2B5EF4-FFF2-40B4-BE49-F238E27FC236}">
                  <a16:creationId xmlns:a16="http://schemas.microsoft.com/office/drawing/2014/main" id="{5F7F08FA-6C64-0142-A808-DADC5DE985D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014" y="2523"/>
              <a:ext cx="218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nb-NO" sz="1400">
                  <a:solidFill>
                    <a:schemeClr val="folHlink"/>
                  </a:solidFill>
                </a:rPr>
                <a:t>∞</a:t>
              </a:r>
            </a:p>
          </p:txBody>
        </p:sp>
        <p:sp>
          <p:nvSpPr>
            <p:cNvPr id="242761" name="Text Box 73">
              <a:extLst>
                <a:ext uri="{FF2B5EF4-FFF2-40B4-BE49-F238E27FC236}">
                  <a16:creationId xmlns:a16="http://schemas.microsoft.com/office/drawing/2014/main" id="{2DDC575C-B8D5-4342-8B85-129271AA735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332" y="2523"/>
              <a:ext cx="218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nb-NO" sz="1400">
                  <a:solidFill>
                    <a:schemeClr val="folHlink"/>
                  </a:solidFill>
                </a:rPr>
                <a:t>∞</a:t>
              </a:r>
            </a:p>
          </p:txBody>
        </p:sp>
        <p:sp>
          <p:nvSpPr>
            <p:cNvPr id="242762" name="Text Box 74">
              <a:extLst>
                <a:ext uri="{FF2B5EF4-FFF2-40B4-BE49-F238E27FC236}">
                  <a16:creationId xmlns:a16="http://schemas.microsoft.com/office/drawing/2014/main" id="{38DFF889-7220-094C-A6E0-9236CBAAFE1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694" y="2523"/>
              <a:ext cx="218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nb-NO" sz="1400">
                  <a:solidFill>
                    <a:schemeClr val="folHlink"/>
                  </a:solidFill>
                </a:rPr>
                <a:t>∞</a:t>
              </a:r>
            </a:p>
          </p:txBody>
        </p:sp>
      </p:grpSp>
      <p:grpSp>
        <p:nvGrpSpPr>
          <p:cNvPr id="242796" name="Group 108">
            <a:extLst>
              <a:ext uri="{FF2B5EF4-FFF2-40B4-BE49-F238E27FC236}">
                <a16:creationId xmlns:a16="http://schemas.microsoft.com/office/drawing/2014/main" id="{18EE144E-C0F9-0F4A-9673-A0AF9326E7A5}"/>
              </a:ext>
            </a:extLst>
          </p:cNvPr>
          <p:cNvGrpSpPr>
            <a:grpSpLocks/>
          </p:cNvGrpSpPr>
          <p:nvPr/>
        </p:nvGrpSpPr>
        <p:grpSpPr bwMode="auto">
          <a:xfrm>
            <a:off x="6239392" y="4006850"/>
            <a:ext cx="1898650" cy="304800"/>
            <a:chOff x="3716" y="2795"/>
            <a:chExt cx="1196" cy="192"/>
          </a:xfrm>
        </p:grpSpPr>
        <p:sp>
          <p:nvSpPr>
            <p:cNvPr id="242763" name="Text Box 75">
              <a:extLst>
                <a:ext uri="{FF2B5EF4-FFF2-40B4-BE49-F238E27FC236}">
                  <a16:creationId xmlns:a16="http://schemas.microsoft.com/office/drawing/2014/main" id="{712D8800-E874-A643-9B94-873809F7F01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716" y="2795"/>
              <a:ext cx="177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nb-NO" sz="1400">
                  <a:solidFill>
                    <a:schemeClr val="folHlink"/>
                  </a:solidFill>
                </a:rPr>
                <a:t>1</a:t>
              </a:r>
            </a:p>
          </p:txBody>
        </p:sp>
        <p:sp>
          <p:nvSpPr>
            <p:cNvPr id="242764" name="Text Box 76">
              <a:extLst>
                <a:ext uri="{FF2B5EF4-FFF2-40B4-BE49-F238E27FC236}">
                  <a16:creationId xmlns:a16="http://schemas.microsoft.com/office/drawing/2014/main" id="{E7A8F0A1-5020-9C4B-B27C-8E48AE7A8C3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014" y="2795"/>
              <a:ext cx="218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nb-NO" sz="1400">
                  <a:solidFill>
                    <a:schemeClr val="folHlink"/>
                  </a:solidFill>
                </a:rPr>
                <a:t>∞</a:t>
              </a:r>
            </a:p>
          </p:txBody>
        </p:sp>
        <p:sp>
          <p:nvSpPr>
            <p:cNvPr id="242765" name="Text Box 77">
              <a:extLst>
                <a:ext uri="{FF2B5EF4-FFF2-40B4-BE49-F238E27FC236}">
                  <a16:creationId xmlns:a16="http://schemas.microsoft.com/office/drawing/2014/main" id="{376E1AEA-FFDB-B341-9219-D7DB1F17899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332" y="2795"/>
              <a:ext cx="218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nb-NO" sz="1400">
                  <a:solidFill>
                    <a:schemeClr val="folHlink"/>
                  </a:solidFill>
                </a:rPr>
                <a:t>∞</a:t>
              </a:r>
            </a:p>
          </p:txBody>
        </p:sp>
        <p:sp>
          <p:nvSpPr>
            <p:cNvPr id="242766" name="Text Box 78">
              <a:extLst>
                <a:ext uri="{FF2B5EF4-FFF2-40B4-BE49-F238E27FC236}">
                  <a16:creationId xmlns:a16="http://schemas.microsoft.com/office/drawing/2014/main" id="{108F6D23-0457-1246-B7FB-48C587061A6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694" y="2795"/>
              <a:ext cx="218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nb-NO" sz="1400">
                  <a:solidFill>
                    <a:schemeClr val="folHlink"/>
                  </a:solidFill>
                </a:rPr>
                <a:t>∞</a:t>
              </a:r>
            </a:p>
          </p:txBody>
        </p:sp>
      </p:grpSp>
      <p:grpSp>
        <p:nvGrpSpPr>
          <p:cNvPr id="242767" name="Group 79">
            <a:extLst>
              <a:ext uri="{FF2B5EF4-FFF2-40B4-BE49-F238E27FC236}">
                <a16:creationId xmlns:a16="http://schemas.microsoft.com/office/drawing/2014/main" id="{2F88B7CB-E948-BA48-B6DB-9545747F354D}"/>
              </a:ext>
            </a:extLst>
          </p:cNvPr>
          <p:cNvGrpSpPr>
            <a:grpSpLocks/>
          </p:cNvGrpSpPr>
          <p:nvPr/>
        </p:nvGrpSpPr>
        <p:grpSpPr bwMode="auto">
          <a:xfrm>
            <a:off x="5991742" y="4367212"/>
            <a:ext cx="1944688" cy="0"/>
            <a:chOff x="3515" y="2523"/>
            <a:chExt cx="1225" cy="0"/>
          </a:xfrm>
        </p:grpSpPr>
        <p:sp>
          <p:nvSpPr>
            <p:cNvPr id="242768" name="Line 80">
              <a:extLst>
                <a:ext uri="{FF2B5EF4-FFF2-40B4-BE49-F238E27FC236}">
                  <a16:creationId xmlns:a16="http://schemas.microsoft.com/office/drawing/2014/main" id="{966A1978-9011-7B40-B1EA-448CC5EFDE9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515" y="2523"/>
              <a:ext cx="227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2769" name="Line 81">
              <a:extLst>
                <a:ext uri="{FF2B5EF4-FFF2-40B4-BE49-F238E27FC236}">
                  <a16:creationId xmlns:a16="http://schemas.microsoft.com/office/drawing/2014/main" id="{5D4CF379-5506-0A42-A2FF-00D4834073F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833" y="2523"/>
              <a:ext cx="227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2770" name="Line 82">
              <a:extLst>
                <a:ext uri="{FF2B5EF4-FFF2-40B4-BE49-F238E27FC236}">
                  <a16:creationId xmlns:a16="http://schemas.microsoft.com/office/drawing/2014/main" id="{CE6921BA-F58A-0441-951B-63C4A0D90ED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150" y="2523"/>
              <a:ext cx="227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2771" name="Line 83">
              <a:extLst>
                <a:ext uri="{FF2B5EF4-FFF2-40B4-BE49-F238E27FC236}">
                  <a16:creationId xmlns:a16="http://schemas.microsoft.com/office/drawing/2014/main" id="{ECA2E3CC-AF23-3F40-AF9E-E7F1BC72CF0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513" y="2523"/>
              <a:ext cx="227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242797" name="Group 109">
            <a:extLst>
              <a:ext uri="{FF2B5EF4-FFF2-40B4-BE49-F238E27FC236}">
                <a16:creationId xmlns:a16="http://schemas.microsoft.com/office/drawing/2014/main" id="{54B7CAA4-65F1-3744-98E1-8928DF31F61A}"/>
              </a:ext>
            </a:extLst>
          </p:cNvPr>
          <p:cNvGrpSpPr>
            <a:grpSpLocks/>
          </p:cNvGrpSpPr>
          <p:nvPr/>
        </p:nvGrpSpPr>
        <p:grpSpPr bwMode="auto">
          <a:xfrm>
            <a:off x="6239392" y="4438650"/>
            <a:ext cx="1898650" cy="304800"/>
            <a:chOff x="3716" y="3067"/>
            <a:chExt cx="1196" cy="192"/>
          </a:xfrm>
        </p:grpSpPr>
        <p:sp>
          <p:nvSpPr>
            <p:cNvPr id="242772" name="Text Box 84">
              <a:extLst>
                <a:ext uri="{FF2B5EF4-FFF2-40B4-BE49-F238E27FC236}">
                  <a16:creationId xmlns:a16="http://schemas.microsoft.com/office/drawing/2014/main" id="{8587495E-EF3E-0C46-A1DD-625D64A6C89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716" y="3067"/>
              <a:ext cx="177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nb-NO" sz="1400">
                  <a:solidFill>
                    <a:schemeClr val="folHlink"/>
                  </a:solidFill>
                </a:rPr>
                <a:t>1</a:t>
              </a:r>
            </a:p>
          </p:txBody>
        </p:sp>
        <p:sp>
          <p:nvSpPr>
            <p:cNvPr id="242773" name="Text Box 85">
              <a:extLst>
                <a:ext uri="{FF2B5EF4-FFF2-40B4-BE49-F238E27FC236}">
                  <a16:creationId xmlns:a16="http://schemas.microsoft.com/office/drawing/2014/main" id="{DE4CBF2F-E175-2A49-852F-2FBC2513202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034" y="3067"/>
              <a:ext cx="177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nb-NO" sz="1400">
                  <a:solidFill>
                    <a:schemeClr val="folHlink"/>
                  </a:solidFill>
                </a:rPr>
                <a:t>2</a:t>
              </a:r>
            </a:p>
          </p:txBody>
        </p:sp>
        <p:sp>
          <p:nvSpPr>
            <p:cNvPr id="242774" name="Text Box 86">
              <a:extLst>
                <a:ext uri="{FF2B5EF4-FFF2-40B4-BE49-F238E27FC236}">
                  <a16:creationId xmlns:a16="http://schemas.microsoft.com/office/drawing/2014/main" id="{1444FE23-5A48-D54A-93C6-7B207998641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332" y="3067"/>
              <a:ext cx="218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nb-NO" sz="1400">
                  <a:solidFill>
                    <a:schemeClr val="folHlink"/>
                  </a:solidFill>
                </a:rPr>
                <a:t>∞</a:t>
              </a:r>
            </a:p>
          </p:txBody>
        </p:sp>
        <p:sp>
          <p:nvSpPr>
            <p:cNvPr id="242775" name="Text Box 87">
              <a:extLst>
                <a:ext uri="{FF2B5EF4-FFF2-40B4-BE49-F238E27FC236}">
                  <a16:creationId xmlns:a16="http://schemas.microsoft.com/office/drawing/2014/main" id="{F1B729E9-8B86-5440-9698-84CC6FD7BF0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694" y="3067"/>
              <a:ext cx="218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nb-NO" sz="1400">
                  <a:solidFill>
                    <a:schemeClr val="folHlink"/>
                  </a:solidFill>
                </a:rPr>
                <a:t>∞</a:t>
              </a:r>
            </a:p>
          </p:txBody>
        </p:sp>
      </p:grpSp>
      <p:grpSp>
        <p:nvGrpSpPr>
          <p:cNvPr id="242776" name="Group 88">
            <a:extLst>
              <a:ext uri="{FF2B5EF4-FFF2-40B4-BE49-F238E27FC236}">
                <a16:creationId xmlns:a16="http://schemas.microsoft.com/office/drawing/2014/main" id="{C850DE16-8DD1-D14D-A1CA-9B101B017654}"/>
              </a:ext>
            </a:extLst>
          </p:cNvPr>
          <p:cNvGrpSpPr>
            <a:grpSpLocks/>
          </p:cNvGrpSpPr>
          <p:nvPr/>
        </p:nvGrpSpPr>
        <p:grpSpPr bwMode="auto">
          <a:xfrm>
            <a:off x="5991742" y="4799012"/>
            <a:ext cx="1944688" cy="0"/>
            <a:chOff x="3515" y="2523"/>
            <a:chExt cx="1225" cy="0"/>
          </a:xfrm>
        </p:grpSpPr>
        <p:sp>
          <p:nvSpPr>
            <p:cNvPr id="242777" name="Line 89">
              <a:extLst>
                <a:ext uri="{FF2B5EF4-FFF2-40B4-BE49-F238E27FC236}">
                  <a16:creationId xmlns:a16="http://schemas.microsoft.com/office/drawing/2014/main" id="{0A1301EB-3823-D24F-879F-E7B68541E23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515" y="2523"/>
              <a:ext cx="227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2778" name="Line 90">
              <a:extLst>
                <a:ext uri="{FF2B5EF4-FFF2-40B4-BE49-F238E27FC236}">
                  <a16:creationId xmlns:a16="http://schemas.microsoft.com/office/drawing/2014/main" id="{E37D2856-2929-A14B-83BE-F1712FF4670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833" y="2523"/>
              <a:ext cx="227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2779" name="Line 91">
              <a:extLst>
                <a:ext uri="{FF2B5EF4-FFF2-40B4-BE49-F238E27FC236}">
                  <a16:creationId xmlns:a16="http://schemas.microsoft.com/office/drawing/2014/main" id="{B797331F-5176-424F-BE66-F17FE14D6C1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150" y="2523"/>
              <a:ext cx="227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2780" name="Line 92">
              <a:extLst>
                <a:ext uri="{FF2B5EF4-FFF2-40B4-BE49-F238E27FC236}">
                  <a16:creationId xmlns:a16="http://schemas.microsoft.com/office/drawing/2014/main" id="{6B5CDD0C-7004-1145-866D-A99084FC8FF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513" y="2523"/>
              <a:ext cx="227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242798" name="Group 110">
            <a:extLst>
              <a:ext uri="{FF2B5EF4-FFF2-40B4-BE49-F238E27FC236}">
                <a16:creationId xmlns:a16="http://schemas.microsoft.com/office/drawing/2014/main" id="{E9907A92-71F6-2D47-9D26-79BB8C9D4530}"/>
              </a:ext>
            </a:extLst>
          </p:cNvPr>
          <p:cNvGrpSpPr>
            <a:grpSpLocks/>
          </p:cNvGrpSpPr>
          <p:nvPr/>
        </p:nvGrpSpPr>
        <p:grpSpPr bwMode="auto">
          <a:xfrm>
            <a:off x="6239392" y="4870450"/>
            <a:ext cx="1898650" cy="304800"/>
            <a:chOff x="3716" y="3339"/>
            <a:chExt cx="1196" cy="192"/>
          </a:xfrm>
        </p:grpSpPr>
        <p:sp>
          <p:nvSpPr>
            <p:cNvPr id="242781" name="Text Box 93">
              <a:extLst>
                <a:ext uri="{FF2B5EF4-FFF2-40B4-BE49-F238E27FC236}">
                  <a16:creationId xmlns:a16="http://schemas.microsoft.com/office/drawing/2014/main" id="{2FAB33B8-F454-4F47-B188-C339C9A09C6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716" y="3339"/>
              <a:ext cx="177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nb-NO" sz="1400">
                  <a:solidFill>
                    <a:schemeClr val="folHlink"/>
                  </a:solidFill>
                </a:rPr>
                <a:t>1</a:t>
              </a:r>
            </a:p>
          </p:txBody>
        </p:sp>
        <p:sp>
          <p:nvSpPr>
            <p:cNvPr id="242782" name="Text Box 94">
              <a:extLst>
                <a:ext uri="{FF2B5EF4-FFF2-40B4-BE49-F238E27FC236}">
                  <a16:creationId xmlns:a16="http://schemas.microsoft.com/office/drawing/2014/main" id="{E1D6B32A-7F68-E64C-8415-5A41B29B088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034" y="3339"/>
              <a:ext cx="177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nb-NO" sz="1400">
                  <a:solidFill>
                    <a:schemeClr val="folHlink"/>
                  </a:solidFill>
                </a:rPr>
                <a:t>2</a:t>
              </a:r>
            </a:p>
          </p:txBody>
        </p:sp>
        <p:sp>
          <p:nvSpPr>
            <p:cNvPr id="242783" name="Text Box 95">
              <a:extLst>
                <a:ext uri="{FF2B5EF4-FFF2-40B4-BE49-F238E27FC236}">
                  <a16:creationId xmlns:a16="http://schemas.microsoft.com/office/drawing/2014/main" id="{0B2DA299-8EE9-324B-BC5A-1DDE7A70006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352" y="3339"/>
              <a:ext cx="177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nb-NO" sz="1400">
                  <a:solidFill>
                    <a:schemeClr val="folHlink"/>
                  </a:solidFill>
                </a:rPr>
                <a:t>3</a:t>
              </a:r>
            </a:p>
          </p:txBody>
        </p:sp>
        <p:sp>
          <p:nvSpPr>
            <p:cNvPr id="242784" name="Text Box 96">
              <a:extLst>
                <a:ext uri="{FF2B5EF4-FFF2-40B4-BE49-F238E27FC236}">
                  <a16:creationId xmlns:a16="http://schemas.microsoft.com/office/drawing/2014/main" id="{562CA40C-AD6A-594B-90A3-028379B9AE6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694" y="3339"/>
              <a:ext cx="218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nb-NO" sz="1400">
                  <a:solidFill>
                    <a:schemeClr val="folHlink"/>
                  </a:solidFill>
                </a:rPr>
                <a:t>∞</a:t>
              </a:r>
            </a:p>
          </p:txBody>
        </p:sp>
      </p:grpSp>
      <p:grpSp>
        <p:nvGrpSpPr>
          <p:cNvPr id="242785" name="Group 97">
            <a:extLst>
              <a:ext uri="{FF2B5EF4-FFF2-40B4-BE49-F238E27FC236}">
                <a16:creationId xmlns:a16="http://schemas.microsoft.com/office/drawing/2014/main" id="{E9316D22-6157-7543-93C0-CB2B8B5C257B}"/>
              </a:ext>
            </a:extLst>
          </p:cNvPr>
          <p:cNvGrpSpPr>
            <a:grpSpLocks/>
          </p:cNvGrpSpPr>
          <p:nvPr/>
        </p:nvGrpSpPr>
        <p:grpSpPr bwMode="auto">
          <a:xfrm>
            <a:off x="5991742" y="5232400"/>
            <a:ext cx="1944688" cy="0"/>
            <a:chOff x="3515" y="2523"/>
            <a:chExt cx="1225" cy="0"/>
          </a:xfrm>
        </p:grpSpPr>
        <p:sp>
          <p:nvSpPr>
            <p:cNvPr id="242786" name="Line 98">
              <a:extLst>
                <a:ext uri="{FF2B5EF4-FFF2-40B4-BE49-F238E27FC236}">
                  <a16:creationId xmlns:a16="http://schemas.microsoft.com/office/drawing/2014/main" id="{B4AE6BEB-D1D4-0744-B751-E0907CDDAFF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515" y="2523"/>
              <a:ext cx="227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2787" name="Line 99">
              <a:extLst>
                <a:ext uri="{FF2B5EF4-FFF2-40B4-BE49-F238E27FC236}">
                  <a16:creationId xmlns:a16="http://schemas.microsoft.com/office/drawing/2014/main" id="{2CAC5711-B16B-2245-AE84-A4C3445ABCE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833" y="2523"/>
              <a:ext cx="227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2788" name="Line 100">
              <a:extLst>
                <a:ext uri="{FF2B5EF4-FFF2-40B4-BE49-F238E27FC236}">
                  <a16:creationId xmlns:a16="http://schemas.microsoft.com/office/drawing/2014/main" id="{5E2C9AE7-1FED-F942-AA9F-69194C7F7CF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150" y="2523"/>
              <a:ext cx="227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2789" name="Line 101">
              <a:extLst>
                <a:ext uri="{FF2B5EF4-FFF2-40B4-BE49-F238E27FC236}">
                  <a16:creationId xmlns:a16="http://schemas.microsoft.com/office/drawing/2014/main" id="{E4752F12-574E-8240-AB70-1708F19D370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513" y="2523"/>
              <a:ext cx="227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242799" name="Group 111">
            <a:extLst>
              <a:ext uri="{FF2B5EF4-FFF2-40B4-BE49-F238E27FC236}">
                <a16:creationId xmlns:a16="http://schemas.microsoft.com/office/drawing/2014/main" id="{F71D6B99-17FB-FA4B-A197-34EF13759A65}"/>
              </a:ext>
            </a:extLst>
          </p:cNvPr>
          <p:cNvGrpSpPr>
            <a:grpSpLocks/>
          </p:cNvGrpSpPr>
          <p:nvPr/>
        </p:nvGrpSpPr>
        <p:grpSpPr bwMode="auto">
          <a:xfrm>
            <a:off x="6239392" y="5303837"/>
            <a:ext cx="1865313" cy="304800"/>
            <a:chOff x="3716" y="3612"/>
            <a:chExt cx="1175" cy="192"/>
          </a:xfrm>
        </p:grpSpPr>
        <p:sp>
          <p:nvSpPr>
            <p:cNvPr id="242790" name="Text Box 102">
              <a:extLst>
                <a:ext uri="{FF2B5EF4-FFF2-40B4-BE49-F238E27FC236}">
                  <a16:creationId xmlns:a16="http://schemas.microsoft.com/office/drawing/2014/main" id="{59C67107-853C-4F46-B8B4-E469DDB967E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716" y="3612"/>
              <a:ext cx="177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nb-NO" sz="1400">
                  <a:solidFill>
                    <a:schemeClr val="folHlink"/>
                  </a:solidFill>
                </a:rPr>
                <a:t>1</a:t>
              </a:r>
            </a:p>
          </p:txBody>
        </p:sp>
        <p:sp>
          <p:nvSpPr>
            <p:cNvPr id="242791" name="Text Box 103">
              <a:extLst>
                <a:ext uri="{FF2B5EF4-FFF2-40B4-BE49-F238E27FC236}">
                  <a16:creationId xmlns:a16="http://schemas.microsoft.com/office/drawing/2014/main" id="{BFF6D95F-339D-694D-A56B-F8E66CDB3E1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034" y="3612"/>
              <a:ext cx="177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nb-NO" sz="1400">
                  <a:solidFill>
                    <a:schemeClr val="folHlink"/>
                  </a:solidFill>
                </a:rPr>
                <a:t>2</a:t>
              </a:r>
            </a:p>
          </p:txBody>
        </p:sp>
        <p:sp>
          <p:nvSpPr>
            <p:cNvPr id="242792" name="Text Box 104">
              <a:extLst>
                <a:ext uri="{FF2B5EF4-FFF2-40B4-BE49-F238E27FC236}">
                  <a16:creationId xmlns:a16="http://schemas.microsoft.com/office/drawing/2014/main" id="{46BF9C81-AC9C-B249-876C-954D88F3440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352" y="3612"/>
              <a:ext cx="177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nb-NO" sz="1400">
                  <a:solidFill>
                    <a:schemeClr val="folHlink"/>
                  </a:solidFill>
                </a:rPr>
                <a:t>3</a:t>
              </a:r>
            </a:p>
          </p:txBody>
        </p:sp>
        <p:sp>
          <p:nvSpPr>
            <p:cNvPr id="242793" name="Text Box 105">
              <a:extLst>
                <a:ext uri="{FF2B5EF4-FFF2-40B4-BE49-F238E27FC236}">
                  <a16:creationId xmlns:a16="http://schemas.microsoft.com/office/drawing/2014/main" id="{B4FA46F0-DF4F-8A4C-8434-906AA5BC75F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714" y="3612"/>
              <a:ext cx="177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nb-NO" sz="1400">
                  <a:solidFill>
                    <a:schemeClr val="folHlink"/>
                  </a:solidFill>
                </a:rPr>
                <a:t>4</a:t>
              </a:r>
            </a:p>
          </p:txBody>
        </p:sp>
      </p:grpSp>
      <p:sp>
        <p:nvSpPr>
          <p:cNvPr id="63" name="Rectangle 3">
            <a:extLst>
              <a:ext uri="{FF2B5EF4-FFF2-40B4-BE49-F238E27FC236}">
                <a16:creationId xmlns:a16="http://schemas.microsoft.com/office/drawing/2014/main" id="{B83F8B01-D979-1F40-92D7-3DB44077813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7504" y="2977129"/>
            <a:ext cx="5061098" cy="28287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5400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buSzPct val="120000"/>
              <a:buFont typeface="Wingdings" charset="2"/>
              <a:buChar char="§"/>
              <a:defRPr sz="2800">
                <a:solidFill>
                  <a:schemeClr val="tx1"/>
                </a:solidFill>
                <a:latin typeface="Eurostile"/>
                <a:ea typeface="+mn-ea"/>
                <a:cs typeface="Eurostile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buFont typeface="Tahoma" charset="0"/>
              <a:buChar char="−"/>
              <a:defRPr sz="2400">
                <a:solidFill>
                  <a:schemeClr val="tx1"/>
                </a:solidFill>
                <a:latin typeface="Eurostile"/>
                <a:ea typeface="ＭＳ Ｐゴシック" charset="-128"/>
                <a:cs typeface="Eurostile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buChar char="•"/>
              <a:defRPr sz="2000">
                <a:solidFill>
                  <a:schemeClr val="tx1"/>
                </a:solidFill>
                <a:latin typeface="Eurostile"/>
                <a:ea typeface="ＭＳ Ｐゴシック" charset="-128"/>
                <a:cs typeface="Eurostile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buFont typeface="Wingdings" charset="2"/>
              <a:buChar char="§"/>
              <a:defRPr sz="1900">
                <a:solidFill>
                  <a:schemeClr val="tx1"/>
                </a:solidFill>
                <a:latin typeface="Eurostile"/>
                <a:ea typeface="ＭＳ Ｐゴシック" charset="-128"/>
                <a:cs typeface="Eurostile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" charset="2"/>
              <a:buChar char="q"/>
              <a:defRPr>
                <a:solidFill>
                  <a:schemeClr val="tx1"/>
                </a:solidFill>
                <a:latin typeface="Eurostile"/>
                <a:ea typeface="ＭＳ Ｐゴシック" charset="-128"/>
                <a:cs typeface="Eurostile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" charset="2"/>
              <a:buChar char="q"/>
              <a:defRPr>
                <a:solidFill>
                  <a:schemeClr val="tx1"/>
                </a:solidFill>
                <a:latin typeface="+mn-lt"/>
                <a:ea typeface="ＭＳ Ｐゴシック" charset="-128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" charset="2"/>
              <a:buChar char="q"/>
              <a:defRPr>
                <a:solidFill>
                  <a:schemeClr val="tx1"/>
                </a:solidFill>
                <a:latin typeface="+mn-lt"/>
                <a:ea typeface="ＭＳ Ｐゴシック" charset="-128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" charset="2"/>
              <a:buChar char="q"/>
              <a:defRPr>
                <a:solidFill>
                  <a:schemeClr val="tx1"/>
                </a:solidFill>
                <a:latin typeface="+mn-lt"/>
                <a:ea typeface="ＭＳ Ｐゴシック" charset="-128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" charset="2"/>
              <a:buChar char="q"/>
              <a:defRPr>
                <a:solidFill>
                  <a:schemeClr val="tx1"/>
                </a:solidFill>
                <a:latin typeface="+mn-lt"/>
                <a:ea typeface="ＭＳ Ｐゴシック" charset="-128"/>
              </a:defRPr>
            </a:lvl9pPr>
          </a:lstStyle>
          <a:p>
            <a:pPr>
              <a:lnSpc>
                <a:spcPct val="80000"/>
              </a:lnSpc>
            </a:pPr>
            <a:r>
              <a:rPr lang="en-US" altLang="nb-NO" sz="2400" dirty="0">
                <a:latin typeface="Eurostile" panose="020B0504020202050204" pitchFamily="34" charset="77"/>
              </a:rPr>
              <a:t>Example</a:t>
            </a:r>
          </a:p>
          <a:p>
            <a:pPr lvl="1">
              <a:lnSpc>
                <a:spcPct val="80000"/>
              </a:lnSpc>
            </a:pPr>
            <a:r>
              <a:rPr lang="en-US" altLang="nb-NO" sz="2000" dirty="0">
                <a:latin typeface="Eurostile" panose="020B0504020202050204" pitchFamily="34" charset="77"/>
              </a:rPr>
              <a:t>initially A unknown</a:t>
            </a:r>
          </a:p>
          <a:p>
            <a:pPr lvl="1">
              <a:lnSpc>
                <a:spcPct val="80000"/>
              </a:lnSpc>
            </a:pPr>
            <a:r>
              <a:rPr lang="en-US" altLang="nb-NO" sz="2000" dirty="0">
                <a:latin typeface="Eurostile" panose="020B0504020202050204" pitchFamily="34" charset="77"/>
              </a:rPr>
              <a:t>later: A connected with distance 1 to B, this will be announced</a:t>
            </a:r>
          </a:p>
          <a:p>
            <a:pPr lvl="1">
              <a:lnSpc>
                <a:spcPct val="80000"/>
              </a:lnSpc>
            </a:pPr>
            <a:r>
              <a:rPr lang="en-US" altLang="nb-NO" sz="2000" dirty="0">
                <a:latin typeface="Eurostile" panose="020B0504020202050204" pitchFamily="34" charset="77"/>
              </a:rPr>
              <a:t>Distribution proportional to topological spread</a:t>
            </a:r>
          </a:p>
          <a:p>
            <a:pPr>
              <a:lnSpc>
                <a:spcPct val="80000"/>
              </a:lnSpc>
            </a:pPr>
            <a:endParaRPr lang="en-US" altLang="nb-NO" sz="2400" dirty="0">
              <a:latin typeface="Eurostile" panose="020B0504020202050204" pitchFamily="34" charset="77"/>
            </a:endParaRPr>
          </a:p>
          <a:p>
            <a:pPr lvl="1">
              <a:lnSpc>
                <a:spcPct val="80000"/>
              </a:lnSpc>
            </a:pPr>
            <a:r>
              <a:rPr lang="en-US" altLang="nb-NO" sz="2000" dirty="0">
                <a:latin typeface="Eurostile" panose="020B0504020202050204" pitchFamily="34" charset="77"/>
              </a:rPr>
              <a:t>Synchronous (stepwise) update is a simplification</a:t>
            </a:r>
          </a:p>
        </p:txBody>
      </p:sp>
    </p:spTree>
    <p:extLst>
      <p:ext uri="{BB962C8B-B14F-4D97-AF65-F5344CB8AC3E}">
        <p14:creationId xmlns:p14="http://schemas.microsoft.com/office/powerpoint/2010/main" val="25478317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7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7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7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7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7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7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7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7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7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7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082" name="Rectangle 2">
            <a:extLst>
              <a:ext uri="{FF2B5EF4-FFF2-40B4-BE49-F238E27FC236}">
                <a16:creationId xmlns:a16="http://schemas.microsoft.com/office/drawing/2014/main" id="{34D36758-07E0-6A48-80F6-8189127A6CA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nb-NO" sz="3200"/>
              <a:t>Distance Vector Routing</a:t>
            </a:r>
          </a:p>
        </p:txBody>
      </p:sp>
      <p:sp>
        <p:nvSpPr>
          <p:cNvPr id="302083" name="Rectangle 3">
            <a:extLst>
              <a:ext uri="{FF2B5EF4-FFF2-40B4-BE49-F238E27FC236}">
                <a16:creationId xmlns:a16="http://schemas.microsoft.com/office/drawing/2014/main" id="{EA6B2D39-B848-B34B-A830-6B1EBA92A22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55650" y="1341438"/>
            <a:ext cx="8199438" cy="1150937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altLang="nb-NO" sz="2400"/>
              <a:t>Slow distribution of information about new long paths (with many hops)</a:t>
            </a:r>
          </a:p>
          <a:p>
            <a:pPr>
              <a:lnSpc>
                <a:spcPct val="90000"/>
              </a:lnSpc>
            </a:pPr>
            <a:r>
              <a:rPr lang="en-US" altLang="nb-NO" sz="2400"/>
              <a:t>“Count to Infinity” problem of DVR</a:t>
            </a:r>
          </a:p>
        </p:txBody>
      </p:sp>
      <p:sp>
        <p:nvSpPr>
          <p:cNvPr id="302087" name="Rectangle 7">
            <a:extLst>
              <a:ext uri="{FF2B5EF4-FFF2-40B4-BE49-F238E27FC236}">
                <a16:creationId xmlns:a16="http://schemas.microsoft.com/office/drawing/2014/main" id="{360E96E5-007B-614E-BAF9-9EF9352E3C02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5650" y="2781300"/>
            <a:ext cx="5040313" cy="3600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algn="l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algn="l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algn="l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algn="l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algn="l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lnSpc>
                <a:spcPct val="80000"/>
              </a:lnSpc>
            </a:pPr>
            <a:r>
              <a:rPr lang="en-US" altLang="nb-NO" sz="2400" dirty="0">
                <a:latin typeface="Eurostile" panose="020B0504020202050204" pitchFamily="34" charset="77"/>
              </a:rPr>
              <a:t>Example: deterioration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nb-NO" sz="2000" dirty="0">
                <a:latin typeface="Eurostile" panose="020B0504020202050204" pitchFamily="34" charset="77"/>
              </a:rPr>
              <a:t>Here: connection destroyed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nb-NO" sz="2000" dirty="0">
                <a:latin typeface="Eurostile" panose="020B0504020202050204" pitchFamily="34" charset="77"/>
              </a:rPr>
              <a:t>A was previously known, but is now detached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nb-NO" sz="2000" dirty="0">
                <a:latin typeface="Eurostile" panose="020B0504020202050204" pitchFamily="34" charset="77"/>
              </a:rPr>
              <a:t>The values are derived from (incorrect) connections of distant IS</a:t>
            </a:r>
          </a:p>
          <a:p>
            <a:pPr lvl="1" eaLnBrk="1" hangingPunct="1">
              <a:lnSpc>
                <a:spcPct val="80000"/>
              </a:lnSpc>
            </a:pPr>
            <a:endParaRPr lang="en-US" altLang="nb-NO" sz="2000" dirty="0">
              <a:latin typeface="Eurostile" panose="020B0504020202050204" pitchFamily="34" charset="77"/>
            </a:endParaRPr>
          </a:p>
          <a:p>
            <a:pPr eaLnBrk="1" hangingPunct="1">
              <a:lnSpc>
                <a:spcPct val="80000"/>
              </a:lnSpc>
            </a:pPr>
            <a:r>
              <a:rPr lang="en-US" altLang="nb-NO" sz="2400" dirty="0">
                <a:latin typeface="Eurostile" panose="020B0504020202050204" pitchFamily="34" charset="77"/>
              </a:rPr>
              <a:t>Comment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nb-NO" sz="2000" dirty="0">
                <a:latin typeface="Eurostile" panose="020B0504020202050204" pitchFamily="34" charset="77"/>
              </a:rPr>
              <a:t>Limit "infinite" to a finite value, depending on the metrics, e.g.</a:t>
            </a:r>
          </a:p>
          <a:p>
            <a:pPr lvl="2" eaLnBrk="1" hangingPunct="1">
              <a:lnSpc>
                <a:spcPct val="80000"/>
              </a:lnSpc>
            </a:pPr>
            <a:r>
              <a:rPr lang="en-US" altLang="nb-NO" sz="1800" dirty="0">
                <a:latin typeface="Eurostile" panose="020B0504020202050204" pitchFamily="34" charset="77"/>
              </a:rPr>
              <a:t>‘infinite’ = maximum path length+1</a:t>
            </a:r>
          </a:p>
        </p:txBody>
      </p:sp>
      <p:grpSp>
        <p:nvGrpSpPr>
          <p:cNvPr id="302088" name="Group 8">
            <a:extLst>
              <a:ext uri="{FF2B5EF4-FFF2-40B4-BE49-F238E27FC236}">
                <a16:creationId xmlns:a16="http://schemas.microsoft.com/office/drawing/2014/main" id="{130DAD1B-2816-804A-B006-840EA69D91F0}"/>
              </a:ext>
            </a:extLst>
          </p:cNvPr>
          <p:cNvGrpSpPr>
            <a:grpSpLocks/>
          </p:cNvGrpSpPr>
          <p:nvPr/>
        </p:nvGrpSpPr>
        <p:grpSpPr bwMode="auto">
          <a:xfrm>
            <a:off x="5867400" y="2781300"/>
            <a:ext cx="2371725" cy="431800"/>
            <a:chOff x="3379" y="2159"/>
            <a:chExt cx="1494" cy="272"/>
          </a:xfrm>
        </p:grpSpPr>
        <p:grpSp>
          <p:nvGrpSpPr>
            <p:cNvPr id="302089" name="Group 9">
              <a:extLst>
                <a:ext uri="{FF2B5EF4-FFF2-40B4-BE49-F238E27FC236}">
                  <a16:creationId xmlns:a16="http://schemas.microsoft.com/office/drawing/2014/main" id="{B0C3AED5-9F18-654B-BF0A-B44E1C839D0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424" y="2341"/>
              <a:ext cx="1407" cy="90"/>
              <a:chOff x="3424" y="2115"/>
              <a:chExt cx="1407" cy="90"/>
            </a:xfrm>
          </p:grpSpPr>
          <p:sp>
            <p:nvSpPr>
              <p:cNvPr id="302090" name="Line 10">
                <a:extLst>
                  <a:ext uri="{FF2B5EF4-FFF2-40B4-BE49-F238E27FC236}">
                    <a16:creationId xmlns:a16="http://schemas.microsoft.com/office/drawing/2014/main" id="{F0D88395-D910-FF41-AE83-2B65CAD7981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470" y="2160"/>
                <a:ext cx="1315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2091" name="Oval 11">
                <a:extLst>
                  <a:ext uri="{FF2B5EF4-FFF2-40B4-BE49-F238E27FC236}">
                    <a16:creationId xmlns:a16="http://schemas.microsoft.com/office/drawing/2014/main" id="{6260D40C-7C7F-8145-AD0F-E73B639F8BE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424" y="2115"/>
                <a:ext cx="91" cy="90"/>
              </a:xfrm>
              <a:prstGeom prst="ellipse">
                <a:avLst/>
              </a:prstGeom>
              <a:solidFill>
                <a:schemeClr val="bg1"/>
              </a:solidFill>
              <a:ln w="9525" algn="ctr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2092" name="Oval 12">
                <a:extLst>
                  <a:ext uri="{FF2B5EF4-FFF2-40B4-BE49-F238E27FC236}">
                    <a16:creationId xmlns:a16="http://schemas.microsoft.com/office/drawing/2014/main" id="{51871C81-B10E-0647-ACF4-06A107A884C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742" y="2115"/>
                <a:ext cx="91" cy="90"/>
              </a:xfrm>
              <a:prstGeom prst="ellipse">
                <a:avLst/>
              </a:prstGeom>
              <a:solidFill>
                <a:schemeClr val="bg1"/>
              </a:solidFill>
              <a:ln w="9525" algn="ctr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2093" name="Oval 13">
                <a:extLst>
                  <a:ext uri="{FF2B5EF4-FFF2-40B4-BE49-F238E27FC236}">
                    <a16:creationId xmlns:a16="http://schemas.microsoft.com/office/drawing/2014/main" id="{7723DE80-970F-754C-BA9B-F8EC4FBF4FD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059" y="2115"/>
                <a:ext cx="91" cy="90"/>
              </a:xfrm>
              <a:prstGeom prst="ellipse">
                <a:avLst/>
              </a:prstGeom>
              <a:solidFill>
                <a:schemeClr val="bg1"/>
              </a:solidFill>
              <a:ln w="9525" algn="ctr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2094" name="Oval 14">
                <a:extLst>
                  <a:ext uri="{FF2B5EF4-FFF2-40B4-BE49-F238E27FC236}">
                    <a16:creationId xmlns:a16="http://schemas.microsoft.com/office/drawing/2014/main" id="{432951E1-EDF6-4140-B11A-3EE786C0F5A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377" y="2115"/>
                <a:ext cx="91" cy="90"/>
              </a:xfrm>
              <a:prstGeom prst="ellipse">
                <a:avLst/>
              </a:prstGeom>
              <a:solidFill>
                <a:schemeClr val="bg1"/>
              </a:solidFill>
              <a:ln w="9525" algn="ctr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2095" name="Oval 15">
                <a:extLst>
                  <a:ext uri="{FF2B5EF4-FFF2-40B4-BE49-F238E27FC236}">
                    <a16:creationId xmlns:a16="http://schemas.microsoft.com/office/drawing/2014/main" id="{6C0AE82A-E7CB-9F48-BF10-FC6543A125B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740" y="2115"/>
                <a:ext cx="91" cy="90"/>
              </a:xfrm>
              <a:prstGeom prst="ellipse">
                <a:avLst/>
              </a:prstGeom>
              <a:solidFill>
                <a:schemeClr val="bg1"/>
              </a:solidFill>
              <a:ln w="9525" algn="ctr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302096" name="Text Box 16">
              <a:extLst>
                <a:ext uri="{FF2B5EF4-FFF2-40B4-BE49-F238E27FC236}">
                  <a16:creationId xmlns:a16="http://schemas.microsoft.com/office/drawing/2014/main" id="{18BADB25-A99B-614D-95E1-7B93A158962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379" y="2159"/>
              <a:ext cx="183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nb-NO" sz="1400">
                  <a:solidFill>
                    <a:schemeClr val="folHlink"/>
                  </a:solidFill>
                </a:rPr>
                <a:t>A</a:t>
              </a:r>
            </a:p>
          </p:txBody>
        </p:sp>
        <p:sp>
          <p:nvSpPr>
            <p:cNvPr id="302097" name="Text Box 17">
              <a:extLst>
                <a:ext uri="{FF2B5EF4-FFF2-40B4-BE49-F238E27FC236}">
                  <a16:creationId xmlns:a16="http://schemas.microsoft.com/office/drawing/2014/main" id="{1FAF59F0-8F39-0540-BB15-743B30BD6B3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696" y="2159"/>
              <a:ext cx="182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nb-NO" sz="1400">
                  <a:solidFill>
                    <a:schemeClr val="folHlink"/>
                  </a:solidFill>
                </a:rPr>
                <a:t>B</a:t>
              </a:r>
            </a:p>
          </p:txBody>
        </p:sp>
        <p:sp>
          <p:nvSpPr>
            <p:cNvPr id="302098" name="Text Box 18">
              <a:extLst>
                <a:ext uri="{FF2B5EF4-FFF2-40B4-BE49-F238E27FC236}">
                  <a16:creationId xmlns:a16="http://schemas.microsoft.com/office/drawing/2014/main" id="{C23CA634-BB9E-D643-BA80-51409FE5101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014" y="2159"/>
              <a:ext cx="183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nb-NO" sz="1400">
                  <a:solidFill>
                    <a:schemeClr val="folHlink"/>
                  </a:solidFill>
                </a:rPr>
                <a:t>C</a:t>
              </a:r>
            </a:p>
          </p:txBody>
        </p:sp>
        <p:sp>
          <p:nvSpPr>
            <p:cNvPr id="302099" name="Text Box 19">
              <a:extLst>
                <a:ext uri="{FF2B5EF4-FFF2-40B4-BE49-F238E27FC236}">
                  <a16:creationId xmlns:a16="http://schemas.microsoft.com/office/drawing/2014/main" id="{4F521F3F-949E-D244-8B54-4813F519301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332" y="2159"/>
              <a:ext cx="192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nb-NO" sz="1400">
                  <a:solidFill>
                    <a:schemeClr val="folHlink"/>
                  </a:solidFill>
                </a:rPr>
                <a:t>D</a:t>
              </a:r>
            </a:p>
          </p:txBody>
        </p:sp>
        <p:sp>
          <p:nvSpPr>
            <p:cNvPr id="302100" name="Text Box 20">
              <a:extLst>
                <a:ext uri="{FF2B5EF4-FFF2-40B4-BE49-F238E27FC236}">
                  <a16:creationId xmlns:a16="http://schemas.microsoft.com/office/drawing/2014/main" id="{28FAC64C-D794-F741-B8F7-1CD26557478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694" y="2159"/>
              <a:ext cx="179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nb-NO" sz="1400">
                  <a:solidFill>
                    <a:schemeClr val="folHlink"/>
                  </a:solidFill>
                </a:rPr>
                <a:t>E</a:t>
              </a:r>
            </a:p>
          </p:txBody>
        </p:sp>
      </p:grpSp>
      <p:sp>
        <p:nvSpPr>
          <p:cNvPr id="302103" name="Line 23">
            <a:extLst>
              <a:ext uri="{FF2B5EF4-FFF2-40B4-BE49-F238E27FC236}">
                <a16:creationId xmlns:a16="http://schemas.microsoft.com/office/drawing/2014/main" id="{449F955B-FE99-0E4F-82FF-E55BC561036C}"/>
              </a:ext>
            </a:extLst>
          </p:cNvPr>
          <p:cNvSpPr>
            <a:spLocks noChangeShapeType="1"/>
          </p:cNvSpPr>
          <p:nvPr/>
        </p:nvSpPr>
        <p:spPr bwMode="auto">
          <a:xfrm>
            <a:off x="6588125" y="3502025"/>
            <a:ext cx="36036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2104" name="Line 24">
            <a:extLst>
              <a:ext uri="{FF2B5EF4-FFF2-40B4-BE49-F238E27FC236}">
                <a16:creationId xmlns:a16="http://schemas.microsoft.com/office/drawing/2014/main" id="{EF43F331-A77F-2B45-9A3D-79417EF59AF0}"/>
              </a:ext>
            </a:extLst>
          </p:cNvPr>
          <p:cNvSpPr>
            <a:spLocks noChangeShapeType="1"/>
          </p:cNvSpPr>
          <p:nvPr/>
        </p:nvSpPr>
        <p:spPr bwMode="auto">
          <a:xfrm>
            <a:off x="7091363" y="3502025"/>
            <a:ext cx="36036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2105" name="Line 25">
            <a:extLst>
              <a:ext uri="{FF2B5EF4-FFF2-40B4-BE49-F238E27FC236}">
                <a16:creationId xmlns:a16="http://schemas.microsoft.com/office/drawing/2014/main" id="{DDCF6340-D06A-424C-9C2D-93122903FB78}"/>
              </a:ext>
            </a:extLst>
          </p:cNvPr>
          <p:cNvSpPr>
            <a:spLocks noChangeShapeType="1"/>
          </p:cNvSpPr>
          <p:nvPr/>
        </p:nvSpPr>
        <p:spPr bwMode="auto">
          <a:xfrm>
            <a:off x="7667625" y="3502025"/>
            <a:ext cx="36036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302106" name="Group 26">
            <a:extLst>
              <a:ext uri="{FF2B5EF4-FFF2-40B4-BE49-F238E27FC236}">
                <a16:creationId xmlns:a16="http://schemas.microsoft.com/office/drawing/2014/main" id="{6F1A4917-F6EC-104E-B77E-BDF525D39EF0}"/>
              </a:ext>
            </a:extLst>
          </p:cNvPr>
          <p:cNvGrpSpPr>
            <a:grpSpLocks/>
          </p:cNvGrpSpPr>
          <p:nvPr/>
        </p:nvGrpSpPr>
        <p:grpSpPr bwMode="auto">
          <a:xfrm>
            <a:off x="6372225" y="5878513"/>
            <a:ext cx="1930400" cy="304800"/>
            <a:chOff x="3696" y="2523"/>
            <a:chExt cx="1216" cy="192"/>
          </a:xfrm>
        </p:grpSpPr>
        <p:sp>
          <p:nvSpPr>
            <p:cNvPr id="302107" name="Text Box 27">
              <a:extLst>
                <a:ext uri="{FF2B5EF4-FFF2-40B4-BE49-F238E27FC236}">
                  <a16:creationId xmlns:a16="http://schemas.microsoft.com/office/drawing/2014/main" id="{3763FD7E-4BCB-4E4D-8044-6B17237600E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696" y="2523"/>
              <a:ext cx="218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nb-NO" sz="1400">
                  <a:solidFill>
                    <a:schemeClr val="folHlink"/>
                  </a:solidFill>
                </a:rPr>
                <a:t>∞</a:t>
              </a:r>
            </a:p>
          </p:txBody>
        </p:sp>
        <p:sp>
          <p:nvSpPr>
            <p:cNvPr id="302108" name="Text Box 28">
              <a:extLst>
                <a:ext uri="{FF2B5EF4-FFF2-40B4-BE49-F238E27FC236}">
                  <a16:creationId xmlns:a16="http://schemas.microsoft.com/office/drawing/2014/main" id="{B95894F8-C220-494B-941C-2D06D89EEDE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014" y="2523"/>
              <a:ext cx="218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nb-NO" sz="1400">
                  <a:solidFill>
                    <a:schemeClr val="folHlink"/>
                  </a:solidFill>
                </a:rPr>
                <a:t>∞</a:t>
              </a:r>
            </a:p>
          </p:txBody>
        </p:sp>
        <p:sp>
          <p:nvSpPr>
            <p:cNvPr id="302109" name="Text Box 29">
              <a:extLst>
                <a:ext uri="{FF2B5EF4-FFF2-40B4-BE49-F238E27FC236}">
                  <a16:creationId xmlns:a16="http://schemas.microsoft.com/office/drawing/2014/main" id="{471D44B2-8C08-8F48-8B7B-EBA863F10A4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332" y="2523"/>
              <a:ext cx="218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nb-NO" sz="1400">
                  <a:solidFill>
                    <a:schemeClr val="folHlink"/>
                  </a:solidFill>
                </a:rPr>
                <a:t>∞</a:t>
              </a:r>
            </a:p>
          </p:txBody>
        </p:sp>
        <p:sp>
          <p:nvSpPr>
            <p:cNvPr id="302110" name="Text Box 30">
              <a:extLst>
                <a:ext uri="{FF2B5EF4-FFF2-40B4-BE49-F238E27FC236}">
                  <a16:creationId xmlns:a16="http://schemas.microsoft.com/office/drawing/2014/main" id="{EF0CABD2-14F7-3045-8985-072A6939861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694" y="2523"/>
              <a:ext cx="218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nb-NO" sz="1400">
                  <a:solidFill>
                    <a:schemeClr val="folHlink"/>
                  </a:solidFill>
                </a:rPr>
                <a:t>∞</a:t>
              </a:r>
            </a:p>
          </p:txBody>
        </p:sp>
      </p:grpSp>
      <p:grpSp>
        <p:nvGrpSpPr>
          <p:cNvPr id="302141" name="Group 61">
            <a:extLst>
              <a:ext uri="{FF2B5EF4-FFF2-40B4-BE49-F238E27FC236}">
                <a16:creationId xmlns:a16="http://schemas.microsoft.com/office/drawing/2014/main" id="{CFEE9660-0F05-AE4E-9F62-045EC30B40E2}"/>
              </a:ext>
            </a:extLst>
          </p:cNvPr>
          <p:cNvGrpSpPr>
            <a:grpSpLocks/>
          </p:cNvGrpSpPr>
          <p:nvPr/>
        </p:nvGrpSpPr>
        <p:grpSpPr bwMode="auto">
          <a:xfrm>
            <a:off x="6372225" y="3214688"/>
            <a:ext cx="1865313" cy="304800"/>
            <a:chOff x="3716" y="3612"/>
            <a:chExt cx="1175" cy="192"/>
          </a:xfrm>
        </p:grpSpPr>
        <p:sp>
          <p:nvSpPr>
            <p:cNvPr id="302142" name="Text Box 62">
              <a:extLst>
                <a:ext uri="{FF2B5EF4-FFF2-40B4-BE49-F238E27FC236}">
                  <a16:creationId xmlns:a16="http://schemas.microsoft.com/office/drawing/2014/main" id="{4F0254AA-5898-2C47-BABF-00E6C452DF1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716" y="3612"/>
              <a:ext cx="177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nb-NO" sz="1400">
                  <a:solidFill>
                    <a:schemeClr val="folHlink"/>
                  </a:solidFill>
                </a:rPr>
                <a:t>1</a:t>
              </a:r>
            </a:p>
          </p:txBody>
        </p:sp>
        <p:sp>
          <p:nvSpPr>
            <p:cNvPr id="302143" name="Text Box 63">
              <a:extLst>
                <a:ext uri="{FF2B5EF4-FFF2-40B4-BE49-F238E27FC236}">
                  <a16:creationId xmlns:a16="http://schemas.microsoft.com/office/drawing/2014/main" id="{C5417DB7-E35B-F943-81A5-3928E41CA89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034" y="3612"/>
              <a:ext cx="177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nb-NO" sz="1400">
                  <a:solidFill>
                    <a:schemeClr val="folHlink"/>
                  </a:solidFill>
                </a:rPr>
                <a:t>2</a:t>
              </a:r>
            </a:p>
          </p:txBody>
        </p:sp>
        <p:sp>
          <p:nvSpPr>
            <p:cNvPr id="302144" name="Text Box 64">
              <a:extLst>
                <a:ext uri="{FF2B5EF4-FFF2-40B4-BE49-F238E27FC236}">
                  <a16:creationId xmlns:a16="http://schemas.microsoft.com/office/drawing/2014/main" id="{E860AD0D-37E1-C941-B201-693CD878ABB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352" y="3612"/>
              <a:ext cx="177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nb-NO" sz="1400">
                  <a:solidFill>
                    <a:schemeClr val="folHlink"/>
                  </a:solidFill>
                </a:rPr>
                <a:t>3</a:t>
              </a:r>
            </a:p>
          </p:txBody>
        </p:sp>
        <p:sp>
          <p:nvSpPr>
            <p:cNvPr id="302145" name="Text Box 65">
              <a:extLst>
                <a:ext uri="{FF2B5EF4-FFF2-40B4-BE49-F238E27FC236}">
                  <a16:creationId xmlns:a16="http://schemas.microsoft.com/office/drawing/2014/main" id="{40B92970-36CA-8A4D-987E-3B33FFFF6B4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714" y="3612"/>
              <a:ext cx="177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nb-NO" sz="1400">
                  <a:solidFill>
                    <a:schemeClr val="folHlink"/>
                  </a:solidFill>
                </a:rPr>
                <a:t>4</a:t>
              </a:r>
            </a:p>
          </p:txBody>
        </p:sp>
      </p:grpSp>
      <p:grpSp>
        <p:nvGrpSpPr>
          <p:cNvPr id="302148" name="Group 68">
            <a:extLst>
              <a:ext uri="{FF2B5EF4-FFF2-40B4-BE49-F238E27FC236}">
                <a16:creationId xmlns:a16="http://schemas.microsoft.com/office/drawing/2014/main" id="{619F8DAD-F2AB-8448-8A7F-2306A8C54469}"/>
              </a:ext>
            </a:extLst>
          </p:cNvPr>
          <p:cNvGrpSpPr>
            <a:grpSpLocks/>
          </p:cNvGrpSpPr>
          <p:nvPr/>
        </p:nvGrpSpPr>
        <p:grpSpPr bwMode="auto">
          <a:xfrm>
            <a:off x="6156325" y="2925763"/>
            <a:ext cx="215900" cy="433387"/>
            <a:chOff x="3923" y="1978"/>
            <a:chExt cx="136" cy="227"/>
          </a:xfrm>
        </p:grpSpPr>
        <p:sp>
          <p:nvSpPr>
            <p:cNvPr id="302146" name="Line 66">
              <a:extLst>
                <a:ext uri="{FF2B5EF4-FFF2-40B4-BE49-F238E27FC236}">
                  <a16:creationId xmlns:a16="http://schemas.microsoft.com/office/drawing/2014/main" id="{498C8DAE-F70C-0741-BF64-8A8096EE3FD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923" y="1978"/>
              <a:ext cx="136" cy="227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2147" name="Line 67">
              <a:extLst>
                <a:ext uri="{FF2B5EF4-FFF2-40B4-BE49-F238E27FC236}">
                  <a16:creationId xmlns:a16="http://schemas.microsoft.com/office/drawing/2014/main" id="{57EE4DF6-DDBE-264C-8C25-9941494B30DC}"/>
                </a:ext>
              </a:extLst>
            </p:cNvPr>
            <p:cNvSpPr>
              <a:spLocks noChangeShapeType="1"/>
            </p:cNvSpPr>
            <p:nvPr/>
          </p:nvSpPr>
          <p:spPr bwMode="auto">
            <a:xfrm rot="5400000">
              <a:off x="3878" y="2024"/>
              <a:ext cx="226" cy="136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302149" name="Group 69">
            <a:extLst>
              <a:ext uri="{FF2B5EF4-FFF2-40B4-BE49-F238E27FC236}">
                <a16:creationId xmlns:a16="http://schemas.microsoft.com/office/drawing/2014/main" id="{6AD1CDA0-7BCC-2D42-BD04-DB9DA5C863A8}"/>
              </a:ext>
            </a:extLst>
          </p:cNvPr>
          <p:cNvGrpSpPr>
            <a:grpSpLocks/>
          </p:cNvGrpSpPr>
          <p:nvPr/>
        </p:nvGrpSpPr>
        <p:grpSpPr bwMode="auto">
          <a:xfrm>
            <a:off x="6372225" y="3573463"/>
            <a:ext cx="1865313" cy="304800"/>
            <a:chOff x="3716" y="3612"/>
            <a:chExt cx="1175" cy="192"/>
          </a:xfrm>
        </p:grpSpPr>
        <p:sp>
          <p:nvSpPr>
            <p:cNvPr id="302150" name="Text Box 70">
              <a:extLst>
                <a:ext uri="{FF2B5EF4-FFF2-40B4-BE49-F238E27FC236}">
                  <a16:creationId xmlns:a16="http://schemas.microsoft.com/office/drawing/2014/main" id="{D2337184-CE95-0F40-A90B-E4910465AEC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716" y="3612"/>
              <a:ext cx="177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nb-NO" sz="1400">
                  <a:solidFill>
                    <a:schemeClr val="folHlink"/>
                  </a:solidFill>
                </a:rPr>
                <a:t>3</a:t>
              </a:r>
            </a:p>
          </p:txBody>
        </p:sp>
        <p:sp>
          <p:nvSpPr>
            <p:cNvPr id="302151" name="Text Box 71">
              <a:extLst>
                <a:ext uri="{FF2B5EF4-FFF2-40B4-BE49-F238E27FC236}">
                  <a16:creationId xmlns:a16="http://schemas.microsoft.com/office/drawing/2014/main" id="{03A0FE99-DFAF-5245-B037-FC98D2A575B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034" y="3612"/>
              <a:ext cx="177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nb-NO" sz="1400">
                  <a:solidFill>
                    <a:schemeClr val="folHlink"/>
                  </a:solidFill>
                </a:rPr>
                <a:t>2</a:t>
              </a:r>
            </a:p>
          </p:txBody>
        </p:sp>
        <p:sp>
          <p:nvSpPr>
            <p:cNvPr id="302152" name="Text Box 72">
              <a:extLst>
                <a:ext uri="{FF2B5EF4-FFF2-40B4-BE49-F238E27FC236}">
                  <a16:creationId xmlns:a16="http://schemas.microsoft.com/office/drawing/2014/main" id="{16B38580-C7E2-424F-9488-08008A495E8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352" y="3612"/>
              <a:ext cx="177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nb-NO" sz="1400">
                  <a:solidFill>
                    <a:schemeClr val="folHlink"/>
                  </a:solidFill>
                </a:rPr>
                <a:t>3</a:t>
              </a:r>
            </a:p>
          </p:txBody>
        </p:sp>
        <p:sp>
          <p:nvSpPr>
            <p:cNvPr id="302153" name="Text Box 73">
              <a:extLst>
                <a:ext uri="{FF2B5EF4-FFF2-40B4-BE49-F238E27FC236}">
                  <a16:creationId xmlns:a16="http://schemas.microsoft.com/office/drawing/2014/main" id="{EB7D4C33-2CD7-3445-BF18-8A4994F8F8A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714" y="3612"/>
              <a:ext cx="177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nb-NO" sz="1400">
                  <a:solidFill>
                    <a:schemeClr val="folHlink"/>
                  </a:solidFill>
                </a:rPr>
                <a:t>4</a:t>
              </a:r>
            </a:p>
          </p:txBody>
        </p:sp>
      </p:grpSp>
      <p:sp>
        <p:nvSpPr>
          <p:cNvPr id="302154" name="Line 74">
            <a:extLst>
              <a:ext uri="{FF2B5EF4-FFF2-40B4-BE49-F238E27FC236}">
                <a16:creationId xmlns:a16="http://schemas.microsoft.com/office/drawing/2014/main" id="{C78BD027-BC6E-4747-97AD-5DDC6E2E562C}"/>
              </a:ext>
            </a:extLst>
          </p:cNvPr>
          <p:cNvSpPr>
            <a:spLocks noChangeShapeType="1"/>
          </p:cNvSpPr>
          <p:nvPr/>
        </p:nvSpPr>
        <p:spPr bwMode="auto">
          <a:xfrm>
            <a:off x="6588125" y="3862388"/>
            <a:ext cx="36036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2155" name="Line 75">
            <a:extLst>
              <a:ext uri="{FF2B5EF4-FFF2-40B4-BE49-F238E27FC236}">
                <a16:creationId xmlns:a16="http://schemas.microsoft.com/office/drawing/2014/main" id="{4EAD2365-E733-6F49-9B8C-7970AD96620A}"/>
              </a:ext>
            </a:extLst>
          </p:cNvPr>
          <p:cNvSpPr>
            <a:spLocks noChangeShapeType="1"/>
          </p:cNvSpPr>
          <p:nvPr/>
        </p:nvSpPr>
        <p:spPr bwMode="auto">
          <a:xfrm>
            <a:off x="7091363" y="3862388"/>
            <a:ext cx="36036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2156" name="Line 76">
            <a:extLst>
              <a:ext uri="{FF2B5EF4-FFF2-40B4-BE49-F238E27FC236}">
                <a16:creationId xmlns:a16="http://schemas.microsoft.com/office/drawing/2014/main" id="{93FBA6B9-FA12-B34E-98A7-F56D06DC88FE}"/>
              </a:ext>
            </a:extLst>
          </p:cNvPr>
          <p:cNvSpPr>
            <a:spLocks noChangeShapeType="1"/>
          </p:cNvSpPr>
          <p:nvPr/>
        </p:nvSpPr>
        <p:spPr bwMode="auto">
          <a:xfrm>
            <a:off x="7667625" y="3862388"/>
            <a:ext cx="36036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302157" name="Group 77">
            <a:extLst>
              <a:ext uri="{FF2B5EF4-FFF2-40B4-BE49-F238E27FC236}">
                <a16:creationId xmlns:a16="http://schemas.microsoft.com/office/drawing/2014/main" id="{8DC63406-90ED-764D-A679-AB5DC4AA269E}"/>
              </a:ext>
            </a:extLst>
          </p:cNvPr>
          <p:cNvGrpSpPr>
            <a:grpSpLocks/>
          </p:cNvGrpSpPr>
          <p:nvPr/>
        </p:nvGrpSpPr>
        <p:grpSpPr bwMode="auto">
          <a:xfrm>
            <a:off x="6372225" y="3933825"/>
            <a:ext cx="1865313" cy="304800"/>
            <a:chOff x="3716" y="3612"/>
            <a:chExt cx="1175" cy="192"/>
          </a:xfrm>
        </p:grpSpPr>
        <p:sp>
          <p:nvSpPr>
            <p:cNvPr id="302158" name="Text Box 78">
              <a:extLst>
                <a:ext uri="{FF2B5EF4-FFF2-40B4-BE49-F238E27FC236}">
                  <a16:creationId xmlns:a16="http://schemas.microsoft.com/office/drawing/2014/main" id="{B0B05418-0205-7C49-BA3B-B72A999B567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716" y="3612"/>
              <a:ext cx="177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nb-NO" sz="1400">
                  <a:solidFill>
                    <a:schemeClr val="folHlink"/>
                  </a:solidFill>
                </a:rPr>
                <a:t>3</a:t>
              </a:r>
            </a:p>
          </p:txBody>
        </p:sp>
        <p:sp>
          <p:nvSpPr>
            <p:cNvPr id="302159" name="Text Box 79">
              <a:extLst>
                <a:ext uri="{FF2B5EF4-FFF2-40B4-BE49-F238E27FC236}">
                  <a16:creationId xmlns:a16="http://schemas.microsoft.com/office/drawing/2014/main" id="{808A8B19-DBF0-BA42-B8EF-B422272C222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034" y="3612"/>
              <a:ext cx="177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nb-NO" sz="1400">
                  <a:solidFill>
                    <a:schemeClr val="folHlink"/>
                  </a:solidFill>
                </a:rPr>
                <a:t>4</a:t>
              </a:r>
            </a:p>
          </p:txBody>
        </p:sp>
        <p:sp>
          <p:nvSpPr>
            <p:cNvPr id="302160" name="Text Box 80">
              <a:extLst>
                <a:ext uri="{FF2B5EF4-FFF2-40B4-BE49-F238E27FC236}">
                  <a16:creationId xmlns:a16="http://schemas.microsoft.com/office/drawing/2014/main" id="{D341E35F-71D6-4F4B-88D2-211E6C764BD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352" y="3612"/>
              <a:ext cx="177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nb-NO" sz="1400">
                  <a:solidFill>
                    <a:schemeClr val="folHlink"/>
                  </a:solidFill>
                </a:rPr>
                <a:t>3</a:t>
              </a:r>
            </a:p>
          </p:txBody>
        </p:sp>
        <p:sp>
          <p:nvSpPr>
            <p:cNvPr id="302161" name="Text Box 81">
              <a:extLst>
                <a:ext uri="{FF2B5EF4-FFF2-40B4-BE49-F238E27FC236}">
                  <a16:creationId xmlns:a16="http://schemas.microsoft.com/office/drawing/2014/main" id="{066EBF0F-745E-B344-A650-4FD80AECB14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714" y="3612"/>
              <a:ext cx="177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nb-NO" sz="1400">
                  <a:solidFill>
                    <a:schemeClr val="folHlink"/>
                  </a:solidFill>
                </a:rPr>
                <a:t>4</a:t>
              </a:r>
            </a:p>
          </p:txBody>
        </p:sp>
      </p:grpSp>
      <p:sp>
        <p:nvSpPr>
          <p:cNvPr id="302162" name="Line 82">
            <a:extLst>
              <a:ext uri="{FF2B5EF4-FFF2-40B4-BE49-F238E27FC236}">
                <a16:creationId xmlns:a16="http://schemas.microsoft.com/office/drawing/2014/main" id="{F871F7D1-1868-AF4E-A378-9056268DB5EC}"/>
              </a:ext>
            </a:extLst>
          </p:cNvPr>
          <p:cNvSpPr>
            <a:spLocks noChangeShapeType="1"/>
          </p:cNvSpPr>
          <p:nvPr/>
        </p:nvSpPr>
        <p:spPr bwMode="auto">
          <a:xfrm>
            <a:off x="6588125" y="4222750"/>
            <a:ext cx="36036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2163" name="Line 83">
            <a:extLst>
              <a:ext uri="{FF2B5EF4-FFF2-40B4-BE49-F238E27FC236}">
                <a16:creationId xmlns:a16="http://schemas.microsoft.com/office/drawing/2014/main" id="{C22D5EDC-3940-5048-BEAA-F99EBDD2859B}"/>
              </a:ext>
            </a:extLst>
          </p:cNvPr>
          <p:cNvSpPr>
            <a:spLocks noChangeShapeType="1"/>
          </p:cNvSpPr>
          <p:nvPr/>
        </p:nvSpPr>
        <p:spPr bwMode="auto">
          <a:xfrm>
            <a:off x="7091363" y="4222750"/>
            <a:ext cx="36036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2164" name="Line 84">
            <a:extLst>
              <a:ext uri="{FF2B5EF4-FFF2-40B4-BE49-F238E27FC236}">
                <a16:creationId xmlns:a16="http://schemas.microsoft.com/office/drawing/2014/main" id="{0E62C5A0-6DD5-F946-A4BA-6ABDE9F751EE}"/>
              </a:ext>
            </a:extLst>
          </p:cNvPr>
          <p:cNvSpPr>
            <a:spLocks noChangeShapeType="1"/>
          </p:cNvSpPr>
          <p:nvPr/>
        </p:nvSpPr>
        <p:spPr bwMode="auto">
          <a:xfrm>
            <a:off x="7667625" y="4222750"/>
            <a:ext cx="36036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302165" name="Group 85">
            <a:extLst>
              <a:ext uri="{FF2B5EF4-FFF2-40B4-BE49-F238E27FC236}">
                <a16:creationId xmlns:a16="http://schemas.microsoft.com/office/drawing/2014/main" id="{0BBD27DF-470D-194A-9540-94116721D69F}"/>
              </a:ext>
            </a:extLst>
          </p:cNvPr>
          <p:cNvGrpSpPr>
            <a:grpSpLocks/>
          </p:cNvGrpSpPr>
          <p:nvPr/>
        </p:nvGrpSpPr>
        <p:grpSpPr bwMode="auto">
          <a:xfrm>
            <a:off x="6372225" y="4294188"/>
            <a:ext cx="1865313" cy="304800"/>
            <a:chOff x="3716" y="3612"/>
            <a:chExt cx="1175" cy="192"/>
          </a:xfrm>
        </p:grpSpPr>
        <p:sp>
          <p:nvSpPr>
            <p:cNvPr id="302166" name="Text Box 86">
              <a:extLst>
                <a:ext uri="{FF2B5EF4-FFF2-40B4-BE49-F238E27FC236}">
                  <a16:creationId xmlns:a16="http://schemas.microsoft.com/office/drawing/2014/main" id="{EBD074C9-3093-6845-B637-5910E869AFE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716" y="3612"/>
              <a:ext cx="177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nb-NO" sz="1400">
                  <a:solidFill>
                    <a:schemeClr val="folHlink"/>
                  </a:solidFill>
                </a:rPr>
                <a:t>5</a:t>
              </a:r>
            </a:p>
          </p:txBody>
        </p:sp>
        <p:sp>
          <p:nvSpPr>
            <p:cNvPr id="302167" name="Text Box 87">
              <a:extLst>
                <a:ext uri="{FF2B5EF4-FFF2-40B4-BE49-F238E27FC236}">
                  <a16:creationId xmlns:a16="http://schemas.microsoft.com/office/drawing/2014/main" id="{9A8F1725-F5C4-CC45-AB0D-DA58D16CC08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034" y="3612"/>
              <a:ext cx="177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nb-NO" sz="1400">
                  <a:solidFill>
                    <a:schemeClr val="folHlink"/>
                  </a:solidFill>
                </a:rPr>
                <a:t>4</a:t>
              </a:r>
            </a:p>
          </p:txBody>
        </p:sp>
        <p:sp>
          <p:nvSpPr>
            <p:cNvPr id="302168" name="Text Box 88">
              <a:extLst>
                <a:ext uri="{FF2B5EF4-FFF2-40B4-BE49-F238E27FC236}">
                  <a16:creationId xmlns:a16="http://schemas.microsoft.com/office/drawing/2014/main" id="{C10C938C-4D93-AA48-8AA1-E6C9E674D54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352" y="3612"/>
              <a:ext cx="177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nb-NO" sz="1400">
                  <a:solidFill>
                    <a:schemeClr val="folHlink"/>
                  </a:solidFill>
                </a:rPr>
                <a:t>5</a:t>
              </a:r>
            </a:p>
          </p:txBody>
        </p:sp>
        <p:sp>
          <p:nvSpPr>
            <p:cNvPr id="302169" name="Text Box 89">
              <a:extLst>
                <a:ext uri="{FF2B5EF4-FFF2-40B4-BE49-F238E27FC236}">
                  <a16:creationId xmlns:a16="http://schemas.microsoft.com/office/drawing/2014/main" id="{95131E8A-EBF5-F140-9047-9B8BAF3F55C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714" y="3612"/>
              <a:ext cx="177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nb-NO" sz="1400">
                  <a:solidFill>
                    <a:schemeClr val="folHlink"/>
                  </a:solidFill>
                </a:rPr>
                <a:t>6</a:t>
              </a:r>
            </a:p>
          </p:txBody>
        </p:sp>
      </p:grpSp>
      <p:sp>
        <p:nvSpPr>
          <p:cNvPr id="302170" name="Line 90">
            <a:extLst>
              <a:ext uri="{FF2B5EF4-FFF2-40B4-BE49-F238E27FC236}">
                <a16:creationId xmlns:a16="http://schemas.microsoft.com/office/drawing/2014/main" id="{39610852-3B85-7F43-BD70-0DE273C13704}"/>
              </a:ext>
            </a:extLst>
          </p:cNvPr>
          <p:cNvSpPr>
            <a:spLocks noChangeShapeType="1"/>
          </p:cNvSpPr>
          <p:nvPr/>
        </p:nvSpPr>
        <p:spPr bwMode="auto">
          <a:xfrm>
            <a:off x="6588125" y="4581525"/>
            <a:ext cx="36036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2171" name="Line 91">
            <a:extLst>
              <a:ext uri="{FF2B5EF4-FFF2-40B4-BE49-F238E27FC236}">
                <a16:creationId xmlns:a16="http://schemas.microsoft.com/office/drawing/2014/main" id="{FC04EAE0-F122-4343-A8E7-D5508FA42D64}"/>
              </a:ext>
            </a:extLst>
          </p:cNvPr>
          <p:cNvSpPr>
            <a:spLocks noChangeShapeType="1"/>
          </p:cNvSpPr>
          <p:nvPr/>
        </p:nvSpPr>
        <p:spPr bwMode="auto">
          <a:xfrm>
            <a:off x="7091363" y="4581525"/>
            <a:ext cx="36036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2172" name="Line 92">
            <a:extLst>
              <a:ext uri="{FF2B5EF4-FFF2-40B4-BE49-F238E27FC236}">
                <a16:creationId xmlns:a16="http://schemas.microsoft.com/office/drawing/2014/main" id="{AC9843B0-58E4-C140-AA59-3F4CE4D466EB}"/>
              </a:ext>
            </a:extLst>
          </p:cNvPr>
          <p:cNvSpPr>
            <a:spLocks noChangeShapeType="1"/>
          </p:cNvSpPr>
          <p:nvPr/>
        </p:nvSpPr>
        <p:spPr bwMode="auto">
          <a:xfrm>
            <a:off x="7667625" y="4581525"/>
            <a:ext cx="36036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302173" name="Group 93">
            <a:extLst>
              <a:ext uri="{FF2B5EF4-FFF2-40B4-BE49-F238E27FC236}">
                <a16:creationId xmlns:a16="http://schemas.microsoft.com/office/drawing/2014/main" id="{9785D42F-E1DC-4D41-9C94-2953120927E0}"/>
              </a:ext>
            </a:extLst>
          </p:cNvPr>
          <p:cNvGrpSpPr>
            <a:grpSpLocks/>
          </p:cNvGrpSpPr>
          <p:nvPr/>
        </p:nvGrpSpPr>
        <p:grpSpPr bwMode="auto">
          <a:xfrm>
            <a:off x="6372225" y="4652963"/>
            <a:ext cx="1865313" cy="304800"/>
            <a:chOff x="3716" y="3612"/>
            <a:chExt cx="1175" cy="192"/>
          </a:xfrm>
        </p:grpSpPr>
        <p:sp>
          <p:nvSpPr>
            <p:cNvPr id="302174" name="Text Box 94">
              <a:extLst>
                <a:ext uri="{FF2B5EF4-FFF2-40B4-BE49-F238E27FC236}">
                  <a16:creationId xmlns:a16="http://schemas.microsoft.com/office/drawing/2014/main" id="{3B55BE25-E6A3-B94A-A2F5-A22E82C0A3E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716" y="3612"/>
              <a:ext cx="177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nb-NO" sz="1400">
                  <a:solidFill>
                    <a:schemeClr val="folHlink"/>
                  </a:solidFill>
                </a:rPr>
                <a:t>5</a:t>
              </a:r>
            </a:p>
          </p:txBody>
        </p:sp>
        <p:sp>
          <p:nvSpPr>
            <p:cNvPr id="302175" name="Text Box 95">
              <a:extLst>
                <a:ext uri="{FF2B5EF4-FFF2-40B4-BE49-F238E27FC236}">
                  <a16:creationId xmlns:a16="http://schemas.microsoft.com/office/drawing/2014/main" id="{9E1260FB-624D-374A-A570-ACC07F9911B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034" y="3612"/>
              <a:ext cx="177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nb-NO" sz="1400">
                  <a:solidFill>
                    <a:schemeClr val="folHlink"/>
                  </a:solidFill>
                </a:rPr>
                <a:t>6</a:t>
              </a:r>
            </a:p>
          </p:txBody>
        </p:sp>
        <p:sp>
          <p:nvSpPr>
            <p:cNvPr id="302176" name="Text Box 96">
              <a:extLst>
                <a:ext uri="{FF2B5EF4-FFF2-40B4-BE49-F238E27FC236}">
                  <a16:creationId xmlns:a16="http://schemas.microsoft.com/office/drawing/2014/main" id="{13CAD571-02F6-104A-904A-82AB71395C8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352" y="3612"/>
              <a:ext cx="177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nb-NO" sz="1400">
                  <a:solidFill>
                    <a:schemeClr val="folHlink"/>
                  </a:solidFill>
                </a:rPr>
                <a:t>5</a:t>
              </a:r>
            </a:p>
          </p:txBody>
        </p:sp>
        <p:sp>
          <p:nvSpPr>
            <p:cNvPr id="302177" name="Text Box 97">
              <a:extLst>
                <a:ext uri="{FF2B5EF4-FFF2-40B4-BE49-F238E27FC236}">
                  <a16:creationId xmlns:a16="http://schemas.microsoft.com/office/drawing/2014/main" id="{560E3F2E-EF64-474B-970D-0FD37A17B1D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714" y="3612"/>
              <a:ext cx="177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nb-NO" sz="1400">
                  <a:solidFill>
                    <a:schemeClr val="folHlink"/>
                  </a:solidFill>
                </a:rPr>
                <a:t>6</a:t>
              </a:r>
            </a:p>
          </p:txBody>
        </p:sp>
      </p:grpSp>
      <p:sp>
        <p:nvSpPr>
          <p:cNvPr id="302178" name="Line 98">
            <a:extLst>
              <a:ext uri="{FF2B5EF4-FFF2-40B4-BE49-F238E27FC236}">
                <a16:creationId xmlns:a16="http://schemas.microsoft.com/office/drawing/2014/main" id="{BA5D1BAA-7AB7-BE4F-A0A3-4679EAA5DDC2}"/>
              </a:ext>
            </a:extLst>
          </p:cNvPr>
          <p:cNvSpPr>
            <a:spLocks noChangeShapeType="1"/>
          </p:cNvSpPr>
          <p:nvPr/>
        </p:nvSpPr>
        <p:spPr bwMode="auto">
          <a:xfrm>
            <a:off x="6588125" y="4941888"/>
            <a:ext cx="36036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2179" name="Line 99">
            <a:extLst>
              <a:ext uri="{FF2B5EF4-FFF2-40B4-BE49-F238E27FC236}">
                <a16:creationId xmlns:a16="http://schemas.microsoft.com/office/drawing/2014/main" id="{EA03CA99-B1AA-0646-BB9F-4C7FBF560F0F}"/>
              </a:ext>
            </a:extLst>
          </p:cNvPr>
          <p:cNvSpPr>
            <a:spLocks noChangeShapeType="1"/>
          </p:cNvSpPr>
          <p:nvPr/>
        </p:nvSpPr>
        <p:spPr bwMode="auto">
          <a:xfrm>
            <a:off x="7091363" y="4941888"/>
            <a:ext cx="36036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2180" name="Line 100">
            <a:extLst>
              <a:ext uri="{FF2B5EF4-FFF2-40B4-BE49-F238E27FC236}">
                <a16:creationId xmlns:a16="http://schemas.microsoft.com/office/drawing/2014/main" id="{E1B62E1F-A941-3048-BA4D-5F704BFE7CD6}"/>
              </a:ext>
            </a:extLst>
          </p:cNvPr>
          <p:cNvSpPr>
            <a:spLocks noChangeShapeType="1"/>
          </p:cNvSpPr>
          <p:nvPr/>
        </p:nvSpPr>
        <p:spPr bwMode="auto">
          <a:xfrm>
            <a:off x="7667625" y="4941888"/>
            <a:ext cx="36036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302181" name="Group 101">
            <a:extLst>
              <a:ext uri="{FF2B5EF4-FFF2-40B4-BE49-F238E27FC236}">
                <a16:creationId xmlns:a16="http://schemas.microsoft.com/office/drawing/2014/main" id="{069E5695-8F08-974D-87BD-580EFA4B3887}"/>
              </a:ext>
            </a:extLst>
          </p:cNvPr>
          <p:cNvGrpSpPr>
            <a:grpSpLocks/>
          </p:cNvGrpSpPr>
          <p:nvPr/>
        </p:nvGrpSpPr>
        <p:grpSpPr bwMode="auto">
          <a:xfrm>
            <a:off x="6372225" y="5013325"/>
            <a:ext cx="1865313" cy="304800"/>
            <a:chOff x="3716" y="3612"/>
            <a:chExt cx="1175" cy="192"/>
          </a:xfrm>
        </p:grpSpPr>
        <p:sp>
          <p:nvSpPr>
            <p:cNvPr id="302182" name="Text Box 102">
              <a:extLst>
                <a:ext uri="{FF2B5EF4-FFF2-40B4-BE49-F238E27FC236}">
                  <a16:creationId xmlns:a16="http://schemas.microsoft.com/office/drawing/2014/main" id="{8A12CCFE-A117-E04A-A3FF-1489284B35B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716" y="3612"/>
              <a:ext cx="177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nb-NO" sz="1400">
                  <a:solidFill>
                    <a:schemeClr val="folHlink"/>
                  </a:solidFill>
                </a:rPr>
                <a:t>7</a:t>
              </a:r>
            </a:p>
          </p:txBody>
        </p:sp>
        <p:sp>
          <p:nvSpPr>
            <p:cNvPr id="302183" name="Text Box 103">
              <a:extLst>
                <a:ext uri="{FF2B5EF4-FFF2-40B4-BE49-F238E27FC236}">
                  <a16:creationId xmlns:a16="http://schemas.microsoft.com/office/drawing/2014/main" id="{7114D26B-88DF-6C45-BBBB-F76AABC9904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034" y="3612"/>
              <a:ext cx="177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nb-NO" sz="1400">
                  <a:solidFill>
                    <a:schemeClr val="folHlink"/>
                  </a:solidFill>
                </a:rPr>
                <a:t>6</a:t>
              </a:r>
            </a:p>
          </p:txBody>
        </p:sp>
        <p:sp>
          <p:nvSpPr>
            <p:cNvPr id="302184" name="Text Box 104">
              <a:extLst>
                <a:ext uri="{FF2B5EF4-FFF2-40B4-BE49-F238E27FC236}">
                  <a16:creationId xmlns:a16="http://schemas.microsoft.com/office/drawing/2014/main" id="{3B21788D-964F-FA40-9FE5-F36750F2EE6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352" y="3612"/>
              <a:ext cx="177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nb-NO" sz="1400">
                  <a:solidFill>
                    <a:schemeClr val="folHlink"/>
                  </a:solidFill>
                </a:rPr>
                <a:t>7</a:t>
              </a:r>
            </a:p>
          </p:txBody>
        </p:sp>
        <p:sp>
          <p:nvSpPr>
            <p:cNvPr id="302185" name="Text Box 105">
              <a:extLst>
                <a:ext uri="{FF2B5EF4-FFF2-40B4-BE49-F238E27FC236}">
                  <a16:creationId xmlns:a16="http://schemas.microsoft.com/office/drawing/2014/main" id="{0D6860C0-D760-794F-95D4-2493B2EAE0C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714" y="3612"/>
              <a:ext cx="177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nb-NO" sz="1400">
                  <a:solidFill>
                    <a:schemeClr val="folHlink"/>
                  </a:solidFill>
                </a:rPr>
                <a:t>6</a:t>
              </a:r>
            </a:p>
          </p:txBody>
        </p:sp>
      </p:grpSp>
      <p:sp>
        <p:nvSpPr>
          <p:cNvPr id="302186" name="Line 106">
            <a:extLst>
              <a:ext uri="{FF2B5EF4-FFF2-40B4-BE49-F238E27FC236}">
                <a16:creationId xmlns:a16="http://schemas.microsoft.com/office/drawing/2014/main" id="{140C7B61-672D-6141-8CE1-20E6B373D058}"/>
              </a:ext>
            </a:extLst>
          </p:cNvPr>
          <p:cNvSpPr>
            <a:spLocks noChangeShapeType="1"/>
          </p:cNvSpPr>
          <p:nvPr/>
        </p:nvSpPr>
        <p:spPr bwMode="auto">
          <a:xfrm>
            <a:off x="6588125" y="5302250"/>
            <a:ext cx="36036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2187" name="Line 107">
            <a:extLst>
              <a:ext uri="{FF2B5EF4-FFF2-40B4-BE49-F238E27FC236}">
                <a16:creationId xmlns:a16="http://schemas.microsoft.com/office/drawing/2014/main" id="{1FF21886-9C78-B846-90FD-2B4B3C689604}"/>
              </a:ext>
            </a:extLst>
          </p:cNvPr>
          <p:cNvSpPr>
            <a:spLocks noChangeShapeType="1"/>
          </p:cNvSpPr>
          <p:nvPr/>
        </p:nvSpPr>
        <p:spPr bwMode="auto">
          <a:xfrm>
            <a:off x="7091363" y="5302250"/>
            <a:ext cx="36036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2188" name="Line 108">
            <a:extLst>
              <a:ext uri="{FF2B5EF4-FFF2-40B4-BE49-F238E27FC236}">
                <a16:creationId xmlns:a16="http://schemas.microsoft.com/office/drawing/2014/main" id="{AFEA003B-E646-EB4A-9A84-EBAD9BB374F8}"/>
              </a:ext>
            </a:extLst>
          </p:cNvPr>
          <p:cNvSpPr>
            <a:spLocks noChangeShapeType="1"/>
          </p:cNvSpPr>
          <p:nvPr/>
        </p:nvSpPr>
        <p:spPr bwMode="auto">
          <a:xfrm>
            <a:off x="7667625" y="5302250"/>
            <a:ext cx="36036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302189" name="Group 109">
            <a:extLst>
              <a:ext uri="{FF2B5EF4-FFF2-40B4-BE49-F238E27FC236}">
                <a16:creationId xmlns:a16="http://schemas.microsoft.com/office/drawing/2014/main" id="{A9B5E170-0478-E545-8FAE-0C51236D657C}"/>
              </a:ext>
            </a:extLst>
          </p:cNvPr>
          <p:cNvGrpSpPr>
            <a:grpSpLocks/>
          </p:cNvGrpSpPr>
          <p:nvPr/>
        </p:nvGrpSpPr>
        <p:grpSpPr bwMode="auto">
          <a:xfrm>
            <a:off x="6372225" y="5373688"/>
            <a:ext cx="1865313" cy="304800"/>
            <a:chOff x="3716" y="3612"/>
            <a:chExt cx="1175" cy="192"/>
          </a:xfrm>
        </p:grpSpPr>
        <p:sp>
          <p:nvSpPr>
            <p:cNvPr id="302190" name="Text Box 110">
              <a:extLst>
                <a:ext uri="{FF2B5EF4-FFF2-40B4-BE49-F238E27FC236}">
                  <a16:creationId xmlns:a16="http://schemas.microsoft.com/office/drawing/2014/main" id="{701BE3E3-E54F-AF49-A5F6-7C38474A292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716" y="3612"/>
              <a:ext cx="177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nb-NO" sz="1400">
                  <a:solidFill>
                    <a:schemeClr val="folHlink"/>
                  </a:solidFill>
                </a:rPr>
                <a:t>7</a:t>
              </a:r>
            </a:p>
          </p:txBody>
        </p:sp>
        <p:sp>
          <p:nvSpPr>
            <p:cNvPr id="302191" name="Text Box 111">
              <a:extLst>
                <a:ext uri="{FF2B5EF4-FFF2-40B4-BE49-F238E27FC236}">
                  <a16:creationId xmlns:a16="http://schemas.microsoft.com/office/drawing/2014/main" id="{A278D0BB-1204-2641-A8FA-EB0C4712E56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034" y="3612"/>
              <a:ext cx="177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nb-NO" sz="1400">
                  <a:solidFill>
                    <a:schemeClr val="folHlink"/>
                  </a:solidFill>
                </a:rPr>
                <a:t>8</a:t>
              </a:r>
            </a:p>
          </p:txBody>
        </p:sp>
        <p:sp>
          <p:nvSpPr>
            <p:cNvPr id="302192" name="Text Box 112">
              <a:extLst>
                <a:ext uri="{FF2B5EF4-FFF2-40B4-BE49-F238E27FC236}">
                  <a16:creationId xmlns:a16="http://schemas.microsoft.com/office/drawing/2014/main" id="{FE3C130F-F88A-7F4D-98CD-A0A2820FE70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352" y="3612"/>
              <a:ext cx="177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nb-NO" sz="1400">
                  <a:solidFill>
                    <a:schemeClr val="folHlink"/>
                  </a:solidFill>
                </a:rPr>
                <a:t>7</a:t>
              </a:r>
            </a:p>
          </p:txBody>
        </p:sp>
        <p:sp>
          <p:nvSpPr>
            <p:cNvPr id="302193" name="Text Box 113">
              <a:extLst>
                <a:ext uri="{FF2B5EF4-FFF2-40B4-BE49-F238E27FC236}">
                  <a16:creationId xmlns:a16="http://schemas.microsoft.com/office/drawing/2014/main" id="{A57F159C-EAF4-6247-A6D8-18340F3EB59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714" y="3612"/>
              <a:ext cx="177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nb-NO" sz="1400">
                  <a:solidFill>
                    <a:schemeClr val="folHlink"/>
                  </a:solidFill>
                </a:rPr>
                <a:t>8</a:t>
              </a:r>
            </a:p>
          </p:txBody>
        </p:sp>
      </p:grpSp>
      <p:sp>
        <p:nvSpPr>
          <p:cNvPr id="302194" name="Line 114">
            <a:extLst>
              <a:ext uri="{FF2B5EF4-FFF2-40B4-BE49-F238E27FC236}">
                <a16:creationId xmlns:a16="http://schemas.microsoft.com/office/drawing/2014/main" id="{CA11C6A3-80A6-BC4C-925C-AE10D16C25E6}"/>
              </a:ext>
            </a:extLst>
          </p:cNvPr>
          <p:cNvSpPr>
            <a:spLocks noChangeShapeType="1"/>
          </p:cNvSpPr>
          <p:nvPr/>
        </p:nvSpPr>
        <p:spPr bwMode="auto">
          <a:xfrm>
            <a:off x="7091363" y="5807075"/>
            <a:ext cx="503237" cy="0"/>
          </a:xfrm>
          <a:prstGeom prst="line">
            <a:avLst/>
          </a:prstGeom>
          <a:noFill/>
          <a:ln w="3810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12315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20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20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2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20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20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20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2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2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2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2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2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2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2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2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2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2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2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2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2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2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2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2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2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 nodeType="clickPar">
                      <p:stCondLst>
                        <p:cond delay="indefinite"/>
                      </p:stCondLst>
                      <p:childTnLst>
                        <p:par>
                          <p:cTn id="6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2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2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2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2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 nodeType="clickPar">
                      <p:stCondLst>
                        <p:cond delay="indefinite"/>
                      </p:stCondLst>
                      <p:childTnLst>
                        <p:par>
                          <p:cTn id="7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2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2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2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2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 nodeType="clickPar">
                      <p:stCondLst>
                        <p:cond delay="indefinite"/>
                      </p:stCondLst>
                      <p:childTnLst>
                        <p:par>
                          <p:cTn id="8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2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 nodeType="clickPar">
                      <p:stCondLst>
                        <p:cond delay="indefinite"/>
                      </p:stCondLst>
                      <p:childTnLst>
                        <p:par>
                          <p:cTn id="8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20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20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208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 nodeType="clickPar">
                      <p:stCondLst>
                        <p:cond delay="indefinite"/>
                      </p:stCondLst>
                      <p:childTnLst>
                        <p:par>
                          <p:cTn id="9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2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738" name="Rectangle 2">
            <a:extLst>
              <a:ext uri="{FF2B5EF4-FFF2-40B4-BE49-F238E27FC236}">
                <a16:creationId xmlns:a16="http://schemas.microsoft.com/office/drawing/2014/main" id="{9E753151-95DD-ED45-B00C-95BD56D39E4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nb-NO" sz="3200"/>
              <a:t>Distance Vector Routing</a:t>
            </a:r>
          </a:p>
        </p:txBody>
      </p:sp>
      <p:sp>
        <p:nvSpPr>
          <p:cNvPr id="244739" name="Rectangle 3">
            <a:extLst>
              <a:ext uri="{FF2B5EF4-FFF2-40B4-BE49-F238E27FC236}">
                <a16:creationId xmlns:a16="http://schemas.microsoft.com/office/drawing/2014/main" id="{5DB4CE9C-936C-AD4C-B55B-25B9E4D77EF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55650" y="1341438"/>
            <a:ext cx="8199438" cy="2016125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altLang="nb-NO" sz="2000" dirty="0"/>
              <a:t>Variant: ‘Split Horizon Algorithm’</a:t>
            </a:r>
          </a:p>
          <a:p>
            <a:pPr>
              <a:lnSpc>
                <a:spcPct val="80000"/>
              </a:lnSpc>
            </a:pPr>
            <a:r>
              <a:rPr lang="en-US" altLang="nb-NO" sz="2000" dirty="0"/>
              <a:t>Objective: improve the "count to infinity" problem</a:t>
            </a:r>
          </a:p>
          <a:p>
            <a:pPr>
              <a:lnSpc>
                <a:spcPct val="80000"/>
              </a:lnSpc>
            </a:pPr>
            <a:r>
              <a:rPr lang="en-US" altLang="nb-NO" sz="2000" dirty="0"/>
              <a:t>Principle</a:t>
            </a:r>
          </a:p>
          <a:p>
            <a:pPr lvl="1">
              <a:lnSpc>
                <a:spcPct val="80000"/>
              </a:lnSpc>
            </a:pPr>
            <a:r>
              <a:rPr lang="en-US" altLang="nb-NO" sz="1800" dirty="0"/>
              <a:t>In general, to publicize the "distance" to each </a:t>
            </a:r>
            <a:r>
              <a:rPr lang="en-US" altLang="nb-NO" sz="1800" dirty="0" err="1"/>
              <a:t>neighbour</a:t>
            </a:r>
            <a:endParaRPr lang="en-US" altLang="nb-NO" sz="1800" dirty="0"/>
          </a:p>
          <a:p>
            <a:pPr lvl="1">
              <a:lnSpc>
                <a:spcPct val="80000"/>
              </a:lnSpc>
            </a:pPr>
            <a:r>
              <a:rPr lang="en-US" altLang="nb-NO" sz="1800"/>
              <a:t>If neighbor Y exists on the reported route,  </a:t>
            </a:r>
            <a:br>
              <a:rPr lang="en-US" altLang="nb-NO" sz="1800"/>
            </a:br>
            <a:r>
              <a:rPr lang="en-US" altLang="nb-NO" sz="1800"/>
              <a:t>X reports the response "false" to Y</a:t>
            </a:r>
          </a:p>
          <a:p>
            <a:pPr lvl="2">
              <a:lnSpc>
                <a:spcPct val="80000"/>
              </a:lnSpc>
            </a:pPr>
            <a:r>
              <a:rPr lang="en-US" altLang="nb-NO" sz="1600" dirty="0"/>
              <a:t>distance X (via Y) according to arbitrary </a:t>
            </a:r>
            <a:r>
              <a:rPr lang="en-US" altLang="nb-NO" sz="1600" dirty="0" err="1"/>
              <a:t>i</a:t>
            </a:r>
            <a:r>
              <a:rPr lang="en-US" altLang="nb-NO" sz="1600" dirty="0"/>
              <a:t>: </a:t>
            </a:r>
            <a:r>
              <a:rPr lang="en-US" altLang="nb-NO" sz="1600" dirty="0">
                <a:sym typeface="Symbol" pitchFamily="2" charset="2"/>
              </a:rPr>
              <a:t></a:t>
            </a:r>
            <a:endParaRPr lang="en-US" altLang="nb-NO" sz="1600" dirty="0"/>
          </a:p>
        </p:txBody>
      </p:sp>
      <p:sp>
        <p:nvSpPr>
          <p:cNvPr id="244744" name="Rectangle 8">
            <a:extLst>
              <a:ext uri="{FF2B5EF4-FFF2-40B4-BE49-F238E27FC236}">
                <a16:creationId xmlns:a16="http://schemas.microsoft.com/office/drawing/2014/main" id="{5D85869A-DE02-F244-A17C-AE30081C18C6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5650" y="3575050"/>
            <a:ext cx="4968875" cy="2773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algn="l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algn="l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algn="l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algn="l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algn="l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lnSpc>
                <a:spcPct val="80000"/>
              </a:lnSpc>
            </a:pPr>
            <a:r>
              <a:rPr lang="en-US" altLang="nb-NO" sz="1800" dirty="0">
                <a:latin typeface="Eurostile" panose="020B0504020202050204" pitchFamily="34" charset="77"/>
              </a:rPr>
              <a:t>Example: deterioration (connection destroyed)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nb-NO" sz="1600" dirty="0">
                <a:latin typeface="Eurostile" panose="020B0504020202050204" pitchFamily="34" charset="77"/>
              </a:rPr>
              <a:t>B to C: A = </a:t>
            </a:r>
            <a:r>
              <a:rPr lang="en-US" altLang="nb-NO" sz="1600" dirty="0">
                <a:latin typeface="Eurostile" panose="020B0504020202050204" pitchFamily="34" charset="77"/>
                <a:sym typeface="Symbol" pitchFamily="2" charset="2"/>
              </a:rPr>
              <a:t></a:t>
            </a:r>
            <a:r>
              <a:rPr lang="en-US" altLang="nb-NO" sz="1600" dirty="0">
                <a:latin typeface="Eurostile" panose="020B0504020202050204" pitchFamily="34" charset="77"/>
              </a:rPr>
              <a:t> (real),</a:t>
            </a:r>
            <a:br>
              <a:rPr lang="en-US" altLang="nb-NO" sz="1600" dirty="0">
                <a:latin typeface="Eurostile" panose="020B0504020202050204" pitchFamily="34" charset="77"/>
              </a:rPr>
            </a:br>
            <a:r>
              <a:rPr lang="en-US" altLang="nb-NO" sz="1600" dirty="0">
                <a:latin typeface="Eurostile" panose="020B0504020202050204" pitchFamily="34" charset="77"/>
              </a:rPr>
              <a:t>C to B: A = </a:t>
            </a:r>
            <a:r>
              <a:rPr lang="en-US" altLang="nb-NO" sz="1600" dirty="0">
                <a:latin typeface="Eurostile" panose="020B0504020202050204" pitchFamily="34" charset="77"/>
                <a:sym typeface="Symbol" pitchFamily="2" charset="2"/>
              </a:rPr>
              <a:t></a:t>
            </a:r>
            <a:r>
              <a:rPr lang="en-US" altLang="nb-NO" sz="1600" dirty="0">
                <a:latin typeface="Eurostile" panose="020B0504020202050204" pitchFamily="34" charset="77"/>
              </a:rPr>
              <a:t> (because B is on path to A), ...</a:t>
            </a:r>
          </a:p>
          <a:p>
            <a:pPr eaLnBrk="1" hangingPunct="1">
              <a:lnSpc>
                <a:spcPct val="80000"/>
              </a:lnSpc>
            </a:pPr>
            <a:endParaRPr lang="en-US" altLang="nb-NO" sz="1800" dirty="0">
              <a:latin typeface="Eurostile" panose="020B0504020202050204" pitchFamily="34" charset="77"/>
            </a:endParaRPr>
          </a:p>
          <a:p>
            <a:pPr eaLnBrk="1" hangingPunct="1">
              <a:lnSpc>
                <a:spcPct val="80000"/>
              </a:lnSpc>
            </a:pPr>
            <a:r>
              <a:rPr lang="en-US" altLang="nb-NO" sz="1800" dirty="0">
                <a:latin typeface="Eurostile" panose="020B0504020202050204" pitchFamily="34" charset="77"/>
              </a:rPr>
              <a:t>But: still poor, depending on topology, example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nb-NO" sz="1600" dirty="0">
                <a:latin typeface="Eurostile" panose="020B0504020202050204" pitchFamily="34" charset="77"/>
              </a:rPr>
              <a:t>Connection CD is removed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nb-NO" sz="1600" dirty="0">
                <a:latin typeface="Eurostile" panose="020B0504020202050204" pitchFamily="34" charset="77"/>
              </a:rPr>
              <a:t>A receives "false information" via B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nb-NO" sz="1600" dirty="0">
                <a:latin typeface="Eurostile" panose="020B0504020202050204" pitchFamily="34" charset="77"/>
              </a:rPr>
              <a:t>B receives "false information" via A</a:t>
            </a:r>
          </a:p>
          <a:p>
            <a:pPr lvl="2" eaLnBrk="1" hangingPunct="1">
              <a:lnSpc>
                <a:spcPct val="80000"/>
              </a:lnSpc>
            </a:pPr>
            <a:r>
              <a:rPr lang="en-US" altLang="nb-NO" sz="1400" dirty="0">
                <a:latin typeface="Eurostile" panose="020B0504020202050204" pitchFamily="34" charset="77"/>
              </a:rPr>
              <a:t>Slow distribution (just as before)</a:t>
            </a:r>
          </a:p>
          <a:p>
            <a:pPr eaLnBrk="1" hangingPunct="1">
              <a:lnSpc>
                <a:spcPct val="80000"/>
              </a:lnSpc>
            </a:pPr>
            <a:endParaRPr lang="en-US" altLang="nb-NO" sz="1800" dirty="0">
              <a:latin typeface="Eurostile" panose="020B0504020202050204" pitchFamily="34" charset="77"/>
            </a:endParaRPr>
          </a:p>
        </p:txBody>
      </p:sp>
      <p:grpSp>
        <p:nvGrpSpPr>
          <p:cNvPr id="244745" name="Group 9">
            <a:extLst>
              <a:ext uri="{FF2B5EF4-FFF2-40B4-BE49-F238E27FC236}">
                <a16:creationId xmlns:a16="http://schemas.microsoft.com/office/drawing/2014/main" id="{F0FAC5A2-DD8B-244A-857C-59716F6458AA}"/>
              </a:ext>
            </a:extLst>
          </p:cNvPr>
          <p:cNvGrpSpPr>
            <a:grpSpLocks/>
          </p:cNvGrpSpPr>
          <p:nvPr/>
        </p:nvGrpSpPr>
        <p:grpSpPr bwMode="auto">
          <a:xfrm>
            <a:off x="6300788" y="2997200"/>
            <a:ext cx="2371725" cy="431800"/>
            <a:chOff x="3379" y="2159"/>
            <a:chExt cx="1494" cy="272"/>
          </a:xfrm>
        </p:grpSpPr>
        <p:grpSp>
          <p:nvGrpSpPr>
            <p:cNvPr id="244746" name="Group 10">
              <a:extLst>
                <a:ext uri="{FF2B5EF4-FFF2-40B4-BE49-F238E27FC236}">
                  <a16:creationId xmlns:a16="http://schemas.microsoft.com/office/drawing/2014/main" id="{E76F465B-F8CA-D349-82B5-950BD484D7D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424" y="2341"/>
              <a:ext cx="1407" cy="90"/>
              <a:chOff x="3424" y="2115"/>
              <a:chExt cx="1407" cy="90"/>
            </a:xfrm>
          </p:grpSpPr>
          <p:sp>
            <p:nvSpPr>
              <p:cNvPr id="244747" name="Line 11">
                <a:extLst>
                  <a:ext uri="{FF2B5EF4-FFF2-40B4-BE49-F238E27FC236}">
                    <a16:creationId xmlns:a16="http://schemas.microsoft.com/office/drawing/2014/main" id="{E3673936-BB12-3C47-8943-1051071D48D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470" y="2160"/>
                <a:ext cx="1315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4748" name="Oval 12">
                <a:extLst>
                  <a:ext uri="{FF2B5EF4-FFF2-40B4-BE49-F238E27FC236}">
                    <a16:creationId xmlns:a16="http://schemas.microsoft.com/office/drawing/2014/main" id="{3C119D0F-EFCD-3346-9DFF-29A3CA77527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424" y="2115"/>
                <a:ext cx="91" cy="90"/>
              </a:xfrm>
              <a:prstGeom prst="ellipse">
                <a:avLst/>
              </a:prstGeom>
              <a:solidFill>
                <a:schemeClr val="bg1"/>
              </a:solidFill>
              <a:ln w="9525" algn="ctr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4749" name="Oval 13">
                <a:extLst>
                  <a:ext uri="{FF2B5EF4-FFF2-40B4-BE49-F238E27FC236}">
                    <a16:creationId xmlns:a16="http://schemas.microsoft.com/office/drawing/2014/main" id="{C9EA3827-8E7D-A847-BECF-76507BD6787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742" y="2115"/>
                <a:ext cx="91" cy="90"/>
              </a:xfrm>
              <a:prstGeom prst="ellipse">
                <a:avLst/>
              </a:prstGeom>
              <a:solidFill>
                <a:schemeClr val="bg1"/>
              </a:solidFill>
              <a:ln w="9525" algn="ctr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4750" name="Oval 14">
                <a:extLst>
                  <a:ext uri="{FF2B5EF4-FFF2-40B4-BE49-F238E27FC236}">
                    <a16:creationId xmlns:a16="http://schemas.microsoft.com/office/drawing/2014/main" id="{A5C54FE7-0A91-E84F-956B-6E2C5A03ECC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059" y="2115"/>
                <a:ext cx="91" cy="90"/>
              </a:xfrm>
              <a:prstGeom prst="ellipse">
                <a:avLst/>
              </a:prstGeom>
              <a:solidFill>
                <a:schemeClr val="bg1"/>
              </a:solidFill>
              <a:ln w="9525" algn="ctr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4751" name="Oval 15">
                <a:extLst>
                  <a:ext uri="{FF2B5EF4-FFF2-40B4-BE49-F238E27FC236}">
                    <a16:creationId xmlns:a16="http://schemas.microsoft.com/office/drawing/2014/main" id="{CE7F1518-9BDE-B146-ABAB-7C58F3E1C62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377" y="2115"/>
                <a:ext cx="91" cy="90"/>
              </a:xfrm>
              <a:prstGeom prst="ellipse">
                <a:avLst/>
              </a:prstGeom>
              <a:solidFill>
                <a:schemeClr val="bg1"/>
              </a:solidFill>
              <a:ln w="9525" algn="ctr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4752" name="Oval 16">
                <a:extLst>
                  <a:ext uri="{FF2B5EF4-FFF2-40B4-BE49-F238E27FC236}">
                    <a16:creationId xmlns:a16="http://schemas.microsoft.com/office/drawing/2014/main" id="{67412DB3-5E9E-6644-A194-68CD6566DDE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740" y="2115"/>
                <a:ext cx="91" cy="90"/>
              </a:xfrm>
              <a:prstGeom prst="ellipse">
                <a:avLst/>
              </a:prstGeom>
              <a:solidFill>
                <a:schemeClr val="bg1"/>
              </a:solidFill>
              <a:ln w="9525" algn="ctr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244753" name="Text Box 17">
              <a:extLst>
                <a:ext uri="{FF2B5EF4-FFF2-40B4-BE49-F238E27FC236}">
                  <a16:creationId xmlns:a16="http://schemas.microsoft.com/office/drawing/2014/main" id="{5E550B4D-7947-914D-9FBD-7C0B0B71B8A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379" y="2159"/>
              <a:ext cx="183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nb-NO" sz="1400">
                  <a:solidFill>
                    <a:schemeClr val="folHlink"/>
                  </a:solidFill>
                </a:rPr>
                <a:t>A</a:t>
              </a:r>
            </a:p>
          </p:txBody>
        </p:sp>
        <p:sp>
          <p:nvSpPr>
            <p:cNvPr id="244754" name="Text Box 18">
              <a:extLst>
                <a:ext uri="{FF2B5EF4-FFF2-40B4-BE49-F238E27FC236}">
                  <a16:creationId xmlns:a16="http://schemas.microsoft.com/office/drawing/2014/main" id="{57000AAD-58F0-0949-A821-76D8A439D7D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696" y="2159"/>
              <a:ext cx="182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nb-NO" sz="1400">
                  <a:solidFill>
                    <a:schemeClr val="folHlink"/>
                  </a:solidFill>
                </a:rPr>
                <a:t>B</a:t>
              </a:r>
            </a:p>
          </p:txBody>
        </p:sp>
        <p:sp>
          <p:nvSpPr>
            <p:cNvPr id="244755" name="Text Box 19">
              <a:extLst>
                <a:ext uri="{FF2B5EF4-FFF2-40B4-BE49-F238E27FC236}">
                  <a16:creationId xmlns:a16="http://schemas.microsoft.com/office/drawing/2014/main" id="{B1323C21-D00D-4E4A-A1FA-FBFDEEFEC2C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014" y="2159"/>
              <a:ext cx="183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nb-NO" sz="1400">
                  <a:solidFill>
                    <a:schemeClr val="folHlink"/>
                  </a:solidFill>
                </a:rPr>
                <a:t>C</a:t>
              </a:r>
            </a:p>
          </p:txBody>
        </p:sp>
        <p:sp>
          <p:nvSpPr>
            <p:cNvPr id="244756" name="Text Box 20">
              <a:extLst>
                <a:ext uri="{FF2B5EF4-FFF2-40B4-BE49-F238E27FC236}">
                  <a16:creationId xmlns:a16="http://schemas.microsoft.com/office/drawing/2014/main" id="{06C30D2D-B38E-6847-A60C-C9BE343D2FA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332" y="2159"/>
              <a:ext cx="192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nb-NO" sz="1400">
                  <a:solidFill>
                    <a:schemeClr val="folHlink"/>
                  </a:solidFill>
                </a:rPr>
                <a:t>D</a:t>
              </a:r>
            </a:p>
          </p:txBody>
        </p:sp>
        <p:sp>
          <p:nvSpPr>
            <p:cNvPr id="244757" name="Text Box 21">
              <a:extLst>
                <a:ext uri="{FF2B5EF4-FFF2-40B4-BE49-F238E27FC236}">
                  <a16:creationId xmlns:a16="http://schemas.microsoft.com/office/drawing/2014/main" id="{FDE84183-7F83-9F48-8BBB-352CE87099C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694" y="2159"/>
              <a:ext cx="179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nb-NO" sz="1400">
                  <a:solidFill>
                    <a:schemeClr val="folHlink"/>
                  </a:solidFill>
                </a:rPr>
                <a:t>E</a:t>
              </a:r>
            </a:p>
          </p:txBody>
        </p:sp>
      </p:grpSp>
      <p:sp>
        <p:nvSpPr>
          <p:cNvPr id="244758" name="Line 22">
            <a:extLst>
              <a:ext uri="{FF2B5EF4-FFF2-40B4-BE49-F238E27FC236}">
                <a16:creationId xmlns:a16="http://schemas.microsoft.com/office/drawing/2014/main" id="{F76BC5FD-B587-794A-BD0C-88D1887D15AE}"/>
              </a:ext>
            </a:extLst>
          </p:cNvPr>
          <p:cNvSpPr>
            <a:spLocks noChangeShapeType="1"/>
          </p:cNvSpPr>
          <p:nvPr/>
        </p:nvSpPr>
        <p:spPr bwMode="auto">
          <a:xfrm>
            <a:off x="7021513" y="3717925"/>
            <a:ext cx="36036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4759" name="Line 23">
            <a:extLst>
              <a:ext uri="{FF2B5EF4-FFF2-40B4-BE49-F238E27FC236}">
                <a16:creationId xmlns:a16="http://schemas.microsoft.com/office/drawing/2014/main" id="{4FBEF8A4-DC63-1846-8FE9-F0FD8249A6C3}"/>
              </a:ext>
            </a:extLst>
          </p:cNvPr>
          <p:cNvSpPr>
            <a:spLocks noChangeShapeType="1"/>
          </p:cNvSpPr>
          <p:nvPr/>
        </p:nvSpPr>
        <p:spPr bwMode="auto">
          <a:xfrm>
            <a:off x="7524750" y="3717925"/>
            <a:ext cx="36036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4760" name="Line 24">
            <a:extLst>
              <a:ext uri="{FF2B5EF4-FFF2-40B4-BE49-F238E27FC236}">
                <a16:creationId xmlns:a16="http://schemas.microsoft.com/office/drawing/2014/main" id="{549E69B4-714F-864D-BAE5-6EBF76EB49B0}"/>
              </a:ext>
            </a:extLst>
          </p:cNvPr>
          <p:cNvSpPr>
            <a:spLocks noChangeShapeType="1"/>
          </p:cNvSpPr>
          <p:nvPr/>
        </p:nvSpPr>
        <p:spPr bwMode="auto">
          <a:xfrm>
            <a:off x="8101013" y="3717925"/>
            <a:ext cx="36036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244761" name="Group 25">
            <a:extLst>
              <a:ext uri="{FF2B5EF4-FFF2-40B4-BE49-F238E27FC236}">
                <a16:creationId xmlns:a16="http://schemas.microsoft.com/office/drawing/2014/main" id="{BB0852D6-8102-8D4C-AAF0-003AF7A7A1AE}"/>
              </a:ext>
            </a:extLst>
          </p:cNvPr>
          <p:cNvGrpSpPr>
            <a:grpSpLocks/>
          </p:cNvGrpSpPr>
          <p:nvPr/>
        </p:nvGrpSpPr>
        <p:grpSpPr bwMode="auto">
          <a:xfrm>
            <a:off x="6805613" y="3430588"/>
            <a:ext cx="1865312" cy="304800"/>
            <a:chOff x="3716" y="3612"/>
            <a:chExt cx="1175" cy="192"/>
          </a:xfrm>
        </p:grpSpPr>
        <p:sp>
          <p:nvSpPr>
            <p:cNvPr id="244762" name="Text Box 26">
              <a:extLst>
                <a:ext uri="{FF2B5EF4-FFF2-40B4-BE49-F238E27FC236}">
                  <a16:creationId xmlns:a16="http://schemas.microsoft.com/office/drawing/2014/main" id="{6B1F8B95-8F91-5948-85AD-B451F2D2D8E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716" y="3612"/>
              <a:ext cx="177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nb-NO" sz="1400">
                  <a:solidFill>
                    <a:schemeClr val="folHlink"/>
                  </a:solidFill>
                </a:rPr>
                <a:t>1</a:t>
              </a:r>
            </a:p>
          </p:txBody>
        </p:sp>
        <p:sp>
          <p:nvSpPr>
            <p:cNvPr id="244763" name="Text Box 27">
              <a:extLst>
                <a:ext uri="{FF2B5EF4-FFF2-40B4-BE49-F238E27FC236}">
                  <a16:creationId xmlns:a16="http://schemas.microsoft.com/office/drawing/2014/main" id="{BE4B20F1-EDC2-1E42-B1FF-BF50FFD7CAF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034" y="3612"/>
              <a:ext cx="177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nb-NO" sz="1400">
                  <a:solidFill>
                    <a:schemeClr val="folHlink"/>
                  </a:solidFill>
                </a:rPr>
                <a:t>2</a:t>
              </a:r>
            </a:p>
          </p:txBody>
        </p:sp>
        <p:sp>
          <p:nvSpPr>
            <p:cNvPr id="244764" name="Text Box 28">
              <a:extLst>
                <a:ext uri="{FF2B5EF4-FFF2-40B4-BE49-F238E27FC236}">
                  <a16:creationId xmlns:a16="http://schemas.microsoft.com/office/drawing/2014/main" id="{FB4B2AB9-F664-2040-9808-D09C6360414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352" y="3612"/>
              <a:ext cx="177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nb-NO" sz="1400">
                  <a:solidFill>
                    <a:schemeClr val="folHlink"/>
                  </a:solidFill>
                </a:rPr>
                <a:t>3</a:t>
              </a:r>
            </a:p>
          </p:txBody>
        </p:sp>
        <p:sp>
          <p:nvSpPr>
            <p:cNvPr id="244765" name="Text Box 29">
              <a:extLst>
                <a:ext uri="{FF2B5EF4-FFF2-40B4-BE49-F238E27FC236}">
                  <a16:creationId xmlns:a16="http://schemas.microsoft.com/office/drawing/2014/main" id="{B9DF0CB5-FC5A-6D4D-B7E7-9304498DA9F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714" y="3612"/>
              <a:ext cx="177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nb-NO" sz="1400">
                  <a:solidFill>
                    <a:schemeClr val="folHlink"/>
                  </a:solidFill>
                </a:rPr>
                <a:t>4</a:t>
              </a:r>
            </a:p>
          </p:txBody>
        </p:sp>
      </p:grpSp>
      <p:grpSp>
        <p:nvGrpSpPr>
          <p:cNvPr id="244766" name="Group 30">
            <a:extLst>
              <a:ext uri="{FF2B5EF4-FFF2-40B4-BE49-F238E27FC236}">
                <a16:creationId xmlns:a16="http://schemas.microsoft.com/office/drawing/2014/main" id="{A76DA4EB-F0B1-7548-8CE8-61A83EC3AD15}"/>
              </a:ext>
            </a:extLst>
          </p:cNvPr>
          <p:cNvGrpSpPr>
            <a:grpSpLocks/>
          </p:cNvGrpSpPr>
          <p:nvPr/>
        </p:nvGrpSpPr>
        <p:grpSpPr bwMode="auto">
          <a:xfrm>
            <a:off x="6589713" y="3141663"/>
            <a:ext cx="215900" cy="433387"/>
            <a:chOff x="3923" y="1978"/>
            <a:chExt cx="136" cy="227"/>
          </a:xfrm>
        </p:grpSpPr>
        <p:sp>
          <p:nvSpPr>
            <p:cNvPr id="244767" name="Line 31">
              <a:extLst>
                <a:ext uri="{FF2B5EF4-FFF2-40B4-BE49-F238E27FC236}">
                  <a16:creationId xmlns:a16="http://schemas.microsoft.com/office/drawing/2014/main" id="{BF4E2486-18B8-7640-86B0-1C2CCF483F4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923" y="1978"/>
              <a:ext cx="136" cy="227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4768" name="Line 32">
              <a:extLst>
                <a:ext uri="{FF2B5EF4-FFF2-40B4-BE49-F238E27FC236}">
                  <a16:creationId xmlns:a16="http://schemas.microsoft.com/office/drawing/2014/main" id="{60E797E8-E2A3-6143-9058-B60C008AEDDA}"/>
                </a:ext>
              </a:extLst>
            </p:cNvPr>
            <p:cNvSpPr>
              <a:spLocks noChangeShapeType="1"/>
            </p:cNvSpPr>
            <p:nvPr/>
          </p:nvSpPr>
          <p:spPr bwMode="auto">
            <a:xfrm rot="5400000">
              <a:off x="3878" y="2024"/>
              <a:ext cx="226" cy="136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244769" name="Group 33">
            <a:extLst>
              <a:ext uri="{FF2B5EF4-FFF2-40B4-BE49-F238E27FC236}">
                <a16:creationId xmlns:a16="http://schemas.microsoft.com/office/drawing/2014/main" id="{0C010FE1-07D7-E341-86D6-6A75A3CDD9F2}"/>
              </a:ext>
            </a:extLst>
          </p:cNvPr>
          <p:cNvGrpSpPr>
            <a:grpSpLocks/>
          </p:cNvGrpSpPr>
          <p:nvPr/>
        </p:nvGrpSpPr>
        <p:grpSpPr bwMode="auto">
          <a:xfrm>
            <a:off x="6773863" y="3789363"/>
            <a:ext cx="1897062" cy="304800"/>
            <a:chOff x="3696" y="3612"/>
            <a:chExt cx="1195" cy="192"/>
          </a:xfrm>
        </p:grpSpPr>
        <p:sp>
          <p:nvSpPr>
            <p:cNvPr id="244770" name="Text Box 34">
              <a:extLst>
                <a:ext uri="{FF2B5EF4-FFF2-40B4-BE49-F238E27FC236}">
                  <a16:creationId xmlns:a16="http://schemas.microsoft.com/office/drawing/2014/main" id="{3A0F243E-ED7B-734C-972C-9C3B681C7DF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696" y="3612"/>
              <a:ext cx="218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nb-NO" sz="1400">
                  <a:solidFill>
                    <a:schemeClr val="folHlink"/>
                  </a:solidFill>
                </a:rPr>
                <a:t>∞</a:t>
              </a:r>
            </a:p>
          </p:txBody>
        </p:sp>
        <p:sp>
          <p:nvSpPr>
            <p:cNvPr id="244771" name="Text Box 35">
              <a:extLst>
                <a:ext uri="{FF2B5EF4-FFF2-40B4-BE49-F238E27FC236}">
                  <a16:creationId xmlns:a16="http://schemas.microsoft.com/office/drawing/2014/main" id="{D9B7E96D-3040-4B48-9396-3A9E7DA7E11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034" y="3612"/>
              <a:ext cx="177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nb-NO" sz="1400">
                  <a:solidFill>
                    <a:schemeClr val="folHlink"/>
                  </a:solidFill>
                </a:rPr>
                <a:t>2</a:t>
              </a:r>
            </a:p>
          </p:txBody>
        </p:sp>
        <p:sp>
          <p:nvSpPr>
            <p:cNvPr id="244772" name="Text Box 36">
              <a:extLst>
                <a:ext uri="{FF2B5EF4-FFF2-40B4-BE49-F238E27FC236}">
                  <a16:creationId xmlns:a16="http://schemas.microsoft.com/office/drawing/2014/main" id="{AF9B5CD8-B70C-4A4D-BA22-F61FA2F37BB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352" y="3612"/>
              <a:ext cx="177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nb-NO" sz="1400">
                  <a:solidFill>
                    <a:schemeClr val="folHlink"/>
                  </a:solidFill>
                </a:rPr>
                <a:t>3</a:t>
              </a:r>
            </a:p>
          </p:txBody>
        </p:sp>
        <p:sp>
          <p:nvSpPr>
            <p:cNvPr id="244773" name="Text Box 37">
              <a:extLst>
                <a:ext uri="{FF2B5EF4-FFF2-40B4-BE49-F238E27FC236}">
                  <a16:creationId xmlns:a16="http://schemas.microsoft.com/office/drawing/2014/main" id="{C50C9636-C9FE-584A-8399-22A697D0DEA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714" y="3612"/>
              <a:ext cx="177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nb-NO" sz="1400">
                  <a:solidFill>
                    <a:schemeClr val="folHlink"/>
                  </a:solidFill>
                </a:rPr>
                <a:t>4</a:t>
              </a:r>
            </a:p>
          </p:txBody>
        </p:sp>
      </p:grpSp>
      <p:sp>
        <p:nvSpPr>
          <p:cNvPr id="244774" name="Line 38">
            <a:extLst>
              <a:ext uri="{FF2B5EF4-FFF2-40B4-BE49-F238E27FC236}">
                <a16:creationId xmlns:a16="http://schemas.microsoft.com/office/drawing/2014/main" id="{5FF2676E-F059-424E-BB0B-7D7FC167A97D}"/>
              </a:ext>
            </a:extLst>
          </p:cNvPr>
          <p:cNvSpPr>
            <a:spLocks noChangeShapeType="1"/>
          </p:cNvSpPr>
          <p:nvPr/>
        </p:nvSpPr>
        <p:spPr bwMode="auto">
          <a:xfrm>
            <a:off x="7021513" y="4078288"/>
            <a:ext cx="36036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4775" name="Line 39">
            <a:extLst>
              <a:ext uri="{FF2B5EF4-FFF2-40B4-BE49-F238E27FC236}">
                <a16:creationId xmlns:a16="http://schemas.microsoft.com/office/drawing/2014/main" id="{4910C583-E292-F149-980E-AB25A06693F2}"/>
              </a:ext>
            </a:extLst>
          </p:cNvPr>
          <p:cNvSpPr>
            <a:spLocks noChangeShapeType="1"/>
          </p:cNvSpPr>
          <p:nvPr/>
        </p:nvSpPr>
        <p:spPr bwMode="auto">
          <a:xfrm>
            <a:off x="7524750" y="4078288"/>
            <a:ext cx="36036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4776" name="Line 40">
            <a:extLst>
              <a:ext uri="{FF2B5EF4-FFF2-40B4-BE49-F238E27FC236}">
                <a16:creationId xmlns:a16="http://schemas.microsoft.com/office/drawing/2014/main" id="{91178563-608D-3247-B6A1-C4C178711DE6}"/>
              </a:ext>
            </a:extLst>
          </p:cNvPr>
          <p:cNvSpPr>
            <a:spLocks noChangeShapeType="1"/>
          </p:cNvSpPr>
          <p:nvPr/>
        </p:nvSpPr>
        <p:spPr bwMode="auto">
          <a:xfrm>
            <a:off x="8101013" y="4078288"/>
            <a:ext cx="36036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244777" name="Group 41">
            <a:extLst>
              <a:ext uri="{FF2B5EF4-FFF2-40B4-BE49-F238E27FC236}">
                <a16:creationId xmlns:a16="http://schemas.microsoft.com/office/drawing/2014/main" id="{8F3B5C80-1414-354A-9A1F-3FB1F96D5F7F}"/>
              </a:ext>
            </a:extLst>
          </p:cNvPr>
          <p:cNvGrpSpPr>
            <a:grpSpLocks/>
          </p:cNvGrpSpPr>
          <p:nvPr/>
        </p:nvGrpSpPr>
        <p:grpSpPr bwMode="auto">
          <a:xfrm>
            <a:off x="6772275" y="4149725"/>
            <a:ext cx="1898650" cy="304800"/>
            <a:chOff x="3695" y="3612"/>
            <a:chExt cx="1196" cy="192"/>
          </a:xfrm>
        </p:grpSpPr>
        <p:sp>
          <p:nvSpPr>
            <p:cNvPr id="244778" name="Text Box 42">
              <a:extLst>
                <a:ext uri="{FF2B5EF4-FFF2-40B4-BE49-F238E27FC236}">
                  <a16:creationId xmlns:a16="http://schemas.microsoft.com/office/drawing/2014/main" id="{CD24A169-EFA5-F149-92B5-6E66E7F3DE6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695" y="3612"/>
              <a:ext cx="218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nb-NO" sz="1400">
                  <a:solidFill>
                    <a:schemeClr val="folHlink"/>
                  </a:solidFill>
                </a:rPr>
                <a:t>∞</a:t>
              </a:r>
            </a:p>
          </p:txBody>
        </p:sp>
        <p:sp>
          <p:nvSpPr>
            <p:cNvPr id="244779" name="Text Box 43">
              <a:extLst>
                <a:ext uri="{FF2B5EF4-FFF2-40B4-BE49-F238E27FC236}">
                  <a16:creationId xmlns:a16="http://schemas.microsoft.com/office/drawing/2014/main" id="{ED96FE96-941B-0A4D-9DFD-BA6B0BF4E1E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013" y="3612"/>
              <a:ext cx="218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nb-NO" sz="1400">
                  <a:solidFill>
                    <a:schemeClr val="folHlink"/>
                  </a:solidFill>
                </a:rPr>
                <a:t>∞</a:t>
              </a:r>
            </a:p>
          </p:txBody>
        </p:sp>
        <p:sp>
          <p:nvSpPr>
            <p:cNvPr id="244780" name="Text Box 44">
              <a:extLst>
                <a:ext uri="{FF2B5EF4-FFF2-40B4-BE49-F238E27FC236}">
                  <a16:creationId xmlns:a16="http://schemas.microsoft.com/office/drawing/2014/main" id="{6822005F-7155-A949-8A31-1E93F93104F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352" y="3612"/>
              <a:ext cx="177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nb-NO" sz="1400">
                  <a:solidFill>
                    <a:schemeClr val="folHlink"/>
                  </a:solidFill>
                </a:rPr>
                <a:t>3</a:t>
              </a:r>
            </a:p>
          </p:txBody>
        </p:sp>
        <p:sp>
          <p:nvSpPr>
            <p:cNvPr id="244781" name="Text Box 45">
              <a:extLst>
                <a:ext uri="{FF2B5EF4-FFF2-40B4-BE49-F238E27FC236}">
                  <a16:creationId xmlns:a16="http://schemas.microsoft.com/office/drawing/2014/main" id="{B1E2A70C-B575-F74D-B031-5EBE2326B13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714" y="3612"/>
              <a:ext cx="177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nb-NO" sz="1400">
                  <a:solidFill>
                    <a:schemeClr val="folHlink"/>
                  </a:solidFill>
                </a:rPr>
                <a:t>4</a:t>
              </a:r>
            </a:p>
          </p:txBody>
        </p:sp>
      </p:grpSp>
      <p:sp>
        <p:nvSpPr>
          <p:cNvPr id="244782" name="Line 46">
            <a:extLst>
              <a:ext uri="{FF2B5EF4-FFF2-40B4-BE49-F238E27FC236}">
                <a16:creationId xmlns:a16="http://schemas.microsoft.com/office/drawing/2014/main" id="{35DCDAB2-5B2C-C845-BEB0-6B533E30372E}"/>
              </a:ext>
            </a:extLst>
          </p:cNvPr>
          <p:cNvSpPr>
            <a:spLocks noChangeShapeType="1"/>
          </p:cNvSpPr>
          <p:nvPr/>
        </p:nvSpPr>
        <p:spPr bwMode="auto">
          <a:xfrm>
            <a:off x="7021513" y="4438650"/>
            <a:ext cx="36036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4783" name="Line 47">
            <a:extLst>
              <a:ext uri="{FF2B5EF4-FFF2-40B4-BE49-F238E27FC236}">
                <a16:creationId xmlns:a16="http://schemas.microsoft.com/office/drawing/2014/main" id="{8C53C1E2-9F00-5444-B7BC-EAB46B710AB1}"/>
              </a:ext>
            </a:extLst>
          </p:cNvPr>
          <p:cNvSpPr>
            <a:spLocks noChangeShapeType="1"/>
          </p:cNvSpPr>
          <p:nvPr/>
        </p:nvSpPr>
        <p:spPr bwMode="auto">
          <a:xfrm>
            <a:off x="7524750" y="4438650"/>
            <a:ext cx="36036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4784" name="Line 48">
            <a:extLst>
              <a:ext uri="{FF2B5EF4-FFF2-40B4-BE49-F238E27FC236}">
                <a16:creationId xmlns:a16="http://schemas.microsoft.com/office/drawing/2014/main" id="{CFBE5A8C-13A9-AB4F-B118-D583DFA166D6}"/>
              </a:ext>
            </a:extLst>
          </p:cNvPr>
          <p:cNvSpPr>
            <a:spLocks noChangeShapeType="1"/>
          </p:cNvSpPr>
          <p:nvPr/>
        </p:nvSpPr>
        <p:spPr bwMode="auto">
          <a:xfrm>
            <a:off x="8101013" y="4438650"/>
            <a:ext cx="36036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244785" name="Group 49">
            <a:extLst>
              <a:ext uri="{FF2B5EF4-FFF2-40B4-BE49-F238E27FC236}">
                <a16:creationId xmlns:a16="http://schemas.microsoft.com/office/drawing/2014/main" id="{A8F2BA84-C93C-9A4B-9817-5EEA97A3670A}"/>
              </a:ext>
            </a:extLst>
          </p:cNvPr>
          <p:cNvGrpSpPr>
            <a:grpSpLocks/>
          </p:cNvGrpSpPr>
          <p:nvPr/>
        </p:nvGrpSpPr>
        <p:grpSpPr bwMode="auto">
          <a:xfrm>
            <a:off x="6772275" y="4510088"/>
            <a:ext cx="1898650" cy="304800"/>
            <a:chOff x="3695" y="3612"/>
            <a:chExt cx="1196" cy="192"/>
          </a:xfrm>
        </p:grpSpPr>
        <p:sp>
          <p:nvSpPr>
            <p:cNvPr id="244786" name="Text Box 50">
              <a:extLst>
                <a:ext uri="{FF2B5EF4-FFF2-40B4-BE49-F238E27FC236}">
                  <a16:creationId xmlns:a16="http://schemas.microsoft.com/office/drawing/2014/main" id="{3398BF20-863F-484A-9BCB-B7D63988F1B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695" y="3612"/>
              <a:ext cx="218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nb-NO" sz="1400">
                  <a:solidFill>
                    <a:schemeClr val="folHlink"/>
                  </a:solidFill>
                </a:rPr>
                <a:t>∞</a:t>
              </a:r>
            </a:p>
          </p:txBody>
        </p:sp>
        <p:sp>
          <p:nvSpPr>
            <p:cNvPr id="244787" name="Text Box 51">
              <a:extLst>
                <a:ext uri="{FF2B5EF4-FFF2-40B4-BE49-F238E27FC236}">
                  <a16:creationId xmlns:a16="http://schemas.microsoft.com/office/drawing/2014/main" id="{D463CDB0-22D1-484A-A58B-083D392F8AF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013" y="3612"/>
              <a:ext cx="218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nb-NO" sz="1400">
                  <a:solidFill>
                    <a:schemeClr val="folHlink"/>
                  </a:solidFill>
                </a:rPr>
                <a:t>∞</a:t>
              </a:r>
            </a:p>
          </p:txBody>
        </p:sp>
        <p:sp>
          <p:nvSpPr>
            <p:cNvPr id="244788" name="Text Box 52">
              <a:extLst>
                <a:ext uri="{FF2B5EF4-FFF2-40B4-BE49-F238E27FC236}">
                  <a16:creationId xmlns:a16="http://schemas.microsoft.com/office/drawing/2014/main" id="{5268EA1E-635E-7E40-A16D-77CF0BBE36A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331" y="3612"/>
              <a:ext cx="218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nb-NO" sz="1400">
                  <a:solidFill>
                    <a:schemeClr val="folHlink"/>
                  </a:solidFill>
                </a:rPr>
                <a:t>∞</a:t>
              </a:r>
            </a:p>
          </p:txBody>
        </p:sp>
        <p:sp>
          <p:nvSpPr>
            <p:cNvPr id="244789" name="Text Box 53">
              <a:extLst>
                <a:ext uri="{FF2B5EF4-FFF2-40B4-BE49-F238E27FC236}">
                  <a16:creationId xmlns:a16="http://schemas.microsoft.com/office/drawing/2014/main" id="{6022C706-13D9-3B4C-8043-51EFDE61D68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714" y="3612"/>
              <a:ext cx="177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nb-NO" sz="1400">
                  <a:solidFill>
                    <a:schemeClr val="folHlink"/>
                  </a:solidFill>
                </a:rPr>
                <a:t>4</a:t>
              </a:r>
            </a:p>
          </p:txBody>
        </p:sp>
      </p:grpSp>
      <p:sp>
        <p:nvSpPr>
          <p:cNvPr id="244790" name="Line 54">
            <a:extLst>
              <a:ext uri="{FF2B5EF4-FFF2-40B4-BE49-F238E27FC236}">
                <a16:creationId xmlns:a16="http://schemas.microsoft.com/office/drawing/2014/main" id="{AF5031CE-DE5F-B041-A060-4B3265A29B39}"/>
              </a:ext>
            </a:extLst>
          </p:cNvPr>
          <p:cNvSpPr>
            <a:spLocks noChangeShapeType="1"/>
          </p:cNvSpPr>
          <p:nvPr/>
        </p:nvSpPr>
        <p:spPr bwMode="auto">
          <a:xfrm>
            <a:off x="7021513" y="4797425"/>
            <a:ext cx="36036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4791" name="Line 55">
            <a:extLst>
              <a:ext uri="{FF2B5EF4-FFF2-40B4-BE49-F238E27FC236}">
                <a16:creationId xmlns:a16="http://schemas.microsoft.com/office/drawing/2014/main" id="{24693D3C-86E9-964C-BDD9-6D641D159F92}"/>
              </a:ext>
            </a:extLst>
          </p:cNvPr>
          <p:cNvSpPr>
            <a:spLocks noChangeShapeType="1"/>
          </p:cNvSpPr>
          <p:nvPr/>
        </p:nvSpPr>
        <p:spPr bwMode="auto">
          <a:xfrm>
            <a:off x="7524750" y="4797425"/>
            <a:ext cx="36036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4792" name="Line 56">
            <a:extLst>
              <a:ext uri="{FF2B5EF4-FFF2-40B4-BE49-F238E27FC236}">
                <a16:creationId xmlns:a16="http://schemas.microsoft.com/office/drawing/2014/main" id="{417F64E1-D2D9-484F-A531-5A6213D6200E}"/>
              </a:ext>
            </a:extLst>
          </p:cNvPr>
          <p:cNvSpPr>
            <a:spLocks noChangeShapeType="1"/>
          </p:cNvSpPr>
          <p:nvPr/>
        </p:nvSpPr>
        <p:spPr bwMode="auto">
          <a:xfrm>
            <a:off x="8101013" y="4797425"/>
            <a:ext cx="36036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244793" name="Group 57">
            <a:extLst>
              <a:ext uri="{FF2B5EF4-FFF2-40B4-BE49-F238E27FC236}">
                <a16:creationId xmlns:a16="http://schemas.microsoft.com/office/drawing/2014/main" id="{F31768BE-315F-3C43-A419-3DBB0D409771}"/>
              </a:ext>
            </a:extLst>
          </p:cNvPr>
          <p:cNvGrpSpPr>
            <a:grpSpLocks/>
          </p:cNvGrpSpPr>
          <p:nvPr/>
        </p:nvGrpSpPr>
        <p:grpSpPr bwMode="auto">
          <a:xfrm>
            <a:off x="6772275" y="4868863"/>
            <a:ext cx="1930400" cy="304800"/>
            <a:chOff x="3695" y="3612"/>
            <a:chExt cx="1216" cy="192"/>
          </a:xfrm>
        </p:grpSpPr>
        <p:sp>
          <p:nvSpPr>
            <p:cNvPr id="244794" name="Text Box 58">
              <a:extLst>
                <a:ext uri="{FF2B5EF4-FFF2-40B4-BE49-F238E27FC236}">
                  <a16:creationId xmlns:a16="http://schemas.microsoft.com/office/drawing/2014/main" id="{52F972D7-4739-AC4A-8C64-401EEAE0939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695" y="3612"/>
              <a:ext cx="218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nb-NO" sz="1400">
                  <a:solidFill>
                    <a:schemeClr val="folHlink"/>
                  </a:solidFill>
                </a:rPr>
                <a:t>∞</a:t>
              </a:r>
            </a:p>
          </p:txBody>
        </p:sp>
        <p:sp>
          <p:nvSpPr>
            <p:cNvPr id="244795" name="Text Box 59">
              <a:extLst>
                <a:ext uri="{FF2B5EF4-FFF2-40B4-BE49-F238E27FC236}">
                  <a16:creationId xmlns:a16="http://schemas.microsoft.com/office/drawing/2014/main" id="{11E04359-C4E5-2244-97E1-693224665D7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013" y="3612"/>
              <a:ext cx="218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nb-NO" sz="1400">
                  <a:solidFill>
                    <a:schemeClr val="folHlink"/>
                  </a:solidFill>
                </a:rPr>
                <a:t>∞</a:t>
              </a:r>
            </a:p>
          </p:txBody>
        </p:sp>
        <p:sp>
          <p:nvSpPr>
            <p:cNvPr id="244796" name="Text Box 60">
              <a:extLst>
                <a:ext uri="{FF2B5EF4-FFF2-40B4-BE49-F238E27FC236}">
                  <a16:creationId xmlns:a16="http://schemas.microsoft.com/office/drawing/2014/main" id="{DF0F56AA-A6A9-F34A-9C7C-324FCE3749D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331" y="3612"/>
              <a:ext cx="218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nb-NO" sz="1400">
                  <a:solidFill>
                    <a:schemeClr val="folHlink"/>
                  </a:solidFill>
                </a:rPr>
                <a:t>∞</a:t>
              </a:r>
            </a:p>
          </p:txBody>
        </p:sp>
        <p:sp>
          <p:nvSpPr>
            <p:cNvPr id="244797" name="Text Box 61">
              <a:extLst>
                <a:ext uri="{FF2B5EF4-FFF2-40B4-BE49-F238E27FC236}">
                  <a16:creationId xmlns:a16="http://schemas.microsoft.com/office/drawing/2014/main" id="{E75C4EC3-8706-EA4F-8E5E-371414E7507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693" y="3612"/>
              <a:ext cx="218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nb-NO" sz="1400">
                  <a:solidFill>
                    <a:schemeClr val="folHlink"/>
                  </a:solidFill>
                </a:rPr>
                <a:t>∞</a:t>
              </a:r>
            </a:p>
          </p:txBody>
        </p:sp>
      </p:grpSp>
      <p:sp>
        <p:nvSpPr>
          <p:cNvPr id="244798" name="Line 62">
            <a:extLst>
              <a:ext uri="{FF2B5EF4-FFF2-40B4-BE49-F238E27FC236}">
                <a16:creationId xmlns:a16="http://schemas.microsoft.com/office/drawing/2014/main" id="{23AF94DE-12CE-5041-ACF8-471DB8421B42}"/>
              </a:ext>
            </a:extLst>
          </p:cNvPr>
          <p:cNvSpPr>
            <a:spLocks noChangeShapeType="1"/>
          </p:cNvSpPr>
          <p:nvPr/>
        </p:nvSpPr>
        <p:spPr bwMode="auto">
          <a:xfrm>
            <a:off x="7021513" y="5157788"/>
            <a:ext cx="36036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4799" name="Line 63">
            <a:extLst>
              <a:ext uri="{FF2B5EF4-FFF2-40B4-BE49-F238E27FC236}">
                <a16:creationId xmlns:a16="http://schemas.microsoft.com/office/drawing/2014/main" id="{B2F025FC-A59F-FB41-BAFD-760731673753}"/>
              </a:ext>
            </a:extLst>
          </p:cNvPr>
          <p:cNvSpPr>
            <a:spLocks noChangeShapeType="1"/>
          </p:cNvSpPr>
          <p:nvPr/>
        </p:nvSpPr>
        <p:spPr bwMode="auto">
          <a:xfrm>
            <a:off x="7524750" y="5157788"/>
            <a:ext cx="36036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4800" name="Line 64">
            <a:extLst>
              <a:ext uri="{FF2B5EF4-FFF2-40B4-BE49-F238E27FC236}">
                <a16:creationId xmlns:a16="http://schemas.microsoft.com/office/drawing/2014/main" id="{46D6D30F-0229-D74F-8ACE-3D3967DB4A76}"/>
              </a:ext>
            </a:extLst>
          </p:cNvPr>
          <p:cNvSpPr>
            <a:spLocks noChangeShapeType="1"/>
          </p:cNvSpPr>
          <p:nvPr/>
        </p:nvSpPr>
        <p:spPr bwMode="auto">
          <a:xfrm>
            <a:off x="8101013" y="5157788"/>
            <a:ext cx="36036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244822" name="Group 86">
            <a:extLst>
              <a:ext uri="{FF2B5EF4-FFF2-40B4-BE49-F238E27FC236}">
                <a16:creationId xmlns:a16="http://schemas.microsoft.com/office/drawing/2014/main" id="{AAE2F394-7F5E-324E-B128-2D0418216E03}"/>
              </a:ext>
            </a:extLst>
          </p:cNvPr>
          <p:cNvGrpSpPr>
            <a:grpSpLocks/>
          </p:cNvGrpSpPr>
          <p:nvPr/>
        </p:nvGrpSpPr>
        <p:grpSpPr bwMode="auto">
          <a:xfrm>
            <a:off x="5651500" y="5157788"/>
            <a:ext cx="1673225" cy="1239837"/>
            <a:chOff x="3560" y="3249"/>
            <a:chExt cx="1054" cy="781"/>
          </a:xfrm>
        </p:grpSpPr>
        <p:grpSp>
          <p:nvGrpSpPr>
            <p:cNvPr id="244818" name="Group 82">
              <a:extLst>
                <a:ext uri="{FF2B5EF4-FFF2-40B4-BE49-F238E27FC236}">
                  <a16:creationId xmlns:a16="http://schemas.microsoft.com/office/drawing/2014/main" id="{DCB30B53-B841-2948-8D29-780A8DE755E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651" y="3430"/>
              <a:ext cx="862" cy="408"/>
              <a:chOff x="3651" y="3430"/>
              <a:chExt cx="862" cy="408"/>
            </a:xfrm>
          </p:grpSpPr>
          <p:sp>
            <p:nvSpPr>
              <p:cNvPr id="244814" name="Line 78">
                <a:extLst>
                  <a:ext uri="{FF2B5EF4-FFF2-40B4-BE49-F238E27FC236}">
                    <a16:creationId xmlns:a16="http://schemas.microsoft.com/office/drawing/2014/main" id="{58CC210D-740D-D247-84FB-D3071EE382F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651" y="3430"/>
                <a:ext cx="0" cy="40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4815" name="Line 79">
                <a:extLst>
                  <a:ext uri="{FF2B5EF4-FFF2-40B4-BE49-F238E27FC236}">
                    <a16:creationId xmlns:a16="http://schemas.microsoft.com/office/drawing/2014/main" id="{B023E15D-B001-4643-BDBB-8C3E5B952AE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651" y="3657"/>
                <a:ext cx="408" cy="18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4816" name="Line 80">
                <a:extLst>
                  <a:ext uri="{FF2B5EF4-FFF2-40B4-BE49-F238E27FC236}">
                    <a16:creationId xmlns:a16="http://schemas.microsoft.com/office/drawing/2014/main" id="{FE79934B-B70A-FF49-879A-9C180CBC707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3651" y="3430"/>
                <a:ext cx="408" cy="227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4817" name="Line 81">
                <a:extLst>
                  <a:ext uri="{FF2B5EF4-FFF2-40B4-BE49-F238E27FC236}">
                    <a16:creationId xmlns:a16="http://schemas.microsoft.com/office/drawing/2014/main" id="{16104D8B-533C-C14C-A4C3-2D0634A3BFA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059" y="3657"/>
                <a:ext cx="45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244804" name="Oval 68">
              <a:extLst>
                <a:ext uri="{FF2B5EF4-FFF2-40B4-BE49-F238E27FC236}">
                  <a16:creationId xmlns:a16="http://schemas.microsoft.com/office/drawing/2014/main" id="{92C2569F-9CE1-5A42-8236-50BE9D1D513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06" y="3793"/>
              <a:ext cx="91" cy="90"/>
            </a:xfrm>
            <a:prstGeom prst="ellipse">
              <a:avLst/>
            </a:prstGeom>
            <a:solidFill>
              <a:schemeClr val="bg1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4805" name="Oval 69">
              <a:extLst>
                <a:ext uri="{FF2B5EF4-FFF2-40B4-BE49-F238E27FC236}">
                  <a16:creationId xmlns:a16="http://schemas.microsoft.com/office/drawing/2014/main" id="{B652DF15-5097-CB4F-9DED-2010698DCC5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06" y="3385"/>
              <a:ext cx="91" cy="90"/>
            </a:xfrm>
            <a:prstGeom prst="ellipse">
              <a:avLst/>
            </a:prstGeom>
            <a:solidFill>
              <a:schemeClr val="bg1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4806" name="Oval 70">
              <a:extLst>
                <a:ext uri="{FF2B5EF4-FFF2-40B4-BE49-F238E27FC236}">
                  <a16:creationId xmlns:a16="http://schemas.microsoft.com/office/drawing/2014/main" id="{57BA4EDD-AA7D-AE4C-940C-906F14DB0DD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14" y="3612"/>
              <a:ext cx="91" cy="90"/>
            </a:xfrm>
            <a:prstGeom prst="ellipse">
              <a:avLst/>
            </a:prstGeom>
            <a:solidFill>
              <a:schemeClr val="bg1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4807" name="Oval 71">
              <a:extLst>
                <a:ext uri="{FF2B5EF4-FFF2-40B4-BE49-F238E27FC236}">
                  <a16:creationId xmlns:a16="http://schemas.microsoft.com/office/drawing/2014/main" id="{7DAB00A9-8200-724B-9A84-9CB3F101F4F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68" y="3612"/>
              <a:ext cx="91" cy="90"/>
            </a:xfrm>
            <a:prstGeom prst="ellipse">
              <a:avLst/>
            </a:prstGeom>
            <a:solidFill>
              <a:schemeClr val="bg1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4809" name="Text Box 73">
              <a:extLst>
                <a:ext uri="{FF2B5EF4-FFF2-40B4-BE49-F238E27FC236}">
                  <a16:creationId xmlns:a16="http://schemas.microsoft.com/office/drawing/2014/main" id="{D793E6DE-99AB-C54E-9340-6EFAF5C6025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560" y="3249"/>
              <a:ext cx="183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nb-NO" sz="1400">
                  <a:solidFill>
                    <a:schemeClr val="folHlink"/>
                  </a:solidFill>
                </a:rPr>
                <a:t>A</a:t>
              </a:r>
            </a:p>
          </p:txBody>
        </p:sp>
        <p:sp>
          <p:nvSpPr>
            <p:cNvPr id="244810" name="Text Box 74">
              <a:extLst>
                <a:ext uri="{FF2B5EF4-FFF2-40B4-BE49-F238E27FC236}">
                  <a16:creationId xmlns:a16="http://schemas.microsoft.com/office/drawing/2014/main" id="{E87BD842-4B05-374D-BF36-1CA0FBEA013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560" y="3838"/>
              <a:ext cx="182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nb-NO" sz="1400">
                  <a:solidFill>
                    <a:schemeClr val="folHlink"/>
                  </a:solidFill>
                </a:rPr>
                <a:t>B</a:t>
              </a:r>
            </a:p>
          </p:txBody>
        </p:sp>
        <p:sp>
          <p:nvSpPr>
            <p:cNvPr id="244811" name="Text Box 75">
              <a:extLst>
                <a:ext uri="{FF2B5EF4-FFF2-40B4-BE49-F238E27FC236}">
                  <a16:creationId xmlns:a16="http://schemas.microsoft.com/office/drawing/2014/main" id="{F6FDCD36-DAB0-8346-B9C1-5A6B349D41D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969" y="3657"/>
              <a:ext cx="183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nb-NO" sz="1400">
                  <a:solidFill>
                    <a:schemeClr val="folHlink"/>
                  </a:solidFill>
                </a:rPr>
                <a:t>C</a:t>
              </a:r>
            </a:p>
          </p:txBody>
        </p:sp>
        <p:sp>
          <p:nvSpPr>
            <p:cNvPr id="244812" name="Text Box 76">
              <a:extLst>
                <a:ext uri="{FF2B5EF4-FFF2-40B4-BE49-F238E27FC236}">
                  <a16:creationId xmlns:a16="http://schemas.microsoft.com/office/drawing/2014/main" id="{1F190354-428D-1B46-8235-2CEB6122F21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422" y="3657"/>
              <a:ext cx="192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nb-NO" sz="1400">
                  <a:solidFill>
                    <a:schemeClr val="folHlink"/>
                  </a:solidFill>
                </a:rPr>
                <a:t>D</a:t>
              </a:r>
            </a:p>
          </p:txBody>
        </p:sp>
      </p:grpSp>
      <p:grpSp>
        <p:nvGrpSpPr>
          <p:cNvPr id="244819" name="Group 83">
            <a:extLst>
              <a:ext uri="{FF2B5EF4-FFF2-40B4-BE49-F238E27FC236}">
                <a16:creationId xmlns:a16="http://schemas.microsoft.com/office/drawing/2014/main" id="{94D6033F-EFD5-F547-AA37-1D5A247064B1}"/>
              </a:ext>
            </a:extLst>
          </p:cNvPr>
          <p:cNvGrpSpPr>
            <a:grpSpLocks/>
          </p:cNvGrpSpPr>
          <p:nvPr/>
        </p:nvGrpSpPr>
        <p:grpSpPr bwMode="auto">
          <a:xfrm>
            <a:off x="6300788" y="5589588"/>
            <a:ext cx="287337" cy="433387"/>
            <a:chOff x="3923" y="1978"/>
            <a:chExt cx="136" cy="227"/>
          </a:xfrm>
        </p:grpSpPr>
        <p:sp>
          <p:nvSpPr>
            <p:cNvPr id="244820" name="Line 84">
              <a:extLst>
                <a:ext uri="{FF2B5EF4-FFF2-40B4-BE49-F238E27FC236}">
                  <a16:creationId xmlns:a16="http://schemas.microsoft.com/office/drawing/2014/main" id="{E46BC70A-C79F-8C47-9A03-062BC881EC0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923" y="1978"/>
              <a:ext cx="136" cy="227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4821" name="Line 85">
              <a:extLst>
                <a:ext uri="{FF2B5EF4-FFF2-40B4-BE49-F238E27FC236}">
                  <a16:creationId xmlns:a16="http://schemas.microsoft.com/office/drawing/2014/main" id="{FF0CF81F-5A85-E24F-B57C-E3550892E82C}"/>
                </a:ext>
              </a:extLst>
            </p:cNvPr>
            <p:cNvSpPr>
              <a:spLocks noChangeShapeType="1"/>
            </p:cNvSpPr>
            <p:nvPr/>
          </p:nvSpPr>
          <p:spPr bwMode="auto">
            <a:xfrm rot="5400000">
              <a:off x="3878" y="2024"/>
              <a:ext cx="226" cy="136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6876957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7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7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7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7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74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7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7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7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7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7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7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7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7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7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7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7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7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7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7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7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7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7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7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8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74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8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 nodeType="clickPar">
                      <p:stCondLst>
                        <p:cond delay="indefinite"/>
                      </p:stCondLst>
                      <p:childTnLst>
                        <p:par>
                          <p:cTn id="7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74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8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74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74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74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8D6205DF-6873-1A4C-BD62-A3BB9B52A6BD}"/>
              </a:ext>
            </a:extLst>
          </p:cNvPr>
          <p:cNvGrpSpPr/>
          <p:nvPr/>
        </p:nvGrpSpPr>
        <p:grpSpPr>
          <a:xfrm>
            <a:off x="2175721" y="3320539"/>
            <a:ext cx="3140862" cy="1923922"/>
            <a:chOff x="3066059" y="3320539"/>
            <a:chExt cx="3140862" cy="1923922"/>
          </a:xfrm>
        </p:grpSpPr>
        <p:sp>
          <p:nvSpPr>
            <p:cNvPr id="53" name="Oval 52">
              <a:extLst>
                <a:ext uri="{FF2B5EF4-FFF2-40B4-BE49-F238E27FC236}">
                  <a16:creationId xmlns:a16="http://schemas.microsoft.com/office/drawing/2014/main" id="{E5AB8FB6-04A9-534B-B9EF-2292A475E59F}"/>
                </a:ext>
              </a:extLst>
            </p:cNvPr>
            <p:cNvSpPr/>
            <p:nvPr/>
          </p:nvSpPr>
          <p:spPr bwMode="auto">
            <a:xfrm>
              <a:off x="3066059" y="3320539"/>
              <a:ext cx="3140862" cy="1923922"/>
            </a:xfrm>
            <a:prstGeom prst="ellipse">
              <a:avLst/>
            </a:prstGeom>
            <a:pattFill prst="wdUpDiag">
              <a:fgClr>
                <a:schemeClr val="tx2">
                  <a:lumMod val="20000"/>
                  <a:lumOff val="80000"/>
                </a:schemeClr>
              </a:fgClr>
              <a:bgClr>
                <a:prstClr val="white"/>
              </a:bgClr>
            </a:patt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Eurostile"/>
                <a:cs typeface="Eurostile"/>
              </a:endParaRPr>
            </a:p>
          </p:txBody>
        </p:sp>
        <p:sp>
          <p:nvSpPr>
            <p:cNvPr id="54" name="Oval 53">
              <a:extLst>
                <a:ext uri="{FF2B5EF4-FFF2-40B4-BE49-F238E27FC236}">
                  <a16:creationId xmlns:a16="http://schemas.microsoft.com/office/drawing/2014/main" id="{BBD37F3F-FE67-694C-B9F4-DA2DE7D1168E}"/>
                </a:ext>
              </a:extLst>
            </p:cNvPr>
            <p:cNvSpPr/>
            <p:nvPr/>
          </p:nvSpPr>
          <p:spPr bwMode="auto">
            <a:xfrm>
              <a:off x="3494358" y="4342623"/>
              <a:ext cx="904188" cy="668348"/>
            </a:xfrm>
            <a:prstGeom prst="ellipse">
              <a:avLst/>
            </a:prstGeom>
            <a:pattFill prst="ltDnDiag">
              <a:fgClr>
                <a:schemeClr val="tx2">
                  <a:lumMod val="20000"/>
                  <a:lumOff val="80000"/>
                </a:schemeClr>
              </a:fgClr>
              <a:bgClr>
                <a:prstClr val="white"/>
              </a:bgClr>
            </a:patt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Eurostile"/>
                <a:cs typeface="Eurostile"/>
              </a:endParaRPr>
            </a:p>
          </p:txBody>
        </p:sp>
        <p:sp>
          <p:nvSpPr>
            <p:cNvPr id="55" name="Oval 54">
              <a:extLst>
                <a:ext uri="{FF2B5EF4-FFF2-40B4-BE49-F238E27FC236}">
                  <a16:creationId xmlns:a16="http://schemas.microsoft.com/office/drawing/2014/main" id="{4AC81D1E-1492-3845-9A43-85E36C70F7C6}"/>
                </a:ext>
              </a:extLst>
            </p:cNvPr>
            <p:cNvSpPr/>
            <p:nvPr/>
          </p:nvSpPr>
          <p:spPr bwMode="auto">
            <a:xfrm>
              <a:off x="4922023" y="3541305"/>
              <a:ext cx="904188" cy="801318"/>
            </a:xfrm>
            <a:prstGeom prst="ellipse">
              <a:avLst/>
            </a:prstGeom>
            <a:pattFill prst="ltDnDiag">
              <a:fgClr>
                <a:schemeClr val="tx2">
                  <a:lumMod val="20000"/>
                  <a:lumOff val="80000"/>
                </a:schemeClr>
              </a:fgClr>
              <a:bgClr>
                <a:prstClr val="white"/>
              </a:bgClr>
            </a:patt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Eurostile"/>
                <a:cs typeface="Eurostile"/>
              </a:endParaRPr>
            </a:p>
          </p:txBody>
        </p:sp>
        <p:sp>
          <p:nvSpPr>
            <p:cNvPr id="56" name="Oval 55">
              <a:extLst>
                <a:ext uri="{FF2B5EF4-FFF2-40B4-BE49-F238E27FC236}">
                  <a16:creationId xmlns:a16="http://schemas.microsoft.com/office/drawing/2014/main" id="{F521C680-C137-DE4A-8A61-40346D5795AC}"/>
                </a:ext>
              </a:extLst>
            </p:cNvPr>
            <p:cNvSpPr/>
            <p:nvPr/>
          </p:nvSpPr>
          <p:spPr bwMode="auto">
            <a:xfrm>
              <a:off x="4446135" y="4155255"/>
              <a:ext cx="571066" cy="427858"/>
            </a:xfrm>
            <a:prstGeom prst="ellipse">
              <a:avLst/>
            </a:prstGeom>
            <a:pattFill prst="ltDnDiag">
              <a:fgClr>
                <a:schemeClr val="tx2">
                  <a:lumMod val="20000"/>
                  <a:lumOff val="80000"/>
                </a:schemeClr>
              </a:fgClr>
              <a:bgClr>
                <a:prstClr val="white"/>
              </a:bgClr>
            </a:patt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Eurostile"/>
                <a:cs typeface="Eurostile"/>
              </a:endParaRPr>
            </a:p>
          </p:txBody>
        </p:sp>
        <p:sp>
          <p:nvSpPr>
            <p:cNvPr id="57" name="Oval 56">
              <a:extLst>
                <a:ext uri="{FF2B5EF4-FFF2-40B4-BE49-F238E27FC236}">
                  <a16:creationId xmlns:a16="http://schemas.microsoft.com/office/drawing/2014/main" id="{B5495FC1-E5F8-644A-AC54-636009723C25}"/>
                </a:ext>
              </a:extLst>
            </p:cNvPr>
            <p:cNvSpPr/>
            <p:nvPr/>
          </p:nvSpPr>
          <p:spPr bwMode="auto">
            <a:xfrm>
              <a:off x="5112378" y="4395745"/>
              <a:ext cx="613114" cy="668348"/>
            </a:xfrm>
            <a:prstGeom prst="ellipse">
              <a:avLst/>
            </a:prstGeom>
            <a:pattFill prst="ltDnDiag">
              <a:fgClr>
                <a:schemeClr val="tx2">
                  <a:lumMod val="20000"/>
                  <a:lumOff val="80000"/>
                </a:schemeClr>
              </a:fgClr>
              <a:bgClr>
                <a:prstClr val="white"/>
              </a:bgClr>
            </a:patt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Eurostile"/>
                <a:cs typeface="Eurostile"/>
              </a:endParaRPr>
            </a:p>
          </p:txBody>
        </p:sp>
        <p:sp>
          <p:nvSpPr>
            <p:cNvPr id="43" name="Oval 42">
              <a:extLst>
                <a:ext uri="{FF2B5EF4-FFF2-40B4-BE49-F238E27FC236}">
                  <a16:creationId xmlns:a16="http://schemas.microsoft.com/office/drawing/2014/main" id="{38FA2CBE-F946-B548-8CF0-405A1C8A4848}"/>
                </a:ext>
              </a:extLst>
            </p:cNvPr>
            <p:cNvSpPr/>
            <p:nvPr/>
          </p:nvSpPr>
          <p:spPr bwMode="auto">
            <a:xfrm>
              <a:off x="3541947" y="3500906"/>
              <a:ext cx="904187" cy="668348"/>
            </a:xfrm>
            <a:prstGeom prst="ellipse">
              <a:avLst/>
            </a:prstGeom>
            <a:pattFill prst="ltDnDiag">
              <a:fgClr>
                <a:schemeClr val="tx2">
                  <a:lumMod val="20000"/>
                  <a:lumOff val="80000"/>
                </a:schemeClr>
              </a:fgClr>
              <a:bgClr>
                <a:prstClr val="white"/>
              </a:bgClr>
            </a:patt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Eurostile"/>
                <a:cs typeface="Eurostile"/>
              </a:endParaRPr>
            </a:p>
          </p:txBody>
        </p:sp>
      </p:grpSp>
      <p:sp>
        <p:nvSpPr>
          <p:cNvPr id="114693" name="Rectangle 5">
            <a:extLst>
              <a:ext uri="{FF2B5EF4-FFF2-40B4-BE49-F238E27FC236}">
                <a16:creationId xmlns:a16="http://schemas.microsoft.com/office/drawing/2014/main" id="{D5A32D9A-A110-7648-A490-18CA4A84A67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07504" y="866776"/>
            <a:ext cx="8495075" cy="1972677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altLang="nb-NO" sz="2000" dirty="0"/>
              <a:t>The main L3 task is</a:t>
            </a:r>
          </a:p>
          <a:p>
            <a:pPr lvl="1">
              <a:lnSpc>
                <a:spcPct val="90000"/>
              </a:lnSpc>
            </a:pPr>
            <a:r>
              <a:rPr lang="en-US" altLang="nb-NO" sz="1800" dirty="0"/>
              <a:t>enable data transfer from</a:t>
            </a:r>
            <a:br>
              <a:rPr lang="en-US" altLang="nb-NO" sz="1800" dirty="0"/>
            </a:br>
            <a:r>
              <a:rPr lang="en-US" altLang="nb-NO" sz="1800" dirty="0"/>
              <a:t>end system to end system</a:t>
            </a:r>
          </a:p>
          <a:p>
            <a:pPr lvl="2">
              <a:lnSpc>
                <a:spcPct val="90000"/>
              </a:lnSpc>
            </a:pPr>
            <a:r>
              <a:rPr lang="en-US" altLang="nb-NO" sz="1600" dirty="0"/>
              <a:t>several hops, (heterogeneous) subnetworks</a:t>
            </a:r>
          </a:p>
          <a:p>
            <a:pPr lvl="2">
              <a:lnSpc>
                <a:spcPct val="90000"/>
              </a:lnSpc>
            </a:pPr>
            <a:r>
              <a:rPr lang="en-US" altLang="nb-NO" sz="1600" dirty="0"/>
              <a:t>compensate for differences between end systems during transmission</a:t>
            </a:r>
          </a:p>
          <a:p>
            <a:pPr>
              <a:lnSpc>
                <a:spcPct val="90000"/>
              </a:lnSpc>
            </a:pPr>
            <a:r>
              <a:rPr lang="en-US" altLang="nb-NO" sz="2000" dirty="0"/>
              <a:t>The </a:t>
            </a:r>
            <a:r>
              <a:rPr lang="en-US" altLang="nb-NO" sz="2000" i="1" dirty="0"/>
              <a:t>Intermediate Systems</a:t>
            </a:r>
            <a:r>
              <a:rPr lang="en-US" altLang="nb-NO" sz="2000" dirty="0"/>
              <a:t> are often called </a:t>
            </a:r>
            <a:r>
              <a:rPr lang="en-US" altLang="nb-NO" sz="2000" i="1" dirty="0"/>
              <a:t>Routers</a:t>
            </a:r>
          </a:p>
        </p:txBody>
      </p:sp>
      <p:sp>
        <p:nvSpPr>
          <p:cNvPr id="114690" name="Rectangle 2">
            <a:extLst>
              <a:ext uri="{FF2B5EF4-FFF2-40B4-BE49-F238E27FC236}">
                <a16:creationId xmlns:a16="http://schemas.microsoft.com/office/drawing/2014/main" id="{678D6C8D-5123-A84A-BF25-0CA9D17FC4B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nb-NO" dirty="0"/>
              <a:t>Routing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BB29A248-F9C8-2546-90BB-C3E82EF9B837}"/>
              </a:ext>
            </a:extLst>
          </p:cNvPr>
          <p:cNvGrpSpPr/>
          <p:nvPr/>
        </p:nvGrpSpPr>
        <p:grpSpPr>
          <a:xfrm>
            <a:off x="2128132" y="3080049"/>
            <a:ext cx="3378806" cy="2344780"/>
            <a:chOff x="3018470" y="3080049"/>
            <a:chExt cx="3378806" cy="2344780"/>
          </a:xfrm>
        </p:grpSpPr>
        <p:sp>
          <p:nvSpPr>
            <p:cNvPr id="58" name="Rectangle 57">
              <a:extLst>
                <a:ext uri="{FF2B5EF4-FFF2-40B4-BE49-F238E27FC236}">
                  <a16:creationId xmlns:a16="http://schemas.microsoft.com/office/drawing/2014/main" id="{92D39F45-A96E-8445-B9CD-59409263E13A}"/>
                </a:ext>
              </a:extLst>
            </p:cNvPr>
            <p:cNvSpPr/>
            <p:nvPr/>
          </p:nvSpPr>
          <p:spPr bwMode="auto">
            <a:xfrm>
              <a:off x="3351592" y="4162255"/>
              <a:ext cx="190355" cy="180368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Eurostile"/>
                <a:cs typeface="Eurostile"/>
              </a:endParaRPr>
            </a:p>
          </p:txBody>
        </p:sp>
        <p:sp>
          <p:nvSpPr>
            <p:cNvPr id="59" name="Rectangle 58">
              <a:extLst>
                <a:ext uri="{FF2B5EF4-FFF2-40B4-BE49-F238E27FC236}">
                  <a16:creationId xmlns:a16="http://schemas.microsoft.com/office/drawing/2014/main" id="{23350FEF-093D-354A-B28F-022AC0285F27}"/>
                </a:ext>
              </a:extLst>
            </p:cNvPr>
            <p:cNvSpPr/>
            <p:nvPr/>
          </p:nvSpPr>
          <p:spPr bwMode="auto">
            <a:xfrm>
              <a:off x="3541947" y="4583113"/>
              <a:ext cx="190355" cy="180368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Eurostile"/>
                <a:cs typeface="Eurostile"/>
              </a:endParaRPr>
            </a:p>
          </p:txBody>
        </p:sp>
        <p:sp>
          <p:nvSpPr>
            <p:cNvPr id="60" name="Rectangle 59">
              <a:extLst>
                <a:ext uri="{FF2B5EF4-FFF2-40B4-BE49-F238E27FC236}">
                  <a16:creationId xmlns:a16="http://schemas.microsoft.com/office/drawing/2014/main" id="{F44FACEF-9893-2740-AAAD-E88DDF93001E}"/>
                </a:ext>
              </a:extLst>
            </p:cNvPr>
            <p:cNvSpPr/>
            <p:nvPr/>
          </p:nvSpPr>
          <p:spPr bwMode="auto">
            <a:xfrm>
              <a:off x="3875069" y="4402745"/>
              <a:ext cx="190355" cy="180368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Eurostile"/>
                <a:cs typeface="Eurostile"/>
              </a:endParaRPr>
            </a:p>
          </p:txBody>
        </p:sp>
        <p:sp>
          <p:nvSpPr>
            <p:cNvPr id="61" name="Rectangle 60">
              <a:extLst>
                <a:ext uri="{FF2B5EF4-FFF2-40B4-BE49-F238E27FC236}">
                  <a16:creationId xmlns:a16="http://schemas.microsoft.com/office/drawing/2014/main" id="{08C05BD4-D251-7348-A431-7B7B9735EC2D}"/>
                </a:ext>
              </a:extLst>
            </p:cNvPr>
            <p:cNvSpPr/>
            <p:nvPr/>
          </p:nvSpPr>
          <p:spPr bwMode="auto">
            <a:xfrm>
              <a:off x="4113013" y="4583113"/>
              <a:ext cx="190355" cy="180368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Eurostile"/>
                <a:cs typeface="Eurostile"/>
              </a:endParaRPr>
            </a:p>
          </p:txBody>
        </p:sp>
        <p:sp>
          <p:nvSpPr>
            <p:cNvPr id="62" name="Rectangle 61">
              <a:extLst>
                <a:ext uri="{FF2B5EF4-FFF2-40B4-BE49-F238E27FC236}">
                  <a16:creationId xmlns:a16="http://schemas.microsoft.com/office/drawing/2014/main" id="{AA163DAC-08E0-1147-935C-AEF4AD1E630E}"/>
                </a:ext>
              </a:extLst>
            </p:cNvPr>
            <p:cNvSpPr/>
            <p:nvPr/>
          </p:nvSpPr>
          <p:spPr bwMode="auto">
            <a:xfrm>
              <a:off x="3827480" y="4763481"/>
              <a:ext cx="190355" cy="180368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Eurostile"/>
                <a:cs typeface="Eurostile"/>
              </a:endParaRPr>
            </a:p>
          </p:txBody>
        </p:sp>
        <p:sp>
          <p:nvSpPr>
            <p:cNvPr id="63" name="Rectangle 62">
              <a:extLst>
                <a:ext uri="{FF2B5EF4-FFF2-40B4-BE49-F238E27FC236}">
                  <a16:creationId xmlns:a16="http://schemas.microsoft.com/office/drawing/2014/main" id="{79AB7620-7137-3547-8DA2-3880A6A8F8E0}"/>
                </a:ext>
              </a:extLst>
            </p:cNvPr>
            <p:cNvSpPr/>
            <p:nvPr/>
          </p:nvSpPr>
          <p:spPr bwMode="auto">
            <a:xfrm>
              <a:off x="4493723" y="4643236"/>
              <a:ext cx="190355" cy="180368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Eurostile"/>
                <a:cs typeface="Eurostile"/>
              </a:endParaRPr>
            </a:p>
          </p:txBody>
        </p:sp>
        <p:sp>
          <p:nvSpPr>
            <p:cNvPr id="64" name="Rectangle 63">
              <a:extLst>
                <a:ext uri="{FF2B5EF4-FFF2-40B4-BE49-F238E27FC236}">
                  <a16:creationId xmlns:a16="http://schemas.microsoft.com/office/drawing/2014/main" id="{59C85269-8903-C64F-B8C2-588874067FF2}"/>
                </a:ext>
              </a:extLst>
            </p:cNvPr>
            <p:cNvSpPr/>
            <p:nvPr/>
          </p:nvSpPr>
          <p:spPr bwMode="auto">
            <a:xfrm>
              <a:off x="4493723" y="4275500"/>
              <a:ext cx="190355" cy="180368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Eurostile"/>
                <a:cs typeface="Eurostile"/>
              </a:endParaRPr>
            </a:p>
          </p:txBody>
        </p:sp>
        <p:sp>
          <p:nvSpPr>
            <p:cNvPr id="65" name="Rectangle 64">
              <a:extLst>
                <a:ext uri="{FF2B5EF4-FFF2-40B4-BE49-F238E27FC236}">
                  <a16:creationId xmlns:a16="http://schemas.microsoft.com/office/drawing/2014/main" id="{CD5FDC3A-03AE-6741-BF63-5E9822110BC2}"/>
                </a:ext>
              </a:extLst>
            </p:cNvPr>
            <p:cNvSpPr/>
            <p:nvPr/>
          </p:nvSpPr>
          <p:spPr bwMode="auto">
            <a:xfrm>
              <a:off x="4779256" y="4275500"/>
              <a:ext cx="190355" cy="180368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Eurostile"/>
                <a:cs typeface="Eurostile"/>
              </a:endParaRPr>
            </a:p>
          </p:txBody>
        </p:sp>
        <p:sp>
          <p:nvSpPr>
            <p:cNvPr id="66" name="Rectangle 65">
              <a:extLst>
                <a:ext uri="{FF2B5EF4-FFF2-40B4-BE49-F238E27FC236}">
                  <a16:creationId xmlns:a16="http://schemas.microsoft.com/office/drawing/2014/main" id="{83C27F05-2456-054D-B4A1-8D91DD3584F8}"/>
                </a:ext>
              </a:extLst>
            </p:cNvPr>
            <p:cNvSpPr/>
            <p:nvPr/>
          </p:nvSpPr>
          <p:spPr bwMode="auto">
            <a:xfrm>
              <a:off x="4779256" y="4703358"/>
              <a:ext cx="190355" cy="180368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Eurostile"/>
                <a:cs typeface="Eurostile"/>
              </a:endParaRPr>
            </a:p>
          </p:txBody>
        </p:sp>
        <p:sp>
          <p:nvSpPr>
            <p:cNvPr id="67" name="Rectangle 66">
              <a:extLst>
                <a:ext uri="{FF2B5EF4-FFF2-40B4-BE49-F238E27FC236}">
                  <a16:creationId xmlns:a16="http://schemas.microsoft.com/office/drawing/2014/main" id="{9B917C46-FAE4-8045-9C5A-B3648F311BD0}"/>
                </a:ext>
              </a:extLst>
            </p:cNvPr>
            <p:cNvSpPr/>
            <p:nvPr/>
          </p:nvSpPr>
          <p:spPr bwMode="auto">
            <a:xfrm>
              <a:off x="5397911" y="4462868"/>
              <a:ext cx="190355" cy="180368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Eurostile"/>
                <a:cs typeface="Eurostile"/>
              </a:endParaRPr>
            </a:p>
          </p:txBody>
        </p:sp>
        <p:sp>
          <p:nvSpPr>
            <p:cNvPr id="68" name="Rectangle 67">
              <a:extLst>
                <a:ext uri="{FF2B5EF4-FFF2-40B4-BE49-F238E27FC236}">
                  <a16:creationId xmlns:a16="http://schemas.microsoft.com/office/drawing/2014/main" id="{5D43D041-B745-E041-8B49-7DEA9EFAC0D8}"/>
                </a:ext>
              </a:extLst>
            </p:cNvPr>
            <p:cNvSpPr/>
            <p:nvPr/>
          </p:nvSpPr>
          <p:spPr bwMode="auto">
            <a:xfrm>
              <a:off x="5392370" y="4809603"/>
              <a:ext cx="190355" cy="180368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Eurostile"/>
                <a:cs typeface="Eurostile"/>
              </a:endParaRPr>
            </a:p>
          </p:txBody>
        </p:sp>
        <p:sp>
          <p:nvSpPr>
            <p:cNvPr id="69" name="Rectangle 68">
              <a:extLst>
                <a:ext uri="{FF2B5EF4-FFF2-40B4-BE49-F238E27FC236}">
                  <a16:creationId xmlns:a16="http://schemas.microsoft.com/office/drawing/2014/main" id="{D3A0D3A6-3BF3-1443-8FEC-701FA8CF1A33}"/>
                </a:ext>
              </a:extLst>
            </p:cNvPr>
            <p:cNvSpPr/>
            <p:nvPr/>
          </p:nvSpPr>
          <p:spPr bwMode="auto">
            <a:xfrm>
              <a:off x="5154426" y="4629235"/>
              <a:ext cx="190355" cy="180368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Eurostile"/>
                <a:cs typeface="Eurostile"/>
              </a:endParaRPr>
            </a:p>
          </p:txBody>
        </p:sp>
        <p:sp>
          <p:nvSpPr>
            <p:cNvPr id="70" name="Rectangle 69">
              <a:extLst>
                <a:ext uri="{FF2B5EF4-FFF2-40B4-BE49-F238E27FC236}">
                  <a16:creationId xmlns:a16="http://schemas.microsoft.com/office/drawing/2014/main" id="{A6F44A4F-A0EC-0440-A228-17CCCF46259C}"/>
                </a:ext>
              </a:extLst>
            </p:cNvPr>
            <p:cNvSpPr/>
            <p:nvPr/>
          </p:nvSpPr>
          <p:spPr bwMode="auto">
            <a:xfrm>
              <a:off x="4541312" y="3621152"/>
              <a:ext cx="190355" cy="180368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Eurostile"/>
                <a:cs typeface="Eurostile"/>
              </a:endParaRPr>
            </a:p>
          </p:txBody>
        </p:sp>
        <p:sp>
          <p:nvSpPr>
            <p:cNvPr id="71" name="Rectangle 70">
              <a:extLst>
                <a:ext uri="{FF2B5EF4-FFF2-40B4-BE49-F238E27FC236}">
                  <a16:creationId xmlns:a16="http://schemas.microsoft.com/office/drawing/2014/main" id="{A91B870F-D23F-9848-B3D6-8A76E45B9D7D}"/>
                </a:ext>
              </a:extLst>
            </p:cNvPr>
            <p:cNvSpPr/>
            <p:nvPr/>
          </p:nvSpPr>
          <p:spPr bwMode="auto">
            <a:xfrm>
              <a:off x="5302733" y="4118831"/>
              <a:ext cx="190355" cy="180368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Eurostile"/>
                <a:cs typeface="Eurostile"/>
              </a:endParaRPr>
            </a:p>
          </p:txBody>
        </p:sp>
        <p:sp>
          <p:nvSpPr>
            <p:cNvPr id="72" name="Rectangle 71">
              <a:extLst>
                <a:ext uri="{FF2B5EF4-FFF2-40B4-BE49-F238E27FC236}">
                  <a16:creationId xmlns:a16="http://schemas.microsoft.com/office/drawing/2014/main" id="{065DC4BA-D31A-334D-81F8-9929ACAA1C9A}"/>
                </a:ext>
              </a:extLst>
            </p:cNvPr>
            <p:cNvSpPr/>
            <p:nvPr/>
          </p:nvSpPr>
          <p:spPr bwMode="auto">
            <a:xfrm>
              <a:off x="5017200" y="3818219"/>
              <a:ext cx="190355" cy="180368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Eurostile"/>
                <a:cs typeface="Eurostile"/>
              </a:endParaRPr>
            </a:p>
          </p:txBody>
        </p:sp>
        <p:sp>
          <p:nvSpPr>
            <p:cNvPr id="73" name="Rectangle 72">
              <a:extLst>
                <a:ext uri="{FF2B5EF4-FFF2-40B4-BE49-F238E27FC236}">
                  <a16:creationId xmlns:a16="http://schemas.microsoft.com/office/drawing/2014/main" id="{273C06C5-EEB6-E543-ADC0-75B791C38686}"/>
                </a:ext>
              </a:extLst>
            </p:cNvPr>
            <p:cNvSpPr/>
            <p:nvPr/>
          </p:nvSpPr>
          <p:spPr bwMode="auto">
            <a:xfrm>
              <a:off x="5302733" y="3637851"/>
              <a:ext cx="190355" cy="180368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Eurostile"/>
                <a:cs typeface="Eurostile"/>
              </a:endParaRPr>
            </a:p>
          </p:txBody>
        </p:sp>
        <p:sp>
          <p:nvSpPr>
            <p:cNvPr id="74" name="Rectangle 73">
              <a:extLst>
                <a:ext uri="{FF2B5EF4-FFF2-40B4-BE49-F238E27FC236}">
                  <a16:creationId xmlns:a16="http://schemas.microsoft.com/office/drawing/2014/main" id="{CE148BAA-96EF-2F44-A92B-A55E81F9A20A}"/>
                </a:ext>
              </a:extLst>
            </p:cNvPr>
            <p:cNvSpPr/>
            <p:nvPr/>
          </p:nvSpPr>
          <p:spPr bwMode="auto">
            <a:xfrm>
              <a:off x="5588266" y="3878341"/>
              <a:ext cx="190355" cy="180368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Eurostile"/>
                <a:cs typeface="Eurostile"/>
              </a:endParaRPr>
            </a:p>
          </p:txBody>
        </p:sp>
        <p:sp>
          <p:nvSpPr>
            <p:cNvPr id="75" name="Rectangle 74">
              <a:extLst>
                <a:ext uri="{FF2B5EF4-FFF2-40B4-BE49-F238E27FC236}">
                  <a16:creationId xmlns:a16="http://schemas.microsoft.com/office/drawing/2014/main" id="{4A0FB180-7DAC-C54F-9F73-B1A0C47807C2}"/>
                </a:ext>
              </a:extLst>
            </p:cNvPr>
            <p:cNvSpPr/>
            <p:nvPr/>
          </p:nvSpPr>
          <p:spPr bwMode="auto">
            <a:xfrm>
              <a:off x="5302733" y="3878341"/>
              <a:ext cx="190355" cy="180368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Eurostile"/>
                <a:cs typeface="Eurostile"/>
              </a:endParaRPr>
            </a:p>
          </p:txBody>
        </p:sp>
        <p:cxnSp>
          <p:nvCxnSpPr>
            <p:cNvPr id="76" name="Straight Connector 75">
              <a:extLst>
                <a:ext uri="{FF2B5EF4-FFF2-40B4-BE49-F238E27FC236}">
                  <a16:creationId xmlns:a16="http://schemas.microsoft.com/office/drawing/2014/main" id="{3B15F2BC-DC6C-914D-91A7-5F007272D4F3}"/>
                </a:ext>
              </a:extLst>
            </p:cNvPr>
            <p:cNvCxnSpPr>
              <a:cxnSpLocks/>
              <a:stCxn id="58" idx="2"/>
              <a:endCxn id="59" idx="0"/>
            </p:cNvCxnSpPr>
            <p:nvPr/>
          </p:nvCxnSpPr>
          <p:spPr bwMode="auto">
            <a:xfrm>
              <a:off x="3446769" y="4342623"/>
              <a:ext cx="190355" cy="24049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77" name="Straight Connector 76">
              <a:extLst>
                <a:ext uri="{FF2B5EF4-FFF2-40B4-BE49-F238E27FC236}">
                  <a16:creationId xmlns:a16="http://schemas.microsoft.com/office/drawing/2014/main" id="{DF0613A8-51F9-5D47-B177-DBE34F6F9DAE}"/>
                </a:ext>
              </a:extLst>
            </p:cNvPr>
            <p:cNvCxnSpPr>
              <a:cxnSpLocks/>
              <a:stCxn id="59" idx="0"/>
              <a:endCxn id="60" idx="1"/>
            </p:cNvCxnSpPr>
            <p:nvPr/>
          </p:nvCxnSpPr>
          <p:spPr bwMode="auto">
            <a:xfrm flipV="1">
              <a:off x="3637125" y="4492929"/>
              <a:ext cx="237944" cy="90184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78" name="Straight Connector 77">
              <a:extLst>
                <a:ext uri="{FF2B5EF4-FFF2-40B4-BE49-F238E27FC236}">
                  <a16:creationId xmlns:a16="http://schemas.microsoft.com/office/drawing/2014/main" id="{22832BBA-1571-6A44-A9D9-BF545A9A47A6}"/>
                </a:ext>
              </a:extLst>
            </p:cNvPr>
            <p:cNvCxnSpPr>
              <a:cxnSpLocks/>
              <a:stCxn id="61" idx="0"/>
              <a:endCxn id="60" idx="3"/>
            </p:cNvCxnSpPr>
            <p:nvPr/>
          </p:nvCxnSpPr>
          <p:spPr bwMode="auto">
            <a:xfrm flipH="1" flipV="1">
              <a:off x="4065424" y="4492929"/>
              <a:ext cx="142766" cy="90184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79" name="Straight Connector 78">
              <a:extLst>
                <a:ext uri="{FF2B5EF4-FFF2-40B4-BE49-F238E27FC236}">
                  <a16:creationId xmlns:a16="http://schemas.microsoft.com/office/drawing/2014/main" id="{CCC9F58E-45F9-5E44-9094-D290859E0FD5}"/>
                </a:ext>
              </a:extLst>
            </p:cNvPr>
            <p:cNvCxnSpPr>
              <a:cxnSpLocks/>
              <a:stCxn id="62" idx="0"/>
              <a:endCxn id="60" idx="2"/>
            </p:cNvCxnSpPr>
            <p:nvPr/>
          </p:nvCxnSpPr>
          <p:spPr bwMode="auto">
            <a:xfrm flipV="1">
              <a:off x="3922658" y="4583113"/>
              <a:ext cx="47589" cy="180368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80" name="Straight Connector 79">
              <a:extLst>
                <a:ext uri="{FF2B5EF4-FFF2-40B4-BE49-F238E27FC236}">
                  <a16:creationId xmlns:a16="http://schemas.microsoft.com/office/drawing/2014/main" id="{3D3EA27B-5766-904F-9D83-5B63BE1452ED}"/>
                </a:ext>
              </a:extLst>
            </p:cNvPr>
            <p:cNvCxnSpPr>
              <a:cxnSpLocks/>
              <a:stCxn id="63" idx="1"/>
              <a:endCxn id="61" idx="3"/>
            </p:cNvCxnSpPr>
            <p:nvPr/>
          </p:nvCxnSpPr>
          <p:spPr bwMode="auto">
            <a:xfrm flipH="1" flipV="1">
              <a:off x="4303368" y="4673297"/>
              <a:ext cx="190355" cy="60123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81" name="Straight Connector 80">
              <a:extLst>
                <a:ext uri="{FF2B5EF4-FFF2-40B4-BE49-F238E27FC236}">
                  <a16:creationId xmlns:a16="http://schemas.microsoft.com/office/drawing/2014/main" id="{3F74D7F4-69CE-4F4E-9435-DD22929F82ED}"/>
                </a:ext>
              </a:extLst>
            </p:cNvPr>
            <p:cNvCxnSpPr>
              <a:cxnSpLocks/>
              <a:stCxn id="63" idx="0"/>
              <a:endCxn id="64" idx="2"/>
            </p:cNvCxnSpPr>
            <p:nvPr/>
          </p:nvCxnSpPr>
          <p:spPr bwMode="auto">
            <a:xfrm flipV="1">
              <a:off x="4588901" y="4455868"/>
              <a:ext cx="0" cy="187368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82" name="Straight Connector 81">
              <a:extLst>
                <a:ext uri="{FF2B5EF4-FFF2-40B4-BE49-F238E27FC236}">
                  <a16:creationId xmlns:a16="http://schemas.microsoft.com/office/drawing/2014/main" id="{CD082420-B75A-DE49-A35E-7016A07C9FFD}"/>
                </a:ext>
              </a:extLst>
            </p:cNvPr>
            <p:cNvCxnSpPr>
              <a:cxnSpLocks/>
              <a:stCxn id="65" idx="1"/>
              <a:endCxn id="64" idx="3"/>
            </p:cNvCxnSpPr>
            <p:nvPr/>
          </p:nvCxnSpPr>
          <p:spPr bwMode="auto">
            <a:xfrm flipH="1">
              <a:off x="4684079" y="4365684"/>
              <a:ext cx="95178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83" name="Straight Connector 82">
              <a:extLst>
                <a:ext uri="{FF2B5EF4-FFF2-40B4-BE49-F238E27FC236}">
                  <a16:creationId xmlns:a16="http://schemas.microsoft.com/office/drawing/2014/main" id="{10E3061E-18CA-F64B-86CD-0043143FFE03}"/>
                </a:ext>
              </a:extLst>
            </p:cNvPr>
            <p:cNvCxnSpPr>
              <a:cxnSpLocks/>
              <a:stCxn id="65" idx="2"/>
              <a:endCxn id="66" idx="0"/>
            </p:cNvCxnSpPr>
            <p:nvPr/>
          </p:nvCxnSpPr>
          <p:spPr bwMode="auto">
            <a:xfrm>
              <a:off x="4874434" y="4455868"/>
              <a:ext cx="0" cy="24749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84" name="Straight Connector 83">
              <a:extLst>
                <a:ext uri="{FF2B5EF4-FFF2-40B4-BE49-F238E27FC236}">
                  <a16:creationId xmlns:a16="http://schemas.microsoft.com/office/drawing/2014/main" id="{73E79B2E-67A2-6E4E-BF39-2795DD79BE83}"/>
                </a:ext>
              </a:extLst>
            </p:cNvPr>
            <p:cNvCxnSpPr>
              <a:cxnSpLocks/>
              <a:stCxn id="66" idx="3"/>
              <a:endCxn id="69" idx="1"/>
            </p:cNvCxnSpPr>
            <p:nvPr/>
          </p:nvCxnSpPr>
          <p:spPr bwMode="auto">
            <a:xfrm flipV="1">
              <a:off x="4969611" y="4719419"/>
              <a:ext cx="184814" cy="74123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85" name="Straight Connector 84">
              <a:extLst>
                <a:ext uri="{FF2B5EF4-FFF2-40B4-BE49-F238E27FC236}">
                  <a16:creationId xmlns:a16="http://schemas.microsoft.com/office/drawing/2014/main" id="{BA179458-AEA0-B646-AAC5-E46139DCA2FE}"/>
                </a:ext>
              </a:extLst>
            </p:cNvPr>
            <p:cNvCxnSpPr>
              <a:cxnSpLocks/>
              <a:stCxn id="69" idx="0"/>
              <a:endCxn id="67" idx="1"/>
            </p:cNvCxnSpPr>
            <p:nvPr/>
          </p:nvCxnSpPr>
          <p:spPr bwMode="auto">
            <a:xfrm flipV="1">
              <a:off x="5249604" y="4553052"/>
              <a:ext cx="148307" cy="76184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86" name="Straight Connector 85">
              <a:extLst>
                <a:ext uri="{FF2B5EF4-FFF2-40B4-BE49-F238E27FC236}">
                  <a16:creationId xmlns:a16="http://schemas.microsoft.com/office/drawing/2014/main" id="{26E7F997-F5E5-6241-9C71-35D532ADC33E}"/>
                </a:ext>
              </a:extLst>
            </p:cNvPr>
            <p:cNvCxnSpPr>
              <a:cxnSpLocks/>
              <a:stCxn id="68" idx="0"/>
              <a:endCxn id="67" idx="2"/>
            </p:cNvCxnSpPr>
            <p:nvPr/>
          </p:nvCxnSpPr>
          <p:spPr bwMode="auto">
            <a:xfrm flipV="1">
              <a:off x="5487548" y="4643236"/>
              <a:ext cx="5541" cy="166367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87" name="Straight Connector 86">
              <a:extLst>
                <a:ext uri="{FF2B5EF4-FFF2-40B4-BE49-F238E27FC236}">
                  <a16:creationId xmlns:a16="http://schemas.microsoft.com/office/drawing/2014/main" id="{3A3BE001-D40A-2D4B-A07E-19D195420095}"/>
                </a:ext>
              </a:extLst>
            </p:cNvPr>
            <p:cNvCxnSpPr>
              <a:cxnSpLocks/>
              <a:stCxn id="68" idx="1"/>
              <a:endCxn id="69" idx="2"/>
            </p:cNvCxnSpPr>
            <p:nvPr/>
          </p:nvCxnSpPr>
          <p:spPr bwMode="auto">
            <a:xfrm flipH="1" flipV="1">
              <a:off x="5249604" y="4809603"/>
              <a:ext cx="142766" cy="90184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88" name="Straight Connector 87">
              <a:extLst>
                <a:ext uri="{FF2B5EF4-FFF2-40B4-BE49-F238E27FC236}">
                  <a16:creationId xmlns:a16="http://schemas.microsoft.com/office/drawing/2014/main" id="{C992E613-D08B-AE40-BA74-AF32E9A95849}"/>
                </a:ext>
              </a:extLst>
            </p:cNvPr>
            <p:cNvCxnSpPr>
              <a:cxnSpLocks/>
              <a:stCxn id="70" idx="3"/>
              <a:endCxn id="72" idx="1"/>
            </p:cNvCxnSpPr>
            <p:nvPr/>
          </p:nvCxnSpPr>
          <p:spPr bwMode="auto">
            <a:xfrm>
              <a:off x="4731667" y="3711336"/>
              <a:ext cx="285533" cy="197067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89" name="Straight Connector 88">
              <a:extLst>
                <a:ext uri="{FF2B5EF4-FFF2-40B4-BE49-F238E27FC236}">
                  <a16:creationId xmlns:a16="http://schemas.microsoft.com/office/drawing/2014/main" id="{C9C97D7E-87A6-8F49-B602-05DC0EA52D0B}"/>
                </a:ext>
              </a:extLst>
            </p:cNvPr>
            <p:cNvCxnSpPr>
              <a:cxnSpLocks/>
              <a:stCxn id="72" idx="3"/>
              <a:endCxn id="75" idx="1"/>
            </p:cNvCxnSpPr>
            <p:nvPr/>
          </p:nvCxnSpPr>
          <p:spPr bwMode="auto">
            <a:xfrm>
              <a:off x="5207556" y="3908402"/>
              <a:ext cx="95178" cy="60123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90" name="Straight Connector 89">
              <a:extLst>
                <a:ext uri="{FF2B5EF4-FFF2-40B4-BE49-F238E27FC236}">
                  <a16:creationId xmlns:a16="http://schemas.microsoft.com/office/drawing/2014/main" id="{C01CE1A7-8038-DC44-AF71-8758F0614293}"/>
                </a:ext>
              </a:extLst>
            </p:cNvPr>
            <p:cNvCxnSpPr>
              <a:cxnSpLocks/>
              <a:stCxn id="75" idx="2"/>
              <a:endCxn id="71" idx="0"/>
            </p:cNvCxnSpPr>
            <p:nvPr/>
          </p:nvCxnSpPr>
          <p:spPr bwMode="auto">
            <a:xfrm>
              <a:off x="5397911" y="4058709"/>
              <a:ext cx="0" cy="60123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91" name="Straight Connector 90">
              <a:extLst>
                <a:ext uri="{FF2B5EF4-FFF2-40B4-BE49-F238E27FC236}">
                  <a16:creationId xmlns:a16="http://schemas.microsoft.com/office/drawing/2014/main" id="{C617BCAC-83EF-D34D-950B-A0BC86D80C43}"/>
                </a:ext>
              </a:extLst>
            </p:cNvPr>
            <p:cNvCxnSpPr>
              <a:cxnSpLocks/>
              <a:stCxn id="73" idx="2"/>
              <a:endCxn id="75" idx="0"/>
            </p:cNvCxnSpPr>
            <p:nvPr/>
          </p:nvCxnSpPr>
          <p:spPr bwMode="auto">
            <a:xfrm>
              <a:off x="5397911" y="3818219"/>
              <a:ext cx="0" cy="60123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92" name="Straight Connector 91">
              <a:extLst>
                <a:ext uri="{FF2B5EF4-FFF2-40B4-BE49-F238E27FC236}">
                  <a16:creationId xmlns:a16="http://schemas.microsoft.com/office/drawing/2014/main" id="{2C142769-5EB8-9D49-B078-73BEFAFD3058}"/>
                </a:ext>
              </a:extLst>
            </p:cNvPr>
            <p:cNvCxnSpPr>
              <a:cxnSpLocks/>
              <a:stCxn id="74" idx="1"/>
              <a:endCxn id="75" idx="3"/>
            </p:cNvCxnSpPr>
            <p:nvPr/>
          </p:nvCxnSpPr>
          <p:spPr bwMode="auto">
            <a:xfrm flipH="1">
              <a:off x="5493088" y="3968525"/>
              <a:ext cx="95178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93" name="Rectangle 92">
              <a:extLst>
                <a:ext uri="{FF2B5EF4-FFF2-40B4-BE49-F238E27FC236}">
                  <a16:creationId xmlns:a16="http://schemas.microsoft.com/office/drawing/2014/main" id="{C20282FE-0862-EE44-8F6E-17A0097A685C}"/>
                </a:ext>
              </a:extLst>
            </p:cNvPr>
            <p:cNvSpPr/>
            <p:nvPr/>
          </p:nvSpPr>
          <p:spPr bwMode="auto">
            <a:xfrm>
              <a:off x="6206921" y="3681275"/>
              <a:ext cx="190355" cy="180368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Eurostile"/>
                <a:cs typeface="Eurostile"/>
              </a:endParaRPr>
            </a:p>
          </p:txBody>
        </p:sp>
        <p:sp>
          <p:nvSpPr>
            <p:cNvPr id="94" name="Rectangle 93">
              <a:extLst>
                <a:ext uri="{FF2B5EF4-FFF2-40B4-BE49-F238E27FC236}">
                  <a16:creationId xmlns:a16="http://schemas.microsoft.com/office/drawing/2014/main" id="{53DD843D-D841-8B4A-9CEC-5A8AB4D7A492}"/>
                </a:ext>
              </a:extLst>
            </p:cNvPr>
            <p:cNvSpPr/>
            <p:nvPr/>
          </p:nvSpPr>
          <p:spPr bwMode="auto">
            <a:xfrm>
              <a:off x="5350322" y="3080049"/>
              <a:ext cx="190355" cy="180368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Eurostile"/>
                <a:cs typeface="Eurostile"/>
              </a:endParaRPr>
            </a:p>
          </p:txBody>
        </p:sp>
        <p:sp>
          <p:nvSpPr>
            <p:cNvPr id="95" name="Rectangle 94">
              <a:extLst>
                <a:ext uri="{FF2B5EF4-FFF2-40B4-BE49-F238E27FC236}">
                  <a16:creationId xmlns:a16="http://schemas.microsoft.com/office/drawing/2014/main" id="{EC7A5869-65CC-D744-AAD7-057EBD7A078F}"/>
                </a:ext>
              </a:extLst>
            </p:cNvPr>
            <p:cNvSpPr/>
            <p:nvPr/>
          </p:nvSpPr>
          <p:spPr bwMode="auto">
            <a:xfrm>
              <a:off x="3875069" y="3140172"/>
              <a:ext cx="190355" cy="180368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Eurostile"/>
                <a:cs typeface="Eurostile"/>
              </a:endParaRPr>
            </a:p>
          </p:txBody>
        </p:sp>
        <p:sp>
          <p:nvSpPr>
            <p:cNvPr id="96" name="Rectangle 95">
              <a:extLst>
                <a:ext uri="{FF2B5EF4-FFF2-40B4-BE49-F238E27FC236}">
                  <a16:creationId xmlns:a16="http://schemas.microsoft.com/office/drawing/2014/main" id="{54C20FA7-8A5B-0B47-9204-2CFC354FA715}"/>
                </a:ext>
              </a:extLst>
            </p:cNvPr>
            <p:cNvSpPr/>
            <p:nvPr/>
          </p:nvSpPr>
          <p:spPr bwMode="auto">
            <a:xfrm>
              <a:off x="3066059" y="3500907"/>
              <a:ext cx="190355" cy="180368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Eurostile"/>
                <a:cs typeface="Eurostile"/>
              </a:endParaRPr>
            </a:p>
          </p:txBody>
        </p:sp>
        <p:sp>
          <p:nvSpPr>
            <p:cNvPr id="97" name="Rectangle 96">
              <a:extLst>
                <a:ext uri="{FF2B5EF4-FFF2-40B4-BE49-F238E27FC236}">
                  <a16:creationId xmlns:a16="http://schemas.microsoft.com/office/drawing/2014/main" id="{20A592F6-C1E4-7D45-9B61-3221146BB691}"/>
                </a:ext>
              </a:extLst>
            </p:cNvPr>
            <p:cNvSpPr/>
            <p:nvPr/>
          </p:nvSpPr>
          <p:spPr bwMode="auto">
            <a:xfrm>
              <a:off x="3018470" y="4883726"/>
              <a:ext cx="190355" cy="180368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Eurostile"/>
                <a:cs typeface="Eurostile"/>
              </a:endParaRPr>
            </a:p>
          </p:txBody>
        </p:sp>
        <p:sp>
          <p:nvSpPr>
            <p:cNvPr id="98" name="Rectangle 97">
              <a:extLst>
                <a:ext uri="{FF2B5EF4-FFF2-40B4-BE49-F238E27FC236}">
                  <a16:creationId xmlns:a16="http://schemas.microsoft.com/office/drawing/2014/main" id="{0D877E4D-03DA-FC4C-844C-896C7B5E3B65}"/>
                </a:ext>
              </a:extLst>
            </p:cNvPr>
            <p:cNvSpPr/>
            <p:nvPr/>
          </p:nvSpPr>
          <p:spPr bwMode="auto">
            <a:xfrm>
              <a:off x="3589536" y="5184339"/>
              <a:ext cx="190355" cy="180368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Eurostile"/>
                <a:cs typeface="Eurostile"/>
              </a:endParaRPr>
            </a:p>
          </p:txBody>
        </p:sp>
        <p:sp>
          <p:nvSpPr>
            <p:cNvPr id="99" name="Rectangle 98">
              <a:extLst>
                <a:ext uri="{FF2B5EF4-FFF2-40B4-BE49-F238E27FC236}">
                  <a16:creationId xmlns:a16="http://schemas.microsoft.com/office/drawing/2014/main" id="{48E1CF11-D525-5B4D-9671-7F22B44252E6}"/>
                </a:ext>
              </a:extLst>
            </p:cNvPr>
            <p:cNvSpPr/>
            <p:nvPr/>
          </p:nvSpPr>
          <p:spPr bwMode="auto">
            <a:xfrm>
              <a:off x="5333320" y="5244461"/>
              <a:ext cx="190355" cy="180368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Eurostile"/>
                <a:cs typeface="Eurostile"/>
              </a:endParaRPr>
            </a:p>
          </p:txBody>
        </p:sp>
        <p:cxnSp>
          <p:nvCxnSpPr>
            <p:cNvPr id="100" name="Straight Connector 99">
              <a:extLst>
                <a:ext uri="{FF2B5EF4-FFF2-40B4-BE49-F238E27FC236}">
                  <a16:creationId xmlns:a16="http://schemas.microsoft.com/office/drawing/2014/main" id="{A5FC0C14-0C2A-464E-A024-AFD51EB3E297}"/>
                </a:ext>
              </a:extLst>
            </p:cNvPr>
            <p:cNvCxnSpPr>
              <a:cxnSpLocks/>
              <a:stCxn id="94" idx="2"/>
              <a:endCxn id="73" idx="0"/>
            </p:cNvCxnSpPr>
            <p:nvPr/>
          </p:nvCxnSpPr>
          <p:spPr bwMode="auto">
            <a:xfrm flipH="1">
              <a:off x="5397911" y="3260417"/>
              <a:ext cx="47589" cy="377434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01" name="Straight Connector 100">
              <a:extLst>
                <a:ext uri="{FF2B5EF4-FFF2-40B4-BE49-F238E27FC236}">
                  <a16:creationId xmlns:a16="http://schemas.microsoft.com/office/drawing/2014/main" id="{4FDCF341-91FE-7C40-9D81-1543C83F12FF}"/>
                </a:ext>
              </a:extLst>
            </p:cNvPr>
            <p:cNvCxnSpPr>
              <a:cxnSpLocks/>
              <a:stCxn id="93" idx="1"/>
              <a:endCxn id="74" idx="3"/>
            </p:cNvCxnSpPr>
            <p:nvPr/>
          </p:nvCxnSpPr>
          <p:spPr bwMode="auto">
            <a:xfrm flipH="1">
              <a:off x="5778621" y="3771458"/>
              <a:ext cx="428299" cy="197067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02" name="Straight Connector 101">
              <a:extLst>
                <a:ext uri="{FF2B5EF4-FFF2-40B4-BE49-F238E27FC236}">
                  <a16:creationId xmlns:a16="http://schemas.microsoft.com/office/drawing/2014/main" id="{44B3A52F-36CC-9D4E-8EC3-0DB61B203DA8}"/>
                </a:ext>
              </a:extLst>
            </p:cNvPr>
            <p:cNvCxnSpPr>
              <a:cxnSpLocks/>
              <a:stCxn id="99" idx="0"/>
              <a:endCxn id="68" idx="2"/>
            </p:cNvCxnSpPr>
            <p:nvPr/>
          </p:nvCxnSpPr>
          <p:spPr bwMode="auto">
            <a:xfrm flipV="1">
              <a:off x="5428498" y="4989971"/>
              <a:ext cx="59050" cy="254491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03" name="Straight Connector 102">
              <a:extLst>
                <a:ext uri="{FF2B5EF4-FFF2-40B4-BE49-F238E27FC236}">
                  <a16:creationId xmlns:a16="http://schemas.microsoft.com/office/drawing/2014/main" id="{6F48DB0D-5045-3642-9E6B-AC6C5EAE4695}"/>
                </a:ext>
              </a:extLst>
            </p:cNvPr>
            <p:cNvCxnSpPr>
              <a:cxnSpLocks/>
              <a:stCxn id="98" idx="0"/>
              <a:endCxn id="62" idx="2"/>
            </p:cNvCxnSpPr>
            <p:nvPr/>
          </p:nvCxnSpPr>
          <p:spPr bwMode="auto">
            <a:xfrm flipV="1">
              <a:off x="3684713" y="4943848"/>
              <a:ext cx="237944" cy="24049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04" name="Straight Connector 103">
              <a:extLst>
                <a:ext uri="{FF2B5EF4-FFF2-40B4-BE49-F238E27FC236}">
                  <a16:creationId xmlns:a16="http://schemas.microsoft.com/office/drawing/2014/main" id="{3EF3BFE6-318A-274D-90A4-6EC1682FC3E7}"/>
                </a:ext>
              </a:extLst>
            </p:cNvPr>
            <p:cNvCxnSpPr>
              <a:cxnSpLocks/>
              <a:stCxn id="97" idx="3"/>
              <a:endCxn id="59" idx="1"/>
            </p:cNvCxnSpPr>
            <p:nvPr/>
          </p:nvCxnSpPr>
          <p:spPr bwMode="auto">
            <a:xfrm flipV="1">
              <a:off x="3208825" y="4673297"/>
              <a:ext cx="333122" cy="300613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44" name="Rectangle 43">
              <a:extLst>
                <a:ext uri="{FF2B5EF4-FFF2-40B4-BE49-F238E27FC236}">
                  <a16:creationId xmlns:a16="http://schemas.microsoft.com/office/drawing/2014/main" id="{AFE838E1-E6CB-C24F-A2B7-A64D2F016628}"/>
                </a:ext>
              </a:extLst>
            </p:cNvPr>
            <p:cNvSpPr/>
            <p:nvPr/>
          </p:nvSpPr>
          <p:spPr bwMode="auto">
            <a:xfrm>
              <a:off x="3589536" y="3741396"/>
              <a:ext cx="190355" cy="180368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Eurostile"/>
                <a:cs typeface="Eurostile"/>
              </a:endParaRPr>
            </a:p>
          </p:txBody>
        </p:sp>
        <p:sp>
          <p:nvSpPr>
            <p:cNvPr id="45" name="Rectangle 44">
              <a:extLst>
                <a:ext uri="{FF2B5EF4-FFF2-40B4-BE49-F238E27FC236}">
                  <a16:creationId xmlns:a16="http://schemas.microsoft.com/office/drawing/2014/main" id="{6D26686E-413C-8D42-83F4-75949DF21E56}"/>
                </a:ext>
              </a:extLst>
            </p:cNvPr>
            <p:cNvSpPr/>
            <p:nvPr/>
          </p:nvSpPr>
          <p:spPr bwMode="auto">
            <a:xfrm>
              <a:off x="3875069" y="3561029"/>
              <a:ext cx="190355" cy="180368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Eurostile"/>
                <a:cs typeface="Eurostile"/>
              </a:endParaRPr>
            </a:p>
          </p:txBody>
        </p:sp>
        <p:sp>
          <p:nvSpPr>
            <p:cNvPr id="46" name="Rectangle 45">
              <a:extLst>
                <a:ext uri="{FF2B5EF4-FFF2-40B4-BE49-F238E27FC236}">
                  <a16:creationId xmlns:a16="http://schemas.microsoft.com/office/drawing/2014/main" id="{6AE44FEE-B09C-074D-9778-2D99A7E26A27}"/>
                </a:ext>
              </a:extLst>
            </p:cNvPr>
            <p:cNvSpPr/>
            <p:nvPr/>
          </p:nvSpPr>
          <p:spPr bwMode="auto">
            <a:xfrm>
              <a:off x="4113012" y="3741396"/>
              <a:ext cx="190355" cy="180368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Eurostile"/>
                <a:cs typeface="Eurostile"/>
              </a:endParaRPr>
            </a:p>
          </p:txBody>
        </p:sp>
        <p:sp>
          <p:nvSpPr>
            <p:cNvPr id="47" name="Rectangle 46">
              <a:extLst>
                <a:ext uri="{FF2B5EF4-FFF2-40B4-BE49-F238E27FC236}">
                  <a16:creationId xmlns:a16="http://schemas.microsoft.com/office/drawing/2014/main" id="{CD12EA78-C9A9-5146-AE1D-CD6A77060038}"/>
                </a:ext>
              </a:extLst>
            </p:cNvPr>
            <p:cNvSpPr/>
            <p:nvPr/>
          </p:nvSpPr>
          <p:spPr bwMode="auto">
            <a:xfrm>
              <a:off x="3875069" y="3921764"/>
              <a:ext cx="190355" cy="180368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Eurostile"/>
                <a:cs typeface="Eurostile"/>
              </a:endParaRPr>
            </a:p>
          </p:txBody>
        </p:sp>
        <p:cxnSp>
          <p:nvCxnSpPr>
            <p:cNvPr id="48" name="Straight Connector 47">
              <a:extLst>
                <a:ext uri="{FF2B5EF4-FFF2-40B4-BE49-F238E27FC236}">
                  <a16:creationId xmlns:a16="http://schemas.microsoft.com/office/drawing/2014/main" id="{8C17EA0B-9A5F-5141-8DB9-3DF6A0B6C077}"/>
                </a:ext>
              </a:extLst>
            </p:cNvPr>
            <p:cNvCxnSpPr>
              <a:cxnSpLocks/>
              <a:stCxn id="44" idx="0"/>
              <a:endCxn id="45" idx="1"/>
            </p:cNvCxnSpPr>
            <p:nvPr/>
          </p:nvCxnSpPr>
          <p:spPr bwMode="auto">
            <a:xfrm flipV="1">
              <a:off x="3684713" y="3651212"/>
              <a:ext cx="190355" cy="90184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49" name="Straight Connector 48">
              <a:extLst>
                <a:ext uri="{FF2B5EF4-FFF2-40B4-BE49-F238E27FC236}">
                  <a16:creationId xmlns:a16="http://schemas.microsoft.com/office/drawing/2014/main" id="{00747ACB-16CD-A347-A169-66360A7190B2}"/>
                </a:ext>
              </a:extLst>
            </p:cNvPr>
            <p:cNvCxnSpPr>
              <a:cxnSpLocks/>
              <a:stCxn id="44" idx="2"/>
              <a:endCxn id="47" idx="1"/>
            </p:cNvCxnSpPr>
            <p:nvPr/>
          </p:nvCxnSpPr>
          <p:spPr bwMode="auto">
            <a:xfrm>
              <a:off x="3684713" y="3921764"/>
              <a:ext cx="190355" cy="90184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50" name="Straight Connector 49">
              <a:extLst>
                <a:ext uri="{FF2B5EF4-FFF2-40B4-BE49-F238E27FC236}">
                  <a16:creationId xmlns:a16="http://schemas.microsoft.com/office/drawing/2014/main" id="{0763AC76-F03F-C44F-821B-449F3678BDEA}"/>
                </a:ext>
              </a:extLst>
            </p:cNvPr>
            <p:cNvCxnSpPr>
              <a:cxnSpLocks/>
              <a:stCxn id="47" idx="3"/>
              <a:endCxn id="46" idx="2"/>
            </p:cNvCxnSpPr>
            <p:nvPr/>
          </p:nvCxnSpPr>
          <p:spPr bwMode="auto">
            <a:xfrm flipV="1">
              <a:off x="4065424" y="3921764"/>
              <a:ext cx="142766" cy="90184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51" name="Straight Connector 50">
              <a:extLst>
                <a:ext uri="{FF2B5EF4-FFF2-40B4-BE49-F238E27FC236}">
                  <a16:creationId xmlns:a16="http://schemas.microsoft.com/office/drawing/2014/main" id="{AF73C524-7E0B-3E44-87AB-6617E21479CC}"/>
                </a:ext>
              </a:extLst>
            </p:cNvPr>
            <p:cNvCxnSpPr>
              <a:cxnSpLocks/>
              <a:stCxn id="46" idx="0"/>
              <a:endCxn id="45" idx="3"/>
            </p:cNvCxnSpPr>
            <p:nvPr/>
          </p:nvCxnSpPr>
          <p:spPr bwMode="auto">
            <a:xfrm flipH="1" flipV="1">
              <a:off x="4065424" y="3651212"/>
              <a:ext cx="142766" cy="90184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52" name="Straight Connector 51">
              <a:extLst>
                <a:ext uri="{FF2B5EF4-FFF2-40B4-BE49-F238E27FC236}">
                  <a16:creationId xmlns:a16="http://schemas.microsoft.com/office/drawing/2014/main" id="{DA564271-F20F-D943-8F6D-761581C99F12}"/>
                </a:ext>
              </a:extLst>
            </p:cNvPr>
            <p:cNvCxnSpPr>
              <a:cxnSpLocks/>
              <a:stCxn id="47" idx="0"/>
              <a:endCxn id="45" idx="2"/>
            </p:cNvCxnSpPr>
            <p:nvPr/>
          </p:nvCxnSpPr>
          <p:spPr bwMode="auto">
            <a:xfrm flipV="1">
              <a:off x="3970246" y="3741396"/>
              <a:ext cx="0" cy="180368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grpSp>
          <p:nvGrpSpPr>
            <p:cNvPr id="22" name="Group 21">
              <a:extLst>
                <a:ext uri="{FF2B5EF4-FFF2-40B4-BE49-F238E27FC236}">
                  <a16:creationId xmlns:a16="http://schemas.microsoft.com/office/drawing/2014/main" id="{C46603C9-87D9-C64D-B1E4-39FDEF189761}"/>
                </a:ext>
              </a:extLst>
            </p:cNvPr>
            <p:cNvGrpSpPr/>
            <p:nvPr/>
          </p:nvGrpSpPr>
          <p:grpSpPr>
            <a:xfrm>
              <a:off x="3256414" y="3320539"/>
              <a:ext cx="1284898" cy="931900"/>
              <a:chOff x="2843808" y="1196752"/>
              <a:chExt cx="1944216" cy="1116124"/>
            </a:xfrm>
          </p:grpSpPr>
          <p:cxnSp>
            <p:nvCxnSpPr>
              <p:cNvPr id="39" name="Straight Connector 38">
                <a:extLst>
                  <a:ext uri="{FF2B5EF4-FFF2-40B4-BE49-F238E27FC236}">
                    <a16:creationId xmlns:a16="http://schemas.microsoft.com/office/drawing/2014/main" id="{7E549B4A-CE74-CE43-A935-41A0DB1E8533}"/>
                  </a:ext>
                </a:extLst>
              </p:cNvPr>
              <p:cNvCxnSpPr>
                <a:cxnSpLocks/>
                <a:stCxn id="58" idx="3"/>
                <a:endCxn id="47" idx="2"/>
              </p:cNvCxnSpPr>
              <p:nvPr/>
            </p:nvCxnSpPr>
            <p:spPr bwMode="auto">
              <a:xfrm flipV="1">
                <a:off x="3275856" y="2132856"/>
                <a:ext cx="648072" cy="180020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40" name="Straight Connector 39">
                <a:extLst>
                  <a:ext uri="{FF2B5EF4-FFF2-40B4-BE49-F238E27FC236}">
                    <a16:creationId xmlns:a16="http://schemas.microsoft.com/office/drawing/2014/main" id="{24766702-6162-A546-9A14-6CD7D2BECDEF}"/>
                  </a:ext>
                </a:extLst>
              </p:cNvPr>
              <p:cNvCxnSpPr>
                <a:cxnSpLocks/>
                <a:stCxn id="70" idx="1"/>
                <a:endCxn id="46" idx="3"/>
              </p:cNvCxnSpPr>
              <p:nvPr/>
            </p:nvCxnSpPr>
            <p:spPr bwMode="auto">
              <a:xfrm flipH="1">
                <a:off x="4427984" y="1664804"/>
                <a:ext cx="360040" cy="144016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41" name="Straight Connector 40">
                <a:extLst>
                  <a:ext uri="{FF2B5EF4-FFF2-40B4-BE49-F238E27FC236}">
                    <a16:creationId xmlns:a16="http://schemas.microsoft.com/office/drawing/2014/main" id="{1F4C9BD7-3F2D-9949-9B82-9873EBDC95C7}"/>
                  </a:ext>
                </a:extLst>
              </p:cNvPr>
              <p:cNvCxnSpPr>
                <a:cxnSpLocks/>
                <a:stCxn id="96" idx="3"/>
                <a:endCxn id="44" idx="1"/>
              </p:cNvCxnSpPr>
              <p:nvPr/>
            </p:nvCxnSpPr>
            <p:spPr bwMode="auto">
              <a:xfrm>
                <a:off x="2843808" y="1520788"/>
                <a:ext cx="504056" cy="288032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42" name="Straight Connector 41">
                <a:extLst>
                  <a:ext uri="{FF2B5EF4-FFF2-40B4-BE49-F238E27FC236}">
                    <a16:creationId xmlns:a16="http://schemas.microsoft.com/office/drawing/2014/main" id="{F0C4A03F-7F7A-5349-879B-DB809B3E8078}"/>
                  </a:ext>
                </a:extLst>
              </p:cNvPr>
              <p:cNvCxnSpPr>
                <a:cxnSpLocks/>
                <a:stCxn id="95" idx="2"/>
                <a:endCxn id="45" idx="0"/>
              </p:cNvCxnSpPr>
              <p:nvPr/>
            </p:nvCxnSpPr>
            <p:spPr bwMode="auto">
              <a:xfrm>
                <a:off x="3923928" y="1196752"/>
                <a:ext cx="0" cy="288032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</p:grp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959CE812-0FF0-1F47-B07F-7BD9870FDB10}"/>
              </a:ext>
            </a:extLst>
          </p:cNvPr>
          <p:cNvGrpSpPr/>
          <p:nvPr/>
        </p:nvGrpSpPr>
        <p:grpSpPr>
          <a:xfrm>
            <a:off x="4079277" y="4365686"/>
            <a:ext cx="1960590" cy="1887175"/>
            <a:chOff x="4088889" y="2448511"/>
            <a:chExt cx="2966617" cy="2260245"/>
          </a:xfrm>
        </p:grpSpPr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130C94EB-44E4-B640-9128-AD34D5451D1C}"/>
                </a:ext>
              </a:extLst>
            </p:cNvPr>
            <p:cNvSpPr txBox="1"/>
            <p:nvPr/>
          </p:nvSpPr>
          <p:spPr>
            <a:xfrm>
              <a:off x="4794106" y="3775569"/>
              <a:ext cx="2261400" cy="933187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wrap="none" rtlCol="0">
              <a:spAutoFit/>
            </a:bodyPr>
            <a:lstStyle/>
            <a:p>
              <a:r>
                <a:rPr lang="en-US" sz="1400" b="1" dirty="0">
                  <a:latin typeface="Eurostile"/>
                  <a:cs typeface="Eurostile"/>
                </a:rPr>
                <a:t>intermediate</a:t>
              </a:r>
              <a:br>
                <a:rPr lang="en-US" sz="1400" b="1" dirty="0">
                  <a:latin typeface="Eurostile"/>
                  <a:cs typeface="Eurostile"/>
                </a:rPr>
              </a:br>
              <a:r>
                <a:rPr lang="en-US" sz="1400" b="1" dirty="0">
                  <a:latin typeface="Eurostile"/>
                  <a:cs typeface="Eurostile"/>
                </a:rPr>
                <a:t>system</a:t>
              </a:r>
            </a:p>
          </p:txBody>
        </p:sp>
        <p:cxnSp>
          <p:nvCxnSpPr>
            <p:cNvPr id="32" name="Straight Arrow Connector 31">
              <a:extLst>
                <a:ext uri="{FF2B5EF4-FFF2-40B4-BE49-F238E27FC236}">
                  <a16:creationId xmlns:a16="http://schemas.microsoft.com/office/drawing/2014/main" id="{FE586245-2F1D-C74F-8F40-89F4E393F11C}"/>
                </a:ext>
              </a:extLst>
            </p:cNvPr>
            <p:cNvCxnSpPr>
              <a:cxnSpLocks/>
              <a:endCxn id="67" idx="3"/>
            </p:cNvCxnSpPr>
            <p:nvPr/>
          </p:nvCxnSpPr>
          <p:spPr bwMode="auto">
            <a:xfrm flipH="1" flipV="1">
              <a:off x="5024991" y="2672918"/>
              <a:ext cx="418384" cy="1178215"/>
            </a:xfrm>
            <a:prstGeom prst="straightConnector1">
              <a:avLst/>
            </a:prstGeom>
            <a:solidFill>
              <a:schemeClr val="accent1"/>
            </a:solidFill>
            <a:ln w="12700" cap="flat" cmpd="sng" algn="ctr">
              <a:solidFill>
                <a:srgbClr val="0000FF"/>
              </a:solidFill>
              <a:prstDash val="sysDot"/>
              <a:round/>
              <a:headEnd type="none" w="med" len="med"/>
              <a:tailEnd type="arrow"/>
            </a:ln>
            <a:effectLst/>
          </p:spPr>
        </p:cxnSp>
        <p:cxnSp>
          <p:nvCxnSpPr>
            <p:cNvPr id="33" name="Straight Arrow Connector 32">
              <a:extLst>
                <a:ext uri="{FF2B5EF4-FFF2-40B4-BE49-F238E27FC236}">
                  <a16:creationId xmlns:a16="http://schemas.microsoft.com/office/drawing/2014/main" id="{2C44CC93-81DF-0E4B-B8D0-AD40AB59018C}"/>
                </a:ext>
              </a:extLst>
            </p:cNvPr>
            <p:cNvCxnSpPr>
              <a:cxnSpLocks/>
              <a:endCxn id="66" idx="3"/>
            </p:cNvCxnSpPr>
            <p:nvPr/>
          </p:nvCxnSpPr>
          <p:spPr bwMode="auto">
            <a:xfrm flipH="1" flipV="1">
              <a:off x="4088889" y="2960952"/>
              <a:ext cx="1395473" cy="920849"/>
            </a:xfrm>
            <a:prstGeom prst="straightConnector1">
              <a:avLst/>
            </a:prstGeom>
            <a:solidFill>
              <a:schemeClr val="accent1"/>
            </a:solidFill>
            <a:ln w="12700" cap="flat" cmpd="sng" algn="ctr">
              <a:solidFill>
                <a:srgbClr val="0000FF"/>
              </a:solidFill>
              <a:prstDash val="sysDot"/>
              <a:round/>
              <a:headEnd type="none" w="med" len="med"/>
              <a:tailEnd type="arrow"/>
            </a:ln>
            <a:effectLst/>
          </p:spPr>
        </p:cxnSp>
        <p:cxnSp>
          <p:nvCxnSpPr>
            <p:cNvPr id="34" name="Straight Arrow Connector 33">
              <a:extLst>
                <a:ext uri="{FF2B5EF4-FFF2-40B4-BE49-F238E27FC236}">
                  <a16:creationId xmlns:a16="http://schemas.microsoft.com/office/drawing/2014/main" id="{16F89B50-4C17-AC47-AC33-D1D3866EC148}"/>
                </a:ext>
              </a:extLst>
            </p:cNvPr>
            <p:cNvCxnSpPr>
              <a:cxnSpLocks/>
              <a:endCxn id="65" idx="3"/>
            </p:cNvCxnSpPr>
            <p:nvPr/>
          </p:nvCxnSpPr>
          <p:spPr bwMode="auto">
            <a:xfrm flipH="1" flipV="1">
              <a:off x="4088889" y="2448511"/>
              <a:ext cx="1372032" cy="1402622"/>
            </a:xfrm>
            <a:prstGeom prst="straightConnector1">
              <a:avLst/>
            </a:prstGeom>
            <a:solidFill>
              <a:schemeClr val="accent1"/>
            </a:solidFill>
            <a:ln w="12700" cap="flat" cmpd="sng" algn="ctr">
              <a:solidFill>
                <a:srgbClr val="0000FF"/>
              </a:solidFill>
              <a:prstDash val="sysDot"/>
              <a:round/>
              <a:headEnd type="none" w="med" len="med"/>
              <a:tailEnd type="arrow"/>
            </a:ln>
            <a:effectLst/>
          </p:spPr>
        </p:cxn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0BB2FC24-52C0-2E45-BF10-6944894970DF}"/>
              </a:ext>
            </a:extLst>
          </p:cNvPr>
          <p:cNvGrpSpPr/>
          <p:nvPr/>
        </p:nvGrpSpPr>
        <p:grpSpPr>
          <a:xfrm>
            <a:off x="536741" y="3019926"/>
            <a:ext cx="2271346" cy="2051330"/>
            <a:chOff x="1427079" y="3019926"/>
            <a:chExt cx="2271346" cy="2051330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10E82499-107A-F449-B8DA-2EF7FE243703}"/>
                </a:ext>
              </a:extLst>
            </p:cNvPr>
            <p:cNvGrpSpPr/>
            <p:nvPr/>
          </p:nvGrpSpPr>
          <p:grpSpPr>
            <a:xfrm>
              <a:off x="1543218" y="3019926"/>
              <a:ext cx="2155207" cy="2051330"/>
              <a:chOff x="1543218" y="3019926"/>
              <a:chExt cx="2155207" cy="2051330"/>
            </a:xfrm>
          </p:grpSpPr>
          <p:grpSp>
            <p:nvGrpSpPr>
              <p:cNvPr id="23" name="Group 22">
                <a:extLst>
                  <a:ext uri="{FF2B5EF4-FFF2-40B4-BE49-F238E27FC236}">
                    <a16:creationId xmlns:a16="http://schemas.microsoft.com/office/drawing/2014/main" id="{42AB94F4-8065-4345-ADD8-34CAB416BD85}"/>
                  </a:ext>
                </a:extLst>
              </p:cNvPr>
              <p:cNvGrpSpPr/>
              <p:nvPr/>
            </p:nvGrpSpPr>
            <p:grpSpPr>
              <a:xfrm>
                <a:off x="1638394" y="3019926"/>
                <a:ext cx="2060031" cy="578857"/>
                <a:chOff x="395536" y="836712"/>
                <a:chExt cx="3117093" cy="693290"/>
              </a:xfrm>
            </p:grpSpPr>
            <p:cxnSp>
              <p:nvCxnSpPr>
                <p:cNvPr id="37" name="Straight Arrow Connector 36">
                  <a:extLst>
                    <a:ext uri="{FF2B5EF4-FFF2-40B4-BE49-F238E27FC236}">
                      <a16:creationId xmlns:a16="http://schemas.microsoft.com/office/drawing/2014/main" id="{B987773C-67B3-AB4B-B29C-7E84699347C7}"/>
                    </a:ext>
                  </a:extLst>
                </p:cNvPr>
                <p:cNvCxnSpPr>
                  <a:cxnSpLocks/>
                  <a:stCxn id="38" idx="3"/>
                  <a:endCxn id="43" idx="1"/>
                </p:cNvCxnSpPr>
                <p:nvPr/>
              </p:nvCxnSpPr>
              <p:spPr bwMode="auto">
                <a:xfrm>
                  <a:off x="1971941" y="1111179"/>
                  <a:ext cx="1540688" cy="418823"/>
                </a:xfrm>
                <a:prstGeom prst="straightConnector1">
                  <a:avLst/>
                </a:prstGeom>
                <a:solidFill>
                  <a:schemeClr val="accent1"/>
                </a:solidFill>
                <a:ln w="12700" cap="flat" cmpd="sng" algn="ctr">
                  <a:solidFill>
                    <a:srgbClr val="0000FF"/>
                  </a:solidFill>
                  <a:prstDash val="sysDot"/>
                  <a:round/>
                  <a:headEnd type="none" w="med" len="med"/>
                  <a:tailEnd type="arrow" w="sm" len="sm"/>
                </a:ln>
                <a:effectLst/>
              </p:spPr>
            </p:cxnSp>
            <p:sp>
              <p:nvSpPr>
                <p:cNvPr id="38" name="TextBox 37">
                  <a:extLst>
                    <a:ext uri="{FF2B5EF4-FFF2-40B4-BE49-F238E27FC236}">
                      <a16:creationId xmlns:a16="http://schemas.microsoft.com/office/drawing/2014/main" id="{C638A3C8-5CFC-204F-A736-88B14CF555D7}"/>
                    </a:ext>
                  </a:extLst>
                </p:cNvPr>
                <p:cNvSpPr txBox="1"/>
                <p:nvPr/>
              </p:nvSpPr>
              <p:spPr>
                <a:xfrm>
                  <a:off x="395536" y="836712"/>
                  <a:ext cx="1576405" cy="548934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400" b="1" dirty="0">
                      <a:latin typeface="Eurostile"/>
                      <a:cs typeface="Eurostile"/>
                    </a:rPr>
                    <a:t>network</a:t>
                  </a:r>
                </a:p>
              </p:txBody>
            </p:sp>
          </p:grpSp>
          <p:grpSp>
            <p:nvGrpSpPr>
              <p:cNvPr id="25" name="Group 24">
                <a:extLst>
                  <a:ext uri="{FF2B5EF4-FFF2-40B4-BE49-F238E27FC236}">
                    <a16:creationId xmlns:a16="http://schemas.microsoft.com/office/drawing/2014/main" id="{99D9AD44-3282-0B4D-8BCB-134A6F054315}"/>
                  </a:ext>
                </a:extLst>
              </p:cNvPr>
              <p:cNvGrpSpPr/>
              <p:nvPr/>
            </p:nvGrpSpPr>
            <p:grpSpPr>
              <a:xfrm>
                <a:off x="1543218" y="4763479"/>
                <a:ext cx="1499315" cy="307777"/>
                <a:chOff x="251522" y="2924944"/>
                <a:chExt cx="2268657" cy="368621"/>
              </a:xfrm>
            </p:grpSpPr>
            <p:sp>
              <p:nvSpPr>
                <p:cNvPr id="35" name="TextBox 34">
                  <a:extLst>
                    <a:ext uri="{FF2B5EF4-FFF2-40B4-BE49-F238E27FC236}">
                      <a16:creationId xmlns:a16="http://schemas.microsoft.com/office/drawing/2014/main" id="{F1083FAF-A6EB-4E40-93B4-97504005BC0D}"/>
                    </a:ext>
                  </a:extLst>
                </p:cNvPr>
                <p:cNvSpPr txBox="1"/>
                <p:nvPr/>
              </p:nvSpPr>
              <p:spPr>
                <a:xfrm>
                  <a:off x="251522" y="2924944"/>
                  <a:ext cx="1615471" cy="368621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400" b="1" dirty="0">
                      <a:latin typeface="Eurostile"/>
                      <a:cs typeface="Eurostile"/>
                    </a:rPr>
                    <a:t>end system</a:t>
                  </a:r>
                </a:p>
              </p:txBody>
            </p:sp>
            <p:cxnSp>
              <p:nvCxnSpPr>
                <p:cNvPr id="36" name="Straight Arrow Connector 35">
                  <a:extLst>
                    <a:ext uri="{FF2B5EF4-FFF2-40B4-BE49-F238E27FC236}">
                      <a16:creationId xmlns:a16="http://schemas.microsoft.com/office/drawing/2014/main" id="{0628314B-084B-594D-BC6B-6C844A71D7E2}"/>
                    </a:ext>
                  </a:extLst>
                </p:cNvPr>
                <p:cNvCxnSpPr>
                  <a:cxnSpLocks/>
                  <a:stCxn id="35" idx="3"/>
                  <a:endCxn id="97" idx="1"/>
                </p:cNvCxnSpPr>
                <p:nvPr/>
              </p:nvCxnSpPr>
              <p:spPr bwMode="auto">
                <a:xfrm>
                  <a:off x="1866993" y="3109255"/>
                  <a:ext cx="653186" cy="67720"/>
                </a:xfrm>
                <a:prstGeom prst="straightConnector1">
                  <a:avLst/>
                </a:prstGeom>
                <a:solidFill>
                  <a:schemeClr val="accent1"/>
                </a:solidFill>
                <a:ln w="12700" cap="flat" cmpd="sng" algn="ctr">
                  <a:solidFill>
                    <a:srgbClr val="0000FF"/>
                  </a:solidFill>
                  <a:prstDash val="sysDot"/>
                  <a:round/>
                  <a:headEnd type="none" w="med" len="med"/>
                  <a:tailEnd type="arrow" w="sm" len="sm"/>
                </a:ln>
                <a:effectLst/>
              </p:spPr>
            </p:cxnSp>
          </p:grpSp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EE544228-37E7-F84F-8C03-4FCBF1F68559}"/>
                  </a:ext>
                </a:extLst>
              </p:cNvPr>
              <p:cNvSpPr txBox="1"/>
              <p:nvPr/>
            </p:nvSpPr>
            <p:spPr>
              <a:xfrm>
                <a:off x="1638394" y="4282499"/>
                <a:ext cx="840111" cy="307777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 wrap="square" rtlCol="0">
                <a:spAutoFit/>
              </a:bodyPr>
              <a:lstStyle/>
              <a:p>
                <a:r>
                  <a:rPr lang="en-US" sz="1400" b="1" dirty="0">
                    <a:latin typeface="Eurostile"/>
                    <a:cs typeface="Eurostile"/>
                  </a:rPr>
                  <a:t>network</a:t>
                </a:r>
              </a:p>
            </p:txBody>
          </p:sp>
          <p:cxnSp>
            <p:nvCxnSpPr>
              <p:cNvPr id="28" name="Straight Arrow Connector 27">
                <a:extLst>
                  <a:ext uri="{FF2B5EF4-FFF2-40B4-BE49-F238E27FC236}">
                    <a16:creationId xmlns:a16="http://schemas.microsoft.com/office/drawing/2014/main" id="{669C27EB-F787-F640-A7A9-F3E16C2EF938}"/>
                  </a:ext>
                </a:extLst>
              </p:cNvPr>
              <p:cNvCxnSpPr>
                <a:cxnSpLocks/>
                <a:stCxn id="27" idx="3"/>
              </p:cNvCxnSpPr>
              <p:nvPr/>
            </p:nvCxnSpPr>
            <p:spPr bwMode="auto">
              <a:xfrm flipV="1">
                <a:off x="2478505" y="4342624"/>
                <a:ext cx="777908" cy="93764"/>
              </a:xfrm>
              <a:prstGeom prst="straightConnector1">
                <a:avLst/>
              </a:prstGeom>
              <a:solidFill>
                <a:schemeClr val="accent1"/>
              </a:solidFill>
              <a:ln w="12700" cap="flat" cmpd="sng" algn="ctr">
                <a:solidFill>
                  <a:srgbClr val="0000FF"/>
                </a:solidFill>
                <a:prstDash val="sysDot"/>
                <a:round/>
                <a:headEnd type="none" w="med" len="med"/>
                <a:tailEnd type="arrow" w="sm" len="sm"/>
              </a:ln>
              <a:effectLst/>
            </p:spPr>
          </p:cxnSp>
        </p:grpSp>
        <p:cxnSp>
          <p:nvCxnSpPr>
            <p:cNvPr id="29" name="Straight Arrow Connector 28">
              <a:extLst>
                <a:ext uri="{FF2B5EF4-FFF2-40B4-BE49-F238E27FC236}">
                  <a16:creationId xmlns:a16="http://schemas.microsoft.com/office/drawing/2014/main" id="{21B5471F-D0AE-4C4F-853C-C138BABCF194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2159304" y="3333866"/>
              <a:ext cx="0" cy="977613"/>
            </a:xfrm>
            <a:prstGeom prst="straightConnector1">
              <a:avLst/>
            </a:prstGeom>
            <a:solidFill>
              <a:schemeClr val="accent1"/>
            </a:solidFill>
            <a:ln w="12700" cap="flat" cmpd="sng" algn="ctr">
              <a:solidFill>
                <a:srgbClr val="0000FF"/>
              </a:solidFill>
              <a:prstDash val="sysDot"/>
              <a:round/>
              <a:headEnd type="none" w="med" len="med"/>
              <a:tailEnd type="arrow" w="sm" len="sm"/>
            </a:ln>
            <a:effectLst/>
          </p:spPr>
        </p:cxn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C04D3655-77CA-BB43-9832-65EDEACB38D6}"/>
                </a:ext>
              </a:extLst>
            </p:cNvPr>
            <p:cNvSpPr txBox="1"/>
            <p:nvPr/>
          </p:nvSpPr>
          <p:spPr>
            <a:xfrm>
              <a:off x="1427079" y="3561029"/>
              <a:ext cx="1301663" cy="504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100" i="1" dirty="0">
                  <a:latin typeface="Eurostile"/>
                  <a:cs typeface="Eurostile"/>
                </a:rPr>
                <a:t>is sub-network</a:t>
              </a:r>
              <a:br>
                <a:rPr lang="en-US" sz="1100" i="1" dirty="0">
                  <a:latin typeface="Eurostile"/>
                  <a:cs typeface="Eurostile"/>
                </a:rPr>
              </a:br>
              <a:r>
                <a:rPr lang="en-US" sz="1100" i="1" dirty="0">
                  <a:latin typeface="Eurostile"/>
                  <a:cs typeface="Eurostile"/>
                </a:rPr>
                <a:t>(</a:t>
              </a:r>
              <a:r>
                <a:rPr lang="en-US" sz="1100" b="1" i="1" dirty="0">
                  <a:latin typeface="Eurostile"/>
                  <a:cs typeface="Eurostile"/>
                </a:rPr>
                <a:t>subnet</a:t>
              </a:r>
              <a:r>
                <a:rPr lang="en-US" sz="1100" i="1" dirty="0">
                  <a:latin typeface="Eurostile"/>
                  <a:cs typeface="Eurostile"/>
                </a:rPr>
                <a:t>) of</a:t>
              </a:r>
            </a:p>
          </p:txBody>
        </p:sp>
      </p:grpSp>
      <p:sp>
        <p:nvSpPr>
          <p:cNvPr id="105" name="TextBox 104">
            <a:extLst>
              <a:ext uri="{FF2B5EF4-FFF2-40B4-BE49-F238E27FC236}">
                <a16:creationId xmlns:a16="http://schemas.microsoft.com/office/drawing/2014/main" id="{4ECD1716-90C5-C640-8570-12BF9801D963}"/>
              </a:ext>
            </a:extLst>
          </p:cNvPr>
          <p:cNvSpPr txBox="1"/>
          <p:nvPr/>
        </p:nvSpPr>
        <p:spPr>
          <a:xfrm>
            <a:off x="5727031" y="2791325"/>
            <a:ext cx="3116179" cy="3441033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noAutofit/>
          </a:bodyPr>
          <a:lstStyle/>
          <a:p>
            <a:r>
              <a:rPr lang="en-US" dirty="0">
                <a:latin typeface="Eurostile"/>
                <a:cs typeface="Eurostile"/>
              </a:rPr>
              <a:t>routing depends on actual connections between intermediate systems (routers)</a:t>
            </a:r>
          </a:p>
          <a:p>
            <a:endParaRPr lang="en-US" dirty="0">
              <a:latin typeface="Eurostile"/>
              <a:cs typeface="Eurostile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Eurostile"/>
                <a:cs typeface="Eurostile"/>
              </a:rPr>
              <a:t>in many case, the organization into subnetworks coincides with routing borders and provides clues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Eurostile"/>
                <a:cs typeface="Eurostile"/>
              </a:rPr>
              <a:t>but it is not essential for routing</a:t>
            </a:r>
          </a:p>
        </p:txBody>
      </p:sp>
      <p:sp>
        <p:nvSpPr>
          <p:cNvPr id="106" name="TextBox 105">
            <a:extLst>
              <a:ext uri="{FF2B5EF4-FFF2-40B4-BE49-F238E27FC236}">
                <a16:creationId xmlns:a16="http://schemas.microsoft.com/office/drawing/2014/main" id="{78ACC3D4-919B-FC47-88AF-294D1371E4E1}"/>
              </a:ext>
            </a:extLst>
          </p:cNvPr>
          <p:cNvSpPr txBox="1"/>
          <p:nvPr/>
        </p:nvSpPr>
        <p:spPr>
          <a:xfrm>
            <a:off x="886325" y="5999747"/>
            <a:ext cx="4503822" cy="401053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noAutofit/>
          </a:bodyPr>
          <a:lstStyle/>
          <a:p>
            <a:pPr algn="ctr"/>
            <a:r>
              <a:rPr lang="en-US" b="1" dirty="0">
                <a:latin typeface="Eurostile"/>
                <a:cs typeface="Eurostile"/>
              </a:rPr>
              <a:t>routing algorithms work on graphs</a:t>
            </a:r>
          </a:p>
        </p:txBody>
      </p:sp>
    </p:spTree>
    <p:extLst>
      <p:ext uri="{BB962C8B-B14F-4D97-AF65-F5344CB8AC3E}">
        <p14:creationId xmlns:p14="http://schemas.microsoft.com/office/powerpoint/2010/main" val="1701946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5" grpId="0" animBg="1"/>
      <p:bldP spid="10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530" name="Rectangle 2">
            <a:extLst>
              <a:ext uri="{FF2B5EF4-FFF2-40B4-BE49-F238E27FC236}">
                <a16:creationId xmlns:a16="http://schemas.microsoft.com/office/drawing/2014/main" id="{3E6304E7-F294-3346-AC10-DC8A13F4342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nb-NO"/>
              <a:t>Inside the Network Layer</a:t>
            </a:r>
          </a:p>
        </p:txBody>
      </p:sp>
      <p:sp>
        <p:nvSpPr>
          <p:cNvPr id="150531" name="Rectangle 3">
            <a:extLst>
              <a:ext uri="{FF2B5EF4-FFF2-40B4-BE49-F238E27FC236}">
                <a16:creationId xmlns:a16="http://schemas.microsoft.com/office/drawing/2014/main" id="{B6E558B0-4ADD-0943-9709-A69A09C7B04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07504" y="866776"/>
            <a:ext cx="5189092" cy="369332"/>
          </a:xfrm>
        </p:spPr>
        <p:txBody>
          <a:bodyPr/>
          <a:lstStyle/>
          <a:p>
            <a:pPr marL="0" indent="0">
              <a:lnSpc>
                <a:spcPct val="80000"/>
              </a:lnSpc>
              <a:buNone/>
            </a:pPr>
            <a:r>
              <a:rPr lang="en-US" altLang="nb-NO" sz="2400" dirty="0"/>
              <a:t>An L3 packet includes</a:t>
            </a:r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05D149E8-2845-A64E-869D-9CB60BADFC0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99971" y="3799027"/>
            <a:ext cx="3980022" cy="1864564"/>
          </a:xfrm>
          <a:prstGeom prst="rect">
            <a:avLst/>
          </a:prstGeom>
          <a:solidFill>
            <a:srgbClr val="1600FF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sz="1600">
              <a:solidFill>
                <a:schemeClr val="bg1"/>
              </a:solidFill>
            </a:endParaRPr>
          </a:p>
        </p:txBody>
      </p:sp>
      <p:sp>
        <p:nvSpPr>
          <p:cNvPr id="6" name="Rectangle 40">
            <a:extLst>
              <a:ext uri="{FF2B5EF4-FFF2-40B4-BE49-F238E27FC236}">
                <a16:creationId xmlns:a16="http://schemas.microsoft.com/office/drawing/2014/main" id="{9D9805CA-DA06-1C45-A4E4-91467F8AB65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99971" y="3797657"/>
            <a:ext cx="497674" cy="186456"/>
          </a:xfrm>
          <a:prstGeom prst="rect">
            <a:avLst/>
          </a:prstGeom>
          <a:solidFill>
            <a:srgbClr val="1600FF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altLang="nb-NO" sz="900">
                <a:solidFill>
                  <a:schemeClr val="bg1"/>
                </a:solidFill>
              </a:rPr>
              <a:t>Version</a:t>
            </a:r>
          </a:p>
        </p:txBody>
      </p:sp>
      <p:sp>
        <p:nvSpPr>
          <p:cNvPr id="7" name="Rectangle 41">
            <a:extLst>
              <a:ext uri="{FF2B5EF4-FFF2-40B4-BE49-F238E27FC236}">
                <a16:creationId xmlns:a16="http://schemas.microsoft.com/office/drawing/2014/main" id="{19A874C1-813A-6D49-8076-99AAE6A415C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97644" y="3797657"/>
            <a:ext cx="745827" cy="186456"/>
          </a:xfrm>
          <a:prstGeom prst="rect">
            <a:avLst/>
          </a:prstGeom>
          <a:solidFill>
            <a:srgbClr val="1600FF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altLang="nb-NO" sz="900" dirty="0">
                <a:solidFill>
                  <a:schemeClr val="bg1"/>
                </a:solidFill>
              </a:rPr>
              <a:t>DSCP</a:t>
            </a:r>
          </a:p>
        </p:txBody>
      </p:sp>
      <p:sp>
        <p:nvSpPr>
          <p:cNvPr id="8" name="Rectangle 42">
            <a:extLst>
              <a:ext uri="{FF2B5EF4-FFF2-40B4-BE49-F238E27FC236}">
                <a16:creationId xmlns:a16="http://schemas.microsoft.com/office/drawing/2014/main" id="{1E4A0F17-5057-7542-B40A-E72898A1BB09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92993" y="3797657"/>
            <a:ext cx="2487000" cy="186456"/>
          </a:xfrm>
          <a:prstGeom prst="rect">
            <a:avLst/>
          </a:prstGeom>
          <a:solidFill>
            <a:srgbClr val="1600FF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altLang="nb-NO" sz="900" dirty="0">
                <a:solidFill>
                  <a:schemeClr val="bg1"/>
                </a:solidFill>
              </a:rPr>
              <a:t>Flow label</a:t>
            </a:r>
          </a:p>
        </p:txBody>
      </p:sp>
      <p:sp>
        <p:nvSpPr>
          <p:cNvPr id="9" name="Rectangle 43">
            <a:extLst>
              <a:ext uri="{FF2B5EF4-FFF2-40B4-BE49-F238E27FC236}">
                <a16:creationId xmlns:a16="http://schemas.microsoft.com/office/drawing/2014/main" id="{E40E9F46-6665-4042-9C5A-6F90AE195DF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99971" y="3984113"/>
            <a:ext cx="1989325" cy="186456"/>
          </a:xfrm>
          <a:prstGeom prst="rect">
            <a:avLst/>
          </a:prstGeom>
          <a:solidFill>
            <a:srgbClr val="1600FF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altLang="nb-NO" sz="900" dirty="0">
                <a:solidFill>
                  <a:schemeClr val="bg1"/>
                </a:solidFill>
              </a:rPr>
              <a:t>Payload length</a:t>
            </a:r>
          </a:p>
        </p:txBody>
      </p:sp>
      <p:sp>
        <p:nvSpPr>
          <p:cNvPr id="10" name="Rectangle 44">
            <a:extLst>
              <a:ext uri="{FF2B5EF4-FFF2-40B4-BE49-F238E27FC236}">
                <a16:creationId xmlns:a16="http://schemas.microsoft.com/office/drawing/2014/main" id="{1390F680-47F3-CA49-A6F2-0BEC944F35C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89296" y="3984113"/>
            <a:ext cx="995348" cy="186456"/>
          </a:xfrm>
          <a:prstGeom prst="rect">
            <a:avLst/>
          </a:prstGeom>
          <a:solidFill>
            <a:srgbClr val="1600FF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altLang="nb-NO" sz="900">
                <a:solidFill>
                  <a:schemeClr val="bg1"/>
                </a:solidFill>
              </a:rPr>
              <a:t>Next header</a:t>
            </a:r>
          </a:p>
        </p:txBody>
      </p:sp>
      <p:sp>
        <p:nvSpPr>
          <p:cNvPr id="11" name="Rectangle 45">
            <a:extLst>
              <a:ext uri="{FF2B5EF4-FFF2-40B4-BE49-F238E27FC236}">
                <a16:creationId xmlns:a16="http://schemas.microsoft.com/office/drawing/2014/main" id="{3F9DA3CD-6B25-F941-A541-C99BC545169B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84645" y="3984113"/>
            <a:ext cx="995348" cy="186456"/>
          </a:xfrm>
          <a:prstGeom prst="rect">
            <a:avLst/>
          </a:prstGeom>
          <a:solidFill>
            <a:srgbClr val="1600FF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altLang="nb-NO" sz="900">
                <a:solidFill>
                  <a:schemeClr val="bg1"/>
                </a:solidFill>
              </a:rPr>
              <a:t>Hop Limit</a:t>
            </a:r>
          </a:p>
        </p:txBody>
      </p:sp>
      <p:sp>
        <p:nvSpPr>
          <p:cNvPr id="12" name="Rectangle 47">
            <a:extLst>
              <a:ext uri="{FF2B5EF4-FFF2-40B4-BE49-F238E27FC236}">
                <a16:creationId xmlns:a16="http://schemas.microsoft.com/office/drawing/2014/main" id="{4B879725-31BB-904B-B9EF-246AA8AEC29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99971" y="4917766"/>
            <a:ext cx="3980022" cy="747197"/>
          </a:xfrm>
          <a:prstGeom prst="rect">
            <a:avLst/>
          </a:prstGeom>
          <a:solidFill>
            <a:srgbClr val="1600FF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nb-NO" sz="1100">
                <a:solidFill>
                  <a:schemeClr val="bg1"/>
                </a:solidFill>
              </a:rPr>
              <a:t>Destination Address</a:t>
            </a:r>
          </a:p>
          <a:p>
            <a:pPr algn="ctr"/>
            <a:r>
              <a:rPr lang="en-US" altLang="nb-NO" sz="1100">
                <a:solidFill>
                  <a:schemeClr val="bg1"/>
                </a:solidFill>
              </a:rPr>
              <a:t>(128 bit)</a:t>
            </a:r>
          </a:p>
        </p:txBody>
      </p:sp>
      <p:sp>
        <p:nvSpPr>
          <p:cNvPr id="13" name="Line 48">
            <a:extLst>
              <a:ext uri="{FF2B5EF4-FFF2-40B4-BE49-F238E27FC236}">
                <a16:creationId xmlns:a16="http://schemas.microsoft.com/office/drawing/2014/main" id="{1FA97FBC-9112-A44C-ACBE-1C04E39B9CA6}"/>
              </a:ext>
            </a:extLst>
          </p:cNvPr>
          <p:cNvSpPr>
            <a:spLocks noChangeShapeType="1"/>
          </p:cNvSpPr>
          <p:nvPr/>
        </p:nvSpPr>
        <p:spPr bwMode="auto">
          <a:xfrm>
            <a:off x="4299971" y="5104222"/>
            <a:ext cx="186456" cy="0"/>
          </a:xfrm>
          <a:prstGeom prst="line">
            <a:avLst/>
          </a:prstGeom>
          <a:solidFill>
            <a:srgbClr val="1600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600">
              <a:solidFill>
                <a:schemeClr val="bg1"/>
              </a:solidFill>
            </a:endParaRPr>
          </a:p>
        </p:txBody>
      </p:sp>
      <p:sp>
        <p:nvSpPr>
          <p:cNvPr id="14" name="Line 49">
            <a:extLst>
              <a:ext uri="{FF2B5EF4-FFF2-40B4-BE49-F238E27FC236}">
                <a16:creationId xmlns:a16="http://schemas.microsoft.com/office/drawing/2014/main" id="{DF7E5235-A500-BA4A-B8F1-D70BEA21D62F}"/>
              </a:ext>
            </a:extLst>
          </p:cNvPr>
          <p:cNvSpPr>
            <a:spLocks noChangeShapeType="1"/>
          </p:cNvSpPr>
          <p:nvPr/>
        </p:nvSpPr>
        <p:spPr bwMode="auto">
          <a:xfrm>
            <a:off x="4299971" y="5290678"/>
            <a:ext cx="186456" cy="0"/>
          </a:xfrm>
          <a:prstGeom prst="line">
            <a:avLst/>
          </a:prstGeom>
          <a:solidFill>
            <a:srgbClr val="1600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600">
              <a:solidFill>
                <a:schemeClr val="bg1"/>
              </a:solidFill>
            </a:endParaRPr>
          </a:p>
        </p:txBody>
      </p:sp>
      <p:sp>
        <p:nvSpPr>
          <p:cNvPr id="15" name="Line 50">
            <a:extLst>
              <a:ext uri="{FF2B5EF4-FFF2-40B4-BE49-F238E27FC236}">
                <a16:creationId xmlns:a16="http://schemas.microsoft.com/office/drawing/2014/main" id="{25AD0B84-40A3-2146-8075-28565C6D5223}"/>
              </a:ext>
            </a:extLst>
          </p:cNvPr>
          <p:cNvSpPr>
            <a:spLocks noChangeShapeType="1"/>
          </p:cNvSpPr>
          <p:nvPr/>
        </p:nvSpPr>
        <p:spPr bwMode="auto">
          <a:xfrm>
            <a:off x="4299971" y="5477135"/>
            <a:ext cx="186456" cy="0"/>
          </a:xfrm>
          <a:prstGeom prst="line">
            <a:avLst/>
          </a:prstGeom>
          <a:solidFill>
            <a:srgbClr val="1600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600">
              <a:solidFill>
                <a:schemeClr val="bg1"/>
              </a:solidFill>
            </a:endParaRPr>
          </a:p>
        </p:txBody>
      </p:sp>
      <p:sp>
        <p:nvSpPr>
          <p:cNvPr id="16" name="Line 51">
            <a:extLst>
              <a:ext uri="{FF2B5EF4-FFF2-40B4-BE49-F238E27FC236}">
                <a16:creationId xmlns:a16="http://schemas.microsoft.com/office/drawing/2014/main" id="{15568C7D-0DEB-3040-A1A7-F6EDB0B5FB74}"/>
              </a:ext>
            </a:extLst>
          </p:cNvPr>
          <p:cNvSpPr>
            <a:spLocks noChangeShapeType="1"/>
          </p:cNvSpPr>
          <p:nvPr/>
        </p:nvSpPr>
        <p:spPr bwMode="auto">
          <a:xfrm>
            <a:off x="8093537" y="5104222"/>
            <a:ext cx="186456" cy="0"/>
          </a:xfrm>
          <a:prstGeom prst="line">
            <a:avLst/>
          </a:prstGeom>
          <a:solidFill>
            <a:srgbClr val="1600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600">
              <a:solidFill>
                <a:schemeClr val="bg1"/>
              </a:solidFill>
            </a:endParaRPr>
          </a:p>
        </p:txBody>
      </p:sp>
      <p:sp>
        <p:nvSpPr>
          <p:cNvPr id="17" name="Line 52">
            <a:extLst>
              <a:ext uri="{FF2B5EF4-FFF2-40B4-BE49-F238E27FC236}">
                <a16:creationId xmlns:a16="http://schemas.microsoft.com/office/drawing/2014/main" id="{5A3DA0CE-AB73-E44E-84E7-9BF70CC7F5D3}"/>
              </a:ext>
            </a:extLst>
          </p:cNvPr>
          <p:cNvSpPr>
            <a:spLocks noChangeShapeType="1"/>
          </p:cNvSpPr>
          <p:nvPr/>
        </p:nvSpPr>
        <p:spPr bwMode="auto">
          <a:xfrm>
            <a:off x="8093537" y="5290678"/>
            <a:ext cx="186456" cy="0"/>
          </a:xfrm>
          <a:prstGeom prst="line">
            <a:avLst/>
          </a:prstGeom>
          <a:solidFill>
            <a:srgbClr val="1600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600">
              <a:solidFill>
                <a:schemeClr val="bg1"/>
              </a:solidFill>
            </a:endParaRPr>
          </a:p>
        </p:txBody>
      </p:sp>
      <p:sp>
        <p:nvSpPr>
          <p:cNvPr id="18" name="Line 53">
            <a:extLst>
              <a:ext uri="{FF2B5EF4-FFF2-40B4-BE49-F238E27FC236}">
                <a16:creationId xmlns:a16="http://schemas.microsoft.com/office/drawing/2014/main" id="{ACDEE0DE-6F55-5A4E-B367-815FF385FA93}"/>
              </a:ext>
            </a:extLst>
          </p:cNvPr>
          <p:cNvSpPr>
            <a:spLocks noChangeShapeType="1"/>
          </p:cNvSpPr>
          <p:nvPr/>
        </p:nvSpPr>
        <p:spPr bwMode="auto">
          <a:xfrm>
            <a:off x="8093537" y="5477135"/>
            <a:ext cx="186456" cy="0"/>
          </a:xfrm>
          <a:prstGeom prst="line">
            <a:avLst/>
          </a:prstGeom>
          <a:solidFill>
            <a:srgbClr val="1600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600">
              <a:solidFill>
                <a:schemeClr val="bg1"/>
              </a:solidFill>
            </a:endParaRPr>
          </a:p>
        </p:txBody>
      </p:sp>
      <p:sp>
        <p:nvSpPr>
          <p:cNvPr id="19" name="Rectangle 55">
            <a:extLst>
              <a:ext uri="{FF2B5EF4-FFF2-40B4-BE49-F238E27FC236}">
                <a16:creationId xmlns:a16="http://schemas.microsoft.com/office/drawing/2014/main" id="{7BE7BF1E-9AE2-D442-B973-0AF721C0531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99971" y="4170569"/>
            <a:ext cx="3980022" cy="747196"/>
          </a:xfrm>
          <a:prstGeom prst="rect">
            <a:avLst/>
          </a:prstGeom>
          <a:solidFill>
            <a:srgbClr val="1600FF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nb-NO" sz="1100">
                <a:solidFill>
                  <a:schemeClr val="bg1"/>
                </a:solidFill>
              </a:rPr>
              <a:t>Source address</a:t>
            </a:r>
          </a:p>
          <a:p>
            <a:pPr algn="ctr"/>
            <a:r>
              <a:rPr lang="en-US" altLang="nb-NO" sz="1100">
                <a:solidFill>
                  <a:schemeClr val="bg1"/>
                </a:solidFill>
              </a:rPr>
              <a:t>(128 bit)</a:t>
            </a:r>
          </a:p>
        </p:txBody>
      </p:sp>
      <p:sp>
        <p:nvSpPr>
          <p:cNvPr id="20" name="Line 56">
            <a:extLst>
              <a:ext uri="{FF2B5EF4-FFF2-40B4-BE49-F238E27FC236}">
                <a16:creationId xmlns:a16="http://schemas.microsoft.com/office/drawing/2014/main" id="{E790947B-FF65-AA42-8F33-44C821980C28}"/>
              </a:ext>
            </a:extLst>
          </p:cNvPr>
          <p:cNvSpPr>
            <a:spLocks noChangeShapeType="1"/>
          </p:cNvSpPr>
          <p:nvPr/>
        </p:nvSpPr>
        <p:spPr bwMode="auto">
          <a:xfrm>
            <a:off x="4299971" y="4355654"/>
            <a:ext cx="186456" cy="0"/>
          </a:xfrm>
          <a:prstGeom prst="line">
            <a:avLst/>
          </a:prstGeom>
          <a:solidFill>
            <a:srgbClr val="1600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600">
              <a:solidFill>
                <a:schemeClr val="bg1"/>
              </a:solidFill>
            </a:endParaRPr>
          </a:p>
        </p:txBody>
      </p:sp>
      <p:sp>
        <p:nvSpPr>
          <p:cNvPr id="21" name="Line 57">
            <a:extLst>
              <a:ext uri="{FF2B5EF4-FFF2-40B4-BE49-F238E27FC236}">
                <a16:creationId xmlns:a16="http://schemas.microsoft.com/office/drawing/2014/main" id="{BD422221-107E-9148-BBEB-451EAC732131}"/>
              </a:ext>
            </a:extLst>
          </p:cNvPr>
          <p:cNvSpPr>
            <a:spLocks noChangeShapeType="1"/>
          </p:cNvSpPr>
          <p:nvPr/>
        </p:nvSpPr>
        <p:spPr bwMode="auto">
          <a:xfrm>
            <a:off x="4299971" y="4542111"/>
            <a:ext cx="186456" cy="0"/>
          </a:xfrm>
          <a:prstGeom prst="line">
            <a:avLst/>
          </a:prstGeom>
          <a:solidFill>
            <a:srgbClr val="1600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600">
              <a:solidFill>
                <a:schemeClr val="bg1"/>
              </a:solidFill>
            </a:endParaRPr>
          </a:p>
        </p:txBody>
      </p:sp>
      <p:sp>
        <p:nvSpPr>
          <p:cNvPr id="22" name="Line 58">
            <a:extLst>
              <a:ext uri="{FF2B5EF4-FFF2-40B4-BE49-F238E27FC236}">
                <a16:creationId xmlns:a16="http://schemas.microsoft.com/office/drawing/2014/main" id="{B20CE720-A1C7-8C43-8B27-4D77FED2376A}"/>
              </a:ext>
            </a:extLst>
          </p:cNvPr>
          <p:cNvSpPr>
            <a:spLocks noChangeShapeType="1"/>
          </p:cNvSpPr>
          <p:nvPr/>
        </p:nvSpPr>
        <p:spPr bwMode="auto">
          <a:xfrm>
            <a:off x="4299971" y="4728567"/>
            <a:ext cx="186456" cy="0"/>
          </a:xfrm>
          <a:prstGeom prst="line">
            <a:avLst/>
          </a:prstGeom>
          <a:solidFill>
            <a:srgbClr val="1600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600">
              <a:solidFill>
                <a:schemeClr val="bg1"/>
              </a:solidFill>
            </a:endParaRPr>
          </a:p>
        </p:txBody>
      </p:sp>
      <p:sp>
        <p:nvSpPr>
          <p:cNvPr id="23" name="Line 59">
            <a:extLst>
              <a:ext uri="{FF2B5EF4-FFF2-40B4-BE49-F238E27FC236}">
                <a16:creationId xmlns:a16="http://schemas.microsoft.com/office/drawing/2014/main" id="{ABDD2172-5332-8147-A62C-BD4BCFFB551A}"/>
              </a:ext>
            </a:extLst>
          </p:cNvPr>
          <p:cNvSpPr>
            <a:spLocks noChangeShapeType="1"/>
          </p:cNvSpPr>
          <p:nvPr/>
        </p:nvSpPr>
        <p:spPr bwMode="auto">
          <a:xfrm>
            <a:off x="8093537" y="4355654"/>
            <a:ext cx="186456" cy="0"/>
          </a:xfrm>
          <a:prstGeom prst="line">
            <a:avLst/>
          </a:prstGeom>
          <a:solidFill>
            <a:srgbClr val="1600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600">
              <a:solidFill>
                <a:schemeClr val="bg1"/>
              </a:solidFill>
            </a:endParaRPr>
          </a:p>
        </p:txBody>
      </p:sp>
      <p:sp>
        <p:nvSpPr>
          <p:cNvPr id="24" name="Line 60">
            <a:extLst>
              <a:ext uri="{FF2B5EF4-FFF2-40B4-BE49-F238E27FC236}">
                <a16:creationId xmlns:a16="http://schemas.microsoft.com/office/drawing/2014/main" id="{4136FE3F-7B10-E343-90BA-0FFD8890265C}"/>
              </a:ext>
            </a:extLst>
          </p:cNvPr>
          <p:cNvSpPr>
            <a:spLocks noChangeShapeType="1"/>
          </p:cNvSpPr>
          <p:nvPr/>
        </p:nvSpPr>
        <p:spPr bwMode="auto">
          <a:xfrm>
            <a:off x="8093537" y="4542111"/>
            <a:ext cx="186456" cy="0"/>
          </a:xfrm>
          <a:prstGeom prst="line">
            <a:avLst/>
          </a:prstGeom>
          <a:solidFill>
            <a:srgbClr val="1600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600">
              <a:solidFill>
                <a:schemeClr val="bg1"/>
              </a:solidFill>
            </a:endParaRPr>
          </a:p>
        </p:txBody>
      </p:sp>
      <p:sp>
        <p:nvSpPr>
          <p:cNvPr id="25" name="Line 61">
            <a:extLst>
              <a:ext uri="{FF2B5EF4-FFF2-40B4-BE49-F238E27FC236}">
                <a16:creationId xmlns:a16="http://schemas.microsoft.com/office/drawing/2014/main" id="{7B21CD32-7FDF-6C48-AA67-89C14219AE61}"/>
              </a:ext>
            </a:extLst>
          </p:cNvPr>
          <p:cNvSpPr>
            <a:spLocks noChangeShapeType="1"/>
          </p:cNvSpPr>
          <p:nvPr/>
        </p:nvSpPr>
        <p:spPr bwMode="auto">
          <a:xfrm>
            <a:off x="8093537" y="4728567"/>
            <a:ext cx="186456" cy="0"/>
          </a:xfrm>
          <a:prstGeom prst="line">
            <a:avLst/>
          </a:prstGeom>
          <a:solidFill>
            <a:srgbClr val="1600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600">
              <a:solidFill>
                <a:schemeClr val="bg1"/>
              </a:solidFill>
            </a:endParaRPr>
          </a:p>
        </p:txBody>
      </p:sp>
      <p:sp>
        <p:nvSpPr>
          <p:cNvPr id="26" name="Text Box 126">
            <a:extLst>
              <a:ext uri="{FF2B5EF4-FFF2-40B4-BE49-F238E27FC236}">
                <a16:creationId xmlns:a16="http://schemas.microsoft.com/office/drawing/2014/main" id="{10E063FA-FF52-EB4F-AE67-6A4927BFD20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38317" y="3449751"/>
            <a:ext cx="1301959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altLang="nb-NO" sz="1600" dirty="0"/>
              <a:t>IPv6 Header</a:t>
            </a:r>
          </a:p>
        </p:txBody>
      </p:sp>
      <p:grpSp>
        <p:nvGrpSpPr>
          <p:cNvPr id="27" name="Group 97">
            <a:extLst>
              <a:ext uri="{FF2B5EF4-FFF2-40B4-BE49-F238E27FC236}">
                <a16:creationId xmlns:a16="http://schemas.microsoft.com/office/drawing/2014/main" id="{B710B56C-DFD2-A64B-A222-B68EC4D2DDF6}"/>
              </a:ext>
            </a:extLst>
          </p:cNvPr>
          <p:cNvGrpSpPr>
            <a:grpSpLocks/>
          </p:cNvGrpSpPr>
          <p:nvPr/>
        </p:nvGrpSpPr>
        <p:grpSpPr bwMode="auto">
          <a:xfrm>
            <a:off x="4242389" y="5666689"/>
            <a:ext cx="4103413" cy="435979"/>
            <a:chOff x="476" y="1797"/>
            <a:chExt cx="2993" cy="318"/>
          </a:xfrm>
          <a:solidFill>
            <a:srgbClr val="75D7FF"/>
          </a:solidFill>
        </p:grpSpPr>
        <p:sp>
          <p:nvSpPr>
            <p:cNvPr id="29" name="Rectangle 98">
              <a:extLst>
                <a:ext uri="{FF2B5EF4-FFF2-40B4-BE49-F238E27FC236}">
                  <a16:creationId xmlns:a16="http://schemas.microsoft.com/office/drawing/2014/main" id="{60E49144-8AB3-9041-98E3-1A3B6EF44F2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1" y="1797"/>
              <a:ext cx="2903" cy="318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altLang="nb-NO" sz="1100" dirty="0">
                  <a:solidFill>
                    <a:schemeClr val="bg1"/>
                  </a:solidFill>
                </a:rPr>
                <a:t>L4 Data</a:t>
              </a:r>
            </a:p>
          </p:txBody>
        </p:sp>
        <p:grpSp>
          <p:nvGrpSpPr>
            <p:cNvPr id="30" name="Group 99">
              <a:extLst>
                <a:ext uri="{FF2B5EF4-FFF2-40B4-BE49-F238E27FC236}">
                  <a16:creationId xmlns:a16="http://schemas.microsoft.com/office/drawing/2014/main" id="{E7281B4C-0CDD-684C-A295-06D21868B14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21" y="1798"/>
              <a:ext cx="2903" cy="136"/>
              <a:chOff x="1383" y="3249"/>
              <a:chExt cx="2903" cy="136"/>
            </a:xfrm>
            <a:grpFill/>
          </p:grpSpPr>
          <p:sp>
            <p:nvSpPr>
              <p:cNvPr id="37" name="Line 100">
                <a:extLst>
                  <a:ext uri="{FF2B5EF4-FFF2-40B4-BE49-F238E27FC236}">
                    <a16:creationId xmlns:a16="http://schemas.microsoft.com/office/drawing/2014/main" id="{D5A4A2D8-5DB9-AF4F-8A47-44D4EFD925F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383" y="3249"/>
                <a:ext cx="0" cy="136"/>
              </a:xfrm>
              <a:prstGeom prst="line">
                <a:avLst/>
              </a:prstGeom>
              <a:grp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600">
                  <a:solidFill>
                    <a:schemeClr val="bg1"/>
                  </a:solidFill>
                </a:endParaRPr>
              </a:p>
            </p:txBody>
          </p:sp>
          <p:sp>
            <p:nvSpPr>
              <p:cNvPr id="38" name="Line 101">
                <a:extLst>
                  <a:ext uri="{FF2B5EF4-FFF2-40B4-BE49-F238E27FC236}">
                    <a16:creationId xmlns:a16="http://schemas.microsoft.com/office/drawing/2014/main" id="{C7141B5D-ECAC-A74E-8073-9EFA3F53FF6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383" y="3249"/>
                <a:ext cx="2903" cy="0"/>
              </a:xfrm>
              <a:prstGeom prst="line">
                <a:avLst/>
              </a:prstGeom>
              <a:grp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600">
                  <a:solidFill>
                    <a:schemeClr val="bg1"/>
                  </a:solidFill>
                </a:endParaRPr>
              </a:p>
            </p:txBody>
          </p:sp>
          <p:sp>
            <p:nvSpPr>
              <p:cNvPr id="39" name="Line 102">
                <a:extLst>
                  <a:ext uri="{FF2B5EF4-FFF2-40B4-BE49-F238E27FC236}">
                    <a16:creationId xmlns:a16="http://schemas.microsoft.com/office/drawing/2014/main" id="{6826B9B7-FFCF-7747-BC05-3EB674F3E44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286" y="3249"/>
                <a:ext cx="0" cy="136"/>
              </a:xfrm>
              <a:prstGeom prst="line">
                <a:avLst/>
              </a:prstGeom>
              <a:grp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600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31" name="Group 103">
              <a:extLst>
                <a:ext uri="{FF2B5EF4-FFF2-40B4-BE49-F238E27FC236}">
                  <a16:creationId xmlns:a16="http://schemas.microsoft.com/office/drawing/2014/main" id="{15EE6229-A903-AB40-A08C-762C5A8CD210}"/>
                </a:ext>
              </a:extLst>
            </p:cNvPr>
            <p:cNvGrpSpPr>
              <a:grpSpLocks/>
            </p:cNvGrpSpPr>
            <p:nvPr/>
          </p:nvGrpSpPr>
          <p:grpSpPr bwMode="auto">
            <a:xfrm flipV="1">
              <a:off x="521" y="1979"/>
              <a:ext cx="2903" cy="136"/>
              <a:chOff x="1383" y="3249"/>
              <a:chExt cx="2903" cy="136"/>
            </a:xfrm>
            <a:grpFill/>
          </p:grpSpPr>
          <p:sp>
            <p:nvSpPr>
              <p:cNvPr id="34" name="Line 104">
                <a:extLst>
                  <a:ext uri="{FF2B5EF4-FFF2-40B4-BE49-F238E27FC236}">
                    <a16:creationId xmlns:a16="http://schemas.microsoft.com/office/drawing/2014/main" id="{E1C771C2-0C51-9E45-91D4-CF7A7CA87C8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383" y="3249"/>
                <a:ext cx="0" cy="136"/>
              </a:xfrm>
              <a:prstGeom prst="line">
                <a:avLst/>
              </a:prstGeom>
              <a:grp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600">
                  <a:solidFill>
                    <a:schemeClr val="bg1"/>
                  </a:solidFill>
                </a:endParaRPr>
              </a:p>
            </p:txBody>
          </p:sp>
          <p:sp>
            <p:nvSpPr>
              <p:cNvPr id="35" name="Line 105">
                <a:extLst>
                  <a:ext uri="{FF2B5EF4-FFF2-40B4-BE49-F238E27FC236}">
                    <a16:creationId xmlns:a16="http://schemas.microsoft.com/office/drawing/2014/main" id="{042E9D7D-9E17-E54F-91D6-B712C163BE8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383" y="3249"/>
                <a:ext cx="2903" cy="0"/>
              </a:xfrm>
              <a:prstGeom prst="line">
                <a:avLst/>
              </a:prstGeom>
              <a:grp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600">
                  <a:solidFill>
                    <a:schemeClr val="bg1"/>
                  </a:solidFill>
                </a:endParaRPr>
              </a:p>
            </p:txBody>
          </p:sp>
          <p:sp>
            <p:nvSpPr>
              <p:cNvPr id="36" name="Line 106">
                <a:extLst>
                  <a:ext uri="{FF2B5EF4-FFF2-40B4-BE49-F238E27FC236}">
                    <a16:creationId xmlns:a16="http://schemas.microsoft.com/office/drawing/2014/main" id="{EE66626B-4BFA-5E44-8718-CF3E03EBF68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286" y="3249"/>
                <a:ext cx="0" cy="136"/>
              </a:xfrm>
              <a:prstGeom prst="line">
                <a:avLst/>
              </a:prstGeom>
              <a:grp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600"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32" name="AutoShape 107">
              <a:extLst>
                <a:ext uri="{FF2B5EF4-FFF2-40B4-BE49-F238E27FC236}">
                  <a16:creationId xmlns:a16="http://schemas.microsoft.com/office/drawing/2014/main" id="{2C37C77C-5D62-0943-9CD3-4A9A6A2E0B1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6" y="1934"/>
              <a:ext cx="90" cy="45"/>
            </a:xfrm>
            <a:prstGeom prst="flowChartPunchedTape">
              <a:avLst/>
            </a:prstGeom>
            <a:grpFill/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600">
                <a:solidFill>
                  <a:schemeClr val="bg1"/>
                </a:solidFill>
              </a:endParaRPr>
            </a:p>
          </p:txBody>
        </p:sp>
        <p:sp>
          <p:nvSpPr>
            <p:cNvPr id="33" name="AutoShape 108">
              <a:extLst>
                <a:ext uri="{FF2B5EF4-FFF2-40B4-BE49-F238E27FC236}">
                  <a16:creationId xmlns:a16="http://schemas.microsoft.com/office/drawing/2014/main" id="{7670F11F-5EE5-9942-9A8C-358AB1689E6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79" y="1934"/>
              <a:ext cx="90" cy="45"/>
            </a:xfrm>
            <a:prstGeom prst="flowChartPunchedTape">
              <a:avLst/>
            </a:prstGeom>
            <a:grpFill/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600">
                <a:solidFill>
                  <a:schemeClr val="bg1"/>
                </a:solidFill>
              </a:endParaRPr>
            </a:p>
          </p:txBody>
        </p:sp>
      </p:grpSp>
      <p:sp>
        <p:nvSpPr>
          <p:cNvPr id="28" name="Rectangle 41">
            <a:extLst>
              <a:ext uri="{FF2B5EF4-FFF2-40B4-BE49-F238E27FC236}">
                <a16:creationId xmlns:a16="http://schemas.microsoft.com/office/drawing/2014/main" id="{71919BE6-5A4D-2C4D-8E37-F79EE5AAF6C5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43471" y="3798969"/>
            <a:ext cx="249523" cy="186456"/>
          </a:xfrm>
          <a:prstGeom prst="rect">
            <a:avLst/>
          </a:prstGeom>
          <a:solidFill>
            <a:srgbClr val="1600FF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altLang="nb-NO" sz="900" dirty="0">
                <a:solidFill>
                  <a:schemeClr val="bg1"/>
                </a:solidFill>
              </a:rPr>
              <a:t>ECN</a:t>
            </a:r>
          </a:p>
        </p:txBody>
      </p:sp>
      <p:sp>
        <p:nvSpPr>
          <p:cNvPr id="104" name="TextBox 103">
            <a:extLst>
              <a:ext uri="{FF2B5EF4-FFF2-40B4-BE49-F238E27FC236}">
                <a16:creationId xmlns:a16="http://schemas.microsoft.com/office/drawing/2014/main" id="{C9EBC7E7-5949-0643-B359-6D3FABF19CC5}"/>
              </a:ext>
            </a:extLst>
          </p:cNvPr>
          <p:cNvSpPr txBox="1"/>
          <p:nvPr/>
        </p:nvSpPr>
        <p:spPr>
          <a:xfrm>
            <a:off x="312738" y="1340474"/>
            <a:ext cx="4173690" cy="151403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noAutofit/>
          </a:bodyPr>
          <a:lstStyle/>
          <a:p>
            <a:r>
              <a:rPr lang="en-US" dirty="0">
                <a:latin typeface="Eurostile"/>
                <a:cs typeface="Eurostile"/>
              </a:rPr>
              <a:t>headers and trailer to specify service requirements</a:t>
            </a:r>
          </a:p>
          <a:p>
            <a:r>
              <a:rPr lang="en-US" dirty="0">
                <a:latin typeface="Eurostile"/>
                <a:cs typeface="Eurostile"/>
              </a:rPr>
              <a:t>in particular: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Eurostile"/>
                <a:cs typeface="Eurostile"/>
              </a:rPr>
              <a:t>information required by intermediate systems for forwarding</a:t>
            </a:r>
          </a:p>
        </p:txBody>
      </p:sp>
      <p:sp>
        <p:nvSpPr>
          <p:cNvPr id="106" name="TextBox 105">
            <a:extLst>
              <a:ext uri="{FF2B5EF4-FFF2-40B4-BE49-F238E27FC236}">
                <a16:creationId xmlns:a16="http://schemas.microsoft.com/office/drawing/2014/main" id="{420BF653-1ED2-554F-A809-94B0A1E2F342}"/>
              </a:ext>
            </a:extLst>
          </p:cNvPr>
          <p:cNvSpPr txBox="1"/>
          <p:nvPr/>
        </p:nvSpPr>
        <p:spPr>
          <a:xfrm>
            <a:off x="4942521" y="2240071"/>
            <a:ext cx="3272049" cy="93100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noAutofit/>
          </a:bodyPr>
          <a:lstStyle/>
          <a:p>
            <a:r>
              <a:rPr lang="en-US" dirty="0">
                <a:latin typeface="Eurostile"/>
                <a:cs typeface="Eurostile"/>
              </a:rPr>
              <a:t>for connectionless service: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Eurostile"/>
                <a:cs typeface="Eurostile"/>
              </a:rPr>
              <a:t>end system address of the destination</a:t>
            </a:r>
          </a:p>
        </p:txBody>
      </p:sp>
      <p:sp>
        <p:nvSpPr>
          <p:cNvPr id="107" name="TextBox 106">
            <a:extLst>
              <a:ext uri="{FF2B5EF4-FFF2-40B4-BE49-F238E27FC236}">
                <a16:creationId xmlns:a16="http://schemas.microsoft.com/office/drawing/2014/main" id="{69D7FFF2-7B64-354A-914B-ABF8F80AE8D4}"/>
              </a:ext>
            </a:extLst>
          </p:cNvPr>
          <p:cNvSpPr txBox="1"/>
          <p:nvPr/>
        </p:nvSpPr>
        <p:spPr>
          <a:xfrm>
            <a:off x="4942521" y="1008351"/>
            <a:ext cx="3272049" cy="63648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noAutofit/>
          </a:bodyPr>
          <a:lstStyle/>
          <a:p>
            <a:r>
              <a:rPr lang="en-US" dirty="0">
                <a:latin typeface="Eurostile"/>
                <a:cs typeface="Eurostile"/>
              </a:rPr>
              <a:t>for connection-oriented service: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Eurostile"/>
                <a:cs typeface="Eurostile"/>
              </a:rPr>
              <a:t>route label</a:t>
            </a:r>
          </a:p>
        </p:txBody>
      </p:sp>
      <p:sp>
        <p:nvSpPr>
          <p:cNvPr id="109" name="TextBox 108">
            <a:extLst>
              <a:ext uri="{FF2B5EF4-FFF2-40B4-BE49-F238E27FC236}">
                <a16:creationId xmlns:a16="http://schemas.microsoft.com/office/drawing/2014/main" id="{FDC47DE7-5FF2-6346-BD51-0C4FBEB7C5E6}"/>
              </a:ext>
            </a:extLst>
          </p:cNvPr>
          <p:cNvSpPr txBox="1"/>
          <p:nvPr/>
        </p:nvSpPr>
        <p:spPr>
          <a:xfrm>
            <a:off x="4942521" y="1750680"/>
            <a:ext cx="816778" cy="38354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noAutofit/>
          </a:bodyPr>
          <a:lstStyle/>
          <a:p>
            <a:pPr algn="ctr"/>
            <a:r>
              <a:rPr lang="en-US" dirty="0">
                <a:latin typeface="Eurostile"/>
                <a:cs typeface="Eurostile"/>
              </a:rPr>
              <a:t>OR</a:t>
            </a:r>
          </a:p>
        </p:txBody>
      </p:sp>
      <p:cxnSp>
        <p:nvCxnSpPr>
          <p:cNvPr id="150534" name="Elbow Connector 150533">
            <a:extLst>
              <a:ext uri="{FF2B5EF4-FFF2-40B4-BE49-F238E27FC236}">
                <a16:creationId xmlns:a16="http://schemas.microsoft.com/office/drawing/2014/main" id="{E276695A-BA93-D249-A5E0-3F5BB88FA3DE}"/>
              </a:ext>
            </a:extLst>
          </p:cNvPr>
          <p:cNvCxnSpPr>
            <a:cxnSpLocks/>
            <a:stCxn id="106" idx="3"/>
            <a:endCxn id="12" idx="3"/>
          </p:cNvCxnSpPr>
          <p:nvPr/>
        </p:nvCxnSpPr>
        <p:spPr bwMode="auto">
          <a:xfrm>
            <a:off x="8214570" y="2705574"/>
            <a:ext cx="65423" cy="2585791"/>
          </a:xfrm>
          <a:prstGeom prst="bentConnector3">
            <a:avLst>
              <a:gd name="adj1" fmla="val 823215"/>
            </a:avLst>
          </a:prstGeom>
          <a:solidFill>
            <a:schemeClr val="accent1"/>
          </a:solidFill>
          <a:ln w="50800" cap="flat" cmpd="sng" algn="ctr">
            <a:solidFill>
              <a:srgbClr val="00FA00"/>
            </a:solidFill>
            <a:prstDash val="sysDot"/>
            <a:round/>
            <a:headEnd type="none" w="med" len="med"/>
            <a:tailEnd type="triangle"/>
          </a:ln>
          <a:effectLst/>
        </p:spPr>
      </p:cxnSp>
      <p:cxnSp>
        <p:nvCxnSpPr>
          <p:cNvPr id="150538" name="Elbow Connector 150537">
            <a:extLst>
              <a:ext uri="{FF2B5EF4-FFF2-40B4-BE49-F238E27FC236}">
                <a16:creationId xmlns:a16="http://schemas.microsoft.com/office/drawing/2014/main" id="{44E66212-D637-4C44-8DB7-F97CB2182AB6}"/>
              </a:ext>
            </a:extLst>
          </p:cNvPr>
          <p:cNvCxnSpPr>
            <a:cxnSpLocks/>
            <a:stCxn id="107" idx="3"/>
            <a:endCxn id="8" idx="3"/>
          </p:cNvCxnSpPr>
          <p:nvPr/>
        </p:nvCxnSpPr>
        <p:spPr bwMode="auto">
          <a:xfrm>
            <a:off x="8214570" y="1326592"/>
            <a:ext cx="65423" cy="2564293"/>
          </a:xfrm>
          <a:prstGeom prst="bentConnector3">
            <a:avLst>
              <a:gd name="adj1" fmla="val 449418"/>
            </a:avLst>
          </a:prstGeom>
          <a:solidFill>
            <a:schemeClr val="accent1"/>
          </a:solidFill>
          <a:ln w="50800" cap="flat" cmpd="sng" algn="ctr">
            <a:solidFill>
              <a:srgbClr val="06AB7E"/>
            </a:solidFill>
            <a:prstDash val="sysDot"/>
            <a:round/>
            <a:headEnd type="none" w="med" len="med"/>
            <a:tailEnd type="triangle"/>
          </a:ln>
          <a:effectLst/>
        </p:spPr>
      </p:cxnSp>
      <p:sp>
        <p:nvSpPr>
          <p:cNvPr id="45" name="TextBox 44">
            <a:extLst>
              <a:ext uri="{FF2B5EF4-FFF2-40B4-BE49-F238E27FC236}">
                <a16:creationId xmlns:a16="http://schemas.microsoft.com/office/drawing/2014/main" id="{A1F6032F-4806-EF48-A843-708526AB7499}"/>
              </a:ext>
            </a:extLst>
          </p:cNvPr>
          <p:cNvSpPr txBox="1"/>
          <p:nvPr/>
        </p:nvSpPr>
        <p:spPr>
          <a:xfrm>
            <a:off x="248570" y="3777916"/>
            <a:ext cx="3866230" cy="231006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noAutofit/>
          </a:bodyPr>
          <a:lstStyle/>
          <a:p>
            <a:r>
              <a:rPr lang="en-US" dirty="0">
                <a:latin typeface="Eurostile"/>
                <a:cs typeface="Eurostile"/>
              </a:rPr>
              <a:t>virtual circuits require routing during connection setup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Eurostile"/>
                <a:cs typeface="Eurostile"/>
              </a:rPr>
              <a:t>route label is used later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latin typeface="Eurostile"/>
              <a:cs typeface="Eurostile"/>
            </a:endParaRPr>
          </a:p>
          <a:p>
            <a:r>
              <a:rPr lang="en-US" dirty="0">
                <a:latin typeface="Eurostile"/>
                <a:cs typeface="Eurostile"/>
              </a:rPr>
              <a:t>packet switching requires routing for every packet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Eurostile"/>
                <a:cs typeface="Eurostile"/>
              </a:rPr>
              <a:t>destination address is used for every packet</a:t>
            </a:r>
          </a:p>
        </p:txBody>
      </p:sp>
    </p:spTree>
    <p:extLst>
      <p:ext uri="{BB962C8B-B14F-4D97-AF65-F5344CB8AC3E}">
        <p14:creationId xmlns:p14="http://schemas.microsoft.com/office/powerpoint/2010/main" val="7956801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0201" name="Line 9"/>
          <p:cNvSpPr>
            <a:spLocks noChangeShapeType="1"/>
          </p:cNvSpPr>
          <p:nvPr/>
        </p:nvSpPr>
        <p:spPr bwMode="auto">
          <a:xfrm>
            <a:off x="0" y="0"/>
            <a:ext cx="914400" cy="0"/>
          </a:xfrm>
          <a:prstGeom prst="line">
            <a:avLst/>
          </a:prstGeom>
          <a:noFill/>
          <a:ln w="0">
            <a:solidFill>
              <a:srgbClr val="FBFF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b-NO"/>
          </a:p>
        </p:txBody>
      </p:sp>
      <p:sp>
        <p:nvSpPr>
          <p:cNvPr id="1160197" name="Line 5"/>
          <p:cNvSpPr>
            <a:spLocks noChangeShapeType="1"/>
          </p:cNvSpPr>
          <p:nvPr/>
        </p:nvSpPr>
        <p:spPr bwMode="auto">
          <a:xfrm>
            <a:off x="0" y="0"/>
            <a:ext cx="457200" cy="0"/>
          </a:xfrm>
          <a:prstGeom prst="line">
            <a:avLst/>
          </a:prstGeom>
          <a:noFill/>
          <a:ln w="0">
            <a:solidFill>
              <a:srgbClr val="FEFF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b-NO"/>
          </a:p>
        </p:txBody>
      </p:sp>
      <p:sp>
        <p:nvSpPr>
          <p:cNvPr id="116019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90600" y="1751013"/>
            <a:ext cx="7407275" cy="1462087"/>
          </a:xfrm>
        </p:spPr>
        <p:txBody>
          <a:bodyPr/>
          <a:lstStyle/>
          <a:p>
            <a:r>
              <a:rPr lang="en-US" sz="48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Network layer</a:t>
            </a:r>
          </a:p>
        </p:txBody>
      </p:sp>
      <p:sp>
        <p:nvSpPr>
          <p:cNvPr id="1160198" name="Line 6"/>
          <p:cNvSpPr>
            <a:spLocks noChangeShapeType="1"/>
          </p:cNvSpPr>
          <p:nvPr/>
        </p:nvSpPr>
        <p:spPr bwMode="auto">
          <a:xfrm>
            <a:off x="0" y="0"/>
            <a:ext cx="457200" cy="0"/>
          </a:xfrm>
          <a:prstGeom prst="line">
            <a:avLst/>
          </a:prstGeom>
          <a:noFill/>
          <a:ln w="0">
            <a:solidFill>
              <a:srgbClr val="FEFF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b-NO"/>
          </a:p>
        </p:txBody>
      </p:sp>
      <p:sp>
        <p:nvSpPr>
          <p:cNvPr id="116019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2351088"/>
          </a:xfrm>
        </p:spPr>
        <p:txBody>
          <a:bodyPr/>
          <a:lstStyle/>
          <a:p>
            <a:r>
              <a:rPr lang="en-US" sz="3600" dirty="0">
                <a:latin typeface="Eurostile" panose="020B0504020202050204" pitchFamily="34" charset="77"/>
              </a:rPr>
              <a:t>Routing - foundations</a:t>
            </a:r>
            <a:endParaRPr lang="en-US" dirty="0">
              <a:latin typeface="Comic Sans MS" pitchFamily="66" charset="0"/>
            </a:endParaRPr>
          </a:p>
        </p:txBody>
      </p:sp>
      <p:sp>
        <p:nvSpPr>
          <p:cNvPr id="1160199" name="Line 7"/>
          <p:cNvSpPr>
            <a:spLocks noChangeShapeType="1"/>
          </p:cNvSpPr>
          <p:nvPr/>
        </p:nvSpPr>
        <p:spPr bwMode="auto">
          <a:xfrm>
            <a:off x="0" y="0"/>
            <a:ext cx="457200" cy="0"/>
          </a:xfrm>
          <a:prstGeom prst="line">
            <a:avLst/>
          </a:prstGeom>
          <a:noFill/>
          <a:ln w="0">
            <a:solidFill>
              <a:srgbClr val="FEFF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b-NO"/>
          </a:p>
        </p:txBody>
      </p:sp>
      <p:sp>
        <p:nvSpPr>
          <p:cNvPr id="1160196" name="Text Box 4"/>
          <p:cNvSpPr txBox="1">
            <a:spLocks noChangeArrowheads="1"/>
          </p:cNvSpPr>
          <p:nvPr/>
        </p:nvSpPr>
        <p:spPr bwMode="auto">
          <a:xfrm>
            <a:off x="684213" y="188913"/>
            <a:ext cx="8001685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000" dirty="0">
                <a:solidFill>
                  <a:schemeClr val="tx2"/>
                </a:solidFill>
              </a:rPr>
              <a:t>IN2140:</a:t>
            </a:r>
            <a:br>
              <a:rPr lang="en-US" sz="2000" dirty="0">
                <a:solidFill>
                  <a:schemeClr val="tx2"/>
                </a:solidFill>
              </a:rPr>
            </a:br>
            <a:r>
              <a:rPr lang="en-US" sz="2000" dirty="0">
                <a:solidFill>
                  <a:schemeClr val="tx2"/>
                </a:solidFill>
              </a:rPr>
              <a:t>Introduction to Operating Systems and Data Communication</a:t>
            </a:r>
          </a:p>
        </p:txBody>
      </p:sp>
      <p:sp>
        <p:nvSpPr>
          <p:cNvPr id="1160200" name="Line 8"/>
          <p:cNvSpPr>
            <a:spLocks noChangeShapeType="1"/>
          </p:cNvSpPr>
          <p:nvPr/>
        </p:nvSpPr>
        <p:spPr bwMode="auto">
          <a:xfrm>
            <a:off x="0" y="0"/>
            <a:ext cx="0" cy="457200"/>
          </a:xfrm>
          <a:prstGeom prst="line">
            <a:avLst/>
          </a:prstGeom>
          <a:noFill/>
          <a:ln w="0">
            <a:solidFill>
              <a:srgbClr val="FDFF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196393102"/>
      </p:ext>
    </p:extLst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842" name="Rectangle 2">
            <a:extLst>
              <a:ext uri="{FF2B5EF4-FFF2-40B4-BE49-F238E27FC236}">
                <a16:creationId xmlns:a16="http://schemas.microsoft.com/office/drawing/2014/main" id="{38E0247F-F888-FC45-A470-7F27918DE28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nb-NO"/>
              <a:t>Routing: Foundations</a:t>
            </a:r>
          </a:p>
        </p:txBody>
      </p:sp>
      <p:sp>
        <p:nvSpPr>
          <p:cNvPr id="291843" name="Rectangle 3">
            <a:extLst>
              <a:ext uri="{FF2B5EF4-FFF2-40B4-BE49-F238E27FC236}">
                <a16:creationId xmlns:a16="http://schemas.microsoft.com/office/drawing/2014/main" id="{CD024F24-0C32-E848-924A-C1A26260417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altLang="nb-NO" sz="2400" dirty="0"/>
              <a:t>Task</a:t>
            </a:r>
          </a:p>
          <a:p>
            <a:pPr lvl="1">
              <a:lnSpc>
                <a:spcPct val="90000"/>
              </a:lnSpc>
            </a:pPr>
            <a:r>
              <a:rPr lang="en-US" altLang="nb-NO" sz="2000" dirty="0"/>
              <a:t>To define the route of packets through the network</a:t>
            </a:r>
          </a:p>
          <a:p>
            <a:pPr lvl="2">
              <a:lnSpc>
                <a:spcPct val="90000"/>
              </a:lnSpc>
            </a:pPr>
            <a:r>
              <a:rPr lang="en-US" altLang="nb-NO" sz="1800" dirty="0"/>
              <a:t>From the source </a:t>
            </a:r>
          </a:p>
          <a:p>
            <a:pPr lvl="2">
              <a:lnSpc>
                <a:spcPct val="90000"/>
              </a:lnSpc>
            </a:pPr>
            <a:r>
              <a:rPr lang="en-US" altLang="nb-NO" sz="1800" dirty="0"/>
              <a:t>To the destination system</a:t>
            </a:r>
          </a:p>
          <a:p>
            <a:pPr>
              <a:lnSpc>
                <a:spcPct val="90000"/>
              </a:lnSpc>
            </a:pPr>
            <a:endParaRPr lang="en-US" altLang="nb-NO" sz="2400" dirty="0"/>
          </a:p>
          <a:p>
            <a:pPr>
              <a:lnSpc>
                <a:spcPct val="90000"/>
              </a:lnSpc>
            </a:pPr>
            <a:r>
              <a:rPr lang="en-US" altLang="nb-NO" sz="2400" dirty="0"/>
              <a:t>Routing algorithm</a:t>
            </a:r>
          </a:p>
          <a:p>
            <a:pPr lvl="1">
              <a:lnSpc>
                <a:spcPct val="90000"/>
              </a:lnSpc>
            </a:pPr>
            <a:r>
              <a:rPr lang="en-US" altLang="nb-NO" sz="2000" dirty="0"/>
              <a:t>Defines on which outgoing line an incoming packet will be transmitted</a:t>
            </a:r>
          </a:p>
          <a:p>
            <a:pPr>
              <a:lnSpc>
                <a:spcPct val="90000"/>
              </a:lnSpc>
            </a:pPr>
            <a:endParaRPr lang="en-US" altLang="nb-NO" sz="2400" dirty="0"/>
          </a:p>
          <a:p>
            <a:pPr>
              <a:lnSpc>
                <a:spcPct val="90000"/>
              </a:lnSpc>
            </a:pPr>
            <a:r>
              <a:rPr lang="en-US" altLang="nb-NO" sz="2400" dirty="0"/>
              <a:t>Route determination</a:t>
            </a:r>
          </a:p>
          <a:p>
            <a:pPr lvl="1">
              <a:lnSpc>
                <a:spcPct val="90000"/>
              </a:lnSpc>
            </a:pPr>
            <a:r>
              <a:rPr lang="en-US" altLang="nb-NO" sz="2000" dirty="0"/>
              <a:t>Packet</a:t>
            </a:r>
          </a:p>
          <a:p>
            <a:pPr lvl="2">
              <a:lnSpc>
                <a:spcPct val="90000"/>
              </a:lnSpc>
            </a:pPr>
            <a:r>
              <a:rPr lang="en-US" altLang="nb-NO" sz="1800" dirty="0"/>
              <a:t>Routing algorithm makes individual decision for each packet</a:t>
            </a:r>
          </a:p>
          <a:p>
            <a:pPr lvl="1">
              <a:lnSpc>
                <a:spcPct val="90000"/>
              </a:lnSpc>
            </a:pPr>
            <a:r>
              <a:rPr lang="en-US" altLang="nb-NO" sz="2000" dirty="0"/>
              <a:t>Virtual circuit</a:t>
            </a:r>
          </a:p>
          <a:p>
            <a:pPr lvl="2">
              <a:lnSpc>
                <a:spcPct val="90000"/>
              </a:lnSpc>
            </a:pPr>
            <a:r>
              <a:rPr lang="en-US" altLang="nb-NO" sz="1800" dirty="0"/>
              <a:t>Routing algorithm runs only during connect (session routing)</a:t>
            </a:r>
          </a:p>
        </p:txBody>
      </p:sp>
    </p:spTree>
    <p:extLst>
      <p:ext uri="{BB962C8B-B14F-4D97-AF65-F5344CB8AC3E}">
        <p14:creationId xmlns:p14="http://schemas.microsoft.com/office/powerpoint/2010/main" val="20796294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18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18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184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184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184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184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184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914" name="Rectangle 26">
            <a:extLst>
              <a:ext uri="{FF2B5EF4-FFF2-40B4-BE49-F238E27FC236}">
                <a16:creationId xmlns:a16="http://schemas.microsoft.com/office/drawing/2014/main" id="{675FD814-FFD6-A542-9AF4-89C9811F868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70853" y="1353122"/>
            <a:ext cx="4674552" cy="3558894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 algn="ctr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endParaRPr lang="en-US"/>
          </a:p>
        </p:txBody>
      </p:sp>
      <p:sp>
        <p:nvSpPr>
          <p:cNvPr id="293890" name="Rectangle 2">
            <a:extLst>
              <a:ext uri="{FF2B5EF4-FFF2-40B4-BE49-F238E27FC236}">
                <a16:creationId xmlns:a16="http://schemas.microsoft.com/office/drawing/2014/main" id="{3A664E3E-EC06-924E-9A2C-94F7FCF777D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nb-NO" sz="3200"/>
              <a:t>Routing: Routing and Forwarding</a:t>
            </a:r>
          </a:p>
        </p:txBody>
      </p:sp>
      <p:sp>
        <p:nvSpPr>
          <p:cNvPr id="293912" name="Text Box 24">
            <a:extLst>
              <a:ext uri="{FF2B5EF4-FFF2-40B4-BE49-F238E27FC236}">
                <a16:creationId xmlns:a16="http://schemas.microsoft.com/office/drawing/2014/main" id="{51F15A35-1216-874E-8C65-9BBF8A4D6AA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8637" y="1823772"/>
            <a:ext cx="915988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US" altLang="nb-NO" sz="1400" dirty="0">
                <a:solidFill>
                  <a:schemeClr val="folHlink"/>
                </a:solidFill>
              </a:rPr>
              <a:t>Incoming</a:t>
            </a:r>
          </a:p>
          <a:p>
            <a:pPr algn="l"/>
            <a:r>
              <a:rPr lang="en-US" altLang="nb-NO" sz="1400" dirty="0">
                <a:solidFill>
                  <a:schemeClr val="folHlink"/>
                </a:solidFill>
              </a:rPr>
              <a:t>lines</a:t>
            </a:r>
          </a:p>
        </p:txBody>
      </p:sp>
      <p:sp>
        <p:nvSpPr>
          <p:cNvPr id="293913" name="Text Box 25">
            <a:extLst>
              <a:ext uri="{FF2B5EF4-FFF2-40B4-BE49-F238E27FC236}">
                <a16:creationId xmlns:a16="http://schemas.microsoft.com/office/drawing/2014/main" id="{68B5AC93-2B4A-A84B-85B8-64A19B7E9F8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39471" y="1787227"/>
            <a:ext cx="907621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r"/>
            <a:r>
              <a:rPr lang="en-US" altLang="nb-NO" sz="1400" dirty="0">
                <a:solidFill>
                  <a:schemeClr val="folHlink"/>
                </a:solidFill>
              </a:rPr>
              <a:t>Outgoing</a:t>
            </a:r>
          </a:p>
          <a:p>
            <a:pPr algn="r"/>
            <a:r>
              <a:rPr lang="en-US" altLang="nb-NO" sz="1400" dirty="0">
                <a:solidFill>
                  <a:schemeClr val="folHlink"/>
                </a:solidFill>
              </a:rPr>
              <a:t>lines</a:t>
            </a:r>
          </a:p>
        </p:txBody>
      </p:sp>
      <p:grpSp>
        <p:nvGrpSpPr>
          <p:cNvPr id="293945" name="Group 293944">
            <a:extLst>
              <a:ext uri="{FF2B5EF4-FFF2-40B4-BE49-F238E27FC236}">
                <a16:creationId xmlns:a16="http://schemas.microsoft.com/office/drawing/2014/main" id="{4B21817A-4FAD-F14D-9A77-37339DCC105C}"/>
              </a:ext>
            </a:extLst>
          </p:cNvPr>
          <p:cNvGrpSpPr/>
          <p:nvPr/>
        </p:nvGrpSpPr>
        <p:grpSpPr>
          <a:xfrm>
            <a:off x="1039653" y="2146034"/>
            <a:ext cx="7327091" cy="434975"/>
            <a:chOff x="1039653" y="1944007"/>
            <a:chExt cx="7327091" cy="434975"/>
          </a:xfrm>
        </p:grpSpPr>
        <p:sp>
          <p:nvSpPr>
            <p:cNvPr id="293915" name="Line 27">
              <a:extLst>
                <a:ext uri="{FF2B5EF4-FFF2-40B4-BE49-F238E27FC236}">
                  <a16:creationId xmlns:a16="http://schemas.microsoft.com/office/drawing/2014/main" id="{A7DE6686-92EC-984E-AD1C-19C688C4E7E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039653" y="1944007"/>
              <a:ext cx="7327091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93916" name="Line 28">
              <a:extLst>
                <a:ext uri="{FF2B5EF4-FFF2-40B4-BE49-F238E27FC236}">
                  <a16:creationId xmlns:a16="http://schemas.microsoft.com/office/drawing/2014/main" id="{6AFBF4C8-DF08-774B-9BE2-59004B79851B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540156" y="2138403"/>
              <a:ext cx="6308990" cy="21503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93917" name="Line 29">
              <a:extLst>
                <a:ext uri="{FF2B5EF4-FFF2-40B4-BE49-F238E27FC236}">
                  <a16:creationId xmlns:a16="http://schemas.microsoft.com/office/drawing/2014/main" id="{19F50464-CAD6-104D-A0F2-48849B4548E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092430" y="2377394"/>
              <a:ext cx="5256213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grpSp>
          <p:nvGrpSpPr>
            <p:cNvPr id="293918" name="Group 30">
              <a:extLst>
                <a:ext uri="{FF2B5EF4-FFF2-40B4-BE49-F238E27FC236}">
                  <a16:creationId xmlns:a16="http://schemas.microsoft.com/office/drawing/2014/main" id="{FA9C3FF8-72EB-1349-89D7-864AF4A3878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613380" y="1944007"/>
              <a:ext cx="646112" cy="434975"/>
              <a:chOff x="3198" y="3475"/>
              <a:chExt cx="226" cy="274"/>
            </a:xfrm>
          </p:grpSpPr>
          <p:sp>
            <p:nvSpPr>
              <p:cNvPr id="293919" name="Line 31">
                <a:extLst>
                  <a:ext uri="{FF2B5EF4-FFF2-40B4-BE49-F238E27FC236}">
                    <a16:creationId xmlns:a16="http://schemas.microsoft.com/office/drawing/2014/main" id="{FC21D99B-3161-D24E-99B9-826520440E0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198" y="3475"/>
                <a:ext cx="226" cy="137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293920" name="Line 32">
                <a:extLst>
                  <a:ext uri="{FF2B5EF4-FFF2-40B4-BE49-F238E27FC236}">
                    <a16:creationId xmlns:a16="http://schemas.microsoft.com/office/drawing/2014/main" id="{F9707DD9-5240-3348-A257-A03326AAB60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198" y="3475"/>
                <a:ext cx="226" cy="273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293921" name="Line 33">
                <a:extLst>
                  <a:ext uri="{FF2B5EF4-FFF2-40B4-BE49-F238E27FC236}">
                    <a16:creationId xmlns:a16="http://schemas.microsoft.com/office/drawing/2014/main" id="{8C48A5AD-A5B8-674A-B5CE-8A8E7EC5DE4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198" y="3612"/>
                <a:ext cx="226" cy="136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293922" name="Line 34">
                <a:extLst>
                  <a:ext uri="{FF2B5EF4-FFF2-40B4-BE49-F238E27FC236}">
                    <a16:creationId xmlns:a16="http://schemas.microsoft.com/office/drawing/2014/main" id="{96C2A480-0E9E-1B4C-AF64-79F8B62F59C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198" y="3748"/>
                <a:ext cx="226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293923" name="Line 35">
                <a:extLst>
                  <a:ext uri="{FF2B5EF4-FFF2-40B4-BE49-F238E27FC236}">
                    <a16:creationId xmlns:a16="http://schemas.microsoft.com/office/drawing/2014/main" id="{CC852DB6-3AA1-C04E-8ABF-5947FB6BE42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198" y="3475"/>
                <a:ext cx="226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293924" name="Line 36">
                <a:extLst>
                  <a:ext uri="{FF2B5EF4-FFF2-40B4-BE49-F238E27FC236}">
                    <a16:creationId xmlns:a16="http://schemas.microsoft.com/office/drawing/2014/main" id="{091A121E-8133-CF44-A61E-336B9721564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198" y="3475"/>
                <a:ext cx="226" cy="137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293925" name="Line 37">
                <a:extLst>
                  <a:ext uri="{FF2B5EF4-FFF2-40B4-BE49-F238E27FC236}">
                    <a16:creationId xmlns:a16="http://schemas.microsoft.com/office/drawing/2014/main" id="{D968FCF0-4074-D841-B2C4-F12A56E1913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198" y="3612"/>
                <a:ext cx="226" cy="137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293926" name="Line 38">
                <a:extLst>
                  <a:ext uri="{FF2B5EF4-FFF2-40B4-BE49-F238E27FC236}">
                    <a16:creationId xmlns:a16="http://schemas.microsoft.com/office/drawing/2014/main" id="{55CDFF97-17CB-684D-84BC-D55827BC80D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198" y="3612"/>
                <a:ext cx="226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293927" name="Line 39">
                <a:extLst>
                  <a:ext uri="{FF2B5EF4-FFF2-40B4-BE49-F238E27FC236}">
                    <a16:creationId xmlns:a16="http://schemas.microsoft.com/office/drawing/2014/main" id="{1D03E7A2-F944-6A4F-A5FC-51428C15DF8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198" y="3475"/>
                <a:ext cx="226" cy="273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</p:grpSp>
      </p:grpSp>
      <p:sp>
        <p:nvSpPr>
          <p:cNvPr id="293934" name="Text Box 46">
            <a:extLst>
              <a:ext uri="{FF2B5EF4-FFF2-40B4-BE49-F238E27FC236}">
                <a16:creationId xmlns:a16="http://schemas.microsoft.com/office/drawing/2014/main" id="{0C918200-DCF5-034D-A661-63858E3DE10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85549" y="1349558"/>
            <a:ext cx="855662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nb-NO" dirty="0"/>
              <a:t>Router</a:t>
            </a:r>
          </a:p>
        </p:txBody>
      </p:sp>
      <p:grpSp>
        <p:nvGrpSpPr>
          <p:cNvPr id="293946" name="Group 293945">
            <a:extLst>
              <a:ext uri="{FF2B5EF4-FFF2-40B4-BE49-F238E27FC236}">
                <a16:creationId xmlns:a16="http://schemas.microsoft.com/office/drawing/2014/main" id="{72649BF7-F249-4749-8AC0-7B5EB8697E85}"/>
              </a:ext>
            </a:extLst>
          </p:cNvPr>
          <p:cNvGrpSpPr/>
          <p:nvPr/>
        </p:nvGrpSpPr>
        <p:grpSpPr>
          <a:xfrm>
            <a:off x="1039654" y="2146034"/>
            <a:ext cx="1052776" cy="2092761"/>
            <a:chOff x="1039654" y="1944007"/>
            <a:chExt cx="1052776" cy="2092761"/>
          </a:xfrm>
        </p:grpSpPr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AA19258A-0958-8E4A-9268-BEC845B79F1E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1039654" y="1944007"/>
              <a:ext cx="0" cy="2092761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66" name="Straight Connector 65">
              <a:extLst>
                <a:ext uri="{FF2B5EF4-FFF2-40B4-BE49-F238E27FC236}">
                  <a16:creationId xmlns:a16="http://schemas.microsoft.com/office/drawing/2014/main" id="{ADC332E4-F1E1-8B4D-96A3-850496ECD931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1540156" y="2138648"/>
              <a:ext cx="0" cy="1457915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69" name="Straight Connector 68">
              <a:extLst>
                <a:ext uri="{FF2B5EF4-FFF2-40B4-BE49-F238E27FC236}">
                  <a16:creationId xmlns:a16="http://schemas.microsoft.com/office/drawing/2014/main" id="{9E382870-451F-1F4A-AB35-289B627431F9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2092430" y="2377394"/>
              <a:ext cx="0" cy="674124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pic>
        <p:nvPicPr>
          <p:cNvPr id="83" name="Picture 82">
            <a:extLst>
              <a:ext uri="{FF2B5EF4-FFF2-40B4-BE49-F238E27FC236}">
                <a16:creationId xmlns:a16="http://schemas.microsoft.com/office/drawing/2014/main" id="{3CDE3522-933F-D343-BD1C-DCA054A7DB7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8787677">
            <a:off x="2231565" y="4077932"/>
            <a:ext cx="1307523" cy="917808"/>
          </a:xfrm>
          <a:prstGeom prst="rect">
            <a:avLst/>
          </a:prstGeom>
        </p:spPr>
      </p:pic>
      <p:pic>
        <p:nvPicPr>
          <p:cNvPr id="90" name="Picture 89">
            <a:extLst>
              <a:ext uri="{FF2B5EF4-FFF2-40B4-BE49-F238E27FC236}">
                <a16:creationId xmlns:a16="http://schemas.microsoft.com/office/drawing/2014/main" id="{EC9DD3D2-F42E-5F4A-AAFA-10625C65823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8787677">
            <a:off x="3670149" y="3623881"/>
            <a:ext cx="1307523" cy="917808"/>
          </a:xfrm>
          <a:prstGeom prst="rect">
            <a:avLst/>
          </a:prstGeom>
        </p:spPr>
      </p:pic>
      <p:pic>
        <p:nvPicPr>
          <p:cNvPr id="95" name="Picture 94">
            <a:extLst>
              <a:ext uri="{FF2B5EF4-FFF2-40B4-BE49-F238E27FC236}">
                <a16:creationId xmlns:a16="http://schemas.microsoft.com/office/drawing/2014/main" id="{12CC343F-9690-A943-9930-F71C8A73968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8787677">
            <a:off x="5108733" y="3092682"/>
            <a:ext cx="1307523" cy="917808"/>
          </a:xfrm>
          <a:prstGeom prst="rect">
            <a:avLst/>
          </a:prstGeom>
        </p:spPr>
      </p:pic>
      <p:grpSp>
        <p:nvGrpSpPr>
          <p:cNvPr id="293949" name="Group 293948">
            <a:extLst>
              <a:ext uri="{FF2B5EF4-FFF2-40B4-BE49-F238E27FC236}">
                <a16:creationId xmlns:a16="http://schemas.microsoft.com/office/drawing/2014/main" id="{735C5D40-7920-4441-9166-B6027DFBD46C}"/>
              </a:ext>
            </a:extLst>
          </p:cNvPr>
          <p:cNvGrpSpPr/>
          <p:nvPr/>
        </p:nvGrpSpPr>
        <p:grpSpPr>
          <a:xfrm>
            <a:off x="1039654" y="3253545"/>
            <a:ext cx="4618755" cy="985250"/>
            <a:chOff x="1039654" y="3051518"/>
            <a:chExt cx="4618755" cy="985250"/>
          </a:xfrm>
        </p:grpSpPr>
        <p:cxnSp>
          <p:nvCxnSpPr>
            <p:cNvPr id="84" name="Straight Connector 83">
              <a:extLst>
                <a:ext uri="{FF2B5EF4-FFF2-40B4-BE49-F238E27FC236}">
                  <a16:creationId xmlns:a16="http://schemas.microsoft.com/office/drawing/2014/main" id="{77293D4B-5BE3-DD42-9BC5-65B03C7BD283}"/>
                </a:ext>
              </a:extLst>
            </p:cNvPr>
            <p:cNvCxnSpPr>
              <a:cxnSpLocks/>
            </p:cNvCxnSpPr>
            <p:nvPr/>
          </p:nvCxnSpPr>
          <p:spPr bwMode="auto">
            <a:xfrm flipH="1">
              <a:off x="1039654" y="4036768"/>
              <a:ext cx="1741587" cy="0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</p:cxnSp>
        <p:cxnSp>
          <p:nvCxnSpPr>
            <p:cNvPr id="91" name="Straight Connector 90">
              <a:extLst>
                <a:ext uri="{FF2B5EF4-FFF2-40B4-BE49-F238E27FC236}">
                  <a16:creationId xmlns:a16="http://schemas.microsoft.com/office/drawing/2014/main" id="{A86C855E-662D-2E45-95AA-373ABB28CF1A}"/>
                </a:ext>
              </a:extLst>
            </p:cNvPr>
            <p:cNvCxnSpPr>
              <a:cxnSpLocks/>
            </p:cNvCxnSpPr>
            <p:nvPr/>
          </p:nvCxnSpPr>
          <p:spPr bwMode="auto">
            <a:xfrm flipH="1" flipV="1">
              <a:off x="1538882" y="3582717"/>
              <a:ext cx="2680943" cy="1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</p:cxnSp>
        <p:cxnSp>
          <p:nvCxnSpPr>
            <p:cNvPr id="96" name="Straight Connector 95">
              <a:extLst>
                <a:ext uri="{FF2B5EF4-FFF2-40B4-BE49-F238E27FC236}">
                  <a16:creationId xmlns:a16="http://schemas.microsoft.com/office/drawing/2014/main" id="{9B2342B3-FFB6-0B47-8EDF-AB9A266F86CF}"/>
                </a:ext>
              </a:extLst>
            </p:cNvPr>
            <p:cNvCxnSpPr>
              <a:cxnSpLocks/>
            </p:cNvCxnSpPr>
            <p:nvPr/>
          </p:nvCxnSpPr>
          <p:spPr bwMode="auto">
            <a:xfrm flipH="1">
              <a:off x="2092430" y="3051518"/>
              <a:ext cx="3565979" cy="0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</p:cxnSp>
      </p:grpSp>
      <p:grpSp>
        <p:nvGrpSpPr>
          <p:cNvPr id="293948" name="Group 293947">
            <a:extLst>
              <a:ext uri="{FF2B5EF4-FFF2-40B4-BE49-F238E27FC236}">
                <a16:creationId xmlns:a16="http://schemas.microsoft.com/office/drawing/2014/main" id="{804909D3-59F2-8040-8276-B02E68063422}"/>
              </a:ext>
            </a:extLst>
          </p:cNvPr>
          <p:cNvGrpSpPr/>
          <p:nvPr/>
        </p:nvGrpSpPr>
        <p:grpSpPr>
          <a:xfrm>
            <a:off x="3234672" y="3551586"/>
            <a:ext cx="5132073" cy="985250"/>
            <a:chOff x="3234672" y="3349559"/>
            <a:chExt cx="5132073" cy="985250"/>
          </a:xfrm>
        </p:grpSpPr>
        <p:cxnSp>
          <p:nvCxnSpPr>
            <p:cNvPr id="85" name="Straight Connector 84">
              <a:extLst>
                <a:ext uri="{FF2B5EF4-FFF2-40B4-BE49-F238E27FC236}">
                  <a16:creationId xmlns:a16="http://schemas.microsoft.com/office/drawing/2014/main" id="{3CA555D9-ADF3-F14E-9FA1-5A8C14561226}"/>
                </a:ext>
              </a:extLst>
            </p:cNvPr>
            <p:cNvCxnSpPr>
              <a:cxnSpLocks/>
            </p:cNvCxnSpPr>
            <p:nvPr/>
          </p:nvCxnSpPr>
          <p:spPr bwMode="auto">
            <a:xfrm flipH="1">
              <a:off x="3234672" y="4334809"/>
              <a:ext cx="5132073" cy="0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89" name="Straight Connector 88">
              <a:extLst>
                <a:ext uri="{FF2B5EF4-FFF2-40B4-BE49-F238E27FC236}">
                  <a16:creationId xmlns:a16="http://schemas.microsoft.com/office/drawing/2014/main" id="{12757914-4977-064F-84B7-750890402830}"/>
                </a:ext>
              </a:extLst>
            </p:cNvPr>
            <p:cNvCxnSpPr>
              <a:cxnSpLocks/>
            </p:cNvCxnSpPr>
            <p:nvPr/>
          </p:nvCxnSpPr>
          <p:spPr bwMode="auto">
            <a:xfrm flipH="1">
              <a:off x="4673256" y="3880758"/>
              <a:ext cx="3192986" cy="0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94" name="Straight Connector 93">
              <a:extLst>
                <a:ext uri="{FF2B5EF4-FFF2-40B4-BE49-F238E27FC236}">
                  <a16:creationId xmlns:a16="http://schemas.microsoft.com/office/drawing/2014/main" id="{D2B9DBDF-24A9-7E4C-961A-0725D8DD2B80}"/>
                </a:ext>
              </a:extLst>
            </p:cNvPr>
            <p:cNvCxnSpPr>
              <a:cxnSpLocks/>
            </p:cNvCxnSpPr>
            <p:nvPr/>
          </p:nvCxnSpPr>
          <p:spPr bwMode="auto">
            <a:xfrm flipH="1">
              <a:off x="6111841" y="3349559"/>
              <a:ext cx="1217157" cy="0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293947" name="Group 293946">
            <a:extLst>
              <a:ext uri="{FF2B5EF4-FFF2-40B4-BE49-F238E27FC236}">
                <a16:creationId xmlns:a16="http://schemas.microsoft.com/office/drawing/2014/main" id="{60E570AC-66BD-164A-B3CF-06247B262E23}"/>
              </a:ext>
            </a:extLst>
          </p:cNvPr>
          <p:cNvGrpSpPr/>
          <p:nvPr/>
        </p:nvGrpSpPr>
        <p:grpSpPr>
          <a:xfrm>
            <a:off x="7328998" y="2146034"/>
            <a:ext cx="1037747" cy="2390802"/>
            <a:chOff x="7328998" y="1944007"/>
            <a:chExt cx="1037747" cy="2390802"/>
          </a:xfrm>
        </p:grpSpPr>
        <p:cxnSp>
          <p:nvCxnSpPr>
            <p:cNvPr id="105" name="Straight Connector 104">
              <a:extLst>
                <a:ext uri="{FF2B5EF4-FFF2-40B4-BE49-F238E27FC236}">
                  <a16:creationId xmlns:a16="http://schemas.microsoft.com/office/drawing/2014/main" id="{49201426-CF6A-D24B-B981-51085383AA92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8366745" y="1944007"/>
              <a:ext cx="0" cy="2390802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06" name="Straight Connector 105">
              <a:extLst>
                <a:ext uri="{FF2B5EF4-FFF2-40B4-BE49-F238E27FC236}">
                  <a16:creationId xmlns:a16="http://schemas.microsoft.com/office/drawing/2014/main" id="{A3EC9AA4-C661-104A-AF22-8BEDB709D270}"/>
                </a:ext>
              </a:extLst>
            </p:cNvPr>
            <p:cNvCxnSpPr>
              <a:cxnSpLocks/>
            </p:cNvCxnSpPr>
            <p:nvPr/>
          </p:nvCxnSpPr>
          <p:spPr bwMode="auto">
            <a:xfrm flipH="1">
              <a:off x="7847870" y="2127776"/>
              <a:ext cx="1276" cy="1742355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07" name="Straight Connector 106">
              <a:extLst>
                <a:ext uri="{FF2B5EF4-FFF2-40B4-BE49-F238E27FC236}">
                  <a16:creationId xmlns:a16="http://schemas.microsoft.com/office/drawing/2014/main" id="{CEDF7958-AC65-E042-A43E-6F703A0DCFB9}"/>
                </a:ext>
              </a:extLst>
            </p:cNvPr>
            <p:cNvCxnSpPr>
              <a:cxnSpLocks/>
            </p:cNvCxnSpPr>
            <p:nvPr/>
          </p:nvCxnSpPr>
          <p:spPr bwMode="auto">
            <a:xfrm flipH="1">
              <a:off x="7328998" y="2377396"/>
              <a:ext cx="0" cy="972164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293941" name="Group 293940">
            <a:extLst>
              <a:ext uri="{FF2B5EF4-FFF2-40B4-BE49-F238E27FC236}">
                <a16:creationId xmlns:a16="http://schemas.microsoft.com/office/drawing/2014/main" id="{80F4CD8D-F6AC-5E48-BE6A-1BA544B78AEA}"/>
              </a:ext>
            </a:extLst>
          </p:cNvPr>
          <p:cNvGrpSpPr/>
          <p:nvPr/>
        </p:nvGrpSpPr>
        <p:grpSpPr>
          <a:xfrm>
            <a:off x="1191660" y="3715185"/>
            <a:ext cx="7015917" cy="2859802"/>
            <a:chOff x="1191660" y="3513158"/>
            <a:chExt cx="7015917" cy="2859802"/>
          </a:xfrm>
        </p:grpSpPr>
        <p:sp>
          <p:nvSpPr>
            <p:cNvPr id="58" name="Rectangle 57">
              <a:extLst>
                <a:ext uri="{FF2B5EF4-FFF2-40B4-BE49-F238E27FC236}">
                  <a16:creationId xmlns:a16="http://schemas.microsoft.com/office/drawing/2014/main" id="{0FF14B02-A280-E74A-9E42-C03529A13CF5}"/>
                </a:ext>
              </a:extLst>
            </p:cNvPr>
            <p:cNvSpPr/>
            <p:nvPr/>
          </p:nvSpPr>
          <p:spPr bwMode="auto">
            <a:xfrm>
              <a:off x="1191660" y="5710582"/>
              <a:ext cx="745211" cy="531627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000" b="1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Eurostile"/>
                  <a:cs typeface="Eurostile"/>
                </a:rPr>
                <a:t>IS</a:t>
              </a:r>
            </a:p>
          </p:txBody>
        </p:sp>
        <p:sp>
          <p:nvSpPr>
            <p:cNvPr id="129" name="Rectangle 128">
              <a:extLst>
                <a:ext uri="{FF2B5EF4-FFF2-40B4-BE49-F238E27FC236}">
                  <a16:creationId xmlns:a16="http://schemas.microsoft.com/office/drawing/2014/main" id="{93725DE6-0237-EE4E-BE05-858B5C5323DD}"/>
                </a:ext>
              </a:extLst>
            </p:cNvPr>
            <p:cNvSpPr/>
            <p:nvPr/>
          </p:nvSpPr>
          <p:spPr bwMode="auto">
            <a:xfrm>
              <a:off x="3801643" y="5739932"/>
              <a:ext cx="745211" cy="531627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000" b="1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Eurostile"/>
                  <a:cs typeface="Eurostile"/>
                </a:rPr>
                <a:t>ES</a:t>
              </a:r>
            </a:p>
          </p:txBody>
        </p:sp>
        <p:sp>
          <p:nvSpPr>
            <p:cNvPr id="130" name="Rectangle 129">
              <a:extLst>
                <a:ext uri="{FF2B5EF4-FFF2-40B4-BE49-F238E27FC236}">
                  <a16:creationId xmlns:a16="http://schemas.microsoft.com/office/drawing/2014/main" id="{DCE64678-2307-CB48-8CA9-185B599333FD}"/>
                </a:ext>
              </a:extLst>
            </p:cNvPr>
            <p:cNvSpPr/>
            <p:nvPr/>
          </p:nvSpPr>
          <p:spPr bwMode="auto">
            <a:xfrm>
              <a:off x="5799136" y="5841333"/>
              <a:ext cx="745211" cy="531627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000" b="1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Eurostile"/>
                  <a:cs typeface="Eurostile"/>
                </a:rPr>
                <a:t>ES</a:t>
              </a:r>
            </a:p>
          </p:txBody>
        </p:sp>
        <p:sp>
          <p:nvSpPr>
            <p:cNvPr id="131" name="Rectangle 130">
              <a:extLst>
                <a:ext uri="{FF2B5EF4-FFF2-40B4-BE49-F238E27FC236}">
                  <a16:creationId xmlns:a16="http://schemas.microsoft.com/office/drawing/2014/main" id="{07E96CD1-8731-3B48-B256-29F7D5455D70}"/>
                </a:ext>
              </a:extLst>
            </p:cNvPr>
            <p:cNvSpPr/>
            <p:nvPr/>
          </p:nvSpPr>
          <p:spPr bwMode="auto">
            <a:xfrm>
              <a:off x="6630751" y="5683462"/>
              <a:ext cx="745211" cy="531627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000" b="1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Eurostile"/>
                  <a:cs typeface="Eurostile"/>
                </a:rPr>
                <a:t>ES</a:t>
              </a:r>
            </a:p>
          </p:txBody>
        </p:sp>
        <p:sp>
          <p:nvSpPr>
            <p:cNvPr id="132" name="Rectangle 131">
              <a:extLst>
                <a:ext uri="{FF2B5EF4-FFF2-40B4-BE49-F238E27FC236}">
                  <a16:creationId xmlns:a16="http://schemas.microsoft.com/office/drawing/2014/main" id="{F3A4A904-42DB-4A4F-A706-20B4E4CF9C63}"/>
                </a:ext>
              </a:extLst>
            </p:cNvPr>
            <p:cNvSpPr/>
            <p:nvPr/>
          </p:nvSpPr>
          <p:spPr bwMode="auto">
            <a:xfrm>
              <a:off x="7462366" y="5520607"/>
              <a:ext cx="745211" cy="531627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000" b="1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Eurostile"/>
                  <a:cs typeface="Eurostile"/>
                </a:rPr>
                <a:t>ES</a:t>
              </a:r>
            </a:p>
          </p:txBody>
        </p:sp>
        <p:sp>
          <p:nvSpPr>
            <p:cNvPr id="59" name="Freeform 58">
              <a:extLst>
                <a:ext uri="{FF2B5EF4-FFF2-40B4-BE49-F238E27FC236}">
                  <a16:creationId xmlns:a16="http://schemas.microsoft.com/office/drawing/2014/main" id="{7505B807-4C9E-2141-95EB-FB97AD7A5D0F}"/>
                </a:ext>
              </a:extLst>
            </p:cNvPr>
            <p:cNvSpPr/>
            <p:nvPr/>
          </p:nvSpPr>
          <p:spPr bwMode="auto">
            <a:xfrm>
              <a:off x="1541138" y="4561367"/>
              <a:ext cx="1445937" cy="1148317"/>
            </a:xfrm>
            <a:custGeom>
              <a:avLst/>
              <a:gdLst>
                <a:gd name="connsiteX0" fmla="*/ 1393448 w 1445937"/>
                <a:gd name="connsiteY0" fmla="*/ 0 h 1148317"/>
                <a:gd name="connsiteX1" fmla="*/ 1308388 w 1445937"/>
                <a:gd name="connsiteY1" fmla="*/ 839973 h 1148317"/>
                <a:gd name="connsiteX2" fmla="*/ 213234 w 1445937"/>
                <a:gd name="connsiteY2" fmla="*/ 584791 h 1148317"/>
                <a:gd name="connsiteX3" fmla="*/ 583 w 1445937"/>
                <a:gd name="connsiteY3" fmla="*/ 1148317 h 11483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45937" h="1148317">
                  <a:moveTo>
                    <a:pt x="1393448" y="0"/>
                  </a:moveTo>
                  <a:cubicBezTo>
                    <a:pt x="1449269" y="371254"/>
                    <a:pt x="1505090" y="742508"/>
                    <a:pt x="1308388" y="839973"/>
                  </a:cubicBezTo>
                  <a:cubicBezTo>
                    <a:pt x="1111686" y="937438"/>
                    <a:pt x="431201" y="533400"/>
                    <a:pt x="213234" y="584791"/>
                  </a:cubicBezTo>
                  <a:cubicBezTo>
                    <a:pt x="-4733" y="636182"/>
                    <a:pt x="-2075" y="892249"/>
                    <a:pt x="583" y="1148317"/>
                  </a:cubicBezTo>
                </a:path>
              </a:pathLst>
            </a:custGeom>
            <a:noFill/>
            <a:ln w="25400" cap="flat" cmpd="sng" algn="ctr">
              <a:solidFill>
                <a:srgbClr val="00B050"/>
              </a:solidFill>
              <a:prstDash val="sysDash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2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ahoma" charset="0"/>
              </a:endParaRPr>
            </a:p>
          </p:txBody>
        </p:sp>
        <p:sp>
          <p:nvSpPr>
            <p:cNvPr id="61" name="Freeform 60">
              <a:extLst>
                <a:ext uri="{FF2B5EF4-FFF2-40B4-BE49-F238E27FC236}">
                  <a16:creationId xmlns:a16="http://schemas.microsoft.com/office/drawing/2014/main" id="{85BE61B7-26F7-2842-B714-F0C3ADAA58E3}"/>
                </a:ext>
              </a:extLst>
            </p:cNvPr>
            <p:cNvSpPr/>
            <p:nvPr/>
          </p:nvSpPr>
          <p:spPr bwMode="auto">
            <a:xfrm>
              <a:off x="4172444" y="4072270"/>
              <a:ext cx="352078" cy="1669311"/>
            </a:xfrm>
            <a:custGeom>
              <a:avLst/>
              <a:gdLst>
                <a:gd name="connsiteX0" fmla="*/ 197537 w 352078"/>
                <a:gd name="connsiteY0" fmla="*/ 0 h 1669311"/>
                <a:gd name="connsiteX1" fmla="*/ 229435 w 352078"/>
                <a:gd name="connsiteY1" fmla="*/ 733646 h 1669311"/>
                <a:gd name="connsiteX2" fmla="*/ 346393 w 352078"/>
                <a:gd name="connsiteY2" fmla="*/ 1158949 h 1669311"/>
                <a:gd name="connsiteX3" fmla="*/ 27416 w 352078"/>
                <a:gd name="connsiteY3" fmla="*/ 1467293 h 1669311"/>
                <a:gd name="connsiteX4" fmla="*/ 38049 w 352078"/>
                <a:gd name="connsiteY4" fmla="*/ 1669311 h 16693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52078" h="1669311">
                  <a:moveTo>
                    <a:pt x="197537" y="0"/>
                  </a:moveTo>
                  <a:cubicBezTo>
                    <a:pt x="201081" y="270244"/>
                    <a:pt x="204626" y="540488"/>
                    <a:pt x="229435" y="733646"/>
                  </a:cubicBezTo>
                  <a:cubicBezTo>
                    <a:pt x="254244" y="926804"/>
                    <a:pt x="380063" y="1036675"/>
                    <a:pt x="346393" y="1158949"/>
                  </a:cubicBezTo>
                  <a:cubicBezTo>
                    <a:pt x="312723" y="1281224"/>
                    <a:pt x="78807" y="1382233"/>
                    <a:pt x="27416" y="1467293"/>
                  </a:cubicBezTo>
                  <a:cubicBezTo>
                    <a:pt x="-23975" y="1552353"/>
                    <a:pt x="7037" y="1610832"/>
                    <a:pt x="38049" y="1669311"/>
                  </a:cubicBezTo>
                </a:path>
              </a:pathLst>
            </a:custGeom>
            <a:noFill/>
            <a:ln w="25400" cap="flat" cmpd="sng" algn="ctr">
              <a:solidFill>
                <a:srgbClr val="00B050"/>
              </a:solidFill>
              <a:prstDash val="sysDash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2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ahoma" charset="0"/>
              </a:endParaRPr>
            </a:p>
          </p:txBody>
        </p:sp>
        <p:cxnSp>
          <p:nvCxnSpPr>
            <p:cNvPr id="63" name="Straight Connector 62">
              <a:extLst>
                <a:ext uri="{FF2B5EF4-FFF2-40B4-BE49-F238E27FC236}">
                  <a16:creationId xmlns:a16="http://schemas.microsoft.com/office/drawing/2014/main" id="{9D071BA3-D462-8E4C-B547-D97E3C761C56}"/>
                </a:ext>
              </a:extLst>
            </p:cNvPr>
            <p:cNvCxnSpPr/>
            <p:nvPr/>
          </p:nvCxnSpPr>
          <p:spPr bwMode="auto">
            <a:xfrm flipV="1">
              <a:off x="5658409" y="5051867"/>
              <a:ext cx="2549168" cy="502040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rgbClr val="00B050"/>
              </a:solidFill>
              <a:prstDash val="sysDash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93889" name="Straight Connector 293888">
              <a:extLst>
                <a:ext uri="{FF2B5EF4-FFF2-40B4-BE49-F238E27FC236}">
                  <a16:creationId xmlns:a16="http://schemas.microsoft.com/office/drawing/2014/main" id="{86881452-7E63-B04C-938D-445EDF57CEF8}"/>
                </a:ext>
              </a:extLst>
            </p:cNvPr>
            <p:cNvCxnSpPr/>
            <p:nvPr/>
          </p:nvCxnSpPr>
          <p:spPr bwMode="auto">
            <a:xfrm>
              <a:off x="5799136" y="3513158"/>
              <a:ext cx="470613" cy="1914186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rgbClr val="00B050"/>
              </a:solidFill>
              <a:prstDash val="sysDash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93936" name="Straight Connector 293935">
              <a:extLst>
                <a:ext uri="{FF2B5EF4-FFF2-40B4-BE49-F238E27FC236}">
                  <a16:creationId xmlns:a16="http://schemas.microsoft.com/office/drawing/2014/main" id="{C42824CF-FBB1-9D4B-92CB-1D8D9CD96205}"/>
                </a:ext>
              </a:extLst>
            </p:cNvPr>
            <p:cNvCxnSpPr>
              <a:stCxn id="130" idx="0"/>
            </p:cNvCxnSpPr>
            <p:nvPr/>
          </p:nvCxnSpPr>
          <p:spPr bwMode="auto">
            <a:xfrm flipH="1" flipV="1">
              <a:off x="6108228" y="5500844"/>
              <a:ext cx="63514" cy="340489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rgbClr val="00B050"/>
              </a:solidFill>
              <a:prstDash val="sysDash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93938" name="Straight Connector 293937">
              <a:extLst>
                <a:ext uri="{FF2B5EF4-FFF2-40B4-BE49-F238E27FC236}">
                  <a16:creationId xmlns:a16="http://schemas.microsoft.com/office/drawing/2014/main" id="{2C0959AA-6232-2F44-9047-E988EB20361E}"/>
                </a:ext>
              </a:extLst>
            </p:cNvPr>
            <p:cNvCxnSpPr>
              <a:stCxn id="131" idx="0"/>
            </p:cNvCxnSpPr>
            <p:nvPr/>
          </p:nvCxnSpPr>
          <p:spPr bwMode="auto">
            <a:xfrm flipH="1" flipV="1">
              <a:off x="6932993" y="5286310"/>
              <a:ext cx="70364" cy="397152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rgbClr val="00B050"/>
              </a:solidFill>
              <a:prstDash val="sysDash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93940" name="Straight Connector 293939">
              <a:extLst>
                <a:ext uri="{FF2B5EF4-FFF2-40B4-BE49-F238E27FC236}">
                  <a16:creationId xmlns:a16="http://schemas.microsoft.com/office/drawing/2014/main" id="{70F9C29F-AB5C-6F4E-8D72-59FDEC353708}"/>
                </a:ext>
              </a:extLst>
            </p:cNvPr>
            <p:cNvCxnSpPr>
              <a:stCxn id="132" idx="0"/>
            </p:cNvCxnSpPr>
            <p:nvPr/>
          </p:nvCxnSpPr>
          <p:spPr bwMode="auto">
            <a:xfrm flipH="1" flipV="1">
              <a:off x="7733116" y="5135525"/>
              <a:ext cx="101856" cy="385082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rgbClr val="00B050"/>
              </a:solidFill>
              <a:prstDash val="sysDash"/>
              <a:round/>
              <a:headEnd type="none" w="med" len="med"/>
              <a:tailEnd type="none" w="med" len="med"/>
            </a:ln>
            <a:effectLst/>
          </p:spPr>
        </p:cxnSp>
      </p:grpSp>
      <p:pic>
        <p:nvPicPr>
          <p:cNvPr id="70" name="Picture 69" descr="android - google navigation api for driving directions ...">
            <a:extLst>
              <a:ext uri="{FF2B5EF4-FFF2-40B4-BE49-F238E27FC236}">
                <a16:creationId xmlns:a16="http://schemas.microsoft.com/office/drawing/2014/main" id="{36EF0452-BACF-DF4D-A2A0-5B26AC03728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6428847" y="488751"/>
            <a:ext cx="1778730" cy="113245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grpSp>
        <p:nvGrpSpPr>
          <p:cNvPr id="67" name="Group 66">
            <a:extLst>
              <a:ext uri="{FF2B5EF4-FFF2-40B4-BE49-F238E27FC236}">
                <a16:creationId xmlns:a16="http://schemas.microsoft.com/office/drawing/2014/main" id="{4870D33E-B6FA-6A46-99BD-6E7BEAF627B8}"/>
              </a:ext>
            </a:extLst>
          </p:cNvPr>
          <p:cNvGrpSpPr/>
          <p:nvPr/>
        </p:nvGrpSpPr>
        <p:grpSpPr>
          <a:xfrm>
            <a:off x="4303698" y="813658"/>
            <a:ext cx="2585964" cy="1254090"/>
            <a:chOff x="4303698" y="611631"/>
            <a:chExt cx="2585964" cy="1254090"/>
          </a:xfrm>
        </p:grpSpPr>
        <p:sp>
          <p:nvSpPr>
            <p:cNvPr id="293950" name="TextBox 293949">
              <a:extLst>
                <a:ext uri="{FF2B5EF4-FFF2-40B4-BE49-F238E27FC236}">
                  <a16:creationId xmlns:a16="http://schemas.microsoft.com/office/drawing/2014/main" id="{8BE3AD4E-73CD-2544-9E18-8CF41494E71D}"/>
                </a:ext>
              </a:extLst>
            </p:cNvPr>
            <p:cNvSpPr txBox="1"/>
            <p:nvPr/>
          </p:nvSpPr>
          <p:spPr>
            <a:xfrm>
              <a:off x="4303698" y="611631"/>
              <a:ext cx="2585964" cy="36933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Eurostile"/>
                  <a:cs typeface="Eurostile"/>
                </a:rPr>
                <a:t>selecting an outgoing line</a:t>
              </a:r>
            </a:p>
          </p:txBody>
        </p:sp>
        <p:cxnSp>
          <p:nvCxnSpPr>
            <p:cNvPr id="64" name="Straight Arrow Connector 63">
              <a:extLst>
                <a:ext uri="{FF2B5EF4-FFF2-40B4-BE49-F238E27FC236}">
                  <a16:creationId xmlns:a16="http://schemas.microsoft.com/office/drawing/2014/main" id="{77249140-D42C-2246-8CFA-98F4E6F2A28F}"/>
                </a:ext>
              </a:extLst>
            </p:cNvPr>
            <p:cNvCxnSpPr>
              <a:cxnSpLocks/>
              <a:stCxn id="293950" idx="2"/>
            </p:cNvCxnSpPr>
            <p:nvPr/>
          </p:nvCxnSpPr>
          <p:spPr bwMode="auto">
            <a:xfrm flipH="1">
              <a:off x="5041211" y="980963"/>
              <a:ext cx="555469" cy="884758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</p:grpSp>
    </p:spTree>
    <p:extLst>
      <p:ext uri="{BB962C8B-B14F-4D97-AF65-F5344CB8AC3E}">
        <p14:creationId xmlns:p14="http://schemas.microsoft.com/office/powerpoint/2010/main" val="33056832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9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9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500"/>
                                        <p:tgtEl>
                                          <p:spTgt spid="2939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9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2939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9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2939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9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2939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9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3" dur="500"/>
                                        <p:tgtEl>
                                          <p:spTgt spid="2939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890" name="Rectangle 2">
            <a:extLst>
              <a:ext uri="{FF2B5EF4-FFF2-40B4-BE49-F238E27FC236}">
                <a16:creationId xmlns:a16="http://schemas.microsoft.com/office/drawing/2014/main" id="{3A664E3E-EC06-924E-9A2C-94F7FCF777D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nb-NO" sz="3200"/>
              <a:t>Routing: Routing and Forwarding</a:t>
            </a:r>
          </a:p>
        </p:txBody>
      </p:sp>
      <p:sp>
        <p:nvSpPr>
          <p:cNvPr id="293891" name="Rectangle 3">
            <a:extLst>
              <a:ext uri="{FF2B5EF4-FFF2-40B4-BE49-F238E27FC236}">
                <a16:creationId xmlns:a16="http://schemas.microsoft.com/office/drawing/2014/main" id="{EBE54D4E-6893-FF46-B35A-B4F3854881DF}"/>
              </a:ext>
            </a:extLst>
          </p:cNvPr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678742" y="905492"/>
            <a:ext cx="8199437" cy="1357312"/>
          </a:xfrm>
        </p:spPr>
        <p:txBody>
          <a:bodyPr/>
          <a:lstStyle/>
          <a:p>
            <a:r>
              <a:rPr lang="en-US" altLang="nb-NO" sz="2400" dirty="0"/>
              <a:t>Distinction can be made</a:t>
            </a:r>
          </a:p>
          <a:p>
            <a:pPr lvl="1"/>
            <a:r>
              <a:rPr lang="en-US" altLang="nb-NO" sz="2000" dirty="0"/>
              <a:t>Routing: makes decision which route to use</a:t>
            </a:r>
          </a:p>
          <a:p>
            <a:pPr lvl="1"/>
            <a:r>
              <a:rPr lang="en-US" altLang="nb-NO" sz="2000" dirty="0"/>
              <a:t>Forwarding: what happens when a packet arrives</a:t>
            </a:r>
          </a:p>
        </p:txBody>
      </p:sp>
      <p:grpSp>
        <p:nvGrpSpPr>
          <p:cNvPr id="293892" name="Group 4">
            <a:extLst>
              <a:ext uri="{FF2B5EF4-FFF2-40B4-BE49-F238E27FC236}">
                <a16:creationId xmlns:a16="http://schemas.microsoft.com/office/drawing/2014/main" id="{BB428D3C-E59E-1443-8D39-FB61A0C2223E}"/>
              </a:ext>
            </a:extLst>
          </p:cNvPr>
          <p:cNvGrpSpPr>
            <a:grpSpLocks/>
          </p:cNvGrpSpPr>
          <p:nvPr/>
        </p:nvGrpSpPr>
        <p:grpSpPr bwMode="auto">
          <a:xfrm>
            <a:off x="4953879" y="2993054"/>
            <a:ext cx="1152525" cy="1870075"/>
            <a:chOff x="657" y="1979"/>
            <a:chExt cx="726" cy="1178"/>
          </a:xfrm>
        </p:grpSpPr>
        <p:sp>
          <p:nvSpPr>
            <p:cNvPr id="293893" name="Rectangle 5">
              <a:extLst>
                <a:ext uri="{FF2B5EF4-FFF2-40B4-BE49-F238E27FC236}">
                  <a16:creationId xmlns:a16="http://schemas.microsoft.com/office/drawing/2014/main" id="{FAEA666F-1F61-E64B-BD81-0AD2DC80878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57" y="1979"/>
              <a:ext cx="409" cy="27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altLang="nb-NO" sz="1400"/>
                <a:t>desti-</a:t>
              </a:r>
            </a:p>
            <a:p>
              <a:pPr algn="ctr"/>
              <a:r>
                <a:rPr lang="en-US" altLang="nb-NO" sz="1400"/>
                <a:t>nation</a:t>
              </a:r>
            </a:p>
          </p:txBody>
        </p:sp>
        <p:sp>
          <p:nvSpPr>
            <p:cNvPr id="293894" name="Rectangle 6">
              <a:extLst>
                <a:ext uri="{FF2B5EF4-FFF2-40B4-BE49-F238E27FC236}">
                  <a16:creationId xmlns:a16="http://schemas.microsoft.com/office/drawing/2014/main" id="{7636B582-5765-3940-B1D8-2BC5ECC874E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66" y="1979"/>
              <a:ext cx="317" cy="27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altLang="nb-NO" sz="1400"/>
                <a:t>link</a:t>
              </a:r>
            </a:p>
          </p:txBody>
        </p:sp>
        <p:sp>
          <p:nvSpPr>
            <p:cNvPr id="293895" name="Rectangle 7">
              <a:extLst>
                <a:ext uri="{FF2B5EF4-FFF2-40B4-BE49-F238E27FC236}">
                  <a16:creationId xmlns:a16="http://schemas.microsoft.com/office/drawing/2014/main" id="{A587CB72-243A-3749-BC35-0B847704FB2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57" y="2251"/>
              <a:ext cx="409" cy="181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altLang="nb-NO" sz="1400"/>
                <a:t>A</a:t>
              </a:r>
            </a:p>
          </p:txBody>
        </p:sp>
        <p:sp>
          <p:nvSpPr>
            <p:cNvPr id="293896" name="Rectangle 8">
              <a:extLst>
                <a:ext uri="{FF2B5EF4-FFF2-40B4-BE49-F238E27FC236}">
                  <a16:creationId xmlns:a16="http://schemas.microsoft.com/office/drawing/2014/main" id="{81D1D059-75A3-BB47-8117-2ED5FC84730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66" y="2251"/>
              <a:ext cx="317" cy="181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altLang="nb-NO" sz="1400"/>
                <a:t>0</a:t>
              </a:r>
            </a:p>
          </p:txBody>
        </p:sp>
        <p:sp>
          <p:nvSpPr>
            <p:cNvPr id="293897" name="Rectangle 9">
              <a:extLst>
                <a:ext uri="{FF2B5EF4-FFF2-40B4-BE49-F238E27FC236}">
                  <a16:creationId xmlns:a16="http://schemas.microsoft.com/office/drawing/2014/main" id="{55E947AD-4449-514B-BB43-D00E4F0F1DE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57" y="2432"/>
              <a:ext cx="409" cy="181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altLang="nb-NO" sz="1400"/>
                <a:t>B</a:t>
              </a:r>
            </a:p>
          </p:txBody>
        </p:sp>
        <p:sp>
          <p:nvSpPr>
            <p:cNvPr id="293898" name="Rectangle 10">
              <a:extLst>
                <a:ext uri="{FF2B5EF4-FFF2-40B4-BE49-F238E27FC236}">
                  <a16:creationId xmlns:a16="http://schemas.microsoft.com/office/drawing/2014/main" id="{051DB412-B672-4241-8B18-34591D477FB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66" y="2432"/>
              <a:ext cx="317" cy="181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altLang="nb-NO" sz="1400" dirty="0"/>
                <a:t>2</a:t>
              </a:r>
            </a:p>
          </p:txBody>
        </p:sp>
        <p:sp>
          <p:nvSpPr>
            <p:cNvPr id="293899" name="Rectangle 11">
              <a:extLst>
                <a:ext uri="{FF2B5EF4-FFF2-40B4-BE49-F238E27FC236}">
                  <a16:creationId xmlns:a16="http://schemas.microsoft.com/office/drawing/2014/main" id="{645DF880-D911-BE40-9DB2-9E3BC344E3A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57" y="2614"/>
              <a:ext cx="409" cy="181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altLang="nb-NO" sz="1400"/>
                <a:t>C</a:t>
              </a:r>
            </a:p>
          </p:txBody>
        </p:sp>
        <p:sp>
          <p:nvSpPr>
            <p:cNvPr id="293900" name="Rectangle 12">
              <a:extLst>
                <a:ext uri="{FF2B5EF4-FFF2-40B4-BE49-F238E27FC236}">
                  <a16:creationId xmlns:a16="http://schemas.microsoft.com/office/drawing/2014/main" id="{1215A255-838F-EB4F-A7C7-E6906A1A5CD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66" y="2614"/>
              <a:ext cx="317" cy="181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altLang="nb-NO" sz="1400"/>
                <a:t>1</a:t>
              </a:r>
            </a:p>
          </p:txBody>
        </p:sp>
        <p:sp>
          <p:nvSpPr>
            <p:cNvPr id="293901" name="Rectangle 13">
              <a:extLst>
                <a:ext uri="{FF2B5EF4-FFF2-40B4-BE49-F238E27FC236}">
                  <a16:creationId xmlns:a16="http://schemas.microsoft.com/office/drawing/2014/main" id="{D2872279-4543-0E4E-94A0-09C58B85124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57" y="2795"/>
              <a:ext cx="409" cy="181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altLang="nb-NO" sz="1400"/>
                <a:t>D</a:t>
              </a:r>
            </a:p>
          </p:txBody>
        </p:sp>
        <p:sp>
          <p:nvSpPr>
            <p:cNvPr id="293902" name="Rectangle 14">
              <a:extLst>
                <a:ext uri="{FF2B5EF4-FFF2-40B4-BE49-F238E27FC236}">
                  <a16:creationId xmlns:a16="http://schemas.microsoft.com/office/drawing/2014/main" id="{10F4C537-676D-1E49-88C2-A67E33035C0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66" y="2795"/>
              <a:ext cx="317" cy="181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altLang="nb-NO" sz="1400" dirty="0"/>
                <a:t>2</a:t>
              </a:r>
            </a:p>
          </p:txBody>
        </p:sp>
        <p:sp>
          <p:nvSpPr>
            <p:cNvPr id="293903" name="Rectangle 15">
              <a:extLst>
                <a:ext uri="{FF2B5EF4-FFF2-40B4-BE49-F238E27FC236}">
                  <a16:creationId xmlns:a16="http://schemas.microsoft.com/office/drawing/2014/main" id="{DB6F1C2F-8208-E941-96E2-3000547C7CF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57" y="2976"/>
              <a:ext cx="409" cy="181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altLang="nb-NO" sz="1400"/>
            </a:p>
          </p:txBody>
        </p:sp>
        <p:sp>
          <p:nvSpPr>
            <p:cNvPr id="293904" name="Rectangle 16">
              <a:extLst>
                <a:ext uri="{FF2B5EF4-FFF2-40B4-BE49-F238E27FC236}">
                  <a16:creationId xmlns:a16="http://schemas.microsoft.com/office/drawing/2014/main" id="{0DC78B24-AFFE-E148-88A8-540E2F49810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66" y="2976"/>
              <a:ext cx="317" cy="181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altLang="nb-NO" sz="1400"/>
            </a:p>
          </p:txBody>
        </p:sp>
        <p:sp>
          <p:nvSpPr>
            <p:cNvPr id="293905" name="Line 17">
              <a:extLst>
                <a:ext uri="{FF2B5EF4-FFF2-40B4-BE49-F238E27FC236}">
                  <a16:creationId xmlns:a16="http://schemas.microsoft.com/office/drawing/2014/main" id="{F798F196-D41F-BD46-A48F-ADC560C7917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57" y="2251"/>
              <a:ext cx="726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/>
            </a:p>
          </p:txBody>
        </p:sp>
      </p:grpSp>
      <p:sp>
        <p:nvSpPr>
          <p:cNvPr id="293906" name="Rectangle 18">
            <a:extLst>
              <a:ext uri="{FF2B5EF4-FFF2-40B4-BE49-F238E27FC236}">
                <a16:creationId xmlns:a16="http://schemas.microsoft.com/office/drawing/2014/main" id="{754DBFC2-6964-F548-B148-6918C1BB149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85454" y="2921617"/>
            <a:ext cx="1008063" cy="576262"/>
          </a:xfrm>
          <a:prstGeom prst="rect">
            <a:avLst/>
          </a:prstGeom>
          <a:solidFill>
            <a:srgbClr val="FFFFFF"/>
          </a:solidFill>
          <a:ln w="317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l"/>
            <a:r>
              <a:rPr lang="en-US" altLang="nb-NO">
                <a:solidFill>
                  <a:schemeClr val="hlink"/>
                </a:solidFill>
              </a:rPr>
              <a:t>Routing</a:t>
            </a:r>
          </a:p>
          <a:p>
            <a:pPr algn="l"/>
            <a:r>
              <a:rPr lang="en-US" altLang="nb-NO">
                <a:solidFill>
                  <a:schemeClr val="hlink"/>
                </a:solidFill>
              </a:rPr>
              <a:t>Process</a:t>
            </a:r>
          </a:p>
        </p:txBody>
      </p:sp>
      <p:sp>
        <p:nvSpPr>
          <p:cNvPr id="293907" name="Text Box 19">
            <a:extLst>
              <a:ext uri="{FF2B5EF4-FFF2-40B4-BE49-F238E27FC236}">
                <a16:creationId xmlns:a16="http://schemas.microsoft.com/office/drawing/2014/main" id="{C4387FA4-0F74-554E-B58E-9B340F62C9E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98342" y="2200892"/>
            <a:ext cx="2487612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US" altLang="nb-NO" sz="1400">
                <a:solidFill>
                  <a:schemeClr val="folHlink"/>
                </a:solidFill>
              </a:rPr>
              <a:t>Topology, link utilization, etc.</a:t>
            </a:r>
          </a:p>
          <a:p>
            <a:pPr algn="l"/>
            <a:r>
              <a:rPr lang="en-US" altLang="nb-NO" sz="1400">
                <a:solidFill>
                  <a:schemeClr val="folHlink"/>
                </a:solidFill>
              </a:rPr>
              <a:t>information</a:t>
            </a:r>
          </a:p>
        </p:txBody>
      </p:sp>
      <p:sp>
        <p:nvSpPr>
          <p:cNvPr id="293908" name="Text Box 20">
            <a:extLst>
              <a:ext uri="{FF2B5EF4-FFF2-40B4-BE49-F238E27FC236}">
                <a16:creationId xmlns:a16="http://schemas.microsoft.com/office/drawing/2014/main" id="{5AE8A5EB-9D12-FC47-A6EA-315CFC1ACCE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37754" y="3640754"/>
            <a:ext cx="1347788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US" altLang="nb-NO" sz="1400">
                <a:solidFill>
                  <a:schemeClr val="folHlink"/>
                </a:solidFill>
              </a:rPr>
              <a:t>Fills &amp; Updates</a:t>
            </a:r>
          </a:p>
        </p:txBody>
      </p:sp>
      <p:sp>
        <p:nvSpPr>
          <p:cNvPr id="293909" name="Text Box 21">
            <a:extLst>
              <a:ext uri="{FF2B5EF4-FFF2-40B4-BE49-F238E27FC236}">
                <a16:creationId xmlns:a16="http://schemas.microsoft.com/office/drawing/2014/main" id="{55186E28-B986-6448-96AC-1A84DAFBF3D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66317" y="4361479"/>
            <a:ext cx="14859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US" altLang="nb-NO" sz="1400">
                <a:solidFill>
                  <a:schemeClr val="folHlink"/>
                </a:solidFill>
              </a:rPr>
              <a:t>Uses &amp; Looks up</a:t>
            </a:r>
          </a:p>
        </p:txBody>
      </p:sp>
      <p:grpSp>
        <p:nvGrpSpPr>
          <p:cNvPr id="293910" name="Group 22">
            <a:extLst>
              <a:ext uri="{FF2B5EF4-FFF2-40B4-BE49-F238E27FC236}">
                <a16:creationId xmlns:a16="http://schemas.microsoft.com/office/drawing/2014/main" id="{F82B94E7-AE26-3245-B6E8-FB3D8F3CA575}"/>
              </a:ext>
            </a:extLst>
          </p:cNvPr>
          <p:cNvGrpSpPr>
            <a:grpSpLocks/>
          </p:cNvGrpSpPr>
          <p:nvPr/>
        </p:nvGrpSpPr>
        <p:grpSpPr bwMode="auto">
          <a:xfrm>
            <a:off x="1210554" y="2777154"/>
            <a:ext cx="7164388" cy="2879725"/>
            <a:chOff x="930" y="2024"/>
            <a:chExt cx="4513" cy="1814"/>
          </a:xfrm>
        </p:grpSpPr>
        <p:sp>
          <p:nvSpPr>
            <p:cNvPr id="293911" name="Text Box 23">
              <a:extLst>
                <a:ext uri="{FF2B5EF4-FFF2-40B4-BE49-F238E27FC236}">
                  <a16:creationId xmlns:a16="http://schemas.microsoft.com/office/drawing/2014/main" id="{00C5E753-A116-9B43-91DF-319F86FDE85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30" y="3203"/>
              <a:ext cx="757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17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/>
              <a:r>
                <a:rPr lang="en-US" altLang="nb-NO" sz="1400">
                  <a:solidFill>
                    <a:schemeClr val="folHlink"/>
                  </a:solidFill>
                </a:rPr>
                <a:t>Data packets</a:t>
              </a:r>
            </a:p>
          </p:txBody>
        </p:sp>
        <p:sp>
          <p:nvSpPr>
            <p:cNvPr id="293912" name="Text Box 24">
              <a:extLst>
                <a:ext uri="{FF2B5EF4-FFF2-40B4-BE49-F238E27FC236}">
                  <a16:creationId xmlns:a16="http://schemas.microsoft.com/office/drawing/2014/main" id="{51F15A35-1216-874E-8C65-9BBF8A4D6AA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30" y="3430"/>
              <a:ext cx="577" cy="32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17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/>
              <a:r>
                <a:rPr lang="en-US" altLang="nb-NO" sz="1400">
                  <a:solidFill>
                    <a:schemeClr val="folHlink"/>
                  </a:solidFill>
                </a:rPr>
                <a:t>Incoming</a:t>
              </a:r>
            </a:p>
            <a:p>
              <a:pPr algn="l"/>
              <a:r>
                <a:rPr lang="en-US" altLang="nb-NO" sz="1400">
                  <a:solidFill>
                    <a:schemeClr val="folHlink"/>
                  </a:solidFill>
                </a:rPr>
                <a:t>lines</a:t>
              </a:r>
            </a:p>
          </p:txBody>
        </p:sp>
        <p:sp>
          <p:nvSpPr>
            <p:cNvPr id="293913" name="Text Box 25">
              <a:extLst>
                <a:ext uri="{FF2B5EF4-FFF2-40B4-BE49-F238E27FC236}">
                  <a16:creationId xmlns:a16="http://schemas.microsoft.com/office/drawing/2014/main" id="{68B5AC93-2B4A-A84B-85B8-64A19B7E9F8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876" y="3475"/>
              <a:ext cx="567" cy="32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17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/>
              <a:r>
                <a:rPr lang="en-US" altLang="nb-NO" sz="1400">
                  <a:solidFill>
                    <a:schemeClr val="folHlink"/>
                  </a:solidFill>
                </a:rPr>
                <a:t>Outgoing</a:t>
              </a:r>
            </a:p>
            <a:p>
              <a:pPr algn="l"/>
              <a:r>
                <a:rPr lang="en-US" altLang="nb-NO" sz="1400">
                  <a:solidFill>
                    <a:schemeClr val="folHlink"/>
                  </a:solidFill>
                </a:rPr>
                <a:t>lines</a:t>
              </a:r>
            </a:p>
          </p:txBody>
        </p:sp>
        <p:sp>
          <p:nvSpPr>
            <p:cNvPr id="293914" name="Rectangle 26">
              <a:extLst>
                <a:ext uri="{FF2B5EF4-FFF2-40B4-BE49-F238E27FC236}">
                  <a16:creationId xmlns:a16="http://schemas.microsoft.com/office/drawing/2014/main" id="{675FD814-FFD6-A542-9AF4-89C9811F868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27" y="2024"/>
              <a:ext cx="2586" cy="1814"/>
            </a:xfrm>
            <a:prstGeom prst="rect">
              <a:avLst/>
            </a:prstGeom>
            <a:noFill/>
            <a:ln w="12700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3915" name="Line 27">
              <a:extLst>
                <a:ext uri="{FF2B5EF4-FFF2-40B4-BE49-F238E27FC236}">
                  <a16:creationId xmlns:a16="http://schemas.microsoft.com/office/drawing/2014/main" id="{A7DE6686-92EC-984E-AD1C-19C688C4E7E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519" y="3475"/>
              <a:ext cx="3311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93916" name="Line 28">
              <a:extLst>
                <a:ext uri="{FF2B5EF4-FFF2-40B4-BE49-F238E27FC236}">
                  <a16:creationId xmlns:a16="http://schemas.microsoft.com/office/drawing/2014/main" id="{6AFBF4C8-DF08-774B-9BE2-59004B79851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519" y="3612"/>
              <a:ext cx="3311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93917" name="Line 29">
              <a:extLst>
                <a:ext uri="{FF2B5EF4-FFF2-40B4-BE49-F238E27FC236}">
                  <a16:creationId xmlns:a16="http://schemas.microsoft.com/office/drawing/2014/main" id="{19F50464-CAD6-104D-A0F2-48849B4548E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519" y="3748"/>
              <a:ext cx="3311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</p:grpSp>
      <p:grpSp>
        <p:nvGrpSpPr>
          <p:cNvPr id="293918" name="Group 30">
            <a:extLst>
              <a:ext uri="{FF2B5EF4-FFF2-40B4-BE49-F238E27FC236}">
                <a16:creationId xmlns:a16="http://schemas.microsoft.com/office/drawing/2014/main" id="{FA9C3FF8-72EB-1349-89D7-864AF4A38780}"/>
              </a:ext>
            </a:extLst>
          </p:cNvPr>
          <p:cNvGrpSpPr>
            <a:grpSpLocks/>
          </p:cNvGrpSpPr>
          <p:nvPr/>
        </p:nvGrpSpPr>
        <p:grpSpPr bwMode="auto">
          <a:xfrm>
            <a:off x="4666542" y="5080617"/>
            <a:ext cx="646112" cy="434975"/>
            <a:chOff x="3198" y="3475"/>
            <a:chExt cx="226" cy="274"/>
          </a:xfrm>
        </p:grpSpPr>
        <p:sp>
          <p:nvSpPr>
            <p:cNvPr id="293919" name="Line 31">
              <a:extLst>
                <a:ext uri="{FF2B5EF4-FFF2-40B4-BE49-F238E27FC236}">
                  <a16:creationId xmlns:a16="http://schemas.microsoft.com/office/drawing/2014/main" id="{FC21D99B-3161-D24E-99B9-826520440E0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198" y="3475"/>
              <a:ext cx="226" cy="137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93920" name="Line 32">
              <a:extLst>
                <a:ext uri="{FF2B5EF4-FFF2-40B4-BE49-F238E27FC236}">
                  <a16:creationId xmlns:a16="http://schemas.microsoft.com/office/drawing/2014/main" id="{F9707DD9-5240-3348-A257-A03326AAB60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198" y="3475"/>
              <a:ext cx="226" cy="273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93921" name="Line 33">
              <a:extLst>
                <a:ext uri="{FF2B5EF4-FFF2-40B4-BE49-F238E27FC236}">
                  <a16:creationId xmlns:a16="http://schemas.microsoft.com/office/drawing/2014/main" id="{8C48A5AD-A5B8-674A-B5CE-8A8E7EC5DE4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198" y="3612"/>
              <a:ext cx="226" cy="136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93922" name="Line 34">
              <a:extLst>
                <a:ext uri="{FF2B5EF4-FFF2-40B4-BE49-F238E27FC236}">
                  <a16:creationId xmlns:a16="http://schemas.microsoft.com/office/drawing/2014/main" id="{96C2A480-0E9E-1B4C-AF64-79F8B62F59C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198" y="3748"/>
              <a:ext cx="226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93923" name="Line 35">
              <a:extLst>
                <a:ext uri="{FF2B5EF4-FFF2-40B4-BE49-F238E27FC236}">
                  <a16:creationId xmlns:a16="http://schemas.microsoft.com/office/drawing/2014/main" id="{CC852DB6-3AA1-C04E-8ABF-5947FB6BE42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198" y="3475"/>
              <a:ext cx="226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93924" name="Line 36">
              <a:extLst>
                <a:ext uri="{FF2B5EF4-FFF2-40B4-BE49-F238E27FC236}">
                  <a16:creationId xmlns:a16="http://schemas.microsoft.com/office/drawing/2014/main" id="{091A121E-8133-CF44-A61E-336B97215645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198" y="3475"/>
              <a:ext cx="226" cy="137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93925" name="Line 37">
              <a:extLst>
                <a:ext uri="{FF2B5EF4-FFF2-40B4-BE49-F238E27FC236}">
                  <a16:creationId xmlns:a16="http://schemas.microsoft.com/office/drawing/2014/main" id="{D968FCF0-4074-D841-B2C4-F12A56E19137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198" y="3612"/>
              <a:ext cx="226" cy="137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93926" name="Line 38">
              <a:extLst>
                <a:ext uri="{FF2B5EF4-FFF2-40B4-BE49-F238E27FC236}">
                  <a16:creationId xmlns:a16="http://schemas.microsoft.com/office/drawing/2014/main" id="{55CDFF97-17CB-684D-84BC-D55827BC80DA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198" y="3612"/>
              <a:ext cx="226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93927" name="Line 39">
              <a:extLst>
                <a:ext uri="{FF2B5EF4-FFF2-40B4-BE49-F238E27FC236}">
                  <a16:creationId xmlns:a16="http://schemas.microsoft.com/office/drawing/2014/main" id="{1D03E7A2-F944-6A4F-A5FC-51428C15DF89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198" y="3475"/>
              <a:ext cx="226" cy="273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</p:grpSp>
      <p:sp>
        <p:nvSpPr>
          <p:cNvPr id="293928" name="Rectangle 40">
            <a:extLst>
              <a:ext uri="{FF2B5EF4-FFF2-40B4-BE49-F238E27FC236}">
                <a16:creationId xmlns:a16="http://schemas.microsoft.com/office/drawing/2014/main" id="{D775AC1A-74A9-554B-A747-BD8BED9E79D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42579" y="4937742"/>
            <a:ext cx="1871663" cy="647700"/>
          </a:xfrm>
          <a:prstGeom prst="rect">
            <a:avLst/>
          </a:prstGeom>
          <a:solidFill>
            <a:srgbClr val="FFFFFF">
              <a:alpha val="82001"/>
            </a:srgbClr>
          </a:solidFill>
          <a:ln w="317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l"/>
            <a:r>
              <a:rPr lang="en-US" altLang="nb-NO">
                <a:solidFill>
                  <a:schemeClr val="hlink"/>
                </a:solidFill>
              </a:rPr>
              <a:t>Forwarding</a:t>
            </a:r>
          </a:p>
          <a:p>
            <a:pPr algn="l"/>
            <a:r>
              <a:rPr lang="en-US" altLang="nb-NO">
                <a:solidFill>
                  <a:schemeClr val="hlink"/>
                </a:solidFill>
              </a:rPr>
              <a:t>Process</a:t>
            </a:r>
          </a:p>
        </p:txBody>
      </p:sp>
      <p:sp>
        <p:nvSpPr>
          <p:cNvPr id="293929" name="Line 41">
            <a:extLst>
              <a:ext uri="{FF2B5EF4-FFF2-40B4-BE49-F238E27FC236}">
                <a16:creationId xmlns:a16="http://schemas.microsoft.com/office/drawing/2014/main" id="{C5F53568-C8AA-B44B-A4E2-495738F735D1}"/>
              </a:ext>
            </a:extLst>
          </p:cNvPr>
          <p:cNvSpPr>
            <a:spLocks noChangeShapeType="1"/>
          </p:cNvSpPr>
          <p:nvPr/>
        </p:nvSpPr>
        <p:spPr bwMode="auto">
          <a:xfrm>
            <a:off x="4306179" y="3497879"/>
            <a:ext cx="647700" cy="503238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293930" name="Line 42">
            <a:extLst>
              <a:ext uri="{FF2B5EF4-FFF2-40B4-BE49-F238E27FC236}">
                <a16:creationId xmlns:a16="http://schemas.microsoft.com/office/drawing/2014/main" id="{F3EED044-D929-0545-8014-F05ADA933060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234742" y="4577379"/>
            <a:ext cx="719137" cy="360363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293931" name="Line 43">
            <a:extLst>
              <a:ext uri="{FF2B5EF4-FFF2-40B4-BE49-F238E27FC236}">
                <a16:creationId xmlns:a16="http://schemas.microsoft.com/office/drawing/2014/main" id="{4D12F25A-DE15-624A-A973-D57E13EF3B92}"/>
              </a:ext>
            </a:extLst>
          </p:cNvPr>
          <p:cNvSpPr>
            <a:spLocks noChangeShapeType="1"/>
          </p:cNvSpPr>
          <p:nvPr/>
        </p:nvSpPr>
        <p:spPr bwMode="auto">
          <a:xfrm>
            <a:off x="2434517" y="2416792"/>
            <a:ext cx="2592387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293932" name="Line 44">
            <a:extLst>
              <a:ext uri="{FF2B5EF4-FFF2-40B4-BE49-F238E27FC236}">
                <a16:creationId xmlns:a16="http://schemas.microsoft.com/office/drawing/2014/main" id="{4F2F179F-0E7A-564C-B1AF-775B41FA1229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090279" y="2416792"/>
            <a:ext cx="0" cy="50482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293933" name="Text Box 45">
            <a:extLst>
              <a:ext uri="{FF2B5EF4-FFF2-40B4-BE49-F238E27FC236}">
                <a16:creationId xmlns:a16="http://schemas.microsoft.com/office/drawing/2014/main" id="{E6899D62-1D56-8B42-BCB7-B2F5984A2EA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06404" y="3353417"/>
            <a:ext cx="787400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US" altLang="nb-NO" sz="1400">
                <a:solidFill>
                  <a:schemeClr val="folHlink"/>
                </a:solidFill>
              </a:rPr>
              <a:t>Routing</a:t>
            </a:r>
          </a:p>
          <a:p>
            <a:pPr algn="l"/>
            <a:r>
              <a:rPr lang="en-US" altLang="nb-NO" sz="1400">
                <a:solidFill>
                  <a:schemeClr val="folHlink"/>
                </a:solidFill>
              </a:rPr>
              <a:t>table</a:t>
            </a:r>
          </a:p>
        </p:txBody>
      </p:sp>
      <p:sp>
        <p:nvSpPr>
          <p:cNvPr id="293934" name="Text Box 46">
            <a:extLst>
              <a:ext uri="{FF2B5EF4-FFF2-40B4-BE49-F238E27FC236}">
                <a16:creationId xmlns:a16="http://schemas.microsoft.com/office/drawing/2014/main" id="{0C918200-DCF5-034D-A661-63858E3DE10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29692" y="2777154"/>
            <a:ext cx="855662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nb-NO"/>
              <a:t>Router</a:t>
            </a:r>
          </a:p>
        </p:txBody>
      </p:sp>
    </p:spTree>
    <p:extLst>
      <p:ext uri="{BB962C8B-B14F-4D97-AF65-F5344CB8AC3E}">
        <p14:creationId xmlns:p14="http://schemas.microsoft.com/office/powerpoint/2010/main" val="16403654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9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8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8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9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9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9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9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9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9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8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9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9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9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3906" grpId="0" animBg="1"/>
      <p:bldP spid="293907" grpId="0"/>
      <p:bldP spid="293908" grpId="0"/>
      <p:bldP spid="293909" grpId="0"/>
      <p:bldP spid="293928" grpId="0" animBg="1"/>
      <p:bldP spid="293933" grpId="0"/>
    </p:bldLst>
  </p:timing>
</p:sld>
</file>

<file path=ppt/theme/theme1.xml><?xml version="1.0" encoding="utf-8"?>
<a:theme xmlns:a="http://schemas.openxmlformats.org/drawingml/2006/main" name="1_paalh">
  <a:themeElements>
    <a:clrScheme name="1_paalh 3">
      <a:dk1>
        <a:srgbClr val="000000"/>
      </a:dk1>
      <a:lt1>
        <a:srgbClr val="FFFFFF"/>
      </a:lt1>
      <a:dk2>
        <a:srgbClr val="333399"/>
      </a:dk2>
      <a:lt2>
        <a:srgbClr val="1C1C1C"/>
      </a:lt2>
      <a:accent1>
        <a:srgbClr val="00E4A8"/>
      </a:accent1>
      <a:accent2>
        <a:srgbClr val="FFCF01"/>
      </a:accent2>
      <a:accent3>
        <a:srgbClr val="FFFFFF"/>
      </a:accent3>
      <a:accent4>
        <a:srgbClr val="000000"/>
      </a:accent4>
      <a:accent5>
        <a:srgbClr val="AAEFD1"/>
      </a:accent5>
      <a:accent6>
        <a:srgbClr val="E7BB01"/>
      </a:accent6>
      <a:hlink>
        <a:srgbClr val="FF0000"/>
      </a:hlink>
      <a:folHlink>
        <a:srgbClr val="3333CC"/>
      </a:folHlink>
    </a:clrScheme>
    <a:fontScheme name="1_paalh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tx2">
            <a:lumMod val="40000"/>
            <a:lumOff val="60000"/>
          </a:schemeClr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rtlCol="0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3200" b="1" i="0" u="none" strike="noStrike" cap="none" normalizeH="0" baseline="0" dirty="0" smtClean="0">
            <a:ln>
              <a:noFill/>
            </a:ln>
            <a:solidFill>
              <a:schemeClr val="tx1"/>
            </a:solidFill>
            <a:effectLst/>
            <a:latin typeface="Eurostile"/>
            <a:cs typeface="Eurostile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200" b="1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ahoma" charset="0"/>
          </a:defRPr>
        </a:defPPr>
      </a:lstStyle>
    </a:lnDef>
    <a:txDef>
      <a:spPr>
        <a:solidFill>
          <a:schemeClr val="bg1"/>
        </a:solidFill>
        <a:ln>
          <a:noFill/>
        </a:ln>
        <a:effectLst/>
      </a:spPr>
      <a:bodyPr wrap="none" rtlCol="0">
        <a:spAutoFit/>
      </a:bodyPr>
      <a:lstStyle>
        <a:defPPr>
          <a:defRPr dirty="0" smtClean="0">
            <a:latin typeface="Eurostile"/>
            <a:cs typeface="Eurostile"/>
          </a:defRPr>
        </a:defPPr>
      </a:lstStyle>
    </a:txDef>
  </a:objectDefaults>
  <a:extraClrSchemeLst>
    <a:extraClrScheme>
      <a:clrScheme name="1_paalh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paalh 2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paalh 3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paalh 4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paalh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paalh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discuss.pptx</Template>
  <TotalTime>8432</TotalTime>
  <Words>2085</Words>
  <Application>Microsoft Macintosh PowerPoint</Application>
  <PresentationFormat>On-screen Show (4:3)</PresentationFormat>
  <Paragraphs>739</Paragraphs>
  <Slides>32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9" baseType="lpstr">
      <vt:lpstr>Arial</vt:lpstr>
      <vt:lpstr>Comic Sans MS</vt:lpstr>
      <vt:lpstr>Eurostile</vt:lpstr>
      <vt:lpstr>Tahoma</vt:lpstr>
      <vt:lpstr>Times New Roman</vt:lpstr>
      <vt:lpstr>Wingdings</vt:lpstr>
      <vt:lpstr>1_paalh</vt:lpstr>
      <vt:lpstr>Network layer</vt:lpstr>
      <vt:lpstr>Network layer</vt:lpstr>
      <vt:lpstr>Network Layer</vt:lpstr>
      <vt:lpstr>Routing</vt:lpstr>
      <vt:lpstr>Inside the Network Layer</vt:lpstr>
      <vt:lpstr>Network layer</vt:lpstr>
      <vt:lpstr>Routing: Foundations</vt:lpstr>
      <vt:lpstr>Routing: Routing and Forwarding</vt:lpstr>
      <vt:lpstr>Routing: Routing and Forwarding</vt:lpstr>
      <vt:lpstr>Good Properties for Routing Algorithms</vt:lpstr>
      <vt:lpstr>Routing Algorithms: Conflicting Properties</vt:lpstr>
      <vt:lpstr>Classes of Routing Algorithms</vt:lpstr>
      <vt:lpstr>Optimality Principle and Sink Tree</vt:lpstr>
      <vt:lpstr>Sink Tree</vt:lpstr>
      <vt:lpstr>Sink Tree</vt:lpstr>
      <vt:lpstr>Sink Tree</vt:lpstr>
      <vt:lpstr>Methodology &amp; Metrics</vt:lpstr>
      <vt:lpstr>Network layer</vt:lpstr>
      <vt:lpstr>Link State Routing</vt:lpstr>
      <vt:lpstr>Link State Routing</vt:lpstr>
      <vt:lpstr>Link State Routing</vt:lpstr>
      <vt:lpstr>Link State Routing</vt:lpstr>
      <vt:lpstr>Link State Routing</vt:lpstr>
      <vt:lpstr>Link State Routing</vt:lpstr>
      <vt:lpstr>Link State Routing</vt:lpstr>
      <vt:lpstr>Network layer</vt:lpstr>
      <vt:lpstr>Distance Vector Routing</vt:lpstr>
      <vt:lpstr>Distance Vector Routing</vt:lpstr>
      <vt:lpstr>Distance Vector Routing</vt:lpstr>
      <vt:lpstr>Distance Vector Routing</vt:lpstr>
      <vt:lpstr>Distance Vector Routing</vt:lpstr>
      <vt:lpstr>Distance Vector Routing</vt:lpstr>
    </vt:vector>
  </TitlesOfParts>
  <Manager/>
  <Company>UNIK</Company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Internet</dc:title>
  <dc:subject/>
  <dc:creator>Carsten Griwodz</dc:creator>
  <cp:keywords/>
  <dc:description/>
  <cp:lastModifiedBy>Carsten Griwodz</cp:lastModifiedBy>
  <cp:revision>1578</cp:revision>
  <cp:lastPrinted>2021-04-26T07:26:12Z</cp:lastPrinted>
  <dcterms:created xsi:type="dcterms:W3CDTF">2003-03-06T08:24:12Z</dcterms:created>
  <dcterms:modified xsi:type="dcterms:W3CDTF">2023-05-15T15:18:41Z</dcterms:modified>
  <cp:category/>
</cp:coreProperties>
</file>