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33"/>
  </p:notesMasterIdLst>
  <p:sldIdLst>
    <p:sldId id="259" r:id="rId2"/>
    <p:sldId id="457" r:id="rId3"/>
    <p:sldId id="491" r:id="rId4"/>
    <p:sldId id="407" r:id="rId5"/>
    <p:sldId id="409" r:id="rId6"/>
    <p:sldId id="403" r:id="rId7"/>
    <p:sldId id="436" r:id="rId8"/>
    <p:sldId id="448" r:id="rId9"/>
    <p:sldId id="444" r:id="rId10"/>
    <p:sldId id="435" r:id="rId11"/>
    <p:sldId id="445" r:id="rId12"/>
    <p:sldId id="449" r:id="rId13"/>
    <p:sldId id="446" r:id="rId14"/>
    <p:sldId id="437" r:id="rId15"/>
    <p:sldId id="434" r:id="rId16"/>
    <p:sldId id="428" r:id="rId17"/>
    <p:sldId id="431" r:id="rId18"/>
    <p:sldId id="432" r:id="rId19"/>
    <p:sldId id="440" r:id="rId20"/>
    <p:sldId id="419" r:id="rId21"/>
    <p:sldId id="420" r:id="rId22"/>
    <p:sldId id="421" r:id="rId23"/>
    <p:sldId id="422" r:id="rId24"/>
    <p:sldId id="438" r:id="rId25"/>
    <p:sldId id="490" r:id="rId26"/>
    <p:sldId id="424" r:id="rId27"/>
    <p:sldId id="425" r:id="rId28"/>
    <p:sldId id="426" r:id="rId29"/>
    <p:sldId id="441" r:id="rId30"/>
    <p:sldId id="447" r:id="rId31"/>
    <p:sldId id="427" r:id="rId3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9FFF5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6" autoAdjust="0"/>
    <p:restoredTop sz="94832" autoAdjust="0"/>
  </p:normalViewPr>
  <p:slideViewPr>
    <p:cSldViewPr>
      <p:cViewPr varScale="1">
        <p:scale>
          <a:sx n="128" d="100"/>
          <a:sy n="128" d="100"/>
        </p:scale>
        <p:origin x="17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15.03.2023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3B221-07CA-B741-8418-AA90316FD5E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264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noProof="0" dirty="0"/>
              <a:t>IN3030 F08, våren 2023</a:t>
            </a:r>
            <a:br>
              <a:rPr lang="nb-NO" noProof="0" dirty="0"/>
            </a:br>
            <a:br>
              <a:rPr lang="nb-NO" noProof="0" dirty="0"/>
            </a:br>
            <a:endParaRPr lang="nb-NO" altLang="nb-NO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dirty="0"/>
              <a:t>Eric Jul</a:t>
            </a:r>
            <a:endParaRPr lang="nb-NO" noProof="0" dirty="0"/>
          </a:p>
          <a:p>
            <a:r>
              <a:rPr lang="nb-NO" noProof="0" dirty="0"/>
              <a:t>PT</a:t>
            </a:r>
          </a:p>
          <a:p>
            <a:r>
              <a:rPr lang="nb-NO" noProof="0" dirty="0" err="1"/>
              <a:t>Inst</a:t>
            </a:r>
            <a:r>
              <a:rPr lang="nb-NO" noProof="0" dirty="0"/>
              <a:t>. for informatikk</a:t>
            </a:r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14313"/>
            <a:ext cx="8332415" cy="8286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2200" dirty="0"/>
              <a:t> </a:t>
            </a:r>
            <a:r>
              <a:rPr lang="nb-NO" sz="2400" b="1" dirty="0"/>
              <a:t>Først</a:t>
            </a:r>
            <a:r>
              <a:rPr lang="nb-NO" sz="2400" dirty="0"/>
              <a:t> en aktivt </a:t>
            </a:r>
            <a:r>
              <a:rPr lang="nb-NO" sz="2400" dirty="0" err="1"/>
              <a:t>pollende</a:t>
            </a:r>
            <a:r>
              <a:rPr lang="nb-NO" sz="2400" dirty="0"/>
              <a:t> (masende) løsning med </a:t>
            </a:r>
            <a:br>
              <a:rPr lang="nb-NO" sz="2400" dirty="0"/>
            </a:br>
            <a:r>
              <a:rPr lang="nb-NO" sz="2400" dirty="0"/>
              <a:t>   synkroniserte metoder (Restaurant1.java).</a:t>
            </a:r>
            <a:endParaRPr lang="nb-NO" sz="2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124744"/>
            <a:ext cx="8415536" cy="2258566"/>
          </a:xfrm>
        </p:spPr>
        <p:txBody>
          <a:bodyPr/>
          <a:lstStyle/>
          <a:p>
            <a:r>
              <a:rPr lang="nb-NO" sz="2000" dirty="0"/>
              <a:t>Dette er en løsning med </a:t>
            </a:r>
            <a:r>
              <a:rPr lang="nb-NO" sz="2000" b="1" dirty="0"/>
              <a:t>en kø</a:t>
            </a:r>
            <a:r>
              <a:rPr lang="nb-NO" sz="2000" dirty="0"/>
              <a:t>, den som alle tråder kommer i hvis en annen tråd er inne i en synkronisert metode i samme objekt.</a:t>
            </a:r>
          </a:p>
          <a:p>
            <a:r>
              <a:rPr lang="nb-NO" sz="2000" dirty="0"/>
              <a:t>Terminering ordnes i hver kokk og kelner (i deres run-metode)</a:t>
            </a:r>
          </a:p>
          <a:p>
            <a:r>
              <a:rPr lang="nb-NO" sz="2000" dirty="0"/>
              <a:t>Den køen som nyttes er en felles kø av alle aktive objekter som evt. samtidig prøver å kalle en av de to synkroniserte metodene</a:t>
            </a:r>
            <a:br>
              <a:rPr lang="nb-NO" sz="2000" dirty="0"/>
            </a:br>
            <a:r>
              <a:rPr lang="nb-NO" sz="2000" dirty="0"/>
              <a:t> </a:t>
            </a:r>
            <a:r>
              <a:rPr lang="nb-NO" sz="2000" b="1" dirty="0" err="1"/>
              <a:t>get</a:t>
            </a:r>
            <a:r>
              <a:rPr lang="nb-NO" sz="2000" b="1" dirty="0"/>
              <a:t> </a:t>
            </a:r>
            <a:r>
              <a:rPr lang="nb-NO" sz="2000" dirty="0"/>
              <a:t> og </a:t>
            </a:r>
            <a:r>
              <a:rPr lang="nb-NO" sz="2000" b="1" dirty="0" err="1"/>
              <a:t>put</a:t>
            </a:r>
            <a:r>
              <a:rPr lang="nb-NO" sz="2000" b="1" dirty="0"/>
              <a:t>. </a:t>
            </a:r>
            <a:r>
              <a:rPr lang="nb-NO" sz="2000" dirty="0"/>
              <a:t>Alle objekter har en slik kø.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 dirty="0">
              <a:solidFill>
                <a:srgbClr val="000000"/>
              </a:solidFill>
            </a:endParaRPr>
          </a:p>
        </p:txBody>
      </p:sp>
      <p:grpSp>
        <p:nvGrpSpPr>
          <p:cNvPr id="26" name="Gruppe 25"/>
          <p:cNvGrpSpPr/>
          <p:nvPr/>
        </p:nvGrpSpPr>
        <p:grpSpPr>
          <a:xfrm>
            <a:off x="871428" y="3429000"/>
            <a:ext cx="6436876" cy="3024336"/>
            <a:chOff x="589610" y="3284984"/>
            <a:chExt cx="6436876" cy="3024336"/>
          </a:xfrm>
        </p:grpSpPr>
        <p:sp>
          <p:nvSpPr>
            <p:cNvPr id="5" name="Avrundet rektangel 4"/>
            <p:cNvSpPr/>
            <p:nvPr/>
          </p:nvSpPr>
          <p:spPr bwMode="auto">
            <a:xfrm>
              <a:off x="1907704" y="3645024"/>
              <a:ext cx="1656184" cy="2664296"/>
            </a:xfrm>
            <a:prstGeom prst="roundRect">
              <a:avLst/>
            </a:prstGeom>
            <a:noFill/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" name="Rett pil 6"/>
            <p:cNvCxnSpPr/>
            <p:nvPr/>
          </p:nvCxnSpPr>
          <p:spPr bwMode="auto">
            <a:xfrm>
              <a:off x="3275856" y="4005064"/>
              <a:ext cx="648072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5" name="Gruppe 14"/>
            <p:cNvGrpSpPr/>
            <p:nvPr/>
          </p:nvGrpSpPr>
          <p:grpSpPr>
            <a:xfrm>
              <a:off x="1547664" y="4653136"/>
              <a:ext cx="1512168" cy="540060"/>
              <a:chOff x="1835696" y="4869160"/>
              <a:chExt cx="1224136" cy="324036"/>
            </a:xfrm>
          </p:grpSpPr>
          <p:sp>
            <p:nvSpPr>
              <p:cNvPr id="8" name="Rektangel 7"/>
              <p:cNvSpPr/>
              <p:nvPr/>
            </p:nvSpPr>
            <p:spPr bwMode="auto">
              <a:xfrm>
                <a:off x="2411760" y="4869160"/>
                <a:ext cx="648072" cy="324036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1" name="Rett linje 10"/>
              <p:cNvCxnSpPr>
                <a:endCxn id="8" idx="0"/>
              </p:cNvCxnSpPr>
              <p:nvPr/>
            </p:nvCxnSpPr>
            <p:spPr bwMode="auto">
              <a:xfrm>
                <a:off x="1835696" y="4869160"/>
                <a:ext cx="9001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uppe 13"/>
            <p:cNvGrpSpPr/>
            <p:nvPr/>
          </p:nvGrpSpPr>
          <p:grpSpPr>
            <a:xfrm>
              <a:off x="2328498" y="5553236"/>
              <a:ext cx="1584176" cy="540060"/>
              <a:chOff x="2483768" y="5553236"/>
              <a:chExt cx="1440160" cy="324036"/>
            </a:xfrm>
          </p:grpSpPr>
          <p:sp>
            <p:nvSpPr>
              <p:cNvPr id="9" name="Rektangel 8"/>
              <p:cNvSpPr/>
              <p:nvPr/>
            </p:nvSpPr>
            <p:spPr bwMode="auto">
              <a:xfrm>
                <a:off x="2483768" y="5553236"/>
                <a:ext cx="648072" cy="324036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" name="Rett linje 12"/>
              <p:cNvCxnSpPr>
                <a:stCxn id="9" idx="0"/>
              </p:cNvCxnSpPr>
              <p:nvPr/>
            </p:nvCxnSpPr>
            <p:spPr bwMode="auto">
              <a:xfrm>
                <a:off x="2807804" y="5553236"/>
                <a:ext cx="1116124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TekstSylinder 15"/>
            <p:cNvSpPr txBox="1"/>
            <p:nvPr/>
          </p:nvSpPr>
          <p:spPr>
            <a:xfrm>
              <a:off x="589610" y="4324454"/>
              <a:ext cx="30853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b="1" dirty="0">
                  <a:solidFill>
                    <a:srgbClr val="0070C0"/>
                  </a:solidFill>
                </a:rPr>
                <a:t>synchronized </a:t>
              </a:r>
              <a:r>
                <a:rPr lang="nb-NO" sz="1400" b="1" dirty="0" err="1">
                  <a:solidFill>
                    <a:srgbClr val="0070C0"/>
                  </a:solidFill>
                </a:rPr>
                <a:t>boolean</a:t>
              </a:r>
              <a:r>
                <a:rPr lang="nb-NO" sz="1400" b="1" dirty="0">
                  <a:solidFill>
                    <a:srgbClr val="0070C0"/>
                  </a:solidFill>
                </a:rPr>
                <a:t> </a:t>
              </a:r>
              <a:r>
                <a:rPr lang="nb-NO" sz="1400" dirty="0" err="1"/>
                <a:t>getPlate</a:t>
              </a:r>
              <a:r>
                <a:rPr lang="nb-NO" sz="1400" dirty="0"/>
                <a:t>(..)</a:t>
              </a:r>
            </a:p>
          </p:txBody>
        </p:sp>
        <p:sp>
          <p:nvSpPr>
            <p:cNvPr id="17" name="TekstSylinder 16"/>
            <p:cNvSpPr txBox="1"/>
            <p:nvPr/>
          </p:nvSpPr>
          <p:spPr>
            <a:xfrm>
              <a:off x="2267744" y="5281463"/>
              <a:ext cx="30901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b="1" dirty="0">
                  <a:solidFill>
                    <a:srgbClr val="0070C0"/>
                  </a:solidFill>
                </a:rPr>
                <a:t>synchronized </a:t>
              </a:r>
              <a:r>
                <a:rPr lang="nb-NO" sz="1400" b="1" dirty="0" err="1">
                  <a:solidFill>
                    <a:srgbClr val="0070C0"/>
                  </a:solidFill>
                </a:rPr>
                <a:t>boolean</a:t>
              </a:r>
              <a:r>
                <a:rPr lang="nb-NO" sz="1400" b="1" dirty="0">
                  <a:solidFill>
                    <a:srgbClr val="0070C0"/>
                  </a:solidFill>
                </a:rPr>
                <a:t> </a:t>
              </a:r>
              <a:r>
                <a:rPr lang="nb-NO" sz="1400" dirty="0" err="1"/>
                <a:t>putPlate</a:t>
              </a:r>
              <a:r>
                <a:rPr lang="nb-NO" sz="1400" dirty="0"/>
                <a:t>(..)</a:t>
              </a:r>
            </a:p>
          </p:txBody>
        </p:sp>
        <p:sp>
          <p:nvSpPr>
            <p:cNvPr id="18" name="TekstSylinder 17"/>
            <p:cNvSpPr txBox="1"/>
            <p:nvPr/>
          </p:nvSpPr>
          <p:spPr>
            <a:xfrm>
              <a:off x="1979712" y="3284984"/>
              <a:ext cx="15040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/>
                <a:t>HeatingTable</a:t>
              </a:r>
              <a:endParaRPr lang="nb-NO" dirty="0"/>
            </a:p>
          </p:txBody>
        </p:sp>
        <p:sp>
          <p:nvSpPr>
            <p:cNvPr id="19" name="Avrundet rektangel 18"/>
            <p:cNvSpPr/>
            <p:nvPr/>
          </p:nvSpPr>
          <p:spPr bwMode="auto">
            <a:xfrm>
              <a:off x="3923928" y="3933056"/>
              <a:ext cx="360040" cy="319390"/>
            </a:xfrm>
            <a:prstGeom prst="roundRect">
              <a:avLst/>
            </a:prstGeom>
            <a:noFill/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Rett pil 20"/>
            <p:cNvCxnSpPr/>
            <p:nvPr/>
          </p:nvCxnSpPr>
          <p:spPr bwMode="auto">
            <a:xfrm>
              <a:off x="4283968" y="4005064"/>
              <a:ext cx="648072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Avrundet rektangel 21"/>
            <p:cNvSpPr/>
            <p:nvPr/>
          </p:nvSpPr>
          <p:spPr bwMode="auto">
            <a:xfrm>
              <a:off x="4932040" y="3933056"/>
              <a:ext cx="360040" cy="319390"/>
            </a:xfrm>
            <a:prstGeom prst="roundRect">
              <a:avLst/>
            </a:prstGeom>
            <a:noFill/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" name="Rett pil 22"/>
            <p:cNvCxnSpPr/>
            <p:nvPr/>
          </p:nvCxnSpPr>
          <p:spPr bwMode="auto">
            <a:xfrm>
              <a:off x="5292080" y="4005064"/>
              <a:ext cx="648072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Avrundet rektangel 23"/>
            <p:cNvSpPr/>
            <p:nvPr/>
          </p:nvSpPr>
          <p:spPr bwMode="auto">
            <a:xfrm>
              <a:off x="5940152" y="3933056"/>
              <a:ext cx="360040" cy="319390"/>
            </a:xfrm>
            <a:prstGeom prst="roundRect">
              <a:avLst/>
            </a:prstGeom>
            <a:noFill/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kstSylinder 24"/>
            <p:cNvSpPr txBox="1"/>
            <p:nvPr/>
          </p:nvSpPr>
          <p:spPr>
            <a:xfrm>
              <a:off x="3841447" y="3429000"/>
              <a:ext cx="3185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Kø av objekter som venter på å utføre</a:t>
              </a:r>
              <a:br>
                <a:rPr lang="nb-NO" sz="1400" dirty="0"/>
              </a:br>
              <a:r>
                <a:rPr lang="nb-NO" sz="1400" dirty="0"/>
                <a:t> en av de synkroniserte metodene.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458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-36512" y="44624"/>
            <a:ext cx="5328592" cy="65556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nb-NO" sz="1400" dirty="0"/>
              <a:t>class Kokk </a:t>
            </a:r>
            <a:r>
              <a:rPr lang="nb-NO" sz="1400" dirty="0" err="1"/>
              <a:t>extends</a:t>
            </a:r>
            <a:r>
              <a:rPr lang="nb-NO" sz="1400" dirty="0"/>
              <a:t> </a:t>
            </a:r>
            <a:r>
              <a:rPr lang="nb-NO" sz="1400" dirty="0" err="1"/>
              <a:t>Thread</a:t>
            </a:r>
            <a:r>
              <a:rPr lang="nb-NO" sz="1400" dirty="0"/>
              <a:t> {</a:t>
            </a:r>
          </a:p>
          <a:p>
            <a:r>
              <a:rPr lang="nb-NO" sz="1400" dirty="0"/>
              <a:t>….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public</a:t>
            </a:r>
            <a:r>
              <a:rPr lang="nb-NO" sz="1400" dirty="0"/>
              <a:t> void run() {</a:t>
            </a:r>
          </a:p>
          <a:p>
            <a:r>
              <a:rPr lang="nb-NO" sz="1400" dirty="0"/>
              <a:t>       </a:t>
            </a:r>
            <a:r>
              <a:rPr lang="nb-NO" sz="1400" dirty="0" err="1"/>
              <a:t>try</a:t>
            </a:r>
            <a:r>
              <a:rPr lang="nb-NO" sz="1400" dirty="0"/>
              <a:t> {</a:t>
            </a:r>
          </a:p>
          <a:p>
            <a:r>
              <a:rPr lang="nb-NO" sz="1400" dirty="0"/>
              <a:t>           </a:t>
            </a:r>
            <a:r>
              <a:rPr lang="nb-NO" sz="1400" dirty="0" err="1"/>
              <a:t>while</a:t>
            </a:r>
            <a:r>
              <a:rPr lang="nb-NO" sz="1400" dirty="0"/>
              <a:t> (</a:t>
            </a:r>
            <a:r>
              <a:rPr lang="nb-NO" sz="1400" dirty="0" err="1"/>
              <a:t>tab.numProduced</a:t>
            </a:r>
            <a:r>
              <a:rPr lang="nb-NO" sz="1400" dirty="0"/>
              <a:t> &lt; </a:t>
            </a:r>
            <a:r>
              <a:rPr lang="nb-NO" sz="1400" dirty="0" err="1"/>
              <a:t>tab.NUM_TO_BE_MADE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</a:t>
            </a:r>
            <a:r>
              <a:rPr lang="nb-NO" sz="1400" dirty="0" err="1"/>
              <a:t>if</a:t>
            </a:r>
            <a:r>
              <a:rPr lang="nb-NO" sz="1400" dirty="0"/>
              <a:t> (</a:t>
            </a:r>
            <a:r>
              <a:rPr lang="nb-NO" sz="1400" dirty="0" err="1"/>
              <a:t>tab.</a:t>
            </a:r>
            <a:r>
              <a:rPr lang="nb-NO" sz="1400" b="1" dirty="0" err="1">
                <a:solidFill>
                  <a:srgbClr val="C00000"/>
                </a:solidFill>
              </a:rPr>
              <a:t>putPlate</a:t>
            </a:r>
            <a:r>
              <a:rPr lang="nb-NO" sz="1400" dirty="0"/>
              <a:t>(</a:t>
            </a:r>
            <a:r>
              <a:rPr lang="nb-NO" sz="1400" dirty="0" err="1"/>
              <a:t>this</a:t>
            </a:r>
            <a:r>
              <a:rPr lang="nb-NO" sz="1400" dirty="0"/>
              <a:t>) ) {</a:t>
            </a:r>
            <a:br>
              <a:rPr lang="nb-NO" sz="1400" dirty="0"/>
            </a:br>
            <a:r>
              <a:rPr lang="nb-NO" sz="1400" dirty="0">
                <a:solidFill>
                  <a:srgbClr val="00B050"/>
                </a:solidFill>
              </a:rPr>
              <a:t>                 // lag neste tallerken</a:t>
            </a:r>
          </a:p>
          <a:p>
            <a:r>
              <a:rPr lang="nb-NO" sz="1400" dirty="0"/>
              <a:t>              }</a:t>
            </a:r>
          </a:p>
          <a:p>
            <a:r>
              <a:rPr lang="nb-NO" sz="1400" dirty="0"/>
              <a:t>              </a:t>
            </a:r>
            <a:r>
              <a:rPr lang="nb-NO" sz="1400" dirty="0" err="1"/>
              <a:t>sleep</a:t>
            </a:r>
            <a:r>
              <a:rPr lang="nb-NO" sz="1400" dirty="0"/>
              <a:t>((long) (1000 * </a:t>
            </a:r>
            <a:r>
              <a:rPr lang="nb-NO" sz="1400" dirty="0" err="1"/>
              <a:t>Math.random</a:t>
            </a:r>
            <a:r>
              <a:rPr lang="nb-NO" sz="1400" dirty="0"/>
              <a:t>()));</a:t>
            </a:r>
          </a:p>
          <a:p>
            <a:r>
              <a:rPr lang="nb-NO" sz="1400" dirty="0"/>
              <a:t>            }</a:t>
            </a:r>
          </a:p>
          <a:p>
            <a:r>
              <a:rPr lang="nb-NO" sz="1400" dirty="0"/>
              <a:t>        } </a:t>
            </a:r>
            <a:r>
              <a:rPr lang="nb-NO" sz="1400" dirty="0" err="1"/>
              <a:t>catch</a:t>
            </a:r>
            <a:r>
              <a:rPr lang="nb-NO" sz="1400" dirty="0"/>
              <a:t> (</a:t>
            </a:r>
            <a:r>
              <a:rPr lang="nb-NO" sz="1400" dirty="0" err="1"/>
              <a:t>InterruptedException</a:t>
            </a:r>
            <a:r>
              <a:rPr lang="nb-NO" sz="1400" dirty="0"/>
              <a:t> e) {}</a:t>
            </a:r>
          </a:p>
          <a:p>
            <a:r>
              <a:rPr lang="nb-NO" sz="1400" dirty="0"/>
              <a:t>        System.out.println("Kokk "+</a:t>
            </a:r>
            <a:r>
              <a:rPr lang="nb-NO" sz="1400" dirty="0" err="1"/>
              <a:t>ind</a:t>
            </a:r>
            <a:r>
              <a:rPr lang="nb-NO" sz="1400" dirty="0"/>
              <a:t>+" ferdig: " );</a:t>
            </a:r>
          </a:p>
          <a:p>
            <a:r>
              <a:rPr lang="nb-NO" sz="1400" dirty="0"/>
              <a:t>   }</a:t>
            </a:r>
            <a:br>
              <a:rPr lang="nb-NO" sz="1400" dirty="0"/>
            </a:br>
            <a:r>
              <a:rPr lang="nb-NO" sz="1400" dirty="0"/>
              <a:t>} // end Kokk</a:t>
            </a:r>
          </a:p>
          <a:p>
            <a:endParaRPr lang="nb-NO" sz="1400" dirty="0"/>
          </a:p>
          <a:p>
            <a:r>
              <a:rPr lang="nb-NO" sz="1400" dirty="0"/>
              <a:t>class Kelner </a:t>
            </a:r>
            <a:r>
              <a:rPr lang="nb-NO" sz="1400" dirty="0" err="1"/>
              <a:t>extends</a:t>
            </a:r>
            <a:r>
              <a:rPr lang="nb-NO" sz="1400" dirty="0"/>
              <a:t> </a:t>
            </a:r>
            <a:r>
              <a:rPr lang="nb-NO" sz="1400" dirty="0" err="1"/>
              <a:t>Thread</a:t>
            </a:r>
            <a:r>
              <a:rPr lang="nb-NO" sz="1400" dirty="0"/>
              <a:t> {</a:t>
            </a:r>
          </a:p>
          <a:p>
            <a:r>
              <a:rPr lang="nb-NO" sz="1400" dirty="0"/>
              <a:t>………….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</a:t>
            </a:r>
          </a:p>
          <a:p>
            <a:r>
              <a:rPr lang="nb-NO" sz="1400" dirty="0"/>
              <a:t>           </a:t>
            </a:r>
            <a:r>
              <a:rPr lang="nb-NO" sz="1400" dirty="0" err="1"/>
              <a:t>try</a:t>
            </a:r>
            <a:r>
              <a:rPr lang="nb-NO" sz="1400" dirty="0"/>
              <a:t> {</a:t>
            </a:r>
          </a:p>
          <a:p>
            <a:r>
              <a:rPr lang="nb-NO" sz="1400" dirty="0"/>
              <a:t>             </a:t>
            </a:r>
            <a:r>
              <a:rPr lang="nb-NO" sz="1400" dirty="0" err="1"/>
              <a:t>while</a:t>
            </a:r>
            <a:r>
              <a:rPr lang="nb-NO" sz="1400" dirty="0"/>
              <a:t> ( </a:t>
            </a:r>
            <a:r>
              <a:rPr lang="nb-NO" sz="1400" dirty="0" err="1"/>
              <a:t>tab.numServed</a:t>
            </a:r>
            <a:r>
              <a:rPr lang="nb-NO" sz="1400" dirty="0"/>
              <a:t>&lt; </a:t>
            </a:r>
            <a:r>
              <a:rPr lang="nb-NO" sz="1400" dirty="0" err="1"/>
              <a:t>tab.NUM_TO_BE_MADE</a:t>
            </a:r>
            <a:r>
              <a:rPr lang="nb-NO" sz="1400" dirty="0"/>
              <a:t>) {</a:t>
            </a:r>
          </a:p>
          <a:p>
            <a:r>
              <a:rPr lang="nb-NO" sz="1400" dirty="0"/>
              <a:t>  	  </a:t>
            </a:r>
            <a:r>
              <a:rPr lang="nb-NO" sz="1400" dirty="0" err="1"/>
              <a:t>if</a:t>
            </a:r>
            <a:r>
              <a:rPr lang="nb-NO" sz="1400" dirty="0"/>
              <a:t> ( </a:t>
            </a:r>
            <a:r>
              <a:rPr lang="nb-NO" sz="1400" dirty="0" err="1"/>
              <a:t>tab.</a:t>
            </a:r>
            <a:r>
              <a:rPr lang="nb-NO" sz="1400" b="1" dirty="0" err="1">
                <a:solidFill>
                  <a:srgbClr val="C00000"/>
                </a:solidFill>
              </a:rPr>
              <a:t>getPlate</a:t>
            </a:r>
            <a:r>
              <a:rPr lang="nb-NO" sz="1400" dirty="0"/>
              <a:t>(</a:t>
            </a:r>
            <a:r>
              <a:rPr lang="nb-NO" sz="1400" dirty="0" err="1"/>
              <a:t>this</a:t>
            </a:r>
            <a:r>
              <a:rPr lang="nb-NO" sz="1400" dirty="0"/>
              <a:t>)) { 			</a:t>
            </a:r>
            <a:r>
              <a:rPr lang="nb-NO" sz="1400" dirty="0">
                <a:solidFill>
                  <a:srgbClr val="00B050"/>
                </a:solidFill>
              </a:rPr>
              <a:t>     // server tallerken</a:t>
            </a:r>
          </a:p>
          <a:p>
            <a:r>
              <a:rPr lang="nb-NO" sz="1400" dirty="0"/>
              <a:t>	  }</a:t>
            </a:r>
          </a:p>
          <a:p>
            <a:r>
              <a:rPr lang="nb-NO" sz="1400" dirty="0"/>
              <a:t>                  </a:t>
            </a:r>
            <a:r>
              <a:rPr lang="nb-NO" sz="1400" dirty="0" err="1"/>
              <a:t>sleep</a:t>
            </a:r>
            <a:r>
              <a:rPr lang="nb-NO" sz="1400" dirty="0"/>
              <a:t>((long) (1000 * </a:t>
            </a:r>
            <a:r>
              <a:rPr lang="nb-NO" sz="1400" dirty="0" err="1"/>
              <a:t>Math.random</a:t>
            </a:r>
            <a:r>
              <a:rPr lang="nb-NO" sz="1400" dirty="0"/>
              <a:t>()));</a:t>
            </a:r>
          </a:p>
          <a:p>
            <a:r>
              <a:rPr lang="nb-NO" sz="1400" dirty="0"/>
              <a:t>                }</a:t>
            </a:r>
          </a:p>
          <a:p>
            <a:r>
              <a:rPr lang="nb-NO" sz="1400" dirty="0"/>
              <a:t>           } </a:t>
            </a:r>
            <a:r>
              <a:rPr lang="nb-NO" sz="1400" dirty="0" err="1"/>
              <a:t>catch</a:t>
            </a:r>
            <a:r>
              <a:rPr lang="nb-NO" sz="1400" dirty="0"/>
              <a:t> (</a:t>
            </a:r>
            <a:r>
              <a:rPr lang="nb-NO" sz="1400" dirty="0" err="1"/>
              <a:t>InterruptedException</a:t>
            </a:r>
            <a:r>
              <a:rPr lang="nb-NO" sz="1400" dirty="0"/>
              <a:t> e) {}</a:t>
            </a:r>
          </a:p>
          <a:p>
            <a:r>
              <a:rPr lang="nb-NO" sz="1400" dirty="0"/>
              <a:t>             System.out.println("Kelner " + </a:t>
            </a:r>
            <a:r>
              <a:rPr lang="nb-NO" sz="1400" dirty="0" err="1"/>
              <a:t>ind</a:t>
            </a:r>
            <a:r>
              <a:rPr lang="nb-NO" sz="1400" dirty="0"/>
              <a:t>+" ferdig");</a:t>
            </a:r>
          </a:p>
          <a:p>
            <a:r>
              <a:rPr lang="nb-NO" sz="1400" dirty="0"/>
              <a:t>     }</a:t>
            </a:r>
          </a:p>
          <a:p>
            <a:r>
              <a:rPr lang="nb-NO" sz="1400" dirty="0"/>
              <a:t>} // end Kelner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5292080" y="1052736"/>
            <a:ext cx="3816424" cy="52629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synchronized </a:t>
            </a:r>
            <a:r>
              <a:rPr lang="nb-NO" sz="1400" dirty="0" err="1">
                <a:solidFill>
                  <a:srgbClr val="0070C0"/>
                </a:solidFill>
              </a:rPr>
              <a:t>boolean</a:t>
            </a:r>
            <a:r>
              <a:rPr lang="nb-NO" sz="1400" dirty="0">
                <a:solidFill>
                  <a:srgbClr val="0070C0"/>
                </a:solidFill>
              </a:rPr>
              <a:t>  </a:t>
            </a:r>
            <a:r>
              <a:rPr lang="nb-NO" sz="1400" b="1" dirty="0" err="1">
                <a:solidFill>
                  <a:srgbClr val="C00000"/>
                </a:solidFill>
              </a:rPr>
              <a:t>putPlate</a:t>
            </a:r>
            <a:r>
              <a:rPr lang="nb-NO" sz="1400" dirty="0"/>
              <a:t>(Kokk c) {</a:t>
            </a:r>
          </a:p>
          <a:p>
            <a:r>
              <a:rPr lang="nb-NO" sz="1400" dirty="0"/>
              <a:t>      </a:t>
            </a:r>
            <a:r>
              <a:rPr lang="nb-NO" sz="1400" dirty="0" err="1"/>
              <a:t>if</a:t>
            </a:r>
            <a:r>
              <a:rPr lang="nb-NO" sz="1400" dirty="0"/>
              <a:t> (</a:t>
            </a:r>
            <a:r>
              <a:rPr lang="nb-NO" sz="1400" dirty="0" err="1"/>
              <a:t>numOnTable</a:t>
            </a:r>
            <a:r>
              <a:rPr lang="nb-NO" sz="1400" dirty="0"/>
              <a:t> == TABLE_SIZE) {</a:t>
            </a:r>
          </a:p>
          <a:p>
            <a:r>
              <a:rPr lang="nb-NO" sz="1400" dirty="0"/>
              <a:t>	   </a:t>
            </a:r>
            <a:r>
              <a:rPr lang="nb-NO" sz="1400" dirty="0" err="1"/>
              <a:t>return</a:t>
            </a:r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false</a:t>
            </a:r>
            <a:r>
              <a:rPr lang="nb-NO" sz="1400" dirty="0"/>
              <a:t>;</a:t>
            </a:r>
          </a:p>
          <a:p>
            <a:r>
              <a:rPr lang="nb-NO" sz="1400" dirty="0"/>
              <a:t>       }</a:t>
            </a:r>
          </a:p>
          <a:p>
            <a:r>
              <a:rPr lang="nb-NO" sz="1400" dirty="0"/>
              <a:t>       </a:t>
            </a:r>
            <a:r>
              <a:rPr lang="nb-NO" sz="1400" dirty="0" err="1"/>
              <a:t>numProduced</a:t>
            </a:r>
            <a:r>
              <a:rPr lang="nb-NO" sz="1400" dirty="0"/>
              <a:t>++;</a:t>
            </a:r>
          </a:p>
          <a:p>
            <a:r>
              <a:rPr lang="nb-NO" sz="1400" dirty="0">
                <a:solidFill>
                  <a:srgbClr val="00B050"/>
                </a:solidFill>
              </a:rPr>
              <a:t>      // 0 &lt;= </a:t>
            </a:r>
            <a:r>
              <a:rPr lang="nb-NO" sz="1400" dirty="0" err="1">
                <a:solidFill>
                  <a:srgbClr val="00B050"/>
                </a:solidFill>
              </a:rPr>
              <a:t>numOnTable</a:t>
            </a:r>
            <a:r>
              <a:rPr lang="nb-NO" sz="1400" dirty="0">
                <a:solidFill>
                  <a:srgbClr val="00B050"/>
                </a:solidFill>
              </a:rPr>
              <a:t>  &lt;  TABLE_SIZE</a:t>
            </a:r>
          </a:p>
          <a:p>
            <a:r>
              <a:rPr lang="nb-NO" sz="1400" dirty="0"/>
              <a:t>      </a:t>
            </a:r>
            <a:r>
              <a:rPr lang="nb-NO" sz="1400" dirty="0" err="1"/>
              <a:t>numOnTable</a:t>
            </a:r>
            <a:r>
              <a:rPr lang="nb-NO" sz="1400" dirty="0"/>
              <a:t>++;</a:t>
            </a:r>
          </a:p>
          <a:p>
            <a:r>
              <a:rPr lang="nb-NO" sz="1400" dirty="0"/>
              <a:t>      </a:t>
            </a:r>
            <a:r>
              <a:rPr lang="nb-NO" sz="1400" dirty="0">
                <a:solidFill>
                  <a:srgbClr val="00B050"/>
                </a:solidFill>
              </a:rPr>
              <a:t>// 0 &lt; </a:t>
            </a:r>
            <a:r>
              <a:rPr lang="nb-NO" sz="1400" dirty="0" err="1">
                <a:solidFill>
                  <a:srgbClr val="00B050"/>
                </a:solidFill>
              </a:rPr>
              <a:t>numOnTable</a:t>
            </a:r>
            <a:r>
              <a:rPr lang="nb-NO" sz="1400" dirty="0">
                <a:solidFill>
                  <a:srgbClr val="00B050"/>
                </a:solidFill>
              </a:rPr>
              <a:t>  &lt;=  TABLE_SIZE</a:t>
            </a:r>
          </a:p>
          <a:p>
            <a:r>
              <a:rPr lang="nb-NO" sz="1400" dirty="0"/>
              <a:t>      System.out.println("Kokk </a:t>
            </a:r>
            <a:r>
              <a:rPr lang="nb-NO" sz="1400" dirty="0" err="1"/>
              <a:t>no</a:t>
            </a:r>
            <a:r>
              <a:rPr lang="nb-NO" sz="1400" dirty="0"/>
              <a:t>:"+</a:t>
            </a:r>
            <a:r>
              <a:rPr lang="nb-NO" sz="1400" dirty="0" err="1"/>
              <a:t>c.ind</a:t>
            </a:r>
            <a:r>
              <a:rPr lang="nb-NO" sz="1400" dirty="0"/>
              <a:t>+",</a:t>
            </a:r>
            <a:br>
              <a:rPr lang="nb-NO" sz="1400" dirty="0"/>
            </a:br>
            <a:r>
              <a:rPr lang="nb-NO" sz="1400" dirty="0"/>
              <a:t>        laget  tallerken </a:t>
            </a:r>
            <a:r>
              <a:rPr lang="nb-NO" sz="1400" dirty="0" err="1"/>
              <a:t>no</a:t>
            </a:r>
            <a:r>
              <a:rPr lang="nb-NO" sz="1400" dirty="0"/>
              <a:t>:"+</a:t>
            </a:r>
            <a:r>
              <a:rPr lang="nb-NO" sz="1400" dirty="0" err="1"/>
              <a:t>numProduced</a:t>
            </a:r>
            <a:r>
              <a:rPr lang="nb-NO" sz="1400" dirty="0"/>
              <a:t>); 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return</a:t>
            </a:r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true</a:t>
            </a:r>
            <a:r>
              <a:rPr lang="nb-NO" sz="1400" dirty="0"/>
              <a:t>;</a:t>
            </a:r>
          </a:p>
          <a:p>
            <a:r>
              <a:rPr lang="nb-NO" sz="1400" dirty="0"/>
              <a:t> </a:t>
            </a:r>
            <a:r>
              <a:rPr lang="nb-NO" sz="1400" dirty="0">
                <a:solidFill>
                  <a:srgbClr val="00B050"/>
                </a:solidFill>
              </a:rPr>
              <a:t>} // end </a:t>
            </a:r>
            <a:r>
              <a:rPr lang="nb-NO" sz="1400" dirty="0" err="1">
                <a:solidFill>
                  <a:srgbClr val="00B050"/>
                </a:solidFill>
              </a:rPr>
              <a:t>putPlate</a:t>
            </a:r>
            <a:endParaRPr lang="nb-NO" sz="1400" dirty="0">
              <a:solidFill>
                <a:srgbClr val="00B050"/>
              </a:solidFill>
            </a:endParaRPr>
          </a:p>
          <a:p>
            <a:endParaRPr lang="nb-NO" sz="1400" dirty="0"/>
          </a:p>
          <a:p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synchronized </a:t>
            </a:r>
            <a:r>
              <a:rPr lang="nb-NO" sz="1400" dirty="0" err="1">
                <a:solidFill>
                  <a:srgbClr val="0070C0"/>
                </a:solidFill>
              </a:rPr>
              <a:t>boolean</a:t>
            </a:r>
            <a:r>
              <a:rPr lang="nb-NO" sz="1400" dirty="0">
                <a:solidFill>
                  <a:srgbClr val="0070C0"/>
                </a:solidFill>
              </a:rPr>
              <a:t>  </a:t>
            </a:r>
            <a:r>
              <a:rPr lang="nb-NO" sz="1400" b="1" dirty="0" err="1">
                <a:solidFill>
                  <a:srgbClr val="C00000"/>
                </a:solidFill>
              </a:rPr>
              <a:t>getPlate</a:t>
            </a:r>
            <a:r>
              <a:rPr lang="nb-NO" sz="1400" dirty="0"/>
              <a:t>(Kelner w) {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if</a:t>
            </a:r>
            <a:r>
              <a:rPr lang="nb-NO" sz="1400" dirty="0"/>
              <a:t>  (</a:t>
            </a:r>
            <a:r>
              <a:rPr lang="nb-NO" sz="1400" dirty="0" err="1"/>
              <a:t>numOnTable</a:t>
            </a:r>
            <a:r>
              <a:rPr lang="nb-NO" sz="1400" dirty="0"/>
              <a:t> == 0)     </a:t>
            </a:r>
            <a:r>
              <a:rPr lang="nb-NO" sz="1400" dirty="0" err="1"/>
              <a:t>return</a:t>
            </a:r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false</a:t>
            </a:r>
            <a:r>
              <a:rPr lang="nb-NO" sz="1400" dirty="0"/>
              <a:t>;</a:t>
            </a:r>
          </a:p>
          <a:p>
            <a:r>
              <a:rPr lang="nb-NO" sz="1400" dirty="0"/>
              <a:t>     </a:t>
            </a:r>
            <a:r>
              <a:rPr lang="nb-NO" sz="1400" dirty="0">
                <a:solidFill>
                  <a:srgbClr val="00B050"/>
                </a:solidFill>
              </a:rPr>
              <a:t>// 0 &lt; </a:t>
            </a:r>
            <a:r>
              <a:rPr lang="nb-NO" sz="1400" dirty="0" err="1">
                <a:solidFill>
                  <a:srgbClr val="00B050"/>
                </a:solidFill>
              </a:rPr>
              <a:t>numOnTable</a:t>
            </a:r>
            <a:r>
              <a:rPr lang="nb-NO" sz="1400" dirty="0">
                <a:solidFill>
                  <a:srgbClr val="00B050"/>
                </a:solidFill>
              </a:rPr>
              <a:t>  &lt;=  TABLE_SIZE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numServed</a:t>
            </a:r>
            <a:r>
              <a:rPr lang="nb-NO" sz="1400" dirty="0"/>
              <a:t>++;</a:t>
            </a:r>
          </a:p>
          <a:p>
            <a:r>
              <a:rPr lang="nb-NO" sz="1400" dirty="0"/>
              <a:t>     </a:t>
            </a:r>
            <a:r>
              <a:rPr lang="nb-NO" sz="1400" dirty="0" err="1"/>
              <a:t>numOnTable</a:t>
            </a:r>
            <a:r>
              <a:rPr lang="nb-NO" sz="1400" dirty="0"/>
              <a:t>--;</a:t>
            </a:r>
          </a:p>
          <a:p>
            <a:r>
              <a:rPr lang="nb-NO" sz="1400" dirty="0"/>
              <a:t>     </a:t>
            </a:r>
            <a:r>
              <a:rPr lang="nb-NO" sz="1400" dirty="0">
                <a:solidFill>
                  <a:srgbClr val="00B050"/>
                </a:solidFill>
              </a:rPr>
              <a:t>// 0 &lt;= </a:t>
            </a:r>
            <a:r>
              <a:rPr lang="nb-NO" sz="1400" dirty="0" err="1">
                <a:solidFill>
                  <a:srgbClr val="00B050"/>
                </a:solidFill>
              </a:rPr>
              <a:t>numOnTable</a:t>
            </a:r>
            <a:r>
              <a:rPr lang="nb-NO" sz="1400" dirty="0">
                <a:solidFill>
                  <a:srgbClr val="00B050"/>
                </a:solidFill>
              </a:rPr>
              <a:t> &lt;  TABLE_SIZE</a:t>
            </a:r>
          </a:p>
          <a:p>
            <a:r>
              <a:rPr lang="nb-NO" sz="1400" dirty="0"/>
              <a:t>     System.out.println("Kelner </a:t>
            </a:r>
            <a:r>
              <a:rPr lang="nb-NO" sz="1400" dirty="0" err="1"/>
              <a:t>no</a:t>
            </a:r>
            <a:r>
              <a:rPr lang="nb-NO" sz="1400" dirty="0"/>
              <a:t>:"+</a:t>
            </a:r>
            <a:r>
              <a:rPr lang="nb-NO" sz="1400" dirty="0" err="1"/>
              <a:t>w.ind</a:t>
            </a:r>
            <a:r>
              <a:rPr lang="nb-NO" sz="1400" dirty="0"/>
              <a:t>+</a:t>
            </a:r>
            <a:br>
              <a:rPr lang="nb-NO" sz="1400" dirty="0"/>
            </a:br>
            <a:r>
              <a:rPr lang="nb-NO" sz="1400" dirty="0"/>
              <a:t>     ",  serverte  tallerken </a:t>
            </a:r>
            <a:r>
              <a:rPr lang="nb-NO" sz="1400" dirty="0" err="1"/>
              <a:t>no</a:t>
            </a:r>
            <a:r>
              <a:rPr lang="nb-NO" sz="1400" dirty="0"/>
              <a:t>:"+</a:t>
            </a:r>
            <a:r>
              <a:rPr lang="nb-NO" sz="1400" dirty="0" err="1"/>
              <a:t>numServed</a:t>
            </a:r>
            <a:r>
              <a:rPr lang="nb-NO" sz="1400" dirty="0"/>
              <a:t>);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return</a:t>
            </a:r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true</a:t>
            </a:r>
            <a:r>
              <a:rPr lang="nb-NO" sz="1400" dirty="0"/>
              <a:t>;</a:t>
            </a:r>
          </a:p>
          <a:p>
            <a:r>
              <a:rPr lang="nb-NO" sz="1400" dirty="0"/>
              <a:t>  }</a:t>
            </a:r>
          </a:p>
          <a:p>
            <a:endParaRPr lang="nb-NO" sz="1400" dirty="0"/>
          </a:p>
        </p:txBody>
      </p:sp>
      <p:cxnSp>
        <p:nvCxnSpPr>
          <p:cNvPr id="11" name="Rett pil 10"/>
          <p:cNvCxnSpPr/>
          <p:nvPr/>
        </p:nvCxnSpPr>
        <p:spPr bwMode="auto">
          <a:xfrm>
            <a:off x="2195736" y="126876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Rett pil 13"/>
          <p:cNvCxnSpPr/>
          <p:nvPr/>
        </p:nvCxnSpPr>
        <p:spPr bwMode="auto">
          <a:xfrm>
            <a:off x="5292080" y="1232756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Rett pil 23"/>
          <p:cNvCxnSpPr/>
          <p:nvPr/>
        </p:nvCxnSpPr>
        <p:spPr bwMode="auto">
          <a:xfrm>
            <a:off x="3262536" y="1268760"/>
            <a:ext cx="2181944" cy="0"/>
          </a:xfrm>
          <a:prstGeom prst="straightConnector1">
            <a:avLst/>
          </a:prstGeom>
          <a:noFill/>
          <a:ln w="38100" cap="flat" cmpd="sng" algn="ctr">
            <a:solidFill>
              <a:srgbClr val="CC66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5" name="Rett pil 24"/>
          <p:cNvCxnSpPr/>
          <p:nvPr/>
        </p:nvCxnSpPr>
        <p:spPr bwMode="auto">
          <a:xfrm flipV="1">
            <a:off x="2915816" y="4005064"/>
            <a:ext cx="2528664" cy="432048"/>
          </a:xfrm>
          <a:prstGeom prst="straightConnector1">
            <a:avLst/>
          </a:prstGeom>
          <a:noFill/>
          <a:ln w="38100" cap="flat" cmpd="sng" algn="ctr">
            <a:solidFill>
              <a:srgbClr val="CC66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" name="TekstSylinder 4"/>
          <p:cNvSpPr txBox="1"/>
          <p:nvPr/>
        </p:nvSpPr>
        <p:spPr>
          <a:xfrm>
            <a:off x="5580112" y="1793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Restaurant løsning 1</a:t>
            </a:r>
          </a:p>
        </p:txBody>
      </p:sp>
    </p:spTree>
    <p:extLst>
      <p:ext uri="{BB962C8B-B14F-4D97-AF65-F5344CB8AC3E}">
        <p14:creationId xmlns:p14="http://schemas.microsoft.com/office/powerpoint/2010/main" val="322945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07504" y="255994"/>
            <a:ext cx="4464496" cy="59093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M:Restaurant1&gt;java Restaurant1 11 8 8</a:t>
            </a:r>
          </a:p>
          <a:p>
            <a:r>
              <a:rPr lang="nb-NO" dirty="0">
                <a:solidFill>
                  <a:schemeClr val="bg1"/>
                </a:solidFill>
              </a:rPr>
              <a:t>Kokk no:8, laget  tallerken no:1</a:t>
            </a:r>
          </a:p>
          <a:p>
            <a:r>
              <a:rPr lang="nb-NO" dirty="0">
                <a:solidFill>
                  <a:schemeClr val="bg1"/>
                </a:solidFill>
              </a:rPr>
              <a:t>Kokk no:4, laget  tallerken no:2</a:t>
            </a:r>
          </a:p>
          <a:p>
            <a:r>
              <a:rPr lang="nb-NO" dirty="0">
                <a:solidFill>
                  <a:schemeClr val="bg1"/>
                </a:solidFill>
              </a:rPr>
              <a:t>Kokk no:6, laget  tallerken no:3</a:t>
            </a:r>
          </a:p>
          <a:p>
            <a:r>
              <a:rPr lang="nb-NO" dirty="0">
                <a:solidFill>
                  <a:schemeClr val="bg1"/>
                </a:solidFill>
              </a:rPr>
              <a:t>Kelner no:5, serverte  tallerken no:1</a:t>
            </a:r>
          </a:p>
          <a:p>
            <a:r>
              <a:rPr lang="nb-NO" dirty="0">
                <a:solidFill>
                  <a:schemeClr val="bg1"/>
                </a:solidFill>
              </a:rPr>
              <a:t>Kokk no:3, laget  tallerken no:4</a:t>
            </a:r>
          </a:p>
          <a:p>
            <a:r>
              <a:rPr lang="nb-NO" dirty="0">
                <a:solidFill>
                  <a:schemeClr val="bg1"/>
                </a:solidFill>
              </a:rPr>
              <a:t>Kelner no:2, serverte  tallerken no:2</a:t>
            </a:r>
          </a:p>
          <a:p>
            <a:r>
              <a:rPr lang="nb-NO" dirty="0">
                <a:solidFill>
                  <a:schemeClr val="bg1"/>
                </a:solidFill>
              </a:rPr>
              <a:t>Kokk no:1, laget  tallerken no:5</a:t>
            </a:r>
          </a:p>
          <a:p>
            <a:r>
              <a:rPr lang="nb-NO" dirty="0">
                <a:solidFill>
                  <a:schemeClr val="bg1"/>
                </a:solidFill>
              </a:rPr>
              <a:t>Kelner no:5, serverte  tallerken no:3</a:t>
            </a:r>
          </a:p>
          <a:p>
            <a:r>
              <a:rPr lang="nb-NO" dirty="0">
                <a:solidFill>
                  <a:schemeClr val="bg1"/>
                </a:solidFill>
              </a:rPr>
              <a:t>Kelner no:4, serverte  tallerken no:4</a:t>
            </a:r>
          </a:p>
          <a:p>
            <a:r>
              <a:rPr lang="nb-NO" dirty="0">
                <a:solidFill>
                  <a:schemeClr val="bg1"/>
                </a:solidFill>
              </a:rPr>
              <a:t>Kokk no:7, laget  tallerken no:6</a:t>
            </a:r>
          </a:p>
          <a:p>
            <a:r>
              <a:rPr lang="nb-NO" dirty="0">
                <a:solidFill>
                  <a:schemeClr val="bg1"/>
                </a:solidFill>
              </a:rPr>
              <a:t>Kokk no:2, laget  tallerken no:7</a:t>
            </a:r>
          </a:p>
          <a:p>
            <a:r>
              <a:rPr lang="nb-NO" dirty="0">
                <a:solidFill>
                  <a:schemeClr val="bg1"/>
                </a:solidFill>
              </a:rPr>
              <a:t>Kelner no:7, serverte  tallerken no:5</a:t>
            </a:r>
          </a:p>
          <a:p>
            <a:r>
              <a:rPr lang="nb-NO" dirty="0">
                <a:solidFill>
                  <a:schemeClr val="bg1"/>
                </a:solidFill>
              </a:rPr>
              <a:t>Kokk no:4, laget  tallerken no:8</a:t>
            </a:r>
          </a:p>
          <a:p>
            <a:r>
              <a:rPr lang="nb-NO" dirty="0">
                <a:solidFill>
                  <a:schemeClr val="bg1"/>
                </a:solidFill>
              </a:rPr>
              <a:t>Kelner no:3, serverte  tallerken no:6</a:t>
            </a:r>
          </a:p>
          <a:p>
            <a:r>
              <a:rPr lang="nb-NO" dirty="0">
                <a:solidFill>
                  <a:schemeClr val="bg1"/>
                </a:solidFill>
              </a:rPr>
              <a:t>Kelner no:3, serverte  tallerken no:7</a:t>
            </a:r>
          </a:p>
          <a:p>
            <a:r>
              <a:rPr lang="nb-NO" dirty="0">
                <a:solidFill>
                  <a:schemeClr val="bg1"/>
                </a:solidFill>
              </a:rPr>
              <a:t>Kokk no:1, laget  tallerken no:9</a:t>
            </a:r>
          </a:p>
          <a:p>
            <a:r>
              <a:rPr lang="nb-NO" dirty="0">
                <a:solidFill>
                  <a:schemeClr val="bg1"/>
                </a:solidFill>
              </a:rPr>
              <a:t>Kelner no:2, serverte  tallerken no:8</a:t>
            </a:r>
          </a:p>
          <a:p>
            <a:r>
              <a:rPr lang="nb-NO" dirty="0">
                <a:solidFill>
                  <a:schemeClr val="bg1"/>
                </a:solidFill>
              </a:rPr>
              <a:t>Kokk no:6, laget  tallerken no:10</a:t>
            </a:r>
          </a:p>
          <a:p>
            <a:r>
              <a:rPr lang="nb-NO" dirty="0">
                <a:solidFill>
                  <a:schemeClr val="bg1"/>
                </a:solidFill>
              </a:rPr>
              <a:t>Kokk no:3, laget  tallerken no:11</a:t>
            </a:r>
          </a:p>
          <a:p>
            <a:r>
              <a:rPr lang="nb-NO" dirty="0">
                <a:solidFill>
                  <a:schemeClr val="bg1"/>
                </a:solidFill>
              </a:rPr>
              <a:t>Kokk 8 ferdig:</a:t>
            </a:r>
          </a:p>
        </p:txBody>
      </p:sp>
      <p:sp>
        <p:nvSpPr>
          <p:cNvPr id="4" name="Rektangel 3"/>
          <p:cNvSpPr/>
          <p:nvPr/>
        </p:nvSpPr>
        <p:spPr>
          <a:xfrm>
            <a:off x="4716016" y="1086991"/>
            <a:ext cx="4427984" cy="507831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Kelner no:8, serverte  tallerken no:9</a:t>
            </a:r>
          </a:p>
          <a:p>
            <a:r>
              <a:rPr lang="nb-NO" dirty="0">
                <a:solidFill>
                  <a:schemeClr val="bg1"/>
                </a:solidFill>
              </a:rPr>
              <a:t>Kelner no:7, serverte  tallerken no:10</a:t>
            </a:r>
          </a:p>
          <a:p>
            <a:r>
              <a:rPr lang="nb-NO" dirty="0">
                <a:solidFill>
                  <a:schemeClr val="bg1"/>
                </a:solidFill>
              </a:rPr>
              <a:t>Kelner no:6, serverte  tallerken no:11</a:t>
            </a:r>
          </a:p>
          <a:p>
            <a:r>
              <a:rPr lang="nb-NO" dirty="0">
                <a:solidFill>
                  <a:schemeClr val="bg1"/>
                </a:solidFill>
              </a:rPr>
              <a:t>Kokk 3 ferdig:</a:t>
            </a:r>
          </a:p>
          <a:p>
            <a:r>
              <a:rPr lang="nb-NO" dirty="0">
                <a:solidFill>
                  <a:schemeClr val="bg1"/>
                </a:solidFill>
              </a:rPr>
              <a:t>Kokk 5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1 ferdig</a:t>
            </a:r>
          </a:p>
          <a:p>
            <a:r>
              <a:rPr lang="nb-NO" dirty="0">
                <a:solidFill>
                  <a:schemeClr val="bg1"/>
                </a:solidFill>
              </a:rPr>
              <a:t>Kokk 1 ferdig:</a:t>
            </a:r>
          </a:p>
          <a:p>
            <a:r>
              <a:rPr lang="nb-NO" dirty="0">
                <a:solidFill>
                  <a:schemeClr val="bg1"/>
                </a:solidFill>
              </a:rPr>
              <a:t>Kokk 4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5 ferdig</a:t>
            </a:r>
          </a:p>
          <a:p>
            <a:r>
              <a:rPr lang="nb-NO" dirty="0">
                <a:solidFill>
                  <a:schemeClr val="bg1"/>
                </a:solidFill>
              </a:rPr>
              <a:t>Kokk 7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2 ferdig</a:t>
            </a:r>
          </a:p>
          <a:p>
            <a:r>
              <a:rPr lang="nb-NO" dirty="0">
                <a:solidFill>
                  <a:schemeClr val="bg1"/>
                </a:solidFill>
              </a:rPr>
              <a:t>Kokk 2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4 ferdig</a:t>
            </a:r>
          </a:p>
          <a:p>
            <a:r>
              <a:rPr lang="nb-NO" dirty="0">
                <a:solidFill>
                  <a:schemeClr val="bg1"/>
                </a:solidFill>
              </a:rPr>
              <a:t>Kelner 3 ferdig</a:t>
            </a:r>
          </a:p>
          <a:p>
            <a:r>
              <a:rPr lang="nb-NO" dirty="0">
                <a:solidFill>
                  <a:schemeClr val="bg1"/>
                </a:solidFill>
              </a:rPr>
              <a:t>Kelner 7 ferdig</a:t>
            </a:r>
          </a:p>
          <a:p>
            <a:r>
              <a:rPr lang="nb-NO" dirty="0">
                <a:solidFill>
                  <a:schemeClr val="bg1"/>
                </a:solidFill>
              </a:rPr>
              <a:t>Kelner 6 ferdig</a:t>
            </a:r>
          </a:p>
          <a:p>
            <a:r>
              <a:rPr lang="nb-NO" dirty="0">
                <a:solidFill>
                  <a:schemeClr val="bg1"/>
                </a:solidFill>
              </a:rPr>
              <a:t>Kokk 6 ferdig:</a:t>
            </a:r>
          </a:p>
          <a:p>
            <a:r>
              <a:rPr lang="nb-NO" dirty="0">
                <a:solidFill>
                  <a:schemeClr val="bg1"/>
                </a:solidFill>
              </a:rPr>
              <a:t>Kelner 8 ferdig</a:t>
            </a:r>
          </a:p>
        </p:txBody>
      </p:sp>
    </p:spTree>
    <p:extLst>
      <p:ext uri="{BB962C8B-B14F-4D97-AF65-F5344CB8AC3E}">
        <p14:creationId xmlns:p14="http://schemas.microsoft.com/office/powerpoint/2010/main" val="533209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Problemer med denne løsningen er aktiv </a:t>
            </a:r>
            <a:r>
              <a:rPr lang="nb-NO" dirty="0" err="1"/>
              <a:t>polling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Kokke- og Kelner-trådene går aktivt rundt å spør:</a:t>
            </a:r>
          </a:p>
          <a:p>
            <a:pPr lvl="1"/>
            <a:r>
              <a:rPr lang="nb-NO" dirty="0"/>
              <a:t>Er der mer arbeid til meg? Hviler litt, ca.1 sec. og spør igjen.</a:t>
            </a:r>
          </a:p>
          <a:p>
            <a:pPr lvl="1"/>
            <a:r>
              <a:rPr lang="nb-NO" dirty="0"/>
              <a:t>Kaster bort mye tid/maskininstruksjoner.</a:t>
            </a:r>
          </a:p>
          <a:p>
            <a:r>
              <a:rPr lang="nb-NO" dirty="0"/>
              <a:t>Spesielt  belastende hvis en av trådtypene (Produsent eller Konsument) er klart raskere enn den andre,</a:t>
            </a:r>
          </a:p>
          <a:p>
            <a:pPr lvl="1"/>
            <a:r>
              <a:rPr lang="nb-NO" dirty="0"/>
              <a:t>Eks . setter opp 18 raske Kokker som sover bare 1 </a:t>
            </a:r>
            <a:r>
              <a:rPr lang="nb-NO" dirty="0" err="1"/>
              <a:t>millisek</a:t>
            </a:r>
            <a:r>
              <a:rPr lang="nb-NO" dirty="0"/>
              <a:t> mot 2 langsomme Kelnere som sover 1000 ms.</a:t>
            </a:r>
          </a:p>
          <a:p>
            <a:pPr lvl="1"/>
            <a:r>
              <a:rPr lang="nb-NO" dirty="0"/>
              <a:t>I det tilfellet tok denne aktive ventingen/masingen 58% av CPU-kapasiteten til 8 kjerner</a:t>
            </a:r>
          </a:p>
          <a:p>
            <a:r>
              <a:rPr lang="nb-NO" dirty="0"/>
              <a:t>Selv etter at vi har testet i run-metoden at vi kan greie en tallerken til, må vi likevel teste på om det går OK </a:t>
            </a:r>
          </a:p>
          <a:p>
            <a:pPr lvl="1"/>
            <a:r>
              <a:rPr lang="nb-NO" dirty="0"/>
              <a:t>En annen tråd kan ha vært inne og endret variable</a:t>
            </a:r>
          </a:p>
          <a:p>
            <a:r>
              <a:rPr lang="nb-NO" dirty="0"/>
              <a:t>Utskriften må være i </a:t>
            </a:r>
            <a:r>
              <a:rPr lang="nb-NO" dirty="0" err="1"/>
              <a:t>get</a:t>
            </a:r>
            <a:r>
              <a:rPr lang="nb-NO" dirty="0"/>
              <a:t>- og </a:t>
            </a:r>
            <a:r>
              <a:rPr lang="nb-NO" dirty="0" err="1"/>
              <a:t>put</a:t>
            </a:r>
            <a:r>
              <a:rPr lang="nb-NO" dirty="0"/>
              <a:t>-metodene. Hvorfor?</a:t>
            </a:r>
          </a:p>
          <a:p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3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01333"/>
            <a:ext cx="7560840" cy="5612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323528" y="116632"/>
            <a:ext cx="864096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Løsning1</a:t>
            </a:r>
            <a:r>
              <a:rPr lang="nb-NO" dirty="0"/>
              <a:t> med 18 raske Kokker (venter 1 ms) og 2 langsomme Kelnere (venter 1000 ms). Kokkene stresser maskinen med stadige mislykte spørsmål hvert ms. om det nå er plass til en tallerken på varmebordet . CPU-bruk = 58%.</a:t>
            </a:r>
          </a:p>
        </p:txBody>
      </p:sp>
    </p:spTree>
    <p:extLst>
      <p:ext uri="{BB962C8B-B14F-4D97-AF65-F5344CB8AC3E}">
        <p14:creationId xmlns:p14="http://schemas.microsoft.com/office/powerpoint/2010/main" val="395963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14313"/>
            <a:ext cx="8532440" cy="47838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2200" dirty="0"/>
              <a:t>Løsning 2: Javas originale opplegg med monitorer og </a:t>
            </a:r>
            <a:r>
              <a:rPr lang="nb-NO" sz="2200" b="1" dirty="0"/>
              <a:t>to køer</a:t>
            </a:r>
            <a:r>
              <a:rPr lang="nb-NO" sz="2200" dirty="0"/>
              <a:t>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980728"/>
            <a:ext cx="8415536" cy="4818063"/>
          </a:xfrm>
        </p:spPr>
        <p:txBody>
          <a:bodyPr/>
          <a:lstStyle/>
          <a:p>
            <a:r>
              <a:rPr lang="nb-NO" sz="2000" dirty="0"/>
              <a:t>Den originale Java løsningen med synkroniserte metoder og en rekke andre metoder og følgende innebygde metoder:</a:t>
            </a:r>
          </a:p>
          <a:p>
            <a:r>
              <a:rPr lang="nb-NO" sz="2000" b="1" dirty="0" err="1"/>
              <a:t>sleep</a:t>
            </a:r>
            <a:r>
              <a:rPr lang="nb-NO" sz="2000" b="1" dirty="0"/>
              <a:t>(t): </a:t>
            </a:r>
            <a:r>
              <a:rPr lang="nb-NO" sz="2000" dirty="0"/>
              <a:t>Den nå kjørende tråden sover i ‘t’ </a:t>
            </a:r>
            <a:r>
              <a:rPr lang="nb-NO" sz="2000" dirty="0" err="1"/>
              <a:t>millisek</a:t>
            </a:r>
            <a:r>
              <a:rPr lang="nb-NO" sz="2000" dirty="0"/>
              <a:t>.</a:t>
            </a:r>
          </a:p>
          <a:p>
            <a:r>
              <a:rPr lang="nb-NO" sz="2000" b="1" dirty="0" err="1"/>
              <a:t>notify</a:t>
            </a:r>
            <a:r>
              <a:rPr lang="nb-NO" sz="2000" b="1" dirty="0"/>
              <a:t>(): </a:t>
            </a:r>
            <a:r>
              <a:rPr lang="nb-NO" sz="2000" dirty="0"/>
              <a:t>(arvet fra klassen Object som alle er </a:t>
            </a:r>
            <a:r>
              <a:rPr lang="nb-NO" sz="2000" dirty="0" err="1"/>
              <a:t>subklasse</a:t>
            </a:r>
            <a:r>
              <a:rPr lang="nb-NO" sz="2000" dirty="0"/>
              <a:t> av). Den vekker opp </a:t>
            </a:r>
            <a:r>
              <a:rPr lang="nb-NO" sz="2000" b="1" dirty="0"/>
              <a:t>en</a:t>
            </a:r>
            <a:r>
              <a:rPr lang="nb-NO" sz="2000" dirty="0"/>
              <a:t> av trådene som venter på låsen i inneværende objekt. Denne prøver da en gang til å få det den ventet på.</a:t>
            </a:r>
          </a:p>
          <a:p>
            <a:r>
              <a:rPr lang="nb-NO" sz="2000" b="1" dirty="0" err="1"/>
              <a:t>notifyAll</a:t>
            </a:r>
            <a:r>
              <a:rPr lang="nb-NO" sz="2000" b="1" dirty="0"/>
              <a:t>(): </a:t>
            </a:r>
            <a:r>
              <a:rPr lang="nb-NO" sz="2000" dirty="0"/>
              <a:t>(arvet fra klassen Object). Den vekker opp </a:t>
            </a:r>
            <a:r>
              <a:rPr lang="nb-NO" sz="2000" b="1" dirty="0"/>
              <a:t>alle de </a:t>
            </a:r>
            <a:r>
              <a:rPr lang="nb-NO" sz="2000" dirty="0"/>
              <a:t> trådene som venter på låsen i inneværende objekt. De prøver da alle en gang til å få det de  ventet på.</a:t>
            </a:r>
          </a:p>
          <a:p>
            <a:r>
              <a:rPr lang="nb-NO" sz="2000" b="1" dirty="0" err="1"/>
              <a:t>wait</a:t>
            </a:r>
            <a:r>
              <a:rPr lang="nb-NO" sz="2000" b="1" dirty="0"/>
              <a:t>(): </a:t>
            </a:r>
            <a:r>
              <a:rPr lang="nb-NO" sz="2000" dirty="0"/>
              <a:t>(arvet fra klassen Object).  Får nåværende tråd til å vente til den enten blir vekket med </a:t>
            </a:r>
            <a:r>
              <a:rPr lang="nb-NO" sz="2000" dirty="0" err="1"/>
              <a:t>notify</a:t>
            </a:r>
            <a:r>
              <a:rPr lang="nb-NO" sz="2000" dirty="0"/>
              <a:t>() eller  </a:t>
            </a:r>
            <a:r>
              <a:rPr lang="nb-NO" sz="2000" dirty="0" err="1"/>
              <a:t>notifyAll</a:t>
            </a:r>
            <a:r>
              <a:rPr lang="nb-NO" sz="2000" dirty="0"/>
              <a:t>() for dette objektet.</a:t>
            </a:r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09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lage parallelle løsninger med en Java ‘monitor’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Java-monitor er et objekt av en vilkårlig klasse med synchronized metoder</a:t>
            </a:r>
          </a:p>
          <a:p>
            <a:r>
              <a:rPr lang="nb-NO" dirty="0"/>
              <a:t>Det er to køer på et slikt objekt:</a:t>
            </a:r>
          </a:p>
          <a:p>
            <a:pPr lvl="1"/>
            <a:r>
              <a:rPr lang="nb-NO" dirty="0"/>
              <a:t>En kø for de som venter på å komme inn/fortsette i en synkronisert metode</a:t>
            </a:r>
          </a:p>
          <a:p>
            <a:pPr lvl="1"/>
            <a:r>
              <a:rPr lang="nb-NO" dirty="0"/>
              <a:t>En kø for de som her sagt </a:t>
            </a:r>
            <a:r>
              <a:rPr lang="nb-NO" b="1" dirty="0" err="1"/>
              <a:t>wait</a:t>
            </a:r>
            <a:r>
              <a:rPr lang="nb-NO" b="1" dirty="0"/>
              <a:t>() </a:t>
            </a:r>
            <a:r>
              <a:rPr lang="nb-NO" dirty="0"/>
              <a:t>(og som venter på at noen annen tråd vekker dem opp med å si </a:t>
            </a:r>
            <a:r>
              <a:rPr lang="nb-NO" dirty="0" err="1"/>
              <a:t>notify</a:t>
            </a:r>
            <a:r>
              <a:rPr lang="nb-NO" dirty="0"/>
              <a:t>() eller </a:t>
            </a:r>
            <a:r>
              <a:rPr lang="nb-NO" dirty="0" err="1"/>
              <a:t>notifyAll</a:t>
            </a:r>
            <a:r>
              <a:rPr lang="nb-NO" dirty="0"/>
              <a:t>() på dem)</a:t>
            </a:r>
          </a:p>
          <a:p>
            <a:pPr lvl="2"/>
            <a:r>
              <a:rPr lang="nb-NO" dirty="0" err="1"/>
              <a:t>wait</a:t>
            </a:r>
            <a:r>
              <a:rPr lang="nb-NO" dirty="0"/>
              <a:t>() sier en tråd inne i en synchronized metode.</a:t>
            </a:r>
          </a:p>
          <a:p>
            <a:pPr lvl="2"/>
            <a:r>
              <a:rPr lang="nb-NO" dirty="0" err="1"/>
              <a:t>notify</a:t>
            </a:r>
            <a:r>
              <a:rPr lang="nb-NO" dirty="0"/>
              <a:t>() eller </a:t>
            </a:r>
            <a:r>
              <a:rPr lang="nb-NO" dirty="0" err="1"/>
              <a:t>notifyAll</a:t>
            </a:r>
            <a:r>
              <a:rPr lang="nb-NO" dirty="0"/>
              <a:t>() sies også inne i en synchronized metode.</a:t>
            </a:r>
          </a:p>
          <a:p>
            <a:pPr marL="0" indent="0">
              <a:buNone/>
            </a:pPr>
            <a:endParaRPr lang="nb-NO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b-NO" sz="2000" dirty="0">
                <a:solidFill>
                  <a:schemeClr val="bg1">
                    <a:lumMod val="50000"/>
                  </a:schemeClr>
                </a:solidFill>
              </a:rPr>
              <a:t>Monitor-ideen er sterkt inspirert av Tony </a:t>
            </a:r>
            <a:r>
              <a:rPr lang="nb-NO" sz="2000" dirty="0" err="1">
                <a:solidFill>
                  <a:schemeClr val="bg1">
                    <a:lumMod val="50000"/>
                  </a:schemeClr>
                </a:solidFill>
              </a:rPr>
              <a:t>Hoare</a:t>
            </a:r>
            <a:r>
              <a:rPr lang="nb-NO" sz="2000" dirty="0">
                <a:solidFill>
                  <a:schemeClr val="bg1">
                    <a:lumMod val="50000"/>
                  </a:schemeClr>
                </a:solidFill>
              </a:rPr>
              <a:t> (mannen bak Quicksort)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54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Stein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2959"/>
            <a:ext cx="9001000" cy="606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ppoverbuet pil 2"/>
          <p:cNvSpPr/>
          <p:nvPr/>
        </p:nvSpPr>
        <p:spPr bwMode="auto">
          <a:xfrm rot="16200000">
            <a:off x="7092280" y="1268760"/>
            <a:ext cx="720080" cy="648072"/>
          </a:xfrm>
          <a:prstGeom prst="curvedUp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956376" y="12327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notify</a:t>
            </a:r>
            <a:r>
              <a:rPr lang="nb-NO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3749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 descr="M:\INF2440Para\Powerpoint\Stein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8640"/>
            <a:ext cx="8989408" cy="617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5436096" y="6309320"/>
            <a:ext cx="2778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Pass på å unngå vranglås</a:t>
            </a:r>
          </a:p>
        </p:txBody>
      </p:sp>
    </p:spTree>
    <p:extLst>
      <p:ext uri="{BB962C8B-B14F-4D97-AF65-F5344CB8AC3E}">
        <p14:creationId xmlns:p14="http://schemas.microsoft.com/office/powerpoint/2010/main" val="2498781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C0DBB-67A3-486D-8077-46FFCEDB0122}" type="datetime1">
              <a:rPr lang="en-US" smtClean="0"/>
              <a:pPr>
                <a:defRPr/>
              </a:pPr>
              <a:t>3/15/23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43464" y="6250729"/>
            <a:ext cx="1905000" cy="457200"/>
          </a:xfrm>
        </p:spPr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125760"/>
            <a:ext cx="3816424" cy="6509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en-US" dirty="0" err="1"/>
              <a:t>Restauranten</a:t>
            </a:r>
            <a:r>
              <a:rPr lang="en-US" dirty="0"/>
              <a:t> (2):</a:t>
            </a:r>
          </a:p>
        </p:txBody>
      </p:sp>
      <p:pic>
        <p:nvPicPr>
          <p:cNvPr id="1026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2132856"/>
            <a:ext cx="1100931" cy="968280"/>
          </a:xfrm>
          <a:prstGeom prst="rect">
            <a:avLst/>
          </a:prstGeom>
          <a:noFill/>
        </p:spPr>
      </p:pic>
      <p:pic>
        <p:nvPicPr>
          <p:cNvPr id="1037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844824"/>
            <a:ext cx="510661" cy="1080120"/>
          </a:xfrm>
          <a:prstGeom prst="rect">
            <a:avLst/>
          </a:prstGeom>
          <a:noFill/>
        </p:spPr>
      </p:pic>
      <p:pic>
        <p:nvPicPr>
          <p:cNvPr id="32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861048"/>
            <a:ext cx="442573" cy="936104"/>
          </a:xfrm>
          <a:prstGeom prst="rect">
            <a:avLst/>
          </a:prstGeom>
          <a:noFill/>
        </p:spPr>
      </p:pic>
      <p:grpSp>
        <p:nvGrpSpPr>
          <p:cNvPr id="3" name="Group 47"/>
          <p:cNvGrpSpPr/>
          <p:nvPr/>
        </p:nvGrpSpPr>
        <p:grpSpPr>
          <a:xfrm>
            <a:off x="3203848" y="3573016"/>
            <a:ext cx="2520280" cy="1368152"/>
            <a:chOff x="3491880" y="3573016"/>
            <a:chExt cx="2088232" cy="108012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3491880" y="3573016"/>
              <a:ext cx="2088232" cy="14401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491880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36096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pic>
        <p:nvPicPr>
          <p:cNvPr id="49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7072"/>
            <a:ext cx="1100931" cy="968280"/>
          </a:xfrm>
          <a:prstGeom prst="rect">
            <a:avLst/>
          </a:prstGeom>
          <a:noFill/>
        </p:spPr>
      </p:pic>
      <p:grpSp>
        <p:nvGrpSpPr>
          <p:cNvPr id="6" name="Group 134"/>
          <p:cNvGrpSpPr/>
          <p:nvPr/>
        </p:nvGrpSpPr>
        <p:grpSpPr>
          <a:xfrm>
            <a:off x="3275856" y="3212976"/>
            <a:ext cx="1728192" cy="216024"/>
            <a:chOff x="3275856" y="3212976"/>
            <a:chExt cx="2376264" cy="288032"/>
          </a:xfrm>
        </p:grpSpPr>
        <p:pic>
          <p:nvPicPr>
            <p:cNvPr id="1066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7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93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8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5567" y="3212976"/>
              <a:ext cx="656553" cy="288032"/>
            </a:xfrm>
            <a:prstGeom prst="rect">
              <a:avLst/>
            </a:prstGeom>
            <a:noFill/>
          </p:spPr>
        </p:pic>
      </p:grpSp>
      <p:sp>
        <p:nvSpPr>
          <p:cNvPr id="60" name="Right Arrow 59"/>
          <p:cNvSpPr/>
          <p:nvPr/>
        </p:nvSpPr>
        <p:spPr bwMode="auto">
          <a:xfrm>
            <a:off x="2480791" y="3199435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2" name="Right Arrow 61"/>
          <p:cNvSpPr/>
          <p:nvPr/>
        </p:nvSpPr>
        <p:spPr bwMode="auto">
          <a:xfrm>
            <a:off x="5940152" y="3199435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7" name="Group 47"/>
          <p:cNvGrpSpPr>
            <a:grpSpLocks noChangeAspect="1"/>
          </p:cNvGrpSpPr>
          <p:nvPr/>
        </p:nvGrpSpPr>
        <p:grpSpPr bwMode="auto">
          <a:xfrm rot="17605742">
            <a:off x="4026460" y="809380"/>
            <a:ext cx="1817895" cy="1730877"/>
            <a:chOff x="2220" y="708"/>
            <a:chExt cx="961" cy="915"/>
          </a:xfrm>
        </p:grpSpPr>
        <p:sp>
          <p:nvSpPr>
            <p:cNvPr id="1070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290" y="708"/>
              <a:ext cx="891" cy="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331" y="755"/>
              <a:ext cx="755" cy="868"/>
            </a:xfrm>
            <a:custGeom>
              <a:avLst/>
              <a:gdLst/>
              <a:ahLst/>
              <a:cxnLst>
                <a:cxn ang="0">
                  <a:pos x="2164" y="2022"/>
                </a:cxn>
                <a:cxn ang="0">
                  <a:pos x="2105" y="1949"/>
                </a:cxn>
                <a:cxn ang="0">
                  <a:pos x="1963" y="1870"/>
                </a:cxn>
                <a:cxn ang="0">
                  <a:pos x="1761" y="1814"/>
                </a:cxn>
                <a:cxn ang="0">
                  <a:pos x="1519" y="1785"/>
                </a:cxn>
                <a:cxn ang="0">
                  <a:pos x="1572" y="1673"/>
                </a:cxn>
                <a:cxn ang="0">
                  <a:pos x="1697" y="1542"/>
                </a:cxn>
                <a:cxn ang="0">
                  <a:pos x="1845" y="1426"/>
                </a:cxn>
                <a:cxn ang="0">
                  <a:pos x="2002" y="1303"/>
                </a:cxn>
                <a:cxn ang="0">
                  <a:pos x="2189" y="1065"/>
                </a:cxn>
                <a:cxn ang="0">
                  <a:pos x="2266" y="792"/>
                </a:cxn>
                <a:cxn ang="0">
                  <a:pos x="2224" y="522"/>
                </a:cxn>
                <a:cxn ang="0">
                  <a:pos x="2120" y="363"/>
                </a:cxn>
                <a:cxn ang="0">
                  <a:pos x="1995" y="268"/>
                </a:cxn>
                <a:cxn ang="0">
                  <a:pos x="1849" y="212"/>
                </a:cxn>
                <a:cxn ang="0">
                  <a:pos x="1698" y="189"/>
                </a:cxn>
                <a:cxn ang="0">
                  <a:pos x="1551" y="190"/>
                </a:cxn>
                <a:cxn ang="0">
                  <a:pos x="1421" y="208"/>
                </a:cxn>
                <a:cxn ang="0">
                  <a:pos x="1314" y="178"/>
                </a:cxn>
                <a:cxn ang="0">
                  <a:pos x="1182" y="86"/>
                </a:cxn>
                <a:cxn ang="0">
                  <a:pos x="1018" y="26"/>
                </a:cxn>
                <a:cxn ang="0">
                  <a:pos x="830" y="0"/>
                </a:cxn>
                <a:cxn ang="0">
                  <a:pos x="624" y="11"/>
                </a:cxn>
                <a:cxn ang="0">
                  <a:pos x="408" y="58"/>
                </a:cxn>
                <a:cxn ang="0">
                  <a:pos x="188" y="141"/>
                </a:cxn>
                <a:cxn ang="0">
                  <a:pos x="41" y="301"/>
                </a:cxn>
                <a:cxn ang="0">
                  <a:pos x="0" y="561"/>
                </a:cxn>
                <a:cxn ang="0">
                  <a:pos x="69" y="875"/>
                </a:cxn>
                <a:cxn ang="0">
                  <a:pos x="184" y="1094"/>
                </a:cxn>
                <a:cxn ang="0">
                  <a:pos x="315" y="1251"/>
                </a:cxn>
                <a:cxn ang="0">
                  <a:pos x="462" y="1360"/>
                </a:cxn>
                <a:cxn ang="0">
                  <a:pos x="570" y="1400"/>
                </a:cxn>
                <a:cxn ang="0">
                  <a:pos x="649" y="1410"/>
                </a:cxn>
                <a:cxn ang="0">
                  <a:pos x="724" y="1399"/>
                </a:cxn>
                <a:cxn ang="0">
                  <a:pos x="926" y="1296"/>
                </a:cxn>
                <a:cxn ang="0">
                  <a:pos x="1248" y="1023"/>
                </a:cxn>
                <a:cxn ang="0">
                  <a:pos x="1428" y="708"/>
                </a:cxn>
                <a:cxn ang="0">
                  <a:pos x="1485" y="448"/>
                </a:cxn>
                <a:cxn ang="0">
                  <a:pos x="1669" y="435"/>
                </a:cxn>
                <a:cxn ang="0">
                  <a:pos x="1853" y="476"/>
                </a:cxn>
                <a:cxn ang="0">
                  <a:pos x="1985" y="591"/>
                </a:cxn>
                <a:cxn ang="0">
                  <a:pos x="2023" y="753"/>
                </a:cxn>
                <a:cxn ang="0">
                  <a:pos x="1982" y="927"/>
                </a:cxn>
                <a:cxn ang="0">
                  <a:pos x="1870" y="1087"/>
                </a:cxn>
                <a:cxn ang="0">
                  <a:pos x="1761" y="1181"/>
                </a:cxn>
                <a:cxn ang="0">
                  <a:pos x="1660" y="1259"/>
                </a:cxn>
                <a:cxn ang="0">
                  <a:pos x="1547" y="1347"/>
                </a:cxn>
                <a:cxn ang="0">
                  <a:pos x="1440" y="1447"/>
                </a:cxn>
                <a:cxn ang="0">
                  <a:pos x="1345" y="1568"/>
                </a:cxn>
                <a:cxn ang="0">
                  <a:pos x="1284" y="1705"/>
                </a:cxn>
                <a:cxn ang="0">
                  <a:pos x="1150" y="1798"/>
                </a:cxn>
                <a:cxn ang="0">
                  <a:pos x="880" y="1859"/>
                </a:cxn>
                <a:cxn ang="0">
                  <a:pos x="693" y="1965"/>
                </a:cxn>
                <a:cxn ang="0">
                  <a:pos x="599" y="2186"/>
                </a:cxn>
                <a:cxn ang="0">
                  <a:pos x="621" y="2295"/>
                </a:cxn>
                <a:cxn ang="0">
                  <a:pos x="712" y="2411"/>
                </a:cxn>
                <a:cxn ang="0">
                  <a:pos x="890" y="2513"/>
                </a:cxn>
                <a:cxn ang="0">
                  <a:pos x="1128" y="2580"/>
                </a:cxn>
                <a:cxn ang="0">
                  <a:pos x="1407" y="2603"/>
                </a:cxn>
                <a:cxn ang="0">
                  <a:pos x="1780" y="2560"/>
                </a:cxn>
                <a:cxn ang="0">
                  <a:pos x="2057" y="2443"/>
                </a:cxn>
                <a:cxn ang="0">
                  <a:pos x="2203" y="2269"/>
                </a:cxn>
              </a:cxnLst>
              <a:rect l="0" t="0" r="r" b="b"/>
              <a:pathLst>
                <a:path w="2267" h="2603">
                  <a:moveTo>
                    <a:pt x="2181" y="2082"/>
                  </a:moveTo>
                  <a:lnTo>
                    <a:pt x="2180" y="2066"/>
                  </a:lnTo>
                  <a:lnTo>
                    <a:pt x="2176" y="2052"/>
                  </a:lnTo>
                  <a:lnTo>
                    <a:pt x="2171" y="2036"/>
                  </a:lnTo>
                  <a:lnTo>
                    <a:pt x="2164" y="2022"/>
                  </a:lnTo>
                  <a:lnTo>
                    <a:pt x="2156" y="2008"/>
                  </a:lnTo>
                  <a:lnTo>
                    <a:pt x="2147" y="1995"/>
                  </a:lnTo>
                  <a:lnTo>
                    <a:pt x="2137" y="1980"/>
                  </a:lnTo>
                  <a:lnTo>
                    <a:pt x="2124" y="1967"/>
                  </a:lnTo>
                  <a:lnTo>
                    <a:pt x="2105" y="1949"/>
                  </a:lnTo>
                  <a:lnTo>
                    <a:pt x="2082" y="1932"/>
                  </a:lnTo>
                  <a:lnTo>
                    <a:pt x="2056" y="1915"/>
                  </a:lnTo>
                  <a:lnTo>
                    <a:pt x="2027" y="1900"/>
                  </a:lnTo>
                  <a:lnTo>
                    <a:pt x="1996" y="1884"/>
                  </a:lnTo>
                  <a:lnTo>
                    <a:pt x="1963" y="1870"/>
                  </a:lnTo>
                  <a:lnTo>
                    <a:pt x="1927" y="1857"/>
                  </a:lnTo>
                  <a:lnTo>
                    <a:pt x="1888" y="1845"/>
                  </a:lnTo>
                  <a:lnTo>
                    <a:pt x="1848" y="1833"/>
                  </a:lnTo>
                  <a:lnTo>
                    <a:pt x="1805" y="1823"/>
                  </a:lnTo>
                  <a:lnTo>
                    <a:pt x="1761" y="1814"/>
                  </a:lnTo>
                  <a:lnTo>
                    <a:pt x="1716" y="1806"/>
                  </a:lnTo>
                  <a:lnTo>
                    <a:pt x="1669" y="1798"/>
                  </a:lnTo>
                  <a:lnTo>
                    <a:pt x="1620" y="1793"/>
                  </a:lnTo>
                  <a:lnTo>
                    <a:pt x="1570" y="1789"/>
                  </a:lnTo>
                  <a:lnTo>
                    <a:pt x="1519" y="1785"/>
                  </a:lnTo>
                  <a:lnTo>
                    <a:pt x="1524" y="1763"/>
                  </a:lnTo>
                  <a:lnTo>
                    <a:pt x="1532" y="1741"/>
                  </a:lnTo>
                  <a:lnTo>
                    <a:pt x="1541" y="1722"/>
                  </a:lnTo>
                  <a:lnTo>
                    <a:pt x="1551" y="1703"/>
                  </a:lnTo>
                  <a:lnTo>
                    <a:pt x="1572" y="1673"/>
                  </a:lnTo>
                  <a:lnTo>
                    <a:pt x="1594" y="1645"/>
                  </a:lnTo>
                  <a:lnTo>
                    <a:pt x="1618" y="1618"/>
                  </a:lnTo>
                  <a:lnTo>
                    <a:pt x="1643" y="1592"/>
                  </a:lnTo>
                  <a:lnTo>
                    <a:pt x="1670" y="1567"/>
                  </a:lnTo>
                  <a:lnTo>
                    <a:pt x="1697" y="1542"/>
                  </a:lnTo>
                  <a:lnTo>
                    <a:pt x="1725" y="1519"/>
                  </a:lnTo>
                  <a:lnTo>
                    <a:pt x="1755" y="1495"/>
                  </a:lnTo>
                  <a:lnTo>
                    <a:pt x="1785" y="1472"/>
                  </a:lnTo>
                  <a:lnTo>
                    <a:pt x="1814" y="1450"/>
                  </a:lnTo>
                  <a:lnTo>
                    <a:pt x="1845" y="1426"/>
                  </a:lnTo>
                  <a:lnTo>
                    <a:pt x="1876" y="1403"/>
                  </a:lnTo>
                  <a:lnTo>
                    <a:pt x="1909" y="1380"/>
                  </a:lnTo>
                  <a:lnTo>
                    <a:pt x="1940" y="1355"/>
                  </a:lnTo>
                  <a:lnTo>
                    <a:pt x="1971" y="1329"/>
                  </a:lnTo>
                  <a:lnTo>
                    <a:pt x="2002" y="1303"/>
                  </a:lnTo>
                  <a:lnTo>
                    <a:pt x="2048" y="1260"/>
                  </a:lnTo>
                  <a:lnTo>
                    <a:pt x="2089" y="1215"/>
                  </a:lnTo>
                  <a:lnTo>
                    <a:pt x="2127" y="1166"/>
                  </a:lnTo>
                  <a:lnTo>
                    <a:pt x="2160" y="1117"/>
                  </a:lnTo>
                  <a:lnTo>
                    <a:pt x="2189" y="1065"/>
                  </a:lnTo>
                  <a:lnTo>
                    <a:pt x="2213" y="1012"/>
                  </a:lnTo>
                  <a:lnTo>
                    <a:pt x="2234" y="957"/>
                  </a:lnTo>
                  <a:lnTo>
                    <a:pt x="2249" y="903"/>
                  </a:lnTo>
                  <a:lnTo>
                    <a:pt x="2261" y="847"/>
                  </a:lnTo>
                  <a:lnTo>
                    <a:pt x="2266" y="792"/>
                  </a:lnTo>
                  <a:lnTo>
                    <a:pt x="2267" y="736"/>
                  </a:lnTo>
                  <a:lnTo>
                    <a:pt x="2265" y="682"/>
                  </a:lnTo>
                  <a:lnTo>
                    <a:pt x="2256" y="627"/>
                  </a:lnTo>
                  <a:lnTo>
                    <a:pt x="2243" y="574"/>
                  </a:lnTo>
                  <a:lnTo>
                    <a:pt x="2224" y="522"/>
                  </a:lnTo>
                  <a:lnTo>
                    <a:pt x="2200" y="472"/>
                  </a:lnTo>
                  <a:lnTo>
                    <a:pt x="2182" y="442"/>
                  </a:lnTo>
                  <a:lnTo>
                    <a:pt x="2163" y="414"/>
                  </a:lnTo>
                  <a:lnTo>
                    <a:pt x="2142" y="388"/>
                  </a:lnTo>
                  <a:lnTo>
                    <a:pt x="2120" y="363"/>
                  </a:lnTo>
                  <a:lnTo>
                    <a:pt x="2097" y="341"/>
                  </a:lnTo>
                  <a:lnTo>
                    <a:pt x="2074" y="320"/>
                  </a:lnTo>
                  <a:lnTo>
                    <a:pt x="2048" y="302"/>
                  </a:lnTo>
                  <a:lnTo>
                    <a:pt x="2022" y="284"/>
                  </a:lnTo>
                  <a:lnTo>
                    <a:pt x="1995" y="268"/>
                  </a:lnTo>
                  <a:lnTo>
                    <a:pt x="1967" y="254"/>
                  </a:lnTo>
                  <a:lnTo>
                    <a:pt x="1938" y="242"/>
                  </a:lnTo>
                  <a:lnTo>
                    <a:pt x="1909" y="230"/>
                  </a:lnTo>
                  <a:lnTo>
                    <a:pt x="1879" y="221"/>
                  </a:lnTo>
                  <a:lnTo>
                    <a:pt x="1849" y="212"/>
                  </a:lnTo>
                  <a:lnTo>
                    <a:pt x="1820" y="206"/>
                  </a:lnTo>
                  <a:lnTo>
                    <a:pt x="1789" y="199"/>
                  </a:lnTo>
                  <a:lnTo>
                    <a:pt x="1759" y="195"/>
                  </a:lnTo>
                  <a:lnTo>
                    <a:pt x="1728" y="191"/>
                  </a:lnTo>
                  <a:lnTo>
                    <a:pt x="1698" y="189"/>
                  </a:lnTo>
                  <a:lnTo>
                    <a:pt x="1667" y="188"/>
                  </a:lnTo>
                  <a:lnTo>
                    <a:pt x="1638" y="186"/>
                  </a:lnTo>
                  <a:lnTo>
                    <a:pt x="1608" y="186"/>
                  </a:lnTo>
                  <a:lnTo>
                    <a:pt x="1579" y="188"/>
                  </a:lnTo>
                  <a:lnTo>
                    <a:pt x="1551" y="190"/>
                  </a:lnTo>
                  <a:lnTo>
                    <a:pt x="1523" y="193"/>
                  </a:lnTo>
                  <a:lnTo>
                    <a:pt x="1497" y="195"/>
                  </a:lnTo>
                  <a:lnTo>
                    <a:pt x="1470" y="199"/>
                  </a:lnTo>
                  <a:lnTo>
                    <a:pt x="1445" y="203"/>
                  </a:lnTo>
                  <a:lnTo>
                    <a:pt x="1421" y="208"/>
                  </a:lnTo>
                  <a:lnTo>
                    <a:pt x="1399" y="214"/>
                  </a:lnTo>
                  <a:lnTo>
                    <a:pt x="1377" y="219"/>
                  </a:lnTo>
                  <a:lnTo>
                    <a:pt x="1356" y="225"/>
                  </a:lnTo>
                  <a:lnTo>
                    <a:pt x="1336" y="202"/>
                  </a:lnTo>
                  <a:lnTo>
                    <a:pt x="1314" y="178"/>
                  </a:lnTo>
                  <a:lnTo>
                    <a:pt x="1290" y="158"/>
                  </a:lnTo>
                  <a:lnTo>
                    <a:pt x="1266" y="138"/>
                  </a:lnTo>
                  <a:lnTo>
                    <a:pt x="1239" y="120"/>
                  </a:lnTo>
                  <a:lnTo>
                    <a:pt x="1212" y="102"/>
                  </a:lnTo>
                  <a:lnTo>
                    <a:pt x="1182" y="86"/>
                  </a:lnTo>
                  <a:lnTo>
                    <a:pt x="1152" y="72"/>
                  </a:lnTo>
                  <a:lnTo>
                    <a:pt x="1120" y="58"/>
                  </a:lnTo>
                  <a:lnTo>
                    <a:pt x="1088" y="46"/>
                  </a:lnTo>
                  <a:lnTo>
                    <a:pt x="1053" y="35"/>
                  </a:lnTo>
                  <a:lnTo>
                    <a:pt x="1018" y="26"/>
                  </a:lnTo>
                  <a:lnTo>
                    <a:pt x="983" y="19"/>
                  </a:lnTo>
                  <a:lnTo>
                    <a:pt x="946" y="12"/>
                  </a:lnTo>
                  <a:lnTo>
                    <a:pt x="908" y="7"/>
                  </a:lnTo>
                  <a:lnTo>
                    <a:pt x="870" y="3"/>
                  </a:lnTo>
                  <a:lnTo>
                    <a:pt x="830" y="0"/>
                  </a:lnTo>
                  <a:lnTo>
                    <a:pt x="790" y="0"/>
                  </a:lnTo>
                  <a:lnTo>
                    <a:pt x="750" y="0"/>
                  </a:lnTo>
                  <a:lnTo>
                    <a:pt x="708" y="3"/>
                  </a:lnTo>
                  <a:lnTo>
                    <a:pt x="667" y="6"/>
                  </a:lnTo>
                  <a:lnTo>
                    <a:pt x="624" y="11"/>
                  </a:lnTo>
                  <a:lnTo>
                    <a:pt x="582" y="17"/>
                  </a:lnTo>
                  <a:lnTo>
                    <a:pt x="538" y="25"/>
                  </a:lnTo>
                  <a:lnTo>
                    <a:pt x="495" y="34"/>
                  </a:lnTo>
                  <a:lnTo>
                    <a:pt x="451" y="45"/>
                  </a:lnTo>
                  <a:lnTo>
                    <a:pt x="408" y="58"/>
                  </a:lnTo>
                  <a:lnTo>
                    <a:pt x="364" y="71"/>
                  </a:lnTo>
                  <a:lnTo>
                    <a:pt x="320" y="86"/>
                  </a:lnTo>
                  <a:lnTo>
                    <a:pt x="276" y="103"/>
                  </a:lnTo>
                  <a:lnTo>
                    <a:pt x="232" y="121"/>
                  </a:lnTo>
                  <a:lnTo>
                    <a:pt x="188" y="141"/>
                  </a:lnTo>
                  <a:lnTo>
                    <a:pt x="151" y="163"/>
                  </a:lnTo>
                  <a:lnTo>
                    <a:pt x="117" y="190"/>
                  </a:lnTo>
                  <a:lnTo>
                    <a:pt x="87" y="221"/>
                  </a:lnTo>
                  <a:lnTo>
                    <a:pt x="62" y="259"/>
                  </a:lnTo>
                  <a:lnTo>
                    <a:pt x="41" y="301"/>
                  </a:lnTo>
                  <a:lnTo>
                    <a:pt x="24" y="346"/>
                  </a:lnTo>
                  <a:lnTo>
                    <a:pt x="11" y="396"/>
                  </a:lnTo>
                  <a:lnTo>
                    <a:pt x="4" y="448"/>
                  </a:lnTo>
                  <a:lnTo>
                    <a:pt x="0" y="502"/>
                  </a:lnTo>
                  <a:lnTo>
                    <a:pt x="0" y="561"/>
                  </a:lnTo>
                  <a:lnTo>
                    <a:pt x="5" y="620"/>
                  </a:lnTo>
                  <a:lnTo>
                    <a:pt x="14" y="683"/>
                  </a:lnTo>
                  <a:lnTo>
                    <a:pt x="28" y="745"/>
                  </a:lnTo>
                  <a:lnTo>
                    <a:pt x="46" y="810"/>
                  </a:lnTo>
                  <a:lnTo>
                    <a:pt x="69" y="875"/>
                  </a:lnTo>
                  <a:lnTo>
                    <a:pt x="98" y="940"/>
                  </a:lnTo>
                  <a:lnTo>
                    <a:pt x="117" y="981"/>
                  </a:lnTo>
                  <a:lnTo>
                    <a:pt x="138" y="1020"/>
                  </a:lnTo>
                  <a:lnTo>
                    <a:pt x="161" y="1057"/>
                  </a:lnTo>
                  <a:lnTo>
                    <a:pt x="184" y="1094"/>
                  </a:lnTo>
                  <a:lnTo>
                    <a:pt x="209" y="1129"/>
                  </a:lnTo>
                  <a:lnTo>
                    <a:pt x="233" y="1161"/>
                  </a:lnTo>
                  <a:lnTo>
                    <a:pt x="260" y="1192"/>
                  </a:lnTo>
                  <a:lnTo>
                    <a:pt x="288" y="1222"/>
                  </a:lnTo>
                  <a:lnTo>
                    <a:pt x="315" y="1251"/>
                  </a:lnTo>
                  <a:lnTo>
                    <a:pt x="344" y="1277"/>
                  </a:lnTo>
                  <a:lnTo>
                    <a:pt x="373" y="1300"/>
                  </a:lnTo>
                  <a:lnTo>
                    <a:pt x="402" y="1322"/>
                  </a:lnTo>
                  <a:lnTo>
                    <a:pt x="432" y="1342"/>
                  </a:lnTo>
                  <a:lnTo>
                    <a:pt x="462" y="1360"/>
                  </a:lnTo>
                  <a:lnTo>
                    <a:pt x="493" y="1374"/>
                  </a:lnTo>
                  <a:lnTo>
                    <a:pt x="522" y="1387"/>
                  </a:lnTo>
                  <a:lnTo>
                    <a:pt x="539" y="1393"/>
                  </a:lnTo>
                  <a:lnTo>
                    <a:pt x="555" y="1398"/>
                  </a:lnTo>
                  <a:lnTo>
                    <a:pt x="570" y="1400"/>
                  </a:lnTo>
                  <a:lnTo>
                    <a:pt x="587" y="1404"/>
                  </a:lnTo>
                  <a:lnTo>
                    <a:pt x="602" y="1407"/>
                  </a:lnTo>
                  <a:lnTo>
                    <a:pt x="618" y="1408"/>
                  </a:lnTo>
                  <a:lnTo>
                    <a:pt x="633" y="1410"/>
                  </a:lnTo>
                  <a:lnTo>
                    <a:pt x="649" y="1410"/>
                  </a:lnTo>
                  <a:lnTo>
                    <a:pt x="664" y="1410"/>
                  </a:lnTo>
                  <a:lnTo>
                    <a:pt x="680" y="1408"/>
                  </a:lnTo>
                  <a:lnTo>
                    <a:pt x="694" y="1406"/>
                  </a:lnTo>
                  <a:lnTo>
                    <a:pt x="708" y="1403"/>
                  </a:lnTo>
                  <a:lnTo>
                    <a:pt x="724" y="1399"/>
                  </a:lnTo>
                  <a:lnTo>
                    <a:pt x="738" y="1395"/>
                  </a:lnTo>
                  <a:lnTo>
                    <a:pt x="751" y="1390"/>
                  </a:lnTo>
                  <a:lnTo>
                    <a:pt x="765" y="1385"/>
                  </a:lnTo>
                  <a:lnTo>
                    <a:pt x="848" y="1343"/>
                  </a:lnTo>
                  <a:lnTo>
                    <a:pt x="926" y="1296"/>
                  </a:lnTo>
                  <a:lnTo>
                    <a:pt x="1000" y="1247"/>
                  </a:lnTo>
                  <a:lnTo>
                    <a:pt x="1070" y="1195"/>
                  </a:lnTo>
                  <a:lnTo>
                    <a:pt x="1134" y="1140"/>
                  </a:lnTo>
                  <a:lnTo>
                    <a:pt x="1194" y="1082"/>
                  </a:lnTo>
                  <a:lnTo>
                    <a:pt x="1248" y="1023"/>
                  </a:lnTo>
                  <a:lnTo>
                    <a:pt x="1296" y="961"/>
                  </a:lnTo>
                  <a:lnTo>
                    <a:pt x="1338" y="899"/>
                  </a:lnTo>
                  <a:lnTo>
                    <a:pt x="1374" y="835"/>
                  </a:lnTo>
                  <a:lnTo>
                    <a:pt x="1405" y="771"/>
                  </a:lnTo>
                  <a:lnTo>
                    <a:pt x="1428" y="708"/>
                  </a:lnTo>
                  <a:lnTo>
                    <a:pt x="1445" y="643"/>
                  </a:lnTo>
                  <a:lnTo>
                    <a:pt x="1456" y="579"/>
                  </a:lnTo>
                  <a:lnTo>
                    <a:pt x="1458" y="516"/>
                  </a:lnTo>
                  <a:lnTo>
                    <a:pt x="1454" y="455"/>
                  </a:lnTo>
                  <a:lnTo>
                    <a:pt x="1485" y="448"/>
                  </a:lnTo>
                  <a:lnTo>
                    <a:pt x="1520" y="442"/>
                  </a:lnTo>
                  <a:lnTo>
                    <a:pt x="1555" y="437"/>
                  </a:lnTo>
                  <a:lnTo>
                    <a:pt x="1592" y="435"/>
                  </a:lnTo>
                  <a:lnTo>
                    <a:pt x="1630" y="433"/>
                  </a:lnTo>
                  <a:lnTo>
                    <a:pt x="1669" y="435"/>
                  </a:lnTo>
                  <a:lnTo>
                    <a:pt x="1707" y="438"/>
                  </a:lnTo>
                  <a:lnTo>
                    <a:pt x="1745" y="444"/>
                  </a:lnTo>
                  <a:lnTo>
                    <a:pt x="1782" y="451"/>
                  </a:lnTo>
                  <a:lnTo>
                    <a:pt x="1818" y="462"/>
                  </a:lnTo>
                  <a:lnTo>
                    <a:pt x="1853" y="476"/>
                  </a:lnTo>
                  <a:lnTo>
                    <a:pt x="1885" y="492"/>
                  </a:lnTo>
                  <a:lnTo>
                    <a:pt x="1915" y="511"/>
                  </a:lnTo>
                  <a:lnTo>
                    <a:pt x="1942" y="535"/>
                  </a:lnTo>
                  <a:lnTo>
                    <a:pt x="1965" y="561"/>
                  </a:lnTo>
                  <a:lnTo>
                    <a:pt x="1985" y="591"/>
                  </a:lnTo>
                  <a:lnTo>
                    <a:pt x="1999" y="620"/>
                  </a:lnTo>
                  <a:lnTo>
                    <a:pt x="2011" y="653"/>
                  </a:lnTo>
                  <a:lnTo>
                    <a:pt x="2017" y="685"/>
                  </a:lnTo>
                  <a:lnTo>
                    <a:pt x="2022" y="719"/>
                  </a:lnTo>
                  <a:lnTo>
                    <a:pt x="2023" y="753"/>
                  </a:lnTo>
                  <a:lnTo>
                    <a:pt x="2021" y="788"/>
                  </a:lnTo>
                  <a:lnTo>
                    <a:pt x="2016" y="823"/>
                  </a:lnTo>
                  <a:lnTo>
                    <a:pt x="2008" y="858"/>
                  </a:lnTo>
                  <a:lnTo>
                    <a:pt x="1996" y="893"/>
                  </a:lnTo>
                  <a:lnTo>
                    <a:pt x="1982" y="927"/>
                  </a:lnTo>
                  <a:lnTo>
                    <a:pt x="1965" y="961"/>
                  </a:lnTo>
                  <a:lnTo>
                    <a:pt x="1946" y="995"/>
                  </a:lnTo>
                  <a:lnTo>
                    <a:pt x="1923" y="1027"/>
                  </a:lnTo>
                  <a:lnTo>
                    <a:pt x="1897" y="1057"/>
                  </a:lnTo>
                  <a:lnTo>
                    <a:pt x="1870" y="1087"/>
                  </a:lnTo>
                  <a:lnTo>
                    <a:pt x="1839" y="1116"/>
                  </a:lnTo>
                  <a:lnTo>
                    <a:pt x="1820" y="1133"/>
                  </a:lnTo>
                  <a:lnTo>
                    <a:pt x="1800" y="1150"/>
                  </a:lnTo>
                  <a:lnTo>
                    <a:pt x="1781" y="1165"/>
                  </a:lnTo>
                  <a:lnTo>
                    <a:pt x="1761" y="1181"/>
                  </a:lnTo>
                  <a:lnTo>
                    <a:pt x="1741" y="1196"/>
                  </a:lnTo>
                  <a:lnTo>
                    <a:pt x="1721" y="1212"/>
                  </a:lnTo>
                  <a:lnTo>
                    <a:pt x="1701" y="1228"/>
                  </a:lnTo>
                  <a:lnTo>
                    <a:pt x="1681" y="1242"/>
                  </a:lnTo>
                  <a:lnTo>
                    <a:pt x="1660" y="1259"/>
                  </a:lnTo>
                  <a:lnTo>
                    <a:pt x="1636" y="1276"/>
                  </a:lnTo>
                  <a:lnTo>
                    <a:pt x="1614" y="1294"/>
                  </a:lnTo>
                  <a:lnTo>
                    <a:pt x="1591" y="1311"/>
                  </a:lnTo>
                  <a:lnTo>
                    <a:pt x="1569" y="1329"/>
                  </a:lnTo>
                  <a:lnTo>
                    <a:pt x="1547" y="1347"/>
                  </a:lnTo>
                  <a:lnTo>
                    <a:pt x="1524" y="1365"/>
                  </a:lnTo>
                  <a:lnTo>
                    <a:pt x="1503" y="1385"/>
                  </a:lnTo>
                  <a:lnTo>
                    <a:pt x="1481" y="1404"/>
                  </a:lnTo>
                  <a:lnTo>
                    <a:pt x="1461" y="1425"/>
                  </a:lnTo>
                  <a:lnTo>
                    <a:pt x="1440" y="1447"/>
                  </a:lnTo>
                  <a:lnTo>
                    <a:pt x="1419" y="1469"/>
                  </a:lnTo>
                  <a:lnTo>
                    <a:pt x="1400" y="1493"/>
                  </a:lnTo>
                  <a:lnTo>
                    <a:pt x="1381" y="1516"/>
                  </a:lnTo>
                  <a:lnTo>
                    <a:pt x="1363" y="1542"/>
                  </a:lnTo>
                  <a:lnTo>
                    <a:pt x="1345" y="1568"/>
                  </a:lnTo>
                  <a:lnTo>
                    <a:pt x="1328" y="1595"/>
                  </a:lnTo>
                  <a:lnTo>
                    <a:pt x="1314" y="1623"/>
                  </a:lnTo>
                  <a:lnTo>
                    <a:pt x="1302" y="1650"/>
                  </a:lnTo>
                  <a:lnTo>
                    <a:pt x="1292" y="1677"/>
                  </a:lnTo>
                  <a:lnTo>
                    <a:pt x="1284" y="1705"/>
                  </a:lnTo>
                  <a:lnTo>
                    <a:pt x="1277" y="1732"/>
                  </a:lnTo>
                  <a:lnTo>
                    <a:pt x="1272" y="1759"/>
                  </a:lnTo>
                  <a:lnTo>
                    <a:pt x="1270" y="1787"/>
                  </a:lnTo>
                  <a:lnTo>
                    <a:pt x="1209" y="1792"/>
                  </a:lnTo>
                  <a:lnTo>
                    <a:pt x="1150" y="1798"/>
                  </a:lnTo>
                  <a:lnTo>
                    <a:pt x="1092" y="1807"/>
                  </a:lnTo>
                  <a:lnTo>
                    <a:pt x="1035" y="1818"/>
                  </a:lnTo>
                  <a:lnTo>
                    <a:pt x="981" y="1829"/>
                  </a:lnTo>
                  <a:lnTo>
                    <a:pt x="929" y="1844"/>
                  </a:lnTo>
                  <a:lnTo>
                    <a:pt x="880" y="1859"/>
                  </a:lnTo>
                  <a:lnTo>
                    <a:pt x="835" y="1876"/>
                  </a:lnTo>
                  <a:lnTo>
                    <a:pt x="793" y="1896"/>
                  </a:lnTo>
                  <a:lnTo>
                    <a:pt x="755" y="1917"/>
                  </a:lnTo>
                  <a:lnTo>
                    <a:pt x="721" y="1940"/>
                  </a:lnTo>
                  <a:lnTo>
                    <a:pt x="693" y="1965"/>
                  </a:lnTo>
                  <a:lnTo>
                    <a:pt x="668" y="1991"/>
                  </a:lnTo>
                  <a:lnTo>
                    <a:pt x="650" y="2018"/>
                  </a:lnTo>
                  <a:lnTo>
                    <a:pt x="639" y="2048"/>
                  </a:lnTo>
                  <a:lnTo>
                    <a:pt x="632" y="2079"/>
                  </a:lnTo>
                  <a:lnTo>
                    <a:pt x="599" y="2186"/>
                  </a:lnTo>
                  <a:lnTo>
                    <a:pt x="599" y="2196"/>
                  </a:lnTo>
                  <a:lnTo>
                    <a:pt x="600" y="2221"/>
                  </a:lnTo>
                  <a:lnTo>
                    <a:pt x="604" y="2245"/>
                  </a:lnTo>
                  <a:lnTo>
                    <a:pt x="611" y="2270"/>
                  </a:lnTo>
                  <a:lnTo>
                    <a:pt x="621" y="2295"/>
                  </a:lnTo>
                  <a:lnTo>
                    <a:pt x="632" y="2318"/>
                  </a:lnTo>
                  <a:lnTo>
                    <a:pt x="648" y="2342"/>
                  </a:lnTo>
                  <a:lnTo>
                    <a:pt x="664" y="2364"/>
                  </a:lnTo>
                  <a:lnTo>
                    <a:pt x="685" y="2386"/>
                  </a:lnTo>
                  <a:lnTo>
                    <a:pt x="712" y="2411"/>
                  </a:lnTo>
                  <a:lnTo>
                    <a:pt x="742" y="2434"/>
                  </a:lnTo>
                  <a:lnTo>
                    <a:pt x="774" y="2456"/>
                  </a:lnTo>
                  <a:lnTo>
                    <a:pt x="810" y="2477"/>
                  </a:lnTo>
                  <a:lnTo>
                    <a:pt x="849" y="2495"/>
                  </a:lnTo>
                  <a:lnTo>
                    <a:pt x="890" y="2513"/>
                  </a:lnTo>
                  <a:lnTo>
                    <a:pt x="933" y="2530"/>
                  </a:lnTo>
                  <a:lnTo>
                    <a:pt x="979" y="2544"/>
                  </a:lnTo>
                  <a:lnTo>
                    <a:pt x="1027" y="2557"/>
                  </a:lnTo>
                  <a:lnTo>
                    <a:pt x="1076" y="2569"/>
                  </a:lnTo>
                  <a:lnTo>
                    <a:pt x="1128" y="2580"/>
                  </a:lnTo>
                  <a:lnTo>
                    <a:pt x="1181" y="2587"/>
                  </a:lnTo>
                  <a:lnTo>
                    <a:pt x="1236" y="2594"/>
                  </a:lnTo>
                  <a:lnTo>
                    <a:pt x="1292" y="2599"/>
                  </a:lnTo>
                  <a:lnTo>
                    <a:pt x="1348" y="2602"/>
                  </a:lnTo>
                  <a:lnTo>
                    <a:pt x="1407" y="2603"/>
                  </a:lnTo>
                  <a:lnTo>
                    <a:pt x="1487" y="2602"/>
                  </a:lnTo>
                  <a:lnTo>
                    <a:pt x="1565" y="2595"/>
                  </a:lnTo>
                  <a:lnTo>
                    <a:pt x="1640" y="2587"/>
                  </a:lnTo>
                  <a:lnTo>
                    <a:pt x="1711" y="2574"/>
                  </a:lnTo>
                  <a:lnTo>
                    <a:pt x="1780" y="2560"/>
                  </a:lnTo>
                  <a:lnTo>
                    <a:pt x="1844" y="2542"/>
                  </a:lnTo>
                  <a:lnTo>
                    <a:pt x="1905" y="2521"/>
                  </a:lnTo>
                  <a:lnTo>
                    <a:pt x="1960" y="2498"/>
                  </a:lnTo>
                  <a:lnTo>
                    <a:pt x="2012" y="2470"/>
                  </a:lnTo>
                  <a:lnTo>
                    <a:pt x="2057" y="2443"/>
                  </a:lnTo>
                  <a:lnTo>
                    <a:pt x="2098" y="2412"/>
                  </a:lnTo>
                  <a:lnTo>
                    <a:pt x="2133" y="2378"/>
                  </a:lnTo>
                  <a:lnTo>
                    <a:pt x="2163" y="2344"/>
                  </a:lnTo>
                  <a:lnTo>
                    <a:pt x="2186" y="2307"/>
                  </a:lnTo>
                  <a:lnTo>
                    <a:pt x="2203" y="2269"/>
                  </a:lnTo>
                  <a:lnTo>
                    <a:pt x="2212" y="2229"/>
                  </a:lnTo>
                  <a:lnTo>
                    <a:pt x="2213" y="2216"/>
                  </a:lnTo>
                  <a:lnTo>
                    <a:pt x="2181" y="2082"/>
                  </a:lnTo>
                  <a:close/>
                </a:path>
              </a:pathLst>
            </a:custGeom>
            <a:solidFill>
              <a:srgbClr val="BA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44" y="1363"/>
              <a:ext cx="510" cy="246"/>
            </a:xfrm>
            <a:custGeom>
              <a:avLst/>
              <a:gdLst/>
              <a:ahLst/>
              <a:cxnLst>
                <a:cxn ang="0">
                  <a:pos x="1499" y="264"/>
                </a:cxn>
                <a:cxn ang="0">
                  <a:pos x="1495" y="241"/>
                </a:cxn>
                <a:cxn ang="0">
                  <a:pos x="1487" y="217"/>
                </a:cxn>
                <a:cxn ang="0">
                  <a:pos x="1473" y="195"/>
                </a:cxn>
                <a:cxn ang="0">
                  <a:pos x="1453" y="173"/>
                </a:cxn>
                <a:cxn ang="0">
                  <a:pos x="1407" y="135"/>
                </a:cxn>
                <a:cxn ang="0">
                  <a:pos x="1346" y="102"/>
                </a:cxn>
                <a:cxn ang="0">
                  <a:pos x="1273" y="73"/>
                </a:cxn>
                <a:cxn ang="0">
                  <a:pos x="1188" y="47"/>
                </a:cxn>
                <a:cxn ang="0">
                  <a:pos x="1092" y="28"/>
                </a:cxn>
                <a:cxn ang="0">
                  <a:pos x="989" y="13"/>
                </a:cxn>
                <a:cxn ang="0">
                  <a:pos x="879" y="3"/>
                </a:cxn>
                <a:cxn ang="0">
                  <a:pos x="766" y="0"/>
                </a:cxn>
                <a:cxn ang="0">
                  <a:pos x="617" y="5"/>
                </a:cxn>
                <a:cxn ang="0">
                  <a:pos x="480" y="21"/>
                </a:cxn>
                <a:cxn ang="0">
                  <a:pos x="356" y="44"/>
                </a:cxn>
                <a:cxn ang="0">
                  <a:pos x="249" y="77"/>
                </a:cxn>
                <a:cxn ang="0">
                  <a:pos x="160" y="116"/>
                </a:cxn>
                <a:cxn ang="0">
                  <a:pos x="93" y="160"/>
                </a:cxn>
                <a:cxn ang="0">
                  <a:pos x="49" y="211"/>
                </a:cxn>
                <a:cxn ang="0">
                  <a:pos x="32" y="264"/>
                </a:cxn>
                <a:cxn ang="0">
                  <a:pos x="0" y="368"/>
                </a:cxn>
                <a:cxn ang="0">
                  <a:pos x="1" y="393"/>
                </a:cxn>
                <a:cxn ang="0">
                  <a:pos x="10" y="434"/>
                </a:cxn>
                <a:cxn ang="0">
                  <a:pos x="29" y="475"/>
                </a:cxn>
                <a:cxn ang="0">
                  <a:pos x="57" y="514"/>
                </a:cxn>
                <a:cxn ang="0">
                  <a:pos x="98" y="555"/>
                </a:cxn>
                <a:cxn ang="0">
                  <a:pos x="159" y="598"/>
                </a:cxn>
                <a:cxn ang="0">
                  <a:pos x="229" y="635"/>
                </a:cxn>
                <a:cxn ang="0">
                  <a:pos x="310" y="667"/>
                </a:cxn>
                <a:cxn ang="0">
                  <a:pos x="400" y="693"/>
                </a:cxn>
                <a:cxn ang="0">
                  <a:pos x="497" y="714"/>
                </a:cxn>
                <a:cxn ang="0">
                  <a:pos x="600" y="728"/>
                </a:cxn>
                <a:cxn ang="0">
                  <a:pos x="710" y="735"/>
                </a:cxn>
                <a:cxn ang="0">
                  <a:pos x="840" y="735"/>
                </a:cxn>
                <a:cxn ang="0">
                  <a:pos x="985" y="722"/>
                </a:cxn>
                <a:cxn ang="0">
                  <a:pos x="1117" y="697"/>
                </a:cxn>
                <a:cxn ang="0">
                  <a:pos x="1235" y="661"/>
                </a:cxn>
                <a:cxn ang="0">
                  <a:pos x="1339" y="615"/>
                </a:cxn>
                <a:cxn ang="0">
                  <a:pos x="1421" y="562"/>
                </a:cxn>
                <a:cxn ang="0">
                  <a:pos x="1483" y="501"/>
                </a:cxn>
                <a:cxn ang="0">
                  <a:pos x="1521" y="433"/>
                </a:cxn>
                <a:cxn ang="0">
                  <a:pos x="1530" y="394"/>
                </a:cxn>
              </a:cxnLst>
              <a:rect l="0" t="0" r="r" b="b"/>
              <a:pathLst>
                <a:path w="1530" h="736">
                  <a:moveTo>
                    <a:pt x="1530" y="389"/>
                  </a:moveTo>
                  <a:lnTo>
                    <a:pt x="1499" y="264"/>
                  </a:lnTo>
                  <a:lnTo>
                    <a:pt x="1497" y="252"/>
                  </a:lnTo>
                  <a:lnTo>
                    <a:pt x="1495" y="241"/>
                  </a:lnTo>
                  <a:lnTo>
                    <a:pt x="1492" y="229"/>
                  </a:lnTo>
                  <a:lnTo>
                    <a:pt x="1487" y="217"/>
                  </a:lnTo>
                  <a:lnTo>
                    <a:pt x="1481" y="206"/>
                  </a:lnTo>
                  <a:lnTo>
                    <a:pt x="1473" y="195"/>
                  </a:lnTo>
                  <a:lnTo>
                    <a:pt x="1464" y="184"/>
                  </a:lnTo>
                  <a:lnTo>
                    <a:pt x="1453" y="173"/>
                  </a:lnTo>
                  <a:lnTo>
                    <a:pt x="1433" y="154"/>
                  </a:lnTo>
                  <a:lnTo>
                    <a:pt x="1407" y="135"/>
                  </a:lnTo>
                  <a:lnTo>
                    <a:pt x="1379" y="119"/>
                  </a:lnTo>
                  <a:lnTo>
                    <a:pt x="1346" y="102"/>
                  </a:lnTo>
                  <a:lnTo>
                    <a:pt x="1312" y="87"/>
                  </a:lnTo>
                  <a:lnTo>
                    <a:pt x="1273" y="73"/>
                  </a:lnTo>
                  <a:lnTo>
                    <a:pt x="1231" y="60"/>
                  </a:lnTo>
                  <a:lnTo>
                    <a:pt x="1188" y="47"/>
                  </a:lnTo>
                  <a:lnTo>
                    <a:pt x="1141" y="37"/>
                  </a:lnTo>
                  <a:lnTo>
                    <a:pt x="1092" y="28"/>
                  </a:lnTo>
                  <a:lnTo>
                    <a:pt x="1042" y="20"/>
                  </a:lnTo>
                  <a:lnTo>
                    <a:pt x="989" y="13"/>
                  </a:lnTo>
                  <a:lnTo>
                    <a:pt x="935" y="7"/>
                  </a:lnTo>
                  <a:lnTo>
                    <a:pt x="879" y="3"/>
                  </a:lnTo>
                  <a:lnTo>
                    <a:pt x="824" y="2"/>
                  </a:lnTo>
                  <a:lnTo>
                    <a:pt x="766" y="0"/>
                  </a:lnTo>
                  <a:lnTo>
                    <a:pt x="691" y="2"/>
                  </a:lnTo>
                  <a:lnTo>
                    <a:pt x="617" y="5"/>
                  </a:lnTo>
                  <a:lnTo>
                    <a:pt x="547" y="12"/>
                  </a:lnTo>
                  <a:lnTo>
                    <a:pt x="480" y="21"/>
                  </a:lnTo>
                  <a:lnTo>
                    <a:pt x="417" y="31"/>
                  </a:lnTo>
                  <a:lnTo>
                    <a:pt x="356" y="44"/>
                  </a:lnTo>
                  <a:lnTo>
                    <a:pt x="301" y="60"/>
                  </a:lnTo>
                  <a:lnTo>
                    <a:pt x="249" y="77"/>
                  </a:lnTo>
                  <a:lnTo>
                    <a:pt x="202" y="95"/>
                  </a:lnTo>
                  <a:lnTo>
                    <a:pt x="160" y="116"/>
                  </a:lnTo>
                  <a:lnTo>
                    <a:pt x="124" y="137"/>
                  </a:lnTo>
                  <a:lnTo>
                    <a:pt x="93" y="160"/>
                  </a:lnTo>
                  <a:lnTo>
                    <a:pt x="67" y="185"/>
                  </a:lnTo>
                  <a:lnTo>
                    <a:pt x="49" y="211"/>
                  </a:lnTo>
                  <a:lnTo>
                    <a:pt x="38" y="237"/>
                  </a:lnTo>
                  <a:lnTo>
                    <a:pt x="32" y="264"/>
                  </a:lnTo>
                  <a:lnTo>
                    <a:pt x="0" y="366"/>
                  </a:lnTo>
                  <a:lnTo>
                    <a:pt x="0" y="368"/>
                  </a:lnTo>
                  <a:lnTo>
                    <a:pt x="0" y="372"/>
                  </a:lnTo>
                  <a:lnTo>
                    <a:pt x="1" y="393"/>
                  </a:lnTo>
                  <a:lnTo>
                    <a:pt x="5" y="414"/>
                  </a:lnTo>
                  <a:lnTo>
                    <a:pt x="10" y="434"/>
                  </a:lnTo>
                  <a:lnTo>
                    <a:pt x="18" y="454"/>
                  </a:lnTo>
                  <a:lnTo>
                    <a:pt x="29" y="475"/>
                  </a:lnTo>
                  <a:lnTo>
                    <a:pt x="41" y="494"/>
                  </a:lnTo>
                  <a:lnTo>
                    <a:pt x="57" y="514"/>
                  </a:lnTo>
                  <a:lnTo>
                    <a:pt x="74" y="532"/>
                  </a:lnTo>
                  <a:lnTo>
                    <a:pt x="98" y="555"/>
                  </a:lnTo>
                  <a:lnTo>
                    <a:pt x="127" y="577"/>
                  </a:lnTo>
                  <a:lnTo>
                    <a:pt x="159" y="598"/>
                  </a:lnTo>
                  <a:lnTo>
                    <a:pt x="192" y="616"/>
                  </a:lnTo>
                  <a:lnTo>
                    <a:pt x="229" y="635"/>
                  </a:lnTo>
                  <a:lnTo>
                    <a:pt x="269" y="652"/>
                  </a:lnTo>
                  <a:lnTo>
                    <a:pt x="310" y="667"/>
                  </a:lnTo>
                  <a:lnTo>
                    <a:pt x="354" y="681"/>
                  </a:lnTo>
                  <a:lnTo>
                    <a:pt x="400" y="693"/>
                  </a:lnTo>
                  <a:lnTo>
                    <a:pt x="448" y="705"/>
                  </a:lnTo>
                  <a:lnTo>
                    <a:pt x="497" y="714"/>
                  </a:lnTo>
                  <a:lnTo>
                    <a:pt x="549" y="722"/>
                  </a:lnTo>
                  <a:lnTo>
                    <a:pt x="600" y="728"/>
                  </a:lnTo>
                  <a:lnTo>
                    <a:pt x="655" y="732"/>
                  </a:lnTo>
                  <a:lnTo>
                    <a:pt x="710" y="735"/>
                  </a:lnTo>
                  <a:lnTo>
                    <a:pt x="766" y="736"/>
                  </a:lnTo>
                  <a:lnTo>
                    <a:pt x="840" y="735"/>
                  </a:lnTo>
                  <a:lnTo>
                    <a:pt x="914" y="730"/>
                  </a:lnTo>
                  <a:lnTo>
                    <a:pt x="985" y="722"/>
                  </a:lnTo>
                  <a:lnTo>
                    <a:pt x="1052" y="710"/>
                  </a:lnTo>
                  <a:lnTo>
                    <a:pt x="1117" y="697"/>
                  </a:lnTo>
                  <a:lnTo>
                    <a:pt x="1179" y="680"/>
                  </a:lnTo>
                  <a:lnTo>
                    <a:pt x="1235" y="661"/>
                  </a:lnTo>
                  <a:lnTo>
                    <a:pt x="1290" y="639"/>
                  </a:lnTo>
                  <a:lnTo>
                    <a:pt x="1339" y="615"/>
                  </a:lnTo>
                  <a:lnTo>
                    <a:pt x="1382" y="589"/>
                  </a:lnTo>
                  <a:lnTo>
                    <a:pt x="1421" y="562"/>
                  </a:lnTo>
                  <a:lnTo>
                    <a:pt x="1456" y="532"/>
                  </a:lnTo>
                  <a:lnTo>
                    <a:pt x="1483" y="501"/>
                  </a:lnTo>
                  <a:lnTo>
                    <a:pt x="1505" y="468"/>
                  </a:lnTo>
                  <a:lnTo>
                    <a:pt x="1521" y="433"/>
                  </a:lnTo>
                  <a:lnTo>
                    <a:pt x="1530" y="398"/>
                  </a:lnTo>
                  <a:lnTo>
                    <a:pt x="1530" y="394"/>
                  </a:lnTo>
                  <a:lnTo>
                    <a:pt x="1530" y="38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69" y="1378"/>
              <a:ext cx="461" cy="161"/>
            </a:xfrm>
            <a:custGeom>
              <a:avLst/>
              <a:gdLst/>
              <a:ahLst/>
              <a:cxnLst>
                <a:cxn ang="0">
                  <a:pos x="52" y="143"/>
                </a:cxn>
                <a:cxn ang="0">
                  <a:pos x="103" y="111"/>
                </a:cxn>
                <a:cxn ang="0">
                  <a:pos x="168" y="81"/>
                </a:cxn>
                <a:cxn ang="0">
                  <a:pos x="244" y="56"/>
                </a:cxn>
                <a:cxn ang="0">
                  <a:pos x="330" y="34"/>
                </a:cxn>
                <a:cxn ang="0">
                  <a:pos x="425" y="18"/>
                </a:cxn>
                <a:cxn ang="0">
                  <a:pos x="527" y="7"/>
                </a:cxn>
                <a:cxn ang="0">
                  <a:pos x="635" y="1"/>
                </a:cxn>
                <a:cxn ang="0">
                  <a:pos x="746" y="1"/>
                </a:cxn>
                <a:cxn ang="0">
                  <a:pos x="854" y="7"/>
                </a:cxn>
                <a:cxn ang="0">
                  <a:pos x="956" y="18"/>
                </a:cxn>
                <a:cxn ang="0">
                  <a:pos x="1051" y="34"/>
                </a:cxn>
                <a:cxn ang="0">
                  <a:pos x="1137" y="56"/>
                </a:cxn>
                <a:cxn ang="0">
                  <a:pos x="1213" y="81"/>
                </a:cxn>
                <a:cxn ang="0">
                  <a:pos x="1278" y="111"/>
                </a:cxn>
                <a:cxn ang="0">
                  <a:pos x="1329" y="143"/>
                </a:cxn>
                <a:cxn ang="0">
                  <a:pos x="1363" y="177"/>
                </a:cxn>
                <a:cxn ang="0">
                  <a:pos x="1378" y="208"/>
                </a:cxn>
                <a:cxn ang="0">
                  <a:pos x="1377" y="247"/>
                </a:cxn>
                <a:cxn ang="0">
                  <a:pos x="1350" y="293"/>
                </a:cxn>
                <a:cxn ang="0">
                  <a:pos x="1298" y="337"/>
                </a:cxn>
                <a:cxn ang="0">
                  <a:pos x="1224" y="378"/>
                </a:cxn>
                <a:cxn ang="0">
                  <a:pos x="1131" y="416"/>
                </a:cxn>
                <a:cxn ang="0">
                  <a:pos x="1020" y="447"/>
                </a:cxn>
                <a:cxn ang="0">
                  <a:pos x="896" y="469"/>
                </a:cxn>
                <a:cxn ang="0">
                  <a:pos x="762" y="482"/>
                </a:cxn>
                <a:cxn ang="0">
                  <a:pos x="631" y="482"/>
                </a:cxn>
                <a:cxn ang="0">
                  <a:pos x="518" y="475"/>
                </a:cxn>
                <a:cxn ang="0">
                  <a:pos x="414" y="459"/>
                </a:cxn>
                <a:cxn ang="0">
                  <a:pos x="320" y="438"/>
                </a:cxn>
                <a:cxn ang="0">
                  <a:pos x="236" y="412"/>
                </a:cxn>
                <a:cxn ang="0">
                  <a:pos x="165" y="382"/>
                </a:cxn>
                <a:cxn ang="0">
                  <a:pos x="105" y="351"/>
                </a:cxn>
                <a:cxn ang="0">
                  <a:pos x="58" y="319"/>
                </a:cxn>
                <a:cxn ang="0">
                  <a:pos x="31" y="291"/>
                </a:cxn>
                <a:cxn ang="0">
                  <a:pos x="16" y="272"/>
                </a:cxn>
                <a:cxn ang="0">
                  <a:pos x="6" y="252"/>
                </a:cxn>
                <a:cxn ang="0">
                  <a:pos x="1" y="234"/>
                </a:cxn>
                <a:cxn ang="0">
                  <a:pos x="3" y="208"/>
                </a:cxn>
                <a:cxn ang="0">
                  <a:pos x="18" y="177"/>
                </a:cxn>
              </a:cxnLst>
              <a:rect l="0" t="0" r="r" b="b"/>
              <a:pathLst>
                <a:path w="1381" h="484">
                  <a:moveTo>
                    <a:pt x="32" y="160"/>
                  </a:moveTo>
                  <a:lnTo>
                    <a:pt x="52" y="143"/>
                  </a:lnTo>
                  <a:lnTo>
                    <a:pt x="76" y="126"/>
                  </a:lnTo>
                  <a:lnTo>
                    <a:pt x="103" y="111"/>
                  </a:lnTo>
                  <a:lnTo>
                    <a:pt x="133" y="95"/>
                  </a:lnTo>
                  <a:lnTo>
                    <a:pt x="168" y="81"/>
                  </a:lnTo>
                  <a:lnTo>
                    <a:pt x="204" y="68"/>
                  </a:lnTo>
                  <a:lnTo>
                    <a:pt x="244" y="56"/>
                  </a:lnTo>
                  <a:lnTo>
                    <a:pt x="285" y="44"/>
                  </a:lnTo>
                  <a:lnTo>
                    <a:pt x="330" y="34"/>
                  </a:lnTo>
                  <a:lnTo>
                    <a:pt x="377" y="26"/>
                  </a:lnTo>
                  <a:lnTo>
                    <a:pt x="425" y="18"/>
                  </a:lnTo>
                  <a:lnTo>
                    <a:pt x="475" y="12"/>
                  </a:lnTo>
                  <a:lnTo>
                    <a:pt x="527" y="7"/>
                  </a:lnTo>
                  <a:lnTo>
                    <a:pt x="581" y="3"/>
                  </a:lnTo>
                  <a:lnTo>
                    <a:pt x="635" y="1"/>
                  </a:lnTo>
                  <a:lnTo>
                    <a:pt x="691" y="0"/>
                  </a:lnTo>
                  <a:lnTo>
                    <a:pt x="746" y="1"/>
                  </a:lnTo>
                  <a:lnTo>
                    <a:pt x="800" y="3"/>
                  </a:lnTo>
                  <a:lnTo>
                    <a:pt x="854" y="7"/>
                  </a:lnTo>
                  <a:lnTo>
                    <a:pt x="906" y="12"/>
                  </a:lnTo>
                  <a:lnTo>
                    <a:pt x="956" y="18"/>
                  </a:lnTo>
                  <a:lnTo>
                    <a:pt x="1004" y="26"/>
                  </a:lnTo>
                  <a:lnTo>
                    <a:pt x="1051" y="34"/>
                  </a:lnTo>
                  <a:lnTo>
                    <a:pt x="1096" y="44"/>
                  </a:lnTo>
                  <a:lnTo>
                    <a:pt x="1137" y="56"/>
                  </a:lnTo>
                  <a:lnTo>
                    <a:pt x="1177" y="68"/>
                  </a:lnTo>
                  <a:lnTo>
                    <a:pt x="1213" y="81"/>
                  </a:lnTo>
                  <a:lnTo>
                    <a:pt x="1248" y="95"/>
                  </a:lnTo>
                  <a:lnTo>
                    <a:pt x="1278" y="111"/>
                  </a:lnTo>
                  <a:lnTo>
                    <a:pt x="1305" y="126"/>
                  </a:lnTo>
                  <a:lnTo>
                    <a:pt x="1329" y="143"/>
                  </a:lnTo>
                  <a:lnTo>
                    <a:pt x="1349" y="160"/>
                  </a:lnTo>
                  <a:lnTo>
                    <a:pt x="1363" y="177"/>
                  </a:lnTo>
                  <a:lnTo>
                    <a:pt x="1373" y="193"/>
                  </a:lnTo>
                  <a:lnTo>
                    <a:pt x="1378" y="208"/>
                  </a:lnTo>
                  <a:lnTo>
                    <a:pt x="1381" y="225"/>
                  </a:lnTo>
                  <a:lnTo>
                    <a:pt x="1377" y="247"/>
                  </a:lnTo>
                  <a:lnTo>
                    <a:pt x="1367" y="269"/>
                  </a:lnTo>
                  <a:lnTo>
                    <a:pt x="1350" y="293"/>
                  </a:lnTo>
                  <a:lnTo>
                    <a:pt x="1327" y="315"/>
                  </a:lnTo>
                  <a:lnTo>
                    <a:pt x="1298" y="337"/>
                  </a:lnTo>
                  <a:lnTo>
                    <a:pt x="1264" y="359"/>
                  </a:lnTo>
                  <a:lnTo>
                    <a:pt x="1224" y="378"/>
                  </a:lnTo>
                  <a:lnTo>
                    <a:pt x="1180" y="398"/>
                  </a:lnTo>
                  <a:lnTo>
                    <a:pt x="1131" y="416"/>
                  </a:lnTo>
                  <a:lnTo>
                    <a:pt x="1076" y="433"/>
                  </a:lnTo>
                  <a:lnTo>
                    <a:pt x="1020" y="447"/>
                  </a:lnTo>
                  <a:lnTo>
                    <a:pt x="959" y="460"/>
                  </a:lnTo>
                  <a:lnTo>
                    <a:pt x="896" y="469"/>
                  </a:lnTo>
                  <a:lnTo>
                    <a:pt x="830" y="477"/>
                  </a:lnTo>
                  <a:lnTo>
                    <a:pt x="762" y="482"/>
                  </a:lnTo>
                  <a:lnTo>
                    <a:pt x="691" y="484"/>
                  </a:lnTo>
                  <a:lnTo>
                    <a:pt x="631" y="482"/>
                  </a:lnTo>
                  <a:lnTo>
                    <a:pt x="573" y="480"/>
                  </a:lnTo>
                  <a:lnTo>
                    <a:pt x="518" y="475"/>
                  </a:lnTo>
                  <a:lnTo>
                    <a:pt x="465" y="468"/>
                  </a:lnTo>
                  <a:lnTo>
                    <a:pt x="414" y="459"/>
                  </a:lnTo>
                  <a:lnTo>
                    <a:pt x="367" y="449"/>
                  </a:lnTo>
                  <a:lnTo>
                    <a:pt x="320" y="438"/>
                  </a:lnTo>
                  <a:lnTo>
                    <a:pt x="278" y="425"/>
                  </a:lnTo>
                  <a:lnTo>
                    <a:pt x="236" y="412"/>
                  </a:lnTo>
                  <a:lnTo>
                    <a:pt x="199" y="398"/>
                  </a:lnTo>
                  <a:lnTo>
                    <a:pt x="165" y="382"/>
                  </a:lnTo>
                  <a:lnTo>
                    <a:pt x="133" y="367"/>
                  </a:lnTo>
                  <a:lnTo>
                    <a:pt x="105" y="351"/>
                  </a:lnTo>
                  <a:lnTo>
                    <a:pt x="80" y="334"/>
                  </a:lnTo>
                  <a:lnTo>
                    <a:pt x="58" y="319"/>
                  </a:lnTo>
                  <a:lnTo>
                    <a:pt x="40" y="302"/>
                  </a:lnTo>
                  <a:lnTo>
                    <a:pt x="31" y="291"/>
                  </a:lnTo>
                  <a:lnTo>
                    <a:pt x="23" y="282"/>
                  </a:lnTo>
                  <a:lnTo>
                    <a:pt x="16" y="272"/>
                  </a:lnTo>
                  <a:lnTo>
                    <a:pt x="10" y="263"/>
                  </a:lnTo>
                  <a:lnTo>
                    <a:pt x="6" y="252"/>
                  </a:lnTo>
                  <a:lnTo>
                    <a:pt x="3" y="243"/>
                  </a:lnTo>
                  <a:lnTo>
                    <a:pt x="1" y="234"/>
                  </a:lnTo>
                  <a:lnTo>
                    <a:pt x="0" y="225"/>
                  </a:lnTo>
                  <a:lnTo>
                    <a:pt x="3" y="208"/>
                  </a:lnTo>
                  <a:lnTo>
                    <a:pt x="9" y="193"/>
                  </a:lnTo>
                  <a:lnTo>
                    <a:pt x="18" y="177"/>
                  </a:lnTo>
                  <a:lnTo>
                    <a:pt x="32" y="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678" y="1394"/>
              <a:ext cx="341" cy="130"/>
            </a:xfrm>
            <a:custGeom>
              <a:avLst/>
              <a:gdLst/>
              <a:ahLst/>
              <a:cxnLst>
                <a:cxn ang="0">
                  <a:pos x="979" y="83"/>
                </a:cxn>
                <a:cxn ang="0">
                  <a:pos x="937" y="55"/>
                </a:cxn>
                <a:cxn ang="0">
                  <a:pos x="886" y="31"/>
                </a:cxn>
                <a:cxn ang="0">
                  <a:pos x="825" y="9"/>
                </a:cxn>
                <a:cxn ang="0">
                  <a:pos x="813" y="7"/>
                </a:cxn>
                <a:cxn ang="0">
                  <a:pos x="853" y="26"/>
                </a:cxn>
                <a:cxn ang="0">
                  <a:pos x="888" y="45"/>
                </a:cxn>
                <a:cxn ang="0">
                  <a:pos x="918" y="66"/>
                </a:cxn>
                <a:cxn ang="0">
                  <a:pos x="942" y="91"/>
                </a:cxn>
                <a:cxn ang="0">
                  <a:pos x="957" y="120"/>
                </a:cxn>
                <a:cxn ang="0">
                  <a:pos x="955" y="154"/>
                </a:cxn>
                <a:cxn ang="0">
                  <a:pos x="930" y="196"/>
                </a:cxn>
                <a:cxn ang="0">
                  <a:pos x="883" y="236"/>
                </a:cxn>
                <a:cxn ang="0">
                  <a:pos x="817" y="274"/>
                </a:cxn>
                <a:cxn ang="0">
                  <a:pos x="733" y="308"/>
                </a:cxn>
                <a:cxn ang="0">
                  <a:pos x="634" y="336"/>
                </a:cxn>
                <a:cxn ang="0">
                  <a:pos x="523" y="356"/>
                </a:cxn>
                <a:cxn ang="0">
                  <a:pos x="400" y="367"/>
                </a:cxn>
                <a:cxn ang="0">
                  <a:pos x="313" y="369"/>
                </a:cxn>
                <a:cxn ang="0">
                  <a:pos x="266" y="367"/>
                </a:cxn>
                <a:cxn ang="0">
                  <a:pos x="221" y="364"/>
                </a:cxn>
                <a:cxn ang="0">
                  <a:pos x="177" y="360"/>
                </a:cxn>
                <a:cxn ang="0">
                  <a:pos x="135" y="354"/>
                </a:cxn>
                <a:cxn ang="0">
                  <a:pos x="95" y="348"/>
                </a:cxn>
                <a:cxn ang="0">
                  <a:pos x="56" y="339"/>
                </a:cxn>
                <a:cxn ang="0">
                  <a:pos x="18" y="331"/>
                </a:cxn>
                <a:cxn ang="0">
                  <a:pos x="20" y="332"/>
                </a:cxn>
                <a:cxn ang="0">
                  <a:pos x="62" y="345"/>
                </a:cxn>
                <a:cxn ang="0">
                  <a:pos x="107" y="357"/>
                </a:cxn>
                <a:cxn ang="0">
                  <a:pos x="155" y="366"/>
                </a:cxn>
                <a:cxn ang="0">
                  <a:pos x="206" y="375"/>
                </a:cxn>
                <a:cxn ang="0">
                  <a:pos x="258" y="382"/>
                </a:cxn>
                <a:cxn ang="0">
                  <a:pos x="314" y="386"/>
                </a:cxn>
                <a:cxn ang="0">
                  <a:pos x="372" y="388"/>
                </a:cxn>
                <a:cxn ang="0">
                  <a:pos x="465" y="387"/>
                </a:cxn>
                <a:cxn ang="0">
                  <a:pos x="588" y="375"/>
                </a:cxn>
                <a:cxn ang="0">
                  <a:pos x="699" y="356"/>
                </a:cxn>
                <a:cxn ang="0">
                  <a:pos x="798" y="327"/>
                </a:cxn>
                <a:cxn ang="0">
                  <a:pos x="882" y="293"/>
                </a:cxn>
                <a:cxn ang="0">
                  <a:pos x="949" y="256"/>
                </a:cxn>
                <a:cxn ang="0">
                  <a:pos x="995" y="217"/>
                </a:cxn>
                <a:cxn ang="0">
                  <a:pos x="1021" y="175"/>
                </a:cxn>
                <a:cxn ang="0">
                  <a:pos x="1023" y="141"/>
                </a:cxn>
                <a:cxn ang="0">
                  <a:pos x="1008" y="111"/>
                </a:cxn>
              </a:cxnLst>
              <a:rect l="0" t="0" r="r" b="b"/>
              <a:pathLst>
                <a:path w="1024" h="388">
                  <a:moveTo>
                    <a:pt x="995" y="97"/>
                  </a:moveTo>
                  <a:lnTo>
                    <a:pt x="979" y="83"/>
                  </a:lnTo>
                  <a:lnTo>
                    <a:pt x="959" y="68"/>
                  </a:lnTo>
                  <a:lnTo>
                    <a:pt x="937" y="55"/>
                  </a:lnTo>
                  <a:lnTo>
                    <a:pt x="913" y="42"/>
                  </a:lnTo>
                  <a:lnTo>
                    <a:pt x="886" y="31"/>
                  </a:lnTo>
                  <a:lnTo>
                    <a:pt x="857" y="19"/>
                  </a:lnTo>
                  <a:lnTo>
                    <a:pt x="825" y="9"/>
                  </a:lnTo>
                  <a:lnTo>
                    <a:pt x="791" y="0"/>
                  </a:lnTo>
                  <a:lnTo>
                    <a:pt x="813" y="7"/>
                  </a:lnTo>
                  <a:lnTo>
                    <a:pt x="834" y="16"/>
                  </a:lnTo>
                  <a:lnTo>
                    <a:pt x="853" y="26"/>
                  </a:lnTo>
                  <a:lnTo>
                    <a:pt x="873" y="35"/>
                  </a:lnTo>
                  <a:lnTo>
                    <a:pt x="888" y="45"/>
                  </a:lnTo>
                  <a:lnTo>
                    <a:pt x="904" y="55"/>
                  </a:lnTo>
                  <a:lnTo>
                    <a:pt x="918" y="66"/>
                  </a:lnTo>
                  <a:lnTo>
                    <a:pt x="930" y="76"/>
                  </a:lnTo>
                  <a:lnTo>
                    <a:pt x="942" y="91"/>
                  </a:lnTo>
                  <a:lnTo>
                    <a:pt x="952" y="105"/>
                  </a:lnTo>
                  <a:lnTo>
                    <a:pt x="957" y="120"/>
                  </a:lnTo>
                  <a:lnTo>
                    <a:pt x="958" y="135"/>
                  </a:lnTo>
                  <a:lnTo>
                    <a:pt x="955" y="154"/>
                  </a:lnTo>
                  <a:lnTo>
                    <a:pt x="945" y="175"/>
                  </a:lnTo>
                  <a:lnTo>
                    <a:pt x="930" y="196"/>
                  </a:lnTo>
                  <a:lnTo>
                    <a:pt x="909" y="215"/>
                  </a:lnTo>
                  <a:lnTo>
                    <a:pt x="883" y="236"/>
                  </a:lnTo>
                  <a:lnTo>
                    <a:pt x="852" y="256"/>
                  </a:lnTo>
                  <a:lnTo>
                    <a:pt x="817" y="274"/>
                  </a:lnTo>
                  <a:lnTo>
                    <a:pt x="777" y="291"/>
                  </a:lnTo>
                  <a:lnTo>
                    <a:pt x="733" y="308"/>
                  </a:lnTo>
                  <a:lnTo>
                    <a:pt x="686" y="322"/>
                  </a:lnTo>
                  <a:lnTo>
                    <a:pt x="634" y="336"/>
                  </a:lnTo>
                  <a:lnTo>
                    <a:pt x="580" y="347"/>
                  </a:lnTo>
                  <a:lnTo>
                    <a:pt x="523" y="356"/>
                  </a:lnTo>
                  <a:lnTo>
                    <a:pt x="462" y="364"/>
                  </a:lnTo>
                  <a:lnTo>
                    <a:pt x="400" y="367"/>
                  </a:lnTo>
                  <a:lnTo>
                    <a:pt x="337" y="369"/>
                  </a:lnTo>
                  <a:lnTo>
                    <a:pt x="313" y="369"/>
                  </a:lnTo>
                  <a:lnTo>
                    <a:pt x="289" y="367"/>
                  </a:lnTo>
                  <a:lnTo>
                    <a:pt x="266" y="367"/>
                  </a:lnTo>
                  <a:lnTo>
                    <a:pt x="243" y="366"/>
                  </a:lnTo>
                  <a:lnTo>
                    <a:pt x="221" y="364"/>
                  </a:lnTo>
                  <a:lnTo>
                    <a:pt x="199" y="362"/>
                  </a:lnTo>
                  <a:lnTo>
                    <a:pt x="177" y="360"/>
                  </a:lnTo>
                  <a:lnTo>
                    <a:pt x="155" y="357"/>
                  </a:lnTo>
                  <a:lnTo>
                    <a:pt x="135" y="354"/>
                  </a:lnTo>
                  <a:lnTo>
                    <a:pt x="114" y="351"/>
                  </a:lnTo>
                  <a:lnTo>
                    <a:pt x="95" y="348"/>
                  </a:lnTo>
                  <a:lnTo>
                    <a:pt x="75" y="344"/>
                  </a:lnTo>
                  <a:lnTo>
                    <a:pt x="56" y="339"/>
                  </a:lnTo>
                  <a:lnTo>
                    <a:pt x="36" y="335"/>
                  </a:lnTo>
                  <a:lnTo>
                    <a:pt x="18" y="331"/>
                  </a:lnTo>
                  <a:lnTo>
                    <a:pt x="0" y="326"/>
                  </a:lnTo>
                  <a:lnTo>
                    <a:pt x="20" y="332"/>
                  </a:lnTo>
                  <a:lnTo>
                    <a:pt x="42" y="339"/>
                  </a:lnTo>
                  <a:lnTo>
                    <a:pt x="62" y="345"/>
                  </a:lnTo>
                  <a:lnTo>
                    <a:pt x="84" y="351"/>
                  </a:lnTo>
                  <a:lnTo>
                    <a:pt x="107" y="357"/>
                  </a:lnTo>
                  <a:lnTo>
                    <a:pt x="131" y="361"/>
                  </a:lnTo>
                  <a:lnTo>
                    <a:pt x="155" y="366"/>
                  </a:lnTo>
                  <a:lnTo>
                    <a:pt x="180" y="370"/>
                  </a:lnTo>
                  <a:lnTo>
                    <a:pt x="206" y="375"/>
                  </a:lnTo>
                  <a:lnTo>
                    <a:pt x="231" y="378"/>
                  </a:lnTo>
                  <a:lnTo>
                    <a:pt x="258" y="382"/>
                  </a:lnTo>
                  <a:lnTo>
                    <a:pt x="286" y="383"/>
                  </a:lnTo>
                  <a:lnTo>
                    <a:pt x="314" y="386"/>
                  </a:lnTo>
                  <a:lnTo>
                    <a:pt x="342" y="387"/>
                  </a:lnTo>
                  <a:lnTo>
                    <a:pt x="372" y="388"/>
                  </a:lnTo>
                  <a:lnTo>
                    <a:pt x="402" y="388"/>
                  </a:lnTo>
                  <a:lnTo>
                    <a:pt x="465" y="387"/>
                  </a:lnTo>
                  <a:lnTo>
                    <a:pt x="527" y="383"/>
                  </a:lnTo>
                  <a:lnTo>
                    <a:pt x="588" y="375"/>
                  </a:lnTo>
                  <a:lnTo>
                    <a:pt x="644" y="366"/>
                  </a:lnTo>
                  <a:lnTo>
                    <a:pt x="699" y="356"/>
                  </a:lnTo>
                  <a:lnTo>
                    <a:pt x="750" y="343"/>
                  </a:lnTo>
                  <a:lnTo>
                    <a:pt x="798" y="327"/>
                  </a:lnTo>
                  <a:lnTo>
                    <a:pt x="842" y="312"/>
                  </a:lnTo>
                  <a:lnTo>
                    <a:pt x="882" y="293"/>
                  </a:lnTo>
                  <a:lnTo>
                    <a:pt x="918" y="275"/>
                  </a:lnTo>
                  <a:lnTo>
                    <a:pt x="949" y="256"/>
                  </a:lnTo>
                  <a:lnTo>
                    <a:pt x="975" y="236"/>
                  </a:lnTo>
                  <a:lnTo>
                    <a:pt x="995" y="217"/>
                  </a:lnTo>
                  <a:lnTo>
                    <a:pt x="1011" y="196"/>
                  </a:lnTo>
                  <a:lnTo>
                    <a:pt x="1021" y="175"/>
                  </a:lnTo>
                  <a:lnTo>
                    <a:pt x="1024" y="156"/>
                  </a:lnTo>
                  <a:lnTo>
                    <a:pt x="1023" y="141"/>
                  </a:lnTo>
                  <a:lnTo>
                    <a:pt x="1017" y="126"/>
                  </a:lnTo>
                  <a:lnTo>
                    <a:pt x="1008" y="111"/>
                  </a:lnTo>
                  <a:lnTo>
                    <a:pt x="995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73" y="1442"/>
              <a:ext cx="77" cy="26"/>
            </a:xfrm>
            <a:custGeom>
              <a:avLst/>
              <a:gdLst/>
              <a:ahLst/>
              <a:cxnLst>
                <a:cxn ang="0">
                  <a:pos x="117" y="78"/>
                </a:cxn>
                <a:cxn ang="0">
                  <a:pos x="140" y="77"/>
                </a:cxn>
                <a:cxn ang="0">
                  <a:pos x="162" y="75"/>
                </a:cxn>
                <a:cxn ang="0">
                  <a:pos x="182" y="71"/>
                </a:cxn>
                <a:cxn ang="0">
                  <a:pos x="199" y="66"/>
                </a:cxn>
                <a:cxn ang="0">
                  <a:pos x="213" y="61"/>
                </a:cxn>
                <a:cxn ang="0">
                  <a:pos x="223" y="53"/>
                </a:cxn>
                <a:cxn ang="0">
                  <a:pos x="230" y="47"/>
                </a:cxn>
                <a:cxn ang="0">
                  <a:pos x="232" y="39"/>
                </a:cxn>
                <a:cxn ang="0">
                  <a:pos x="230" y="31"/>
                </a:cxn>
                <a:cxn ang="0">
                  <a:pos x="223" y="23"/>
                </a:cxn>
                <a:cxn ang="0">
                  <a:pos x="213" y="17"/>
                </a:cxn>
                <a:cxn ang="0">
                  <a:pos x="199" y="12"/>
                </a:cxn>
                <a:cxn ang="0">
                  <a:pos x="182" y="6"/>
                </a:cxn>
                <a:cxn ang="0">
                  <a:pos x="162" y="2"/>
                </a:cxn>
                <a:cxn ang="0">
                  <a:pos x="140" y="1"/>
                </a:cxn>
                <a:cxn ang="0">
                  <a:pos x="117" y="0"/>
                </a:cxn>
                <a:cxn ang="0">
                  <a:pos x="94" y="1"/>
                </a:cxn>
                <a:cxn ang="0">
                  <a:pos x="72" y="2"/>
                </a:cxn>
                <a:cxn ang="0">
                  <a:pos x="51" y="6"/>
                </a:cxn>
                <a:cxn ang="0">
                  <a:pos x="35" y="12"/>
                </a:cxn>
                <a:cxn ang="0">
                  <a:pos x="20" y="17"/>
                </a:cxn>
                <a:cxn ang="0">
                  <a:pos x="9" y="23"/>
                </a:cxn>
                <a:cxn ang="0">
                  <a:pos x="2" y="31"/>
                </a:cxn>
                <a:cxn ang="0">
                  <a:pos x="0" y="39"/>
                </a:cxn>
                <a:cxn ang="0">
                  <a:pos x="2" y="47"/>
                </a:cxn>
                <a:cxn ang="0">
                  <a:pos x="9" y="53"/>
                </a:cxn>
                <a:cxn ang="0">
                  <a:pos x="20" y="61"/>
                </a:cxn>
                <a:cxn ang="0">
                  <a:pos x="35" y="66"/>
                </a:cxn>
                <a:cxn ang="0">
                  <a:pos x="51" y="71"/>
                </a:cxn>
                <a:cxn ang="0">
                  <a:pos x="72" y="75"/>
                </a:cxn>
                <a:cxn ang="0">
                  <a:pos x="94" y="77"/>
                </a:cxn>
                <a:cxn ang="0">
                  <a:pos x="117" y="78"/>
                </a:cxn>
              </a:cxnLst>
              <a:rect l="0" t="0" r="r" b="b"/>
              <a:pathLst>
                <a:path w="232" h="78">
                  <a:moveTo>
                    <a:pt x="117" y="78"/>
                  </a:moveTo>
                  <a:lnTo>
                    <a:pt x="140" y="77"/>
                  </a:lnTo>
                  <a:lnTo>
                    <a:pt x="162" y="75"/>
                  </a:lnTo>
                  <a:lnTo>
                    <a:pt x="182" y="71"/>
                  </a:lnTo>
                  <a:lnTo>
                    <a:pt x="199" y="66"/>
                  </a:lnTo>
                  <a:lnTo>
                    <a:pt x="213" y="61"/>
                  </a:lnTo>
                  <a:lnTo>
                    <a:pt x="223" y="53"/>
                  </a:lnTo>
                  <a:lnTo>
                    <a:pt x="230" y="47"/>
                  </a:lnTo>
                  <a:lnTo>
                    <a:pt x="232" y="39"/>
                  </a:lnTo>
                  <a:lnTo>
                    <a:pt x="230" y="31"/>
                  </a:lnTo>
                  <a:lnTo>
                    <a:pt x="223" y="23"/>
                  </a:lnTo>
                  <a:lnTo>
                    <a:pt x="213" y="17"/>
                  </a:lnTo>
                  <a:lnTo>
                    <a:pt x="199" y="12"/>
                  </a:lnTo>
                  <a:lnTo>
                    <a:pt x="182" y="6"/>
                  </a:lnTo>
                  <a:lnTo>
                    <a:pt x="162" y="2"/>
                  </a:lnTo>
                  <a:lnTo>
                    <a:pt x="140" y="1"/>
                  </a:lnTo>
                  <a:lnTo>
                    <a:pt x="117" y="0"/>
                  </a:lnTo>
                  <a:lnTo>
                    <a:pt x="94" y="1"/>
                  </a:lnTo>
                  <a:lnTo>
                    <a:pt x="72" y="2"/>
                  </a:lnTo>
                  <a:lnTo>
                    <a:pt x="51" y="6"/>
                  </a:lnTo>
                  <a:lnTo>
                    <a:pt x="35" y="12"/>
                  </a:lnTo>
                  <a:lnTo>
                    <a:pt x="20" y="17"/>
                  </a:lnTo>
                  <a:lnTo>
                    <a:pt x="9" y="23"/>
                  </a:lnTo>
                  <a:lnTo>
                    <a:pt x="2" y="31"/>
                  </a:lnTo>
                  <a:lnTo>
                    <a:pt x="0" y="39"/>
                  </a:lnTo>
                  <a:lnTo>
                    <a:pt x="2" y="47"/>
                  </a:lnTo>
                  <a:lnTo>
                    <a:pt x="9" y="53"/>
                  </a:lnTo>
                  <a:lnTo>
                    <a:pt x="20" y="61"/>
                  </a:lnTo>
                  <a:lnTo>
                    <a:pt x="35" y="66"/>
                  </a:lnTo>
                  <a:lnTo>
                    <a:pt x="51" y="71"/>
                  </a:lnTo>
                  <a:lnTo>
                    <a:pt x="72" y="75"/>
                  </a:lnTo>
                  <a:lnTo>
                    <a:pt x="94" y="77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7CA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569" y="1413"/>
              <a:ext cx="428" cy="126"/>
            </a:xfrm>
            <a:custGeom>
              <a:avLst/>
              <a:gdLst/>
              <a:ahLst/>
              <a:cxnLst>
                <a:cxn ang="0">
                  <a:pos x="670" y="355"/>
                </a:cxn>
                <a:cxn ang="0">
                  <a:pos x="558" y="348"/>
                </a:cxn>
                <a:cxn ang="0">
                  <a:pos x="453" y="332"/>
                </a:cxn>
                <a:cxn ang="0">
                  <a:pos x="360" y="311"/>
                </a:cxn>
                <a:cxn ang="0">
                  <a:pos x="276" y="285"/>
                </a:cxn>
                <a:cxn ang="0">
                  <a:pos x="204" y="255"/>
                </a:cxn>
                <a:cxn ang="0">
                  <a:pos x="143" y="223"/>
                </a:cxn>
                <a:cxn ang="0">
                  <a:pos x="97" y="190"/>
                </a:cxn>
                <a:cxn ang="0">
                  <a:pos x="70" y="164"/>
                </a:cxn>
                <a:cxn ang="0">
                  <a:pos x="56" y="145"/>
                </a:cxn>
                <a:cxn ang="0">
                  <a:pos x="45" y="125"/>
                </a:cxn>
                <a:cxn ang="0">
                  <a:pos x="40" y="107"/>
                </a:cxn>
                <a:cxn ang="0">
                  <a:pos x="43" y="81"/>
                </a:cxn>
                <a:cxn ang="0">
                  <a:pos x="58" y="49"/>
                </a:cxn>
                <a:cxn ang="0">
                  <a:pos x="75" y="29"/>
                </a:cxn>
                <a:cxn ang="0">
                  <a:pos x="85" y="20"/>
                </a:cxn>
                <a:cxn ang="0">
                  <a:pos x="96" y="12"/>
                </a:cxn>
                <a:cxn ang="0">
                  <a:pos x="107" y="4"/>
                </a:cxn>
                <a:cxn ang="0">
                  <a:pos x="99" y="7"/>
                </a:cxn>
                <a:cxn ang="0">
                  <a:pos x="77" y="20"/>
                </a:cxn>
                <a:cxn ang="0">
                  <a:pos x="57" y="34"/>
                </a:cxn>
                <a:cxn ang="0">
                  <a:pos x="40" y="47"/>
                </a:cxn>
                <a:cxn ang="0">
                  <a:pos x="18" y="72"/>
                </a:cxn>
                <a:cxn ang="0">
                  <a:pos x="3" y="103"/>
                </a:cxn>
                <a:cxn ang="0">
                  <a:pos x="1" y="129"/>
                </a:cxn>
                <a:cxn ang="0">
                  <a:pos x="6" y="147"/>
                </a:cxn>
                <a:cxn ang="0">
                  <a:pos x="16" y="167"/>
                </a:cxn>
                <a:cxn ang="0">
                  <a:pos x="31" y="186"/>
                </a:cxn>
                <a:cxn ang="0">
                  <a:pos x="58" y="214"/>
                </a:cxn>
                <a:cxn ang="0">
                  <a:pos x="105" y="246"/>
                </a:cxn>
                <a:cxn ang="0">
                  <a:pos x="165" y="277"/>
                </a:cxn>
                <a:cxn ang="0">
                  <a:pos x="236" y="307"/>
                </a:cxn>
                <a:cxn ang="0">
                  <a:pos x="320" y="333"/>
                </a:cxn>
                <a:cxn ang="0">
                  <a:pos x="414" y="354"/>
                </a:cxn>
                <a:cxn ang="0">
                  <a:pos x="518" y="370"/>
                </a:cxn>
                <a:cxn ang="0">
                  <a:pos x="631" y="377"/>
                </a:cxn>
                <a:cxn ang="0">
                  <a:pos x="737" y="377"/>
                </a:cxn>
                <a:cxn ang="0">
                  <a:pos x="829" y="372"/>
                </a:cxn>
                <a:cxn ang="0">
                  <a:pos x="916" y="362"/>
                </a:cxn>
                <a:cxn ang="0">
                  <a:pos x="998" y="348"/>
                </a:cxn>
                <a:cxn ang="0">
                  <a:pos x="1075" y="328"/>
                </a:cxn>
                <a:cxn ang="0">
                  <a:pos x="1145" y="306"/>
                </a:cxn>
                <a:cxn ang="0">
                  <a:pos x="1207" y="281"/>
                </a:cxn>
                <a:cxn ang="0">
                  <a:pos x="1261" y="255"/>
                </a:cxn>
                <a:cxn ang="0">
                  <a:pos x="1260" y="253"/>
                </a:cxn>
                <a:cxn ang="0">
                  <a:pos x="1206" y="276"/>
                </a:cxn>
                <a:cxn ang="0">
                  <a:pos x="1146" y="297"/>
                </a:cxn>
                <a:cxn ang="0">
                  <a:pos x="1080" y="315"/>
                </a:cxn>
                <a:cxn ang="0">
                  <a:pos x="1009" y="331"/>
                </a:cxn>
                <a:cxn ang="0">
                  <a:pos x="934" y="342"/>
                </a:cxn>
                <a:cxn ang="0">
                  <a:pos x="854" y="351"/>
                </a:cxn>
                <a:cxn ang="0">
                  <a:pos x="772" y="357"/>
                </a:cxn>
              </a:cxnLst>
              <a:rect l="0" t="0" r="r" b="b"/>
              <a:pathLst>
                <a:path w="1284" h="379">
                  <a:moveTo>
                    <a:pt x="729" y="357"/>
                  </a:moveTo>
                  <a:lnTo>
                    <a:pt x="670" y="355"/>
                  </a:lnTo>
                  <a:lnTo>
                    <a:pt x="613" y="353"/>
                  </a:lnTo>
                  <a:lnTo>
                    <a:pt x="558" y="348"/>
                  </a:lnTo>
                  <a:lnTo>
                    <a:pt x="505" y="341"/>
                  </a:lnTo>
                  <a:lnTo>
                    <a:pt x="453" y="332"/>
                  </a:lnTo>
                  <a:lnTo>
                    <a:pt x="405" y="322"/>
                  </a:lnTo>
                  <a:lnTo>
                    <a:pt x="360" y="311"/>
                  </a:lnTo>
                  <a:lnTo>
                    <a:pt x="316" y="298"/>
                  </a:lnTo>
                  <a:lnTo>
                    <a:pt x="276" y="285"/>
                  </a:lnTo>
                  <a:lnTo>
                    <a:pt x="239" y="270"/>
                  </a:lnTo>
                  <a:lnTo>
                    <a:pt x="204" y="255"/>
                  </a:lnTo>
                  <a:lnTo>
                    <a:pt x="172" y="240"/>
                  </a:lnTo>
                  <a:lnTo>
                    <a:pt x="143" y="223"/>
                  </a:lnTo>
                  <a:lnTo>
                    <a:pt x="119" y="207"/>
                  </a:lnTo>
                  <a:lnTo>
                    <a:pt x="97" y="190"/>
                  </a:lnTo>
                  <a:lnTo>
                    <a:pt x="79" y="173"/>
                  </a:lnTo>
                  <a:lnTo>
                    <a:pt x="70" y="164"/>
                  </a:lnTo>
                  <a:lnTo>
                    <a:pt x="62" y="154"/>
                  </a:lnTo>
                  <a:lnTo>
                    <a:pt x="56" y="145"/>
                  </a:lnTo>
                  <a:lnTo>
                    <a:pt x="50" y="134"/>
                  </a:lnTo>
                  <a:lnTo>
                    <a:pt x="45" y="125"/>
                  </a:lnTo>
                  <a:lnTo>
                    <a:pt x="43" y="116"/>
                  </a:lnTo>
                  <a:lnTo>
                    <a:pt x="40" y="107"/>
                  </a:lnTo>
                  <a:lnTo>
                    <a:pt x="40" y="98"/>
                  </a:lnTo>
                  <a:lnTo>
                    <a:pt x="43" y="81"/>
                  </a:lnTo>
                  <a:lnTo>
                    <a:pt x="48" y="65"/>
                  </a:lnTo>
                  <a:lnTo>
                    <a:pt x="58" y="49"/>
                  </a:lnTo>
                  <a:lnTo>
                    <a:pt x="71" y="33"/>
                  </a:lnTo>
                  <a:lnTo>
                    <a:pt x="75" y="29"/>
                  </a:lnTo>
                  <a:lnTo>
                    <a:pt x="80" y="24"/>
                  </a:lnTo>
                  <a:lnTo>
                    <a:pt x="85" y="20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101" y="8"/>
                  </a:lnTo>
                  <a:lnTo>
                    <a:pt x="107" y="4"/>
                  </a:lnTo>
                  <a:lnTo>
                    <a:pt x="112" y="0"/>
                  </a:lnTo>
                  <a:lnTo>
                    <a:pt x="99" y="7"/>
                  </a:lnTo>
                  <a:lnTo>
                    <a:pt x="88" y="13"/>
                  </a:lnTo>
                  <a:lnTo>
                    <a:pt x="77" y="20"/>
                  </a:lnTo>
                  <a:lnTo>
                    <a:pt x="67" y="26"/>
                  </a:lnTo>
                  <a:lnTo>
                    <a:pt x="57" y="34"/>
                  </a:lnTo>
                  <a:lnTo>
                    <a:pt x="48" y="41"/>
                  </a:lnTo>
                  <a:lnTo>
                    <a:pt x="40" y="47"/>
                  </a:lnTo>
                  <a:lnTo>
                    <a:pt x="32" y="55"/>
                  </a:lnTo>
                  <a:lnTo>
                    <a:pt x="18" y="72"/>
                  </a:lnTo>
                  <a:lnTo>
                    <a:pt x="9" y="88"/>
                  </a:lnTo>
                  <a:lnTo>
                    <a:pt x="3" y="103"/>
                  </a:lnTo>
                  <a:lnTo>
                    <a:pt x="0" y="120"/>
                  </a:lnTo>
                  <a:lnTo>
                    <a:pt x="1" y="129"/>
                  </a:lnTo>
                  <a:lnTo>
                    <a:pt x="3" y="138"/>
                  </a:lnTo>
                  <a:lnTo>
                    <a:pt x="6" y="147"/>
                  </a:lnTo>
                  <a:lnTo>
                    <a:pt x="10" y="158"/>
                  </a:lnTo>
                  <a:lnTo>
                    <a:pt x="16" y="167"/>
                  </a:lnTo>
                  <a:lnTo>
                    <a:pt x="23" y="177"/>
                  </a:lnTo>
                  <a:lnTo>
                    <a:pt x="31" y="186"/>
                  </a:lnTo>
                  <a:lnTo>
                    <a:pt x="40" y="197"/>
                  </a:lnTo>
                  <a:lnTo>
                    <a:pt x="58" y="214"/>
                  </a:lnTo>
                  <a:lnTo>
                    <a:pt x="80" y="229"/>
                  </a:lnTo>
                  <a:lnTo>
                    <a:pt x="105" y="246"/>
                  </a:lnTo>
                  <a:lnTo>
                    <a:pt x="133" y="262"/>
                  </a:lnTo>
                  <a:lnTo>
                    <a:pt x="165" y="277"/>
                  </a:lnTo>
                  <a:lnTo>
                    <a:pt x="199" y="293"/>
                  </a:lnTo>
                  <a:lnTo>
                    <a:pt x="236" y="307"/>
                  </a:lnTo>
                  <a:lnTo>
                    <a:pt x="278" y="320"/>
                  </a:lnTo>
                  <a:lnTo>
                    <a:pt x="320" y="333"/>
                  </a:lnTo>
                  <a:lnTo>
                    <a:pt x="367" y="344"/>
                  </a:lnTo>
                  <a:lnTo>
                    <a:pt x="414" y="354"/>
                  </a:lnTo>
                  <a:lnTo>
                    <a:pt x="465" y="363"/>
                  </a:lnTo>
                  <a:lnTo>
                    <a:pt x="518" y="370"/>
                  </a:lnTo>
                  <a:lnTo>
                    <a:pt x="573" y="375"/>
                  </a:lnTo>
                  <a:lnTo>
                    <a:pt x="631" y="377"/>
                  </a:lnTo>
                  <a:lnTo>
                    <a:pt x="691" y="379"/>
                  </a:lnTo>
                  <a:lnTo>
                    <a:pt x="737" y="377"/>
                  </a:lnTo>
                  <a:lnTo>
                    <a:pt x="783" y="376"/>
                  </a:lnTo>
                  <a:lnTo>
                    <a:pt x="829" y="372"/>
                  </a:lnTo>
                  <a:lnTo>
                    <a:pt x="873" y="368"/>
                  </a:lnTo>
                  <a:lnTo>
                    <a:pt x="916" y="362"/>
                  </a:lnTo>
                  <a:lnTo>
                    <a:pt x="958" y="355"/>
                  </a:lnTo>
                  <a:lnTo>
                    <a:pt x="998" y="348"/>
                  </a:lnTo>
                  <a:lnTo>
                    <a:pt x="1038" y="338"/>
                  </a:lnTo>
                  <a:lnTo>
                    <a:pt x="1075" y="328"/>
                  </a:lnTo>
                  <a:lnTo>
                    <a:pt x="1110" y="318"/>
                  </a:lnTo>
                  <a:lnTo>
                    <a:pt x="1145" y="306"/>
                  </a:lnTo>
                  <a:lnTo>
                    <a:pt x="1176" y="294"/>
                  </a:lnTo>
                  <a:lnTo>
                    <a:pt x="1207" y="281"/>
                  </a:lnTo>
                  <a:lnTo>
                    <a:pt x="1235" y="268"/>
                  </a:lnTo>
                  <a:lnTo>
                    <a:pt x="1261" y="255"/>
                  </a:lnTo>
                  <a:lnTo>
                    <a:pt x="1284" y="241"/>
                  </a:lnTo>
                  <a:lnTo>
                    <a:pt x="1260" y="253"/>
                  </a:lnTo>
                  <a:lnTo>
                    <a:pt x="1234" y="264"/>
                  </a:lnTo>
                  <a:lnTo>
                    <a:pt x="1206" y="276"/>
                  </a:lnTo>
                  <a:lnTo>
                    <a:pt x="1177" y="286"/>
                  </a:lnTo>
                  <a:lnTo>
                    <a:pt x="1146" y="297"/>
                  </a:lnTo>
                  <a:lnTo>
                    <a:pt x="1114" y="306"/>
                  </a:lnTo>
                  <a:lnTo>
                    <a:pt x="1080" y="315"/>
                  </a:lnTo>
                  <a:lnTo>
                    <a:pt x="1045" y="323"/>
                  </a:lnTo>
                  <a:lnTo>
                    <a:pt x="1009" y="331"/>
                  </a:lnTo>
                  <a:lnTo>
                    <a:pt x="972" y="337"/>
                  </a:lnTo>
                  <a:lnTo>
                    <a:pt x="934" y="342"/>
                  </a:lnTo>
                  <a:lnTo>
                    <a:pt x="894" y="348"/>
                  </a:lnTo>
                  <a:lnTo>
                    <a:pt x="854" y="351"/>
                  </a:lnTo>
                  <a:lnTo>
                    <a:pt x="813" y="354"/>
                  </a:lnTo>
                  <a:lnTo>
                    <a:pt x="772" y="357"/>
                  </a:lnTo>
                  <a:lnTo>
                    <a:pt x="729" y="357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90" y="1396"/>
              <a:ext cx="235" cy="4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707" y="129"/>
                </a:cxn>
                <a:cxn ang="0">
                  <a:pos x="703" y="122"/>
                </a:cxn>
                <a:cxn ang="0">
                  <a:pos x="698" y="116"/>
                </a:cxn>
                <a:cxn ang="0">
                  <a:pos x="693" y="111"/>
                </a:cxn>
                <a:cxn ang="0">
                  <a:pos x="688" y="104"/>
                </a:cxn>
                <a:cxn ang="0">
                  <a:pos x="680" y="96"/>
                </a:cxn>
                <a:cxn ang="0">
                  <a:pos x="671" y="88"/>
                </a:cxn>
                <a:cxn ang="0">
                  <a:pos x="661" y="82"/>
                </a:cxn>
                <a:cxn ang="0">
                  <a:pos x="650" y="74"/>
                </a:cxn>
                <a:cxn ang="0">
                  <a:pos x="640" y="66"/>
                </a:cxn>
                <a:cxn ang="0">
                  <a:pos x="628" y="60"/>
                </a:cxn>
                <a:cxn ang="0">
                  <a:pos x="616" y="53"/>
                </a:cxn>
                <a:cxn ang="0">
                  <a:pos x="603" y="47"/>
                </a:cxn>
                <a:cxn ang="0">
                  <a:pos x="590" y="40"/>
                </a:cxn>
                <a:cxn ang="0">
                  <a:pos x="576" y="34"/>
                </a:cxn>
                <a:cxn ang="0">
                  <a:pos x="560" y="27"/>
                </a:cxn>
                <a:cxn ang="0">
                  <a:pos x="546" y="22"/>
                </a:cxn>
                <a:cxn ang="0">
                  <a:pos x="529" y="16"/>
                </a:cxn>
                <a:cxn ang="0">
                  <a:pos x="514" y="10"/>
                </a:cxn>
                <a:cxn ang="0">
                  <a:pos x="495" y="5"/>
                </a:cxn>
                <a:cxn ang="0">
                  <a:pos x="479" y="0"/>
                </a:cxn>
                <a:cxn ang="0">
                  <a:pos x="84" y="12"/>
                </a:cxn>
                <a:cxn ang="0">
                  <a:pos x="0" y="92"/>
                </a:cxn>
              </a:cxnLst>
              <a:rect l="0" t="0" r="r" b="b"/>
              <a:pathLst>
                <a:path w="707" h="129">
                  <a:moveTo>
                    <a:pt x="0" y="92"/>
                  </a:moveTo>
                  <a:lnTo>
                    <a:pt x="707" y="129"/>
                  </a:lnTo>
                  <a:lnTo>
                    <a:pt x="703" y="122"/>
                  </a:lnTo>
                  <a:lnTo>
                    <a:pt x="698" y="116"/>
                  </a:lnTo>
                  <a:lnTo>
                    <a:pt x="693" y="111"/>
                  </a:lnTo>
                  <a:lnTo>
                    <a:pt x="688" y="104"/>
                  </a:lnTo>
                  <a:lnTo>
                    <a:pt x="680" y="96"/>
                  </a:lnTo>
                  <a:lnTo>
                    <a:pt x="671" y="88"/>
                  </a:lnTo>
                  <a:lnTo>
                    <a:pt x="661" y="82"/>
                  </a:lnTo>
                  <a:lnTo>
                    <a:pt x="650" y="74"/>
                  </a:lnTo>
                  <a:lnTo>
                    <a:pt x="640" y="66"/>
                  </a:lnTo>
                  <a:lnTo>
                    <a:pt x="628" y="60"/>
                  </a:lnTo>
                  <a:lnTo>
                    <a:pt x="616" y="53"/>
                  </a:lnTo>
                  <a:lnTo>
                    <a:pt x="603" y="47"/>
                  </a:lnTo>
                  <a:lnTo>
                    <a:pt x="590" y="40"/>
                  </a:lnTo>
                  <a:lnTo>
                    <a:pt x="576" y="34"/>
                  </a:lnTo>
                  <a:lnTo>
                    <a:pt x="560" y="27"/>
                  </a:lnTo>
                  <a:lnTo>
                    <a:pt x="546" y="22"/>
                  </a:lnTo>
                  <a:lnTo>
                    <a:pt x="529" y="16"/>
                  </a:lnTo>
                  <a:lnTo>
                    <a:pt x="514" y="10"/>
                  </a:lnTo>
                  <a:lnTo>
                    <a:pt x="495" y="5"/>
                  </a:lnTo>
                  <a:lnTo>
                    <a:pt x="479" y="0"/>
                  </a:lnTo>
                  <a:lnTo>
                    <a:pt x="84" y="1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559" y="1476"/>
              <a:ext cx="481" cy="118"/>
            </a:xfrm>
            <a:custGeom>
              <a:avLst/>
              <a:gdLst/>
              <a:ahLst/>
              <a:cxnLst>
                <a:cxn ang="0">
                  <a:pos x="668" y="354"/>
                </a:cxn>
                <a:cxn ang="0">
                  <a:pos x="564" y="347"/>
                </a:cxn>
                <a:cxn ang="0">
                  <a:pos x="464" y="334"/>
                </a:cxn>
                <a:cxn ang="0">
                  <a:pos x="371" y="316"/>
                </a:cxn>
                <a:cxn ang="0">
                  <a:pos x="285" y="290"/>
                </a:cxn>
                <a:cxn ang="0">
                  <a:pos x="209" y="260"/>
                </a:cxn>
                <a:cxn ang="0">
                  <a:pos x="142" y="225"/>
                </a:cxn>
                <a:cxn ang="0">
                  <a:pos x="85" y="185"/>
                </a:cxn>
                <a:cxn ang="0">
                  <a:pos x="48" y="147"/>
                </a:cxn>
                <a:cxn ang="0">
                  <a:pos x="24" y="117"/>
                </a:cxn>
                <a:cxn ang="0">
                  <a:pos x="9" y="85"/>
                </a:cxn>
                <a:cxn ang="0">
                  <a:pos x="1" y="54"/>
                </a:cxn>
                <a:cxn ang="0">
                  <a:pos x="11" y="0"/>
                </a:cxn>
                <a:cxn ang="0">
                  <a:pos x="24" y="18"/>
                </a:cxn>
                <a:cxn ang="0">
                  <a:pos x="41" y="37"/>
                </a:cxn>
                <a:cxn ang="0">
                  <a:pos x="91" y="78"/>
                </a:cxn>
                <a:cxn ang="0">
                  <a:pos x="156" y="116"/>
                </a:cxn>
                <a:cxn ang="0">
                  <a:pos x="232" y="150"/>
                </a:cxn>
                <a:cxn ang="0">
                  <a:pos x="317" y="178"/>
                </a:cxn>
                <a:cxn ang="0">
                  <a:pos x="411" y="202"/>
                </a:cxn>
                <a:cxn ang="0">
                  <a:pos x="511" y="219"/>
                </a:cxn>
                <a:cxn ang="0">
                  <a:pos x="615" y="229"/>
                </a:cxn>
                <a:cxn ang="0">
                  <a:pos x="723" y="233"/>
                </a:cxn>
                <a:cxn ang="0">
                  <a:pos x="830" y="229"/>
                </a:cxn>
                <a:cxn ang="0">
                  <a:pos x="934" y="219"/>
                </a:cxn>
                <a:cxn ang="0">
                  <a:pos x="1034" y="202"/>
                </a:cxn>
                <a:cxn ang="0">
                  <a:pos x="1128" y="178"/>
                </a:cxn>
                <a:cxn ang="0">
                  <a:pos x="1213" y="150"/>
                </a:cxn>
                <a:cxn ang="0">
                  <a:pos x="1289" y="116"/>
                </a:cxn>
                <a:cxn ang="0">
                  <a:pos x="1354" y="78"/>
                </a:cxn>
                <a:cxn ang="0">
                  <a:pos x="1404" y="37"/>
                </a:cxn>
                <a:cxn ang="0">
                  <a:pos x="1418" y="21"/>
                </a:cxn>
                <a:cxn ang="0">
                  <a:pos x="1430" y="4"/>
                </a:cxn>
                <a:cxn ang="0">
                  <a:pos x="1434" y="89"/>
                </a:cxn>
                <a:cxn ang="0">
                  <a:pos x="1398" y="147"/>
                </a:cxn>
                <a:cxn ang="0">
                  <a:pos x="1339" y="200"/>
                </a:cxn>
                <a:cxn ang="0">
                  <a:pos x="1259" y="249"/>
                </a:cxn>
                <a:cxn ang="0">
                  <a:pos x="1163" y="289"/>
                </a:cxn>
                <a:cxn ang="0">
                  <a:pos x="1050" y="320"/>
                </a:cxn>
                <a:cxn ang="0">
                  <a:pos x="926" y="342"/>
                </a:cxn>
                <a:cxn ang="0">
                  <a:pos x="792" y="354"/>
                </a:cxn>
              </a:cxnLst>
              <a:rect l="0" t="0" r="r" b="b"/>
              <a:pathLst>
                <a:path w="1443" h="355">
                  <a:moveTo>
                    <a:pt x="723" y="355"/>
                  </a:moveTo>
                  <a:lnTo>
                    <a:pt x="668" y="354"/>
                  </a:lnTo>
                  <a:lnTo>
                    <a:pt x="615" y="351"/>
                  </a:lnTo>
                  <a:lnTo>
                    <a:pt x="564" y="347"/>
                  </a:lnTo>
                  <a:lnTo>
                    <a:pt x="513" y="342"/>
                  </a:lnTo>
                  <a:lnTo>
                    <a:pt x="464" y="334"/>
                  </a:lnTo>
                  <a:lnTo>
                    <a:pt x="417" y="325"/>
                  </a:lnTo>
                  <a:lnTo>
                    <a:pt x="371" y="316"/>
                  </a:lnTo>
                  <a:lnTo>
                    <a:pt x="328" y="303"/>
                  </a:lnTo>
                  <a:lnTo>
                    <a:pt x="285" y="290"/>
                  </a:lnTo>
                  <a:lnTo>
                    <a:pt x="246" y="276"/>
                  </a:lnTo>
                  <a:lnTo>
                    <a:pt x="209" y="260"/>
                  </a:lnTo>
                  <a:lnTo>
                    <a:pt x="174" y="243"/>
                  </a:lnTo>
                  <a:lnTo>
                    <a:pt x="142" y="225"/>
                  </a:lnTo>
                  <a:lnTo>
                    <a:pt x="112" y="206"/>
                  </a:lnTo>
                  <a:lnTo>
                    <a:pt x="85" y="185"/>
                  </a:lnTo>
                  <a:lnTo>
                    <a:pt x="62" y="163"/>
                  </a:lnTo>
                  <a:lnTo>
                    <a:pt x="48" y="147"/>
                  </a:lnTo>
                  <a:lnTo>
                    <a:pt x="36" y="133"/>
                  </a:lnTo>
                  <a:lnTo>
                    <a:pt x="24" y="117"/>
                  </a:lnTo>
                  <a:lnTo>
                    <a:pt x="17" y="102"/>
                  </a:lnTo>
                  <a:lnTo>
                    <a:pt x="9" y="85"/>
                  </a:lnTo>
                  <a:lnTo>
                    <a:pt x="5" y="69"/>
                  </a:lnTo>
                  <a:lnTo>
                    <a:pt x="1" y="54"/>
                  </a:lnTo>
                  <a:lnTo>
                    <a:pt x="0" y="37"/>
                  </a:lnTo>
                  <a:lnTo>
                    <a:pt x="11" y="0"/>
                  </a:lnTo>
                  <a:lnTo>
                    <a:pt x="18" y="9"/>
                  </a:lnTo>
                  <a:lnTo>
                    <a:pt x="24" y="18"/>
                  </a:lnTo>
                  <a:lnTo>
                    <a:pt x="32" y="28"/>
                  </a:lnTo>
                  <a:lnTo>
                    <a:pt x="41" y="37"/>
                  </a:lnTo>
                  <a:lnTo>
                    <a:pt x="64" y="57"/>
                  </a:lnTo>
                  <a:lnTo>
                    <a:pt x="91" y="78"/>
                  </a:lnTo>
                  <a:lnTo>
                    <a:pt x="122" y="98"/>
                  </a:lnTo>
                  <a:lnTo>
                    <a:pt x="156" y="116"/>
                  </a:lnTo>
                  <a:lnTo>
                    <a:pt x="192" y="133"/>
                  </a:lnTo>
                  <a:lnTo>
                    <a:pt x="232" y="150"/>
                  </a:lnTo>
                  <a:lnTo>
                    <a:pt x="273" y="164"/>
                  </a:lnTo>
                  <a:lnTo>
                    <a:pt x="317" y="178"/>
                  </a:lnTo>
                  <a:lnTo>
                    <a:pt x="364" y="190"/>
                  </a:lnTo>
                  <a:lnTo>
                    <a:pt x="411" y="202"/>
                  </a:lnTo>
                  <a:lnTo>
                    <a:pt x="461" y="211"/>
                  </a:lnTo>
                  <a:lnTo>
                    <a:pt x="511" y="219"/>
                  </a:lnTo>
                  <a:lnTo>
                    <a:pt x="563" y="225"/>
                  </a:lnTo>
                  <a:lnTo>
                    <a:pt x="615" y="229"/>
                  </a:lnTo>
                  <a:lnTo>
                    <a:pt x="668" y="232"/>
                  </a:lnTo>
                  <a:lnTo>
                    <a:pt x="723" y="233"/>
                  </a:lnTo>
                  <a:lnTo>
                    <a:pt x="777" y="232"/>
                  </a:lnTo>
                  <a:lnTo>
                    <a:pt x="830" y="229"/>
                  </a:lnTo>
                  <a:lnTo>
                    <a:pt x="883" y="225"/>
                  </a:lnTo>
                  <a:lnTo>
                    <a:pt x="934" y="219"/>
                  </a:lnTo>
                  <a:lnTo>
                    <a:pt x="985" y="211"/>
                  </a:lnTo>
                  <a:lnTo>
                    <a:pt x="1034" y="202"/>
                  </a:lnTo>
                  <a:lnTo>
                    <a:pt x="1081" y="190"/>
                  </a:lnTo>
                  <a:lnTo>
                    <a:pt x="1128" y="178"/>
                  </a:lnTo>
                  <a:lnTo>
                    <a:pt x="1172" y="164"/>
                  </a:lnTo>
                  <a:lnTo>
                    <a:pt x="1213" y="150"/>
                  </a:lnTo>
                  <a:lnTo>
                    <a:pt x="1253" y="133"/>
                  </a:lnTo>
                  <a:lnTo>
                    <a:pt x="1289" y="116"/>
                  </a:lnTo>
                  <a:lnTo>
                    <a:pt x="1323" y="98"/>
                  </a:lnTo>
                  <a:lnTo>
                    <a:pt x="1354" y="78"/>
                  </a:lnTo>
                  <a:lnTo>
                    <a:pt x="1381" y="57"/>
                  </a:lnTo>
                  <a:lnTo>
                    <a:pt x="1404" y="37"/>
                  </a:lnTo>
                  <a:lnTo>
                    <a:pt x="1412" y="29"/>
                  </a:lnTo>
                  <a:lnTo>
                    <a:pt x="1418" y="21"/>
                  </a:lnTo>
                  <a:lnTo>
                    <a:pt x="1425" y="13"/>
                  </a:lnTo>
                  <a:lnTo>
                    <a:pt x="1430" y="4"/>
                  </a:lnTo>
                  <a:lnTo>
                    <a:pt x="1443" y="57"/>
                  </a:lnTo>
                  <a:lnTo>
                    <a:pt x="1434" y="89"/>
                  </a:lnTo>
                  <a:lnTo>
                    <a:pt x="1420" y="119"/>
                  </a:lnTo>
                  <a:lnTo>
                    <a:pt x="1398" y="147"/>
                  </a:lnTo>
                  <a:lnTo>
                    <a:pt x="1372" y="174"/>
                  </a:lnTo>
                  <a:lnTo>
                    <a:pt x="1339" y="200"/>
                  </a:lnTo>
                  <a:lnTo>
                    <a:pt x="1302" y="225"/>
                  </a:lnTo>
                  <a:lnTo>
                    <a:pt x="1259" y="249"/>
                  </a:lnTo>
                  <a:lnTo>
                    <a:pt x="1213" y="269"/>
                  </a:lnTo>
                  <a:lnTo>
                    <a:pt x="1163" y="289"/>
                  </a:lnTo>
                  <a:lnTo>
                    <a:pt x="1108" y="306"/>
                  </a:lnTo>
                  <a:lnTo>
                    <a:pt x="1050" y="320"/>
                  </a:lnTo>
                  <a:lnTo>
                    <a:pt x="990" y="332"/>
                  </a:lnTo>
                  <a:lnTo>
                    <a:pt x="926" y="342"/>
                  </a:lnTo>
                  <a:lnTo>
                    <a:pt x="861" y="349"/>
                  </a:lnTo>
                  <a:lnTo>
                    <a:pt x="792" y="354"/>
                  </a:lnTo>
                  <a:lnTo>
                    <a:pt x="723" y="35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345" y="769"/>
              <a:ext cx="458" cy="442"/>
            </a:xfrm>
            <a:custGeom>
              <a:avLst/>
              <a:gdLst/>
              <a:ahLst/>
              <a:cxnLst>
                <a:cxn ang="0">
                  <a:pos x="1321" y="267"/>
                </a:cxn>
                <a:cxn ang="0">
                  <a:pos x="1285" y="213"/>
                </a:cxn>
                <a:cxn ang="0">
                  <a:pos x="1241" y="165"/>
                </a:cxn>
                <a:cxn ang="0">
                  <a:pos x="1188" y="122"/>
                </a:cxn>
                <a:cxn ang="0">
                  <a:pos x="1130" y="85"/>
                </a:cxn>
                <a:cxn ang="0">
                  <a:pos x="1065" y="56"/>
                </a:cxn>
                <a:cxn ang="0">
                  <a:pos x="995" y="32"/>
                </a:cxn>
                <a:cxn ang="0">
                  <a:pos x="919" y="15"/>
                </a:cxn>
                <a:cxn ang="0">
                  <a:pos x="841" y="4"/>
                </a:cxn>
                <a:cxn ang="0">
                  <a:pos x="757" y="0"/>
                </a:cxn>
                <a:cxn ang="0">
                  <a:pos x="670" y="2"/>
                </a:cxn>
                <a:cxn ang="0">
                  <a:pos x="581" y="11"/>
                </a:cxn>
                <a:cxn ang="0">
                  <a:pos x="491" y="27"/>
                </a:cxn>
                <a:cxn ang="0">
                  <a:pos x="398" y="50"/>
                </a:cxn>
                <a:cxn ang="0">
                  <a:pos x="305" y="80"/>
                </a:cxn>
                <a:cxn ang="0">
                  <a:pos x="211" y="117"/>
                </a:cxn>
                <a:cxn ang="0">
                  <a:pos x="131" y="157"/>
                </a:cxn>
                <a:cxn ang="0">
                  <a:pos x="75" y="212"/>
                </a:cxn>
                <a:cxn ang="0">
                  <a:pos x="34" y="284"/>
                </a:cxn>
                <a:cxn ang="0">
                  <a:pos x="9" y="373"/>
                </a:cxn>
                <a:cxn ang="0">
                  <a:pos x="0" y="474"/>
                </a:cxn>
                <a:cxn ang="0">
                  <a:pos x="7" y="585"/>
                </a:cxn>
                <a:cxn ang="0">
                  <a:pos x="29" y="700"/>
                </a:cxn>
                <a:cxn ang="0">
                  <a:pos x="69" y="821"/>
                </a:cxn>
                <a:cxn ang="0">
                  <a:pos x="113" y="920"/>
                </a:cxn>
                <a:cxn ang="0">
                  <a:pos x="154" y="993"/>
                </a:cxn>
                <a:cxn ang="0">
                  <a:pos x="199" y="1060"/>
                </a:cxn>
                <a:cxn ang="0">
                  <a:pos x="248" y="1123"/>
                </a:cxn>
                <a:cxn ang="0">
                  <a:pos x="300" y="1177"/>
                </a:cxn>
                <a:cxn ang="0">
                  <a:pos x="354" y="1226"/>
                </a:cxn>
                <a:cxn ang="0">
                  <a:pos x="409" y="1265"/>
                </a:cxn>
                <a:cxn ang="0">
                  <a:pos x="466" y="1294"/>
                </a:cxn>
                <a:cxn ang="0">
                  <a:pos x="509" y="1311"/>
                </a:cxn>
                <a:cxn ang="0">
                  <a:pos x="537" y="1319"/>
                </a:cxn>
                <a:cxn ang="0">
                  <a:pos x="564" y="1324"/>
                </a:cxn>
                <a:cxn ang="0">
                  <a:pos x="593" y="1327"/>
                </a:cxn>
                <a:cxn ang="0">
                  <a:pos x="619" y="1327"/>
                </a:cxn>
                <a:cxn ang="0">
                  <a:pos x="644" y="1324"/>
                </a:cxn>
                <a:cxn ang="0">
                  <a:pos x="670" y="1319"/>
                </a:cxn>
                <a:cxn ang="0">
                  <a:pos x="693" y="1310"/>
                </a:cxn>
                <a:cxn ang="0">
                  <a:pos x="795" y="1259"/>
                </a:cxn>
                <a:cxn ang="0">
                  <a:pos x="961" y="1153"/>
                </a:cxn>
                <a:cxn ang="0">
                  <a:pos x="1101" y="1033"/>
                </a:cxn>
                <a:cxn ang="0">
                  <a:pos x="1216" y="903"/>
                </a:cxn>
                <a:cxn ang="0">
                  <a:pos x="1301" y="765"/>
                </a:cxn>
                <a:cxn ang="0">
                  <a:pos x="1356" y="628"/>
                </a:cxn>
                <a:cxn ang="0">
                  <a:pos x="1376" y="490"/>
                </a:cxn>
                <a:cxn ang="0">
                  <a:pos x="1359" y="360"/>
                </a:cxn>
              </a:cxnLst>
              <a:rect l="0" t="0" r="r" b="b"/>
              <a:pathLst>
                <a:path w="1376" h="1327">
                  <a:moveTo>
                    <a:pt x="1336" y="297"/>
                  </a:moveTo>
                  <a:lnTo>
                    <a:pt x="1321" y="267"/>
                  </a:lnTo>
                  <a:lnTo>
                    <a:pt x="1304" y="240"/>
                  </a:lnTo>
                  <a:lnTo>
                    <a:pt x="1285" y="213"/>
                  </a:lnTo>
                  <a:lnTo>
                    <a:pt x="1263" y="188"/>
                  </a:lnTo>
                  <a:lnTo>
                    <a:pt x="1241" y="165"/>
                  </a:lnTo>
                  <a:lnTo>
                    <a:pt x="1215" y="143"/>
                  </a:lnTo>
                  <a:lnTo>
                    <a:pt x="1188" y="122"/>
                  </a:lnTo>
                  <a:lnTo>
                    <a:pt x="1159" y="104"/>
                  </a:lnTo>
                  <a:lnTo>
                    <a:pt x="1130" y="85"/>
                  </a:lnTo>
                  <a:lnTo>
                    <a:pt x="1099" y="70"/>
                  </a:lnTo>
                  <a:lnTo>
                    <a:pt x="1065" y="56"/>
                  </a:lnTo>
                  <a:lnTo>
                    <a:pt x="1030" y="44"/>
                  </a:lnTo>
                  <a:lnTo>
                    <a:pt x="995" y="32"/>
                  </a:lnTo>
                  <a:lnTo>
                    <a:pt x="958" y="23"/>
                  </a:lnTo>
                  <a:lnTo>
                    <a:pt x="919" y="15"/>
                  </a:lnTo>
                  <a:lnTo>
                    <a:pt x="881" y="9"/>
                  </a:lnTo>
                  <a:lnTo>
                    <a:pt x="841" y="4"/>
                  </a:lnTo>
                  <a:lnTo>
                    <a:pt x="799" y="1"/>
                  </a:lnTo>
                  <a:lnTo>
                    <a:pt x="757" y="0"/>
                  </a:lnTo>
                  <a:lnTo>
                    <a:pt x="714" y="0"/>
                  </a:lnTo>
                  <a:lnTo>
                    <a:pt x="670" y="2"/>
                  </a:lnTo>
                  <a:lnTo>
                    <a:pt x="626" y="6"/>
                  </a:lnTo>
                  <a:lnTo>
                    <a:pt x="581" y="11"/>
                  </a:lnTo>
                  <a:lnTo>
                    <a:pt x="536" y="18"/>
                  </a:lnTo>
                  <a:lnTo>
                    <a:pt x="491" y="27"/>
                  </a:lnTo>
                  <a:lnTo>
                    <a:pt x="444" y="37"/>
                  </a:lnTo>
                  <a:lnTo>
                    <a:pt x="398" y="50"/>
                  </a:lnTo>
                  <a:lnTo>
                    <a:pt x="351" y="63"/>
                  </a:lnTo>
                  <a:lnTo>
                    <a:pt x="305" y="80"/>
                  </a:lnTo>
                  <a:lnTo>
                    <a:pt x="257" y="97"/>
                  </a:lnTo>
                  <a:lnTo>
                    <a:pt x="211" y="117"/>
                  </a:lnTo>
                  <a:lnTo>
                    <a:pt x="164" y="137"/>
                  </a:lnTo>
                  <a:lnTo>
                    <a:pt x="131" y="157"/>
                  </a:lnTo>
                  <a:lnTo>
                    <a:pt x="101" y="182"/>
                  </a:lnTo>
                  <a:lnTo>
                    <a:pt x="75" y="212"/>
                  </a:lnTo>
                  <a:lnTo>
                    <a:pt x="53" y="245"/>
                  </a:lnTo>
                  <a:lnTo>
                    <a:pt x="34" y="284"/>
                  </a:lnTo>
                  <a:lnTo>
                    <a:pt x="20" y="327"/>
                  </a:lnTo>
                  <a:lnTo>
                    <a:pt x="9" y="373"/>
                  </a:lnTo>
                  <a:lnTo>
                    <a:pt x="3" y="422"/>
                  </a:lnTo>
                  <a:lnTo>
                    <a:pt x="0" y="474"/>
                  </a:lnTo>
                  <a:lnTo>
                    <a:pt x="2" y="527"/>
                  </a:lnTo>
                  <a:lnTo>
                    <a:pt x="7" y="585"/>
                  </a:lnTo>
                  <a:lnTo>
                    <a:pt x="16" y="642"/>
                  </a:lnTo>
                  <a:lnTo>
                    <a:pt x="29" y="700"/>
                  </a:lnTo>
                  <a:lnTo>
                    <a:pt x="47" y="760"/>
                  </a:lnTo>
                  <a:lnTo>
                    <a:pt x="69" y="821"/>
                  </a:lnTo>
                  <a:lnTo>
                    <a:pt x="95" y="881"/>
                  </a:lnTo>
                  <a:lnTo>
                    <a:pt x="113" y="920"/>
                  </a:lnTo>
                  <a:lnTo>
                    <a:pt x="133" y="956"/>
                  </a:lnTo>
                  <a:lnTo>
                    <a:pt x="154" y="993"/>
                  </a:lnTo>
                  <a:lnTo>
                    <a:pt x="176" y="1028"/>
                  </a:lnTo>
                  <a:lnTo>
                    <a:pt x="199" y="1060"/>
                  </a:lnTo>
                  <a:lnTo>
                    <a:pt x="224" y="1093"/>
                  </a:lnTo>
                  <a:lnTo>
                    <a:pt x="248" y="1123"/>
                  </a:lnTo>
                  <a:lnTo>
                    <a:pt x="274" y="1151"/>
                  </a:lnTo>
                  <a:lnTo>
                    <a:pt x="300" y="1177"/>
                  </a:lnTo>
                  <a:lnTo>
                    <a:pt x="327" y="1202"/>
                  </a:lnTo>
                  <a:lnTo>
                    <a:pt x="354" y="1226"/>
                  </a:lnTo>
                  <a:lnTo>
                    <a:pt x="382" y="1246"/>
                  </a:lnTo>
                  <a:lnTo>
                    <a:pt x="409" y="1265"/>
                  </a:lnTo>
                  <a:lnTo>
                    <a:pt x="438" y="1280"/>
                  </a:lnTo>
                  <a:lnTo>
                    <a:pt x="466" y="1294"/>
                  </a:lnTo>
                  <a:lnTo>
                    <a:pt x="495" y="1306"/>
                  </a:lnTo>
                  <a:lnTo>
                    <a:pt x="509" y="1311"/>
                  </a:lnTo>
                  <a:lnTo>
                    <a:pt x="523" y="1315"/>
                  </a:lnTo>
                  <a:lnTo>
                    <a:pt x="537" y="1319"/>
                  </a:lnTo>
                  <a:lnTo>
                    <a:pt x="551" y="1322"/>
                  </a:lnTo>
                  <a:lnTo>
                    <a:pt x="564" y="1324"/>
                  </a:lnTo>
                  <a:lnTo>
                    <a:pt x="579" y="1326"/>
                  </a:lnTo>
                  <a:lnTo>
                    <a:pt x="593" y="1327"/>
                  </a:lnTo>
                  <a:lnTo>
                    <a:pt x="606" y="1327"/>
                  </a:lnTo>
                  <a:lnTo>
                    <a:pt x="619" y="1327"/>
                  </a:lnTo>
                  <a:lnTo>
                    <a:pt x="631" y="1326"/>
                  </a:lnTo>
                  <a:lnTo>
                    <a:pt x="644" y="1324"/>
                  </a:lnTo>
                  <a:lnTo>
                    <a:pt x="657" y="1322"/>
                  </a:lnTo>
                  <a:lnTo>
                    <a:pt x="670" y="1319"/>
                  </a:lnTo>
                  <a:lnTo>
                    <a:pt x="682" y="1315"/>
                  </a:lnTo>
                  <a:lnTo>
                    <a:pt x="693" y="1310"/>
                  </a:lnTo>
                  <a:lnTo>
                    <a:pt x="705" y="1305"/>
                  </a:lnTo>
                  <a:lnTo>
                    <a:pt x="795" y="1259"/>
                  </a:lnTo>
                  <a:lnTo>
                    <a:pt x="881" y="1207"/>
                  </a:lnTo>
                  <a:lnTo>
                    <a:pt x="961" y="1153"/>
                  </a:lnTo>
                  <a:lnTo>
                    <a:pt x="1034" y="1094"/>
                  </a:lnTo>
                  <a:lnTo>
                    <a:pt x="1101" y="1033"/>
                  </a:lnTo>
                  <a:lnTo>
                    <a:pt x="1162" y="969"/>
                  </a:lnTo>
                  <a:lnTo>
                    <a:pt x="1216" y="903"/>
                  </a:lnTo>
                  <a:lnTo>
                    <a:pt x="1263" y="834"/>
                  </a:lnTo>
                  <a:lnTo>
                    <a:pt x="1301" y="765"/>
                  </a:lnTo>
                  <a:lnTo>
                    <a:pt x="1332" y="696"/>
                  </a:lnTo>
                  <a:lnTo>
                    <a:pt x="1356" y="628"/>
                  </a:lnTo>
                  <a:lnTo>
                    <a:pt x="1370" y="559"/>
                  </a:lnTo>
                  <a:lnTo>
                    <a:pt x="1376" y="490"/>
                  </a:lnTo>
                  <a:lnTo>
                    <a:pt x="1372" y="423"/>
                  </a:lnTo>
                  <a:lnTo>
                    <a:pt x="1359" y="360"/>
                  </a:lnTo>
                  <a:lnTo>
                    <a:pt x="1336" y="2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520" y="902"/>
              <a:ext cx="99" cy="165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17" y="21"/>
                </a:cxn>
                <a:cxn ang="0">
                  <a:pos x="132" y="42"/>
                </a:cxn>
                <a:cxn ang="0">
                  <a:pos x="146" y="62"/>
                </a:cxn>
                <a:cxn ang="0">
                  <a:pos x="159" y="85"/>
                </a:cxn>
                <a:cxn ang="0">
                  <a:pos x="172" y="108"/>
                </a:cxn>
                <a:cxn ang="0">
                  <a:pos x="184" y="131"/>
                </a:cxn>
                <a:cxn ang="0">
                  <a:pos x="197" y="155"/>
                </a:cxn>
                <a:cxn ang="0">
                  <a:pos x="209" y="179"/>
                </a:cxn>
                <a:cxn ang="0">
                  <a:pos x="227" y="218"/>
                </a:cxn>
                <a:cxn ang="0">
                  <a:pos x="243" y="259"/>
                </a:cxn>
                <a:cxn ang="0">
                  <a:pos x="255" y="299"/>
                </a:cxn>
                <a:cxn ang="0">
                  <a:pos x="268" y="338"/>
                </a:cxn>
                <a:cxn ang="0">
                  <a:pos x="277" y="377"/>
                </a:cxn>
                <a:cxn ang="0">
                  <a:pos x="286" y="416"/>
                </a:cxn>
                <a:cxn ang="0">
                  <a:pos x="293" y="455"/>
                </a:cxn>
                <a:cxn ang="0">
                  <a:pos x="297" y="493"/>
                </a:cxn>
                <a:cxn ang="0">
                  <a:pos x="275" y="491"/>
                </a:cxn>
                <a:cxn ang="0">
                  <a:pos x="253" y="490"/>
                </a:cxn>
                <a:cxn ang="0">
                  <a:pos x="232" y="486"/>
                </a:cxn>
                <a:cxn ang="0">
                  <a:pos x="212" y="481"/>
                </a:cxn>
                <a:cxn ang="0">
                  <a:pos x="191" y="475"/>
                </a:cxn>
                <a:cxn ang="0">
                  <a:pos x="172" y="467"/>
                </a:cxn>
                <a:cxn ang="0">
                  <a:pos x="153" y="459"/>
                </a:cxn>
                <a:cxn ang="0">
                  <a:pos x="135" y="449"/>
                </a:cxn>
                <a:cxn ang="0">
                  <a:pos x="119" y="437"/>
                </a:cxn>
                <a:cxn ang="0">
                  <a:pos x="102" y="425"/>
                </a:cxn>
                <a:cxn ang="0">
                  <a:pos x="86" y="411"/>
                </a:cxn>
                <a:cxn ang="0">
                  <a:pos x="72" y="397"/>
                </a:cxn>
                <a:cxn ang="0">
                  <a:pos x="59" y="381"/>
                </a:cxn>
                <a:cxn ang="0">
                  <a:pos x="48" y="365"/>
                </a:cxn>
                <a:cxn ang="0">
                  <a:pos x="36" y="347"/>
                </a:cxn>
                <a:cxn ang="0">
                  <a:pos x="27" y="329"/>
                </a:cxn>
                <a:cxn ang="0">
                  <a:pos x="10" y="283"/>
                </a:cxn>
                <a:cxn ang="0">
                  <a:pos x="1" y="239"/>
                </a:cxn>
                <a:cxn ang="0">
                  <a:pos x="0" y="195"/>
                </a:cxn>
                <a:cxn ang="0">
                  <a:pos x="5" y="152"/>
                </a:cxn>
                <a:cxn ang="0">
                  <a:pos x="19" y="111"/>
                </a:cxn>
                <a:cxn ang="0">
                  <a:pos x="40" y="72"/>
                </a:cxn>
                <a:cxn ang="0">
                  <a:pos x="68" y="34"/>
                </a:cxn>
                <a:cxn ang="0">
                  <a:pos x="103" y="0"/>
                </a:cxn>
              </a:cxnLst>
              <a:rect l="0" t="0" r="r" b="b"/>
              <a:pathLst>
                <a:path w="297" h="493">
                  <a:moveTo>
                    <a:pt x="103" y="0"/>
                  </a:moveTo>
                  <a:lnTo>
                    <a:pt x="117" y="21"/>
                  </a:lnTo>
                  <a:lnTo>
                    <a:pt x="132" y="42"/>
                  </a:lnTo>
                  <a:lnTo>
                    <a:pt x="146" y="62"/>
                  </a:lnTo>
                  <a:lnTo>
                    <a:pt x="159" y="85"/>
                  </a:lnTo>
                  <a:lnTo>
                    <a:pt x="172" y="108"/>
                  </a:lnTo>
                  <a:lnTo>
                    <a:pt x="184" y="131"/>
                  </a:lnTo>
                  <a:lnTo>
                    <a:pt x="197" y="155"/>
                  </a:lnTo>
                  <a:lnTo>
                    <a:pt x="209" y="179"/>
                  </a:lnTo>
                  <a:lnTo>
                    <a:pt x="227" y="218"/>
                  </a:lnTo>
                  <a:lnTo>
                    <a:pt x="243" y="259"/>
                  </a:lnTo>
                  <a:lnTo>
                    <a:pt x="255" y="299"/>
                  </a:lnTo>
                  <a:lnTo>
                    <a:pt x="268" y="338"/>
                  </a:lnTo>
                  <a:lnTo>
                    <a:pt x="277" y="377"/>
                  </a:lnTo>
                  <a:lnTo>
                    <a:pt x="286" y="416"/>
                  </a:lnTo>
                  <a:lnTo>
                    <a:pt x="293" y="455"/>
                  </a:lnTo>
                  <a:lnTo>
                    <a:pt x="297" y="493"/>
                  </a:lnTo>
                  <a:lnTo>
                    <a:pt x="275" y="491"/>
                  </a:lnTo>
                  <a:lnTo>
                    <a:pt x="253" y="490"/>
                  </a:lnTo>
                  <a:lnTo>
                    <a:pt x="232" y="486"/>
                  </a:lnTo>
                  <a:lnTo>
                    <a:pt x="212" y="481"/>
                  </a:lnTo>
                  <a:lnTo>
                    <a:pt x="191" y="475"/>
                  </a:lnTo>
                  <a:lnTo>
                    <a:pt x="172" y="467"/>
                  </a:lnTo>
                  <a:lnTo>
                    <a:pt x="153" y="459"/>
                  </a:lnTo>
                  <a:lnTo>
                    <a:pt x="135" y="449"/>
                  </a:lnTo>
                  <a:lnTo>
                    <a:pt x="119" y="437"/>
                  </a:lnTo>
                  <a:lnTo>
                    <a:pt x="102" y="425"/>
                  </a:lnTo>
                  <a:lnTo>
                    <a:pt x="86" y="411"/>
                  </a:lnTo>
                  <a:lnTo>
                    <a:pt x="72" y="397"/>
                  </a:lnTo>
                  <a:lnTo>
                    <a:pt x="59" y="381"/>
                  </a:lnTo>
                  <a:lnTo>
                    <a:pt x="48" y="365"/>
                  </a:lnTo>
                  <a:lnTo>
                    <a:pt x="36" y="347"/>
                  </a:lnTo>
                  <a:lnTo>
                    <a:pt x="27" y="329"/>
                  </a:lnTo>
                  <a:lnTo>
                    <a:pt x="10" y="283"/>
                  </a:lnTo>
                  <a:lnTo>
                    <a:pt x="1" y="239"/>
                  </a:lnTo>
                  <a:lnTo>
                    <a:pt x="0" y="195"/>
                  </a:lnTo>
                  <a:lnTo>
                    <a:pt x="5" y="152"/>
                  </a:lnTo>
                  <a:lnTo>
                    <a:pt x="19" y="111"/>
                  </a:lnTo>
                  <a:lnTo>
                    <a:pt x="40" y="72"/>
                  </a:lnTo>
                  <a:lnTo>
                    <a:pt x="68" y="3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420" y="822"/>
              <a:ext cx="200" cy="354"/>
            </a:xfrm>
            <a:custGeom>
              <a:avLst/>
              <a:gdLst/>
              <a:ahLst/>
              <a:cxnLst>
                <a:cxn ang="0">
                  <a:pos x="301" y="608"/>
                </a:cxn>
                <a:cxn ang="0">
                  <a:pos x="328" y="648"/>
                </a:cxn>
                <a:cxn ang="0">
                  <a:pos x="359" y="682"/>
                </a:cxn>
                <a:cxn ang="0">
                  <a:pos x="396" y="712"/>
                </a:cxn>
                <a:cxn ang="0">
                  <a:pos x="436" y="737"/>
                </a:cxn>
                <a:cxn ang="0">
                  <a:pos x="480" y="756"/>
                </a:cxn>
                <a:cxn ang="0">
                  <a:pos x="526" y="769"/>
                </a:cxn>
                <a:cxn ang="0">
                  <a:pos x="576" y="776"/>
                </a:cxn>
                <a:cxn ang="0">
                  <a:pos x="601" y="828"/>
                </a:cxn>
                <a:cxn ang="0">
                  <a:pos x="588" y="925"/>
                </a:cxn>
                <a:cxn ang="0">
                  <a:pos x="570" y="982"/>
                </a:cxn>
                <a:cxn ang="0">
                  <a:pos x="559" y="1008"/>
                </a:cxn>
                <a:cxn ang="0">
                  <a:pos x="545" y="1032"/>
                </a:cxn>
                <a:cxn ang="0">
                  <a:pos x="529" y="1053"/>
                </a:cxn>
                <a:cxn ang="0">
                  <a:pos x="521" y="1058"/>
                </a:cxn>
                <a:cxn ang="0">
                  <a:pos x="462" y="1040"/>
                </a:cxn>
                <a:cxn ang="0">
                  <a:pos x="403" y="1010"/>
                </a:cxn>
                <a:cxn ang="0">
                  <a:pos x="344" y="969"/>
                </a:cxn>
                <a:cxn ang="0">
                  <a:pos x="288" y="919"/>
                </a:cxn>
                <a:cxn ang="0">
                  <a:pos x="232" y="859"/>
                </a:cxn>
                <a:cxn ang="0">
                  <a:pos x="181" y="791"/>
                </a:cxn>
                <a:cxn ang="0">
                  <a:pos x="134" y="716"/>
                </a:cxn>
                <a:cxn ang="0">
                  <a:pos x="92" y="634"/>
                </a:cxn>
                <a:cxn ang="0">
                  <a:pos x="26" y="452"/>
                </a:cxn>
                <a:cxn ang="0">
                  <a:pos x="0" y="275"/>
                </a:cxn>
                <a:cxn ang="0">
                  <a:pos x="11" y="120"/>
                </a:cxn>
                <a:cxn ang="0">
                  <a:pos x="63" y="0"/>
                </a:cxn>
                <a:cxn ang="0">
                  <a:pos x="102" y="6"/>
                </a:cxn>
                <a:cxn ang="0">
                  <a:pos x="142" y="19"/>
                </a:cxn>
                <a:cxn ang="0">
                  <a:pos x="182" y="37"/>
                </a:cxn>
                <a:cxn ang="0">
                  <a:pos x="222" y="62"/>
                </a:cxn>
                <a:cxn ang="0">
                  <a:pos x="262" y="91"/>
                </a:cxn>
                <a:cxn ang="0">
                  <a:pos x="302" y="124"/>
                </a:cxn>
                <a:cxn ang="0">
                  <a:pos x="341" y="163"/>
                </a:cxn>
                <a:cxn ang="0">
                  <a:pos x="378" y="206"/>
                </a:cxn>
                <a:cxn ang="0">
                  <a:pos x="306" y="288"/>
                </a:cxn>
                <a:cxn ang="0">
                  <a:pos x="266" y="382"/>
                </a:cxn>
                <a:cxn ang="0">
                  <a:pos x="261" y="482"/>
                </a:cxn>
                <a:cxn ang="0">
                  <a:pos x="290" y="587"/>
                </a:cxn>
              </a:cxnLst>
              <a:rect l="0" t="0" r="r" b="b"/>
              <a:pathLst>
                <a:path w="601" h="1062">
                  <a:moveTo>
                    <a:pt x="290" y="587"/>
                  </a:moveTo>
                  <a:lnTo>
                    <a:pt x="301" y="608"/>
                  </a:lnTo>
                  <a:lnTo>
                    <a:pt x="314" y="629"/>
                  </a:lnTo>
                  <a:lnTo>
                    <a:pt x="328" y="648"/>
                  </a:lnTo>
                  <a:lnTo>
                    <a:pt x="343" y="665"/>
                  </a:lnTo>
                  <a:lnTo>
                    <a:pt x="359" y="682"/>
                  </a:lnTo>
                  <a:lnTo>
                    <a:pt x="377" y="698"/>
                  </a:lnTo>
                  <a:lnTo>
                    <a:pt x="396" y="712"/>
                  </a:lnTo>
                  <a:lnTo>
                    <a:pt x="415" y="725"/>
                  </a:lnTo>
                  <a:lnTo>
                    <a:pt x="436" y="737"/>
                  </a:lnTo>
                  <a:lnTo>
                    <a:pt x="458" y="747"/>
                  </a:lnTo>
                  <a:lnTo>
                    <a:pt x="480" y="756"/>
                  </a:lnTo>
                  <a:lnTo>
                    <a:pt x="503" y="763"/>
                  </a:lnTo>
                  <a:lnTo>
                    <a:pt x="526" y="769"/>
                  </a:lnTo>
                  <a:lnTo>
                    <a:pt x="551" y="773"/>
                  </a:lnTo>
                  <a:lnTo>
                    <a:pt x="576" y="776"/>
                  </a:lnTo>
                  <a:lnTo>
                    <a:pt x="601" y="776"/>
                  </a:lnTo>
                  <a:lnTo>
                    <a:pt x="601" y="828"/>
                  </a:lnTo>
                  <a:lnTo>
                    <a:pt x="597" y="878"/>
                  </a:lnTo>
                  <a:lnTo>
                    <a:pt x="588" y="925"/>
                  </a:lnTo>
                  <a:lnTo>
                    <a:pt x="576" y="969"/>
                  </a:lnTo>
                  <a:lnTo>
                    <a:pt x="570" y="982"/>
                  </a:lnTo>
                  <a:lnTo>
                    <a:pt x="565" y="995"/>
                  </a:lnTo>
                  <a:lnTo>
                    <a:pt x="559" y="1008"/>
                  </a:lnTo>
                  <a:lnTo>
                    <a:pt x="552" y="1020"/>
                  </a:lnTo>
                  <a:lnTo>
                    <a:pt x="545" y="1032"/>
                  </a:lnTo>
                  <a:lnTo>
                    <a:pt x="537" y="1042"/>
                  </a:lnTo>
                  <a:lnTo>
                    <a:pt x="529" y="1053"/>
                  </a:lnTo>
                  <a:lnTo>
                    <a:pt x="521" y="1062"/>
                  </a:lnTo>
                  <a:lnTo>
                    <a:pt x="521" y="1058"/>
                  </a:lnTo>
                  <a:lnTo>
                    <a:pt x="492" y="1050"/>
                  </a:lnTo>
                  <a:lnTo>
                    <a:pt x="462" y="1040"/>
                  </a:lnTo>
                  <a:lnTo>
                    <a:pt x="432" y="1027"/>
                  </a:lnTo>
                  <a:lnTo>
                    <a:pt x="403" y="1010"/>
                  </a:lnTo>
                  <a:lnTo>
                    <a:pt x="373" y="991"/>
                  </a:lnTo>
                  <a:lnTo>
                    <a:pt x="344" y="969"/>
                  </a:lnTo>
                  <a:lnTo>
                    <a:pt x="315" y="946"/>
                  </a:lnTo>
                  <a:lnTo>
                    <a:pt x="288" y="919"/>
                  </a:lnTo>
                  <a:lnTo>
                    <a:pt x="259" y="890"/>
                  </a:lnTo>
                  <a:lnTo>
                    <a:pt x="232" y="859"/>
                  </a:lnTo>
                  <a:lnTo>
                    <a:pt x="206" y="826"/>
                  </a:lnTo>
                  <a:lnTo>
                    <a:pt x="181" y="791"/>
                  </a:lnTo>
                  <a:lnTo>
                    <a:pt x="156" y="755"/>
                  </a:lnTo>
                  <a:lnTo>
                    <a:pt x="134" y="716"/>
                  </a:lnTo>
                  <a:lnTo>
                    <a:pt x="112" y="676"/>
                  </a:lnTo>
                  <a:lnTo>
                    <a:pt x="92" y="634"/>
                  </a:lnTo>
                  <a:lnTo>
                    <a:pt x="54" y="543"/>
                  </a:lnTo>
                  <a:lnTo>
                    <a:pt x="26" y="452"/>
                  </a:lnTo>
                  <a:lnTo>
                    <a:pt x="8" y="362"/>
                  </a:lnTo>
                  <a:lnTo>
                    <a:pt x="0" y="275"/>
                  </a:lnTo>
                  <a:lnTo>
                    <a:pt x="1" y="195"/>
                  </a:lnTo>
                  <a:lnTo>
                    <a:pt x="11" y="120"/>
                  </a:lnTo>
                  <a:lnTo>
                    <a:pt x="32" y="55"/>
                  </a:lnTo>
                  <a:lnTo>
                    <a:pt x="63" y="0"/>
                  </a:lnTo>
                  <a:lnTo>
                    <a:pt x="82" y="2"/>
                  </a:lnTo>
                  <a:lnTo>
                    <a:pt x="102" y="6"/>
                  </a:lnTo>
                  <a:lnTo>
                    <a:pt x="121" y="13"/>
                  </a:lnTo>
                  <a:lnTo>
                    <a:pt x="142" y="19"/>
                  </a:lnTo>
                  <a:lnTo>
                    <a:pt x="161" y="28"/>
                  </a:lnTo>
                  <a:lnTo>
                    <a:pt x="182" y="37"/>
                  </a:lnTo>
                  <a:lnTo>
                    <a:pt x="203" y="49"/>
                  </a:lnTo>
                  <a:lnTo>
                    <a:pt x="222" y="62"/>
                  </a:lnTo>
                  <a:lnTo>
                    <a:pt x="243" y="75"/>
                  </a:lnTo>
                  <a:lnTo>
                    <a:pt x="262" y="91"/>
                  </a:lnTo>
                  <a:lnTo>
                    <a:pt x="283" y="107"/>
                  </a:lnTo>
                  <a:lnTo>
                    <a:pt x="302" y="124"/>
                  </a:lnTo>
                  <a:lnTo>
                    <a:pt x="321" y="143"/>
                  </a:lnTo>
                  <a:lnTo>
                    <a:pt x="341" y="163"/>
                  </a:lnTo>
                  <a:lnTo>
                    <a:pt x="360" y="184"/>
                  </a:lnTo>
                  <a:lnTo>
                    <a:pt x="378" y="206"/>
                  </a:lnTo>
                  <a:lnTo>
                    <a:pt x="338" y="245"/>
                  </a:lnTo>
                  <a:lnTo>
                    <a:pt x="306" y="288"/>
                  </a:lnTo>
                  <a:lnTo>
                    <a:pt x="281" y="334"/>
                  </a:lnTo>
                  <a:lnTo>
                    <a:pt x="266" y="382"/>
                  </a:lnTo>
                  <a:lnTo>
                    <a:pt x="258" y="431"/>
                  </a:lnTo>
                  <a:lnTo>
                    <a:pt x="261" y="482"/>
                  </a:lnTo>
                  <a:lnTo>
                    <a:pt x="271" y="535"/>
                  </a:lnTo>
                  <a:lnTo>
                    <a:pt x="290" y="587"/>
                  </a:lnTo>
                  <a:close/>
                </a:path>
              </a:pathLst>
            </a:custGeom>
            <a:solidFill>
              <a:srgbClr val="84A8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359" y="823"/>
              <a:ext cx="222" cy="374"/>
            </a:xfrm>
            <a:custGeom>
              <a:avLst/>
              <a:gdLst/>
              <a:ahLst/>
              <a:cxnLst>
                <a:cxn ang="0">
                  <a:pos x="440" y="1094"/>
                </a:cxn>
                <a:cxn ang="0">
                  <a:pos x="387" y="1066"/>
                </a:cxn>
                <a:cxn ang="0">
                  <a:pos x="334" y="1028"/>
                </a:cxn>
                <a:cxn ang="0">
                  <a:pos x="284" y="983"/>
                </a:cxn>
                <a:cxn ang="0">
                  <a:pos x="235" y="931"/>
                </a:cxn>
                <a:cxn ang="0">
                  <a:pos x="190" y="872"/>
                </a:cxn>
                <a:cxn ang="0">
                  <a:pos x="147" y="808"/>
                </a:cxn>
                <a:cxn ang="0">
                  <a:pos x="108" y="738"/>
                </a:cxn>
                <a:cxn ang="0">
                  <a:pos x="45" y="589"/>
                </a:cxn>
                <a:cxn ang="0">
                  <a:pos x="1" y="374"/>
                </a:cxn>
                <a:cxn ang="0">
                  <a:pos x="14" y="188"/>
                </a:cxn>
                <a:cxn ang="0">
                  <a:pos x="84" y="56"/>
                </a:cxn>
                <a:cxn ang="0">
                  <a:pos x="146" y="13"/>
                </a:cxn>
                <a:cxn ang="0">
                  <a:pos x="159" y="8"/>
                </a:cxn>
                <a:cxn ang="0">
                  <a:pos x="173" y="4"/>
                </a:cxn>
                <a:cxn ang="0">
                  <a:pos x="186" y="1"/>
                </a:cxn>
                <a:cxn ang="0">
                  <a:pos x="165" y="61"/>
                </a:cxn>
                <a:cxn ang="0">
                  <a:pos x="138" y="208"/>
                </a:cxn>
                <a:cxn ang="0">
                  <a:pos x="148" y="378"/>
                </a:cxn>
                <a:cxn ang="0">
                  <a:pos x="197" y="559"/>
                </a:cxn>
                <a:cxn ang="0">
                  <a:pos x="255" y="693"/>
                </a:cxn>
                <a:cxn ang="0">
                  <a:pos x="299" y="771"/>
                </a:cxn>
                <a:cxn ang="0">
                  <a:pos x="348" y="844"/>
                </a:cxn>
                <a:cxn ang="0">
                  <a:pos x="401" y="909"/>
                </a:cxn>
                <a:cxn ang="0">
                  <a:pos x="458" y="966"/>
                </a:cxn>
                <a:cxn ang="0">
                  <a:pos x="516" y="1014"/>
                </a:cxn>
                <a:cxn ang="0">
                  <a:pos x="577" y="1053"/>
                </a:cxn>
                <a:cxn ang="0">
                  <a:pos x="637" y="1081"/>
                </a:cxn>
                <a:cxn ang="0">
                  <a:pos x="662" y="1096"/>
                </a:cxn>
                <a:cxn ang="0">
                  <a:pos x="650" y="1102"/>
                </a:cxn>
                <a:cxn ang="0">
                  <a:pos x="625" y="1113"/>
                </a:cxn>
                <a:cxn ang="0">
                  <a:pos x="583" y="1122"/>
                </a:cxn>
                <a:cxn ang="0">
                  <a:pos x="538" y="1122"/>
                </a:cxn>
                <a:cxn ang="0">
                  <a:pos x="490" y="1113"/>
                </a:cxn>
              </a:cxnLst>
              <a:rect l="0" t="0" r="r" b="b"/>
              <a:pathLst>
                <a:path w="667" h="1123">
                  <a:moveTo>
                    <a:pt x="466" y="1105"/>
                  </a:moveTo>
                  <a:lnTo>
                    <a:pt x="440" y="1094"/>
                  </a:lnTo>
                  <a:lnTo>
                    <a:pt x="413" y="1080"/>
                  </a:lnTo>
                  <a:lnTo>
                    <a:pt x="387" y="1066"/>
                  </a:lnTo>
                  <a:lnTo>
                    <a:pt x="360" y="1048"/>
                  </a:lnTo>
                  <a:lnTo>
                    <a:pt x="334" y="1028"/>
                  </a:lnTo>
                  <a:lnTo>
                    <a:pt x="308" y="1006"/>
                  </a:lnTo>
                  <a:lnTo>
                    <a:pt x="284" y="983"/>
                  </a:lnTo>
                  <a:lnTo>
                    <a:pt x="259" y="958"/>
                  </a:lnTo>
                  <a:lnTo>
                    <a:pt x="235" y="931"/>
                  </a:lnTo>
                  <a:lnTo>
                    <a:pt x="212" y="902"/>
                  </a:lnTo>
                  <a:lnTo>
                    <a:pt x="190" y="872"/>
                  </a:lnTo>
                  <a:lnTo>
                    <a:pt x="168" y="841"/>
                  </a:lnTo>
                  <a:lnTo>
                    <a:pt x="147" y="808"/>
                  </a:lnTo>
                  <a:lnTo>
                    <a:pt x="126" y="773"/>
                  </a:lnTo>
                  <a:lnTo>
                    <a:pt x="108" y="738"/>
                  </a:lnTo>
                  <a:lnTo>
                    <a:pt x="90" y="702"/>
                  </a:lnTo>
                  <a:lnTo>
                    <a:pt x="45" y="589"/>
                  </a:lnTo>
                  <a:lnTo>
                    <a:pt x="15" y="480"/>
                  </a:lnTo>
                  <a:lnTo>
                    <a:pt x="1" y="374"/>
                  </a:lnTo>
                  <a:lnTo>
                    <a:pt x="0" y="275"/>
                  </a:lnTo>
                  <a:lnTo>
                    <a:pt x="14" y="188"/>
                  </a:lnTo>
                  <a:lnTo>
                    <a:pt x="41" y="114"/>
                  </a:lnTo>
                  <a:lnTo>
                    <a:pt x="84" y="56"/>
                  </a:lnTo>
                  <a:lnTo>
                    <a:pt x="139" y="15"/>
                  </a:lnTo>
                  <a:lnTo>
                    <a:pt x="146" y="13"/>
                  </a:lnTo>
                  <a:lnTo>
                    <a:pt x="152" y="10"/>
                  </a:lnTo>
                  <a:lnTo>
                    <a:pt x="159" y="8"/>
                  </a:lnTo>
                  <a:lnTo>
                    <a:pt x="165" y="5"/>
                  </a:lnTo>
                  <a:lnTo>
                    <a:pt x="173" y="4"/>
                  </a:lnTo>
                  <a:lnTo>
                    <a:pt x="179" y="2"/>
                  </a:lnTo>
                  <a:lnTo>
                    <a:pt x="186" y="1"/>
                  </a:lnTo>
                  <a:lnTo>
                    <a:pt x="193" y="0"/>
                  </a:lnTo>
                  <a:lnTo>
                    <a:pt x="165" y="61"/>
                  </a:lnTo>
                  <a:lnTo>
                    <a:pt x="147" y="131"/>
                  </a:lnTo>
                  <a:lnTo>
                    <a:pt x="138" y="208"/>
                  </a:lnTo>
                  <a:lnTo>
                    <a:pt x="139" y="291"/>
                  </a:lnTo>
                  <a:lnTo>
                    <a:pt x="148" y="378"/>
                  </a:lnTo>
                  <a:lnTo>
                    <a:pt x="168" y="468"/>
                  </a:lnTo>
                  <a:lnTo>
                    <a:pt x="197" y="559"/>
                  </a:lnTo>
                  <a:lnTo>
                    <a:pt x="235" y="651"/>
                  </a:lnTo>
                  <a:lnTo>
                    <a:pt x="255" y="693"/>
                  </a:lnTo>
                  <a:lnTo>
                    <a:pt x="276" y="733"/>
                  </a:lnTo>
                  <a:lnTo>
                    <a:pt x="299" y="771"/>
                  </a:lnTo>
                  <a:lnTo>
                    <a:pt x="324" y="808"/>
                  </a:lnTo>
                  <a:lnTo>
                    <a:pt x="348" y="844"/>
                  </a:lnTo>
                  <a:lnTo>
                    <a:pt x="374" y="877"/>
                  </a:lnTo>
                  <a:lnTo>
                    <a:pt x="401" y="909"/>
                  </a:lnTo>
                  <a:lnTo>
                    <a:pt x="430" y="938"/>
                  </a:lnTo>
                  <a:lnTo>
                    <a:pt x="458" y="966"/>
                  </a:lnTo>
                  <a:lnTo>
                    <a:pt x="486" y="992"/>
                  </a:lnTo>
                  <a:lnTo>
                    <a:pt x="516" y="1014"/>
                  </a:lnTo>
                  <a:lnTo>
                    <a:pt x="546" y="1035"/>
                  </a:lnTo>
                  <a:lnTo>
                    <a:pt x="577" y="1053"/>
                  </a:lnTo>
                  <a:lnTo>
                    <a:pt x="607" y="1068"/>
                  </a:lnTo>
                  <a:lnTo>
                    <a:pt x="637" y="1081"/>
                  </a:lnTo>
                  <a:lnTo>
                    <a:pt x="667" y="1092"/>
                  </a:lnTo>
                  <a:lnTo>
                    <a:pt x="662" y="1096"/>
                  </a:lnTo>
                  <a:lnTo>
                    <a:pt x="656" y="1098"/>
                  </a:lnTo>
                  <a:lnTo>
                    <a:pt x="650" y="1102"/>
                  </a:lnTo>
                  <a:lnTo>
                    <a:pt x="644" y="1105"/>
                  </a:lnTo>
                  <a:lnTo>
                    <a:pt x="625" y="1113"/>
                  </a:lnTo>
                  <a:lnTo>
                    <a:pt x="604" y="1119"/>
                  </a:lnTo>
                  <a:lnTo>
                    <a:pt x="583" y="1122"/>
                  </a:lnTo>
                  <a:lnTo>
                    <a:pt x="561" y="1123"/>
                  </a:lnTo>
                  <a:lnTo>
                    <a:pt x="538" y="1122"/>
                  </a:lnTo>
                  <a:lnTo>
                    <a:pt x="515" y="1119"/>
                  </a:lnTo>
                  <a:lnTo>
                    <a:pt x="490" y="1113"/>
                  </a:lnTo>
                  <a:lnTo>
                    <a:pt x="466" y="1105"/>
                  </a:lnTo>
                  <a:close/>
                </a:path>
              </a:pathLst>
            </a:custGeom>
            <a:solidFill>
              <a:srgbClr val="87B2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450" y="783"/>
              <a:ext cx="339" cy="385"/>
            </a:xfrm>
            <a:custGeom>
              <a:avLst/>
              <a:gdLst/>
              <a:ahLst/>
              <a:cxnLst>
                <a:cxn ang="0">
                  <a:pos x="507" y="1142"/>
                </a:cxn>
                <a:cxn ang="0">
                  <a:pos x="518" y="1115"/>
                </a:cxn>
                <a:cxn ang="0">
                  <a:pos x="540" y="1041"/>
                </a:cxn>
                <a:cxn ang="0">
                  <a:pos x="552" y="904"/>
                </a:cxn>
                <a:cxn ang="0">
                  <a:pos x="535" y="754"/>
                </a:cxn>
                <a:cxn ang="0">
                  <a:pos x="490" y="596"/>
                </a:cxn>
                <a:cxn ang="0">
                  <a:pos x="436" y="474"/>
                </a:cxn>
                <a:cxn ang="0">
                  <a:pos x="388" y="391"/>
                </a:cxn>
                <a:cxn ang="0">
                  <a:pos x="335" y="315"/>
                </a:cxn>
                <a:cxn ang="0">
                  <a:pos x="277" y="249"/>
                </a:cxn>
                <a:cxn ang="0">
                  <a:pos x="218" y="192"/>
                </a:cxn>
                <a:cxn ang="0">
                  <a:pos x="156" y="145"/>
                </a:cxn>
                <a:cxn ang="0">
                  <a:pos x="92" y="110"/>
                </a:cxn>
                <a:cxn ang="0">
                  <a:pos x="30" y="87"/>
                </a:cxn>
                <a:cxn ang="0">
                  <a:pos x="40" y="65"/>
                </a:cxn>
                <a:cxn ang="0">
                  <a:pos x="121" y="41"/>
                </a:cxn>
                <a:cxn ang="0">
                  <a:pos x="201" y="23"/>
                </a:cxn>
                <a:cxn ang="0">
                  <a:pos x="278" y="10"/>
                </a:cxn>
                <a:cxn ang="0">
                  <a:pos x="356" y="2"/>
                </a:cxn>
                <a:cxn ang="0">
                  <a:pos x="431" y="0"/>
                </a:cxn>
                <a:cxn ang="0">
                  <a:pos x="502" y="2"/>
                </a:cxn>
                <a:cxn ang="0">
                  <a:pos x="571" y="10"/>
                </a:cxn>
                <a:cxn ang="0">
                  <a:pos x="637" y="23"/>
                </a:cxn>
                <a:cxn ang="0">
                  <a:pos x="699" y="40"/>
                </a:cxn>
                <a:cxn ang="0">
                  <a:pos x="756" y="63"/>
                </a:cxn>
                <a:cxn ang="0">
                  <a:pos x="810" y="91"/>
                </a:cxn>
                <a:cxn ang="0">
                  <a:pos x="858" y="123"/>
                </a:cxn>
                <a:cxn ang="0">
                  <a:pos x="900" y="159"/>
                </a:cxn>
                <a:cxn ang="0">
                  <a:pos x="937" y="201"/>
                </a:cxn>
                <a:cxn ang="0">
                  <a:pos x="966" y="248"/>
                </a:cxn>
                <a:cxn ang="0">
                  <a:pos x="999" y="325"/>
                </a:cxn>
                <a:cxn ang="0">
                  <a:pos x="1015" y="435"/>
                </a:cxn>
                <a:cxn ang="0">
                  <a:pos x="1004" y="551"/>
                </a:cxn>
                <a:cxn ang="0">
                  <a:pos x="964" y="668"/>
                </a:cxn>
                <a:cxn ang="0">
                  <a:pos x="899" y="786"/>
                </a:cxn>
                <a:cxn ang="0">
                  <a:pos x="810" y="900"/>
                </a:cxn>
                <a:cxn ang="0">
                  <a:pos x="702" y="1008"/>
                </a:cxn>
                <a:cxn ang="0">
                  <a:pos x="571" y="1108"/>
                </a:cxn>
              </a:cxnLst>
              <a:rect l="0" t="0" r="r" b="b"/>
              <a:pathLst>
                <a:path w="1015" h="1154">
                  <a:moveTo>
                    <a:pt x="500" y="1154"/>
                  </a:moveTo>
                  <a:lnTo>
                    <a:pt x="507" y="1142"/>
                  </a:lnTo>
                  <a:lnTo>
                    <a:pt x="513" y="1129"/>
                  </a:lnTo>
                  <a:lnTo>
                    <a:pt x="518" y="1115"/>
                  </a:lnTo>
                  <a:lnTo>
                    <a:pt x="524" y="1101"/>
                  </a:lnTo>
                  <a:lnTo>
                    <a:pt x="540" y="1041"/>
                  </a:lnTo>
                  <a:lnTo>
                    <a:pt x="551" y="975"/>
                  </a:lnTo>
                  <a:lnTo>
                    <a:pt x="552" y="904"/>
                  </a:lnTo>
                  <a:lnTo>
                    <a:pt x="547" y="830"/>
                  </a:lnTo>
                  <a:lnTo>
                    <a:pt x="535" y="754"/>
                  </a:lnTo>
                  <a:lnTo>
                    <a:pt x="516" y="676"/>
                  </a:lnTo>
                  <a:lnTo>
                    <a:pt x="490" y="596"/>
                  </a:lnTo>
                  <a:lnTo>
                    <a:pt x="458" y="518"/>
                  </a:lnTo>
                  <a:lnTo>
                    <a:pt x="436" y="474"/>
                  </a:lnTo>
                  <a:lnTo>
                    <a:pt x="413" y="431"/>
                  </a:lnTo>
                  <a:lnTo>
                    <a:pt x="388" y="391"/>
                  </a:lnTo>
                  <a:lnTo>
                    <a:pt x="362" y="352"/>
                  </a:lnTo>
                  <a:lnTo>
                    <a:pt x="335" y="315"/>
                  </a:lnTo>
                  <a:lnTo>
                    <a:pt x="307" y="280"/>
                  </a:lnTo>
                  <a:lnTo>
                    <a:pt x="277" y="249"/>
                  </a:lnTo>
                  <a:lnTo>
                    <a:pt x="249" y="219"/>
                  </a:lnTo>
                  <a:lnTo>
                    <a:pt x="218" y="192"/>
                  </a:lnTo>
                  <a:lnTo>
                    <a:pt x="187" y="167"/>
                  </a:lnTo>
                  <a:lnTo>
                    <a:pt x="156" y="145"/>
                  </a:lnTo>
                  <a:lnTo>
                    <a:pt x="125" y="126"/>
                  </a:lnTo>
                  <a:lnTo>
                    <a:pt x="92" y="110"/>
                  </a:lnTo>
                  <a:lnTo>
                    <a:pt x="61" y="96"/>
                  </a:lnTo>
                  <a:lnTo>
                    <a:pt x="30" y="87"/>
                  </a:lnTo>
                  <a:lnTo>
                    <a:pt x="0" y="79"/>
                  </a:lnTo>
                  <a:lnTo>
                    <a:pt x="40" y="65"/>
                  </a:lnTo>
                  <a:lnTo>
                    <a:pt x="81" y="53"/>
                  </a:lnTo>
                  <a:lnTo>
                    <a:pt x="121" y="41"/>
                  </a:lnTo>
                  <a:lnTo>
                    <a:pt x="161" y="32"/>
                  </a:lnTo>
                  <a:lnTo>
                    <a:pt x="201" y="23"/>
                  </a:lnTo>
                  <a:lnTo>
                    <a:pt x="240" y="16"/>
                  </a:lnTo>
                  <a:lnTo>
                    <a:pt x="278" y="10"/>
                  </a:lnTo>
                  <a:lnTo>
                    <a:pt x="317" y="6"/>
                  </a:lnTo>
                  <a:lnTo>
                    <a:pt x="356" y="2"/>
                  </a:lnTo>
                  <a:lnTo>
                    <a:pt x="393" y="1"/>
                  </a:lnTo>
                  <a:lnTo>
                    <a:pt x="431" y="0"/>
                  </a:lnTo>
                  <a:lnTo>
                    <a:pt x="467" y="1"/>
                  </a:lnTo>
                  <a:lnTo>
                    <a:pt x="502" y="2"/>
                  </a:lnTo>
                  <a:lnTo>
                    <a:pt x="538" y="6"/>
                  </a:lnTo>
                  <a:lnTo>
                    <a:pt x="571" y="10"/>
                  </a:lnTo>
                  <a:lnTo>
                    <a:pt x="605" y="15"/>
                  </a:lnTo>
                  <a:lnTo>
                    <a:pt x="637" y="23"/>
                  </a:lnTo>
                  <a:lnTo>
                    <a:pt x="668" y="31"/>
                  </a:lnTo>
                  <a:lnTo>
                    <a:pt x="699" y="40"/>
                  </a:lnTo>
                  <a:lnTo>
                    <a:pt x="729" y="52"/>
                  </a:lnTo>
                  <a:lnTo>
                    <a:pt x="756" y="63"/>
                  </a:lnTo>
                  <a:lnTo>
                    <a:pt x="783" y="76"/>
                  </a:lnTo>
                  <a:lnTo>
                    <a:pt x="810" y="91"/>
                  </a:lnTo>
                  <a:lnTo>
                    <a:pt x="835" y="106"/>
                  </a:lnTo>
                  <a:lnTo>
                    <a:pt x="858" y="123"/>
                  </a:lnTo>
                  <a:lnTo>
                    <a:pt x="880" y="140"/>
                  </a:lnTo>
                  <a:lnTo>
                    <a:pt x="900" y="159"/>
                  </a:lnTo>
                  <a:lnTo>
                    <a:pt x="918" y="180"/>
                  </a:lnTo>
                  <a:lnTo>
                    <a:pt x="937" y="201"/>
                  </a:lnTo>
                  <a:lnTo>
                    <a:pt x="952" y="224"/>
                  </a:lnTo>
                  <a:lnTo>
                    <a:pt x="966" y="248"/>
                  </a:lnTo>
                  <a:lnTo>
                    <a:pt x="979" y="273"/>
                  </a:lnTo>
                  <a:lnTo>
                    <a:pt x="999" y="325"/>
                  </a:lnTo>
                  <a:lnTo>
                    <a:pt x="1011" y="379"/>
                  </a:lnTo>
                  <a:lnTo>
                    <a:pt x="1015" y="435"/>
                  </a:lnTo>
                  <a:lnTo>
                    <a:pt x="1013" y="492"/>
                  </a:lnTo>
                  <a:lnTo>
                    <a:pt x="1004" y="551"/>
                  </a:lnTo>
                  <a:lnTo>
                    <a:pt x="987" y="609"/>
                  </a:lnTo>
                  <a:lnTo>
                    <a:pt x="964" y="668"/>
                  </a:lnTo>
                  <a:lnTo>
                    <a:pt x="934" y="728"/>
                  </a:lnTo>
                  <a:lnTo>
                    <a:pt x="899" y="786"/>
                  </a:lnTo>
                  <a:lnTo>
                    <a:pt x="858" y="843"/>
                  </a:lnTo>
                  <a:lnTo>
                    <a:pt x="810" y="900"/>
                  </a:lnTo>
                  <a:lnTo>
                    <a:pt x="758" y="956"/>
                  </a:lnTo>
                  <a:lnTo>
                    <a:pt x="702" y="1008"/>
                  </a:lnTo>
                  <a:lnTo>
                    <a:pt x="638" y="1060"/>
                  </a:lnTo>
                  <a:lnTo>
                    <a:pt x="571" y="1108"/>
                  </a:lnTo>
                  <a:lnTo>
                    <a:pt x="500" y="1154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617" y="882"/>
              <a:ext cx="172" cy="286"/>
            </a:xfrm>
            <a:custGeom>
              <a:avLst/>
              <a:gdLst/>
              <a:ahLst/>
              <a:cxnLst>
                <a:cxn ang="0">
                  <a:pos x="265" y="142"/>
                </a:cxn>
                <a:cxn ang="0">
                  <a:pos x="243" y="180"/>
                </a:cxn>
                <a:cxn ang="0">
                  <a:pos x="222" y="220"/>
                </a:cxn>
                <a:cxn ang="0">
                  <a:pos x="202" y="259"/>
                </a:cxn>
                <a:cxn ang="0">
                  <a:pos x="180" y="297"/>
                </a:cxn>
                <a:cxn ang="0">
                  <a:pos x="154" y="329"/>
                </a:cxn>
                <a:cxn ang="0">
                  <a:pos x="123" y="355"/>
                </a:cxn>
                <a:cxn ang="0">
                  <a:pos x="85" y="372"/>
                </a:cxn>
                <a:cxn ang="0">
                  <a:pos x="58" y="379"/>
                </a:cxn>
                <a:cxn ang="0">
                  <a:pos x="47" y="381"/>
                </a:cxn>
                <a:cxn ang="0">
                  <a:pos x="35" y="382"/>
                </a:cxn>
                <a:cxn ang="0">
                  <a:pos x="24" y="384"/>
                </a:cxn>
                <a:cxn ang="0">
                  <a:pos x="33" y="442"/>
                </a:cxn>
                <a:cxn ang="0">
                  <a:pos x="49" y="555"/>
                </a:cxn>
                <a:cxn ang="0">
                  <a:pos x="51" y="662"/>
                </a:cxn>
                <a:cxn ang="0">
                  <a:pos x="36" y="759"/>
                </a:cxn>
                <a:cxn ang="0">
                  <a:pos x="18" y="818"/>
                </a:cxn>
                <a:cxn ang="0">
                  <a:pos x="7" y="845"/>
                </a:cxn>
                <a:cxn ang="0">
                  <a:pos x="70" y="813"/>
                </a:cxn>
                <a:cxn ang="0">
                  <a:pos x="195" y="717"/>
                </a:cxn>
                <a:cxn ang="0">
                  <a:pos x="304" y="611"/>
                </a:cxn>
                <a:cxn ang="0">
                  <a:pos x="391" y="501"/>
                </a:cxn>
                <a:cxn ang="0">
                  <a:pos x="456" y="386"/>
                </a:cxn>
                <a:cxn ang="0">
                  <a:pos x="499" y="272"/>
                </a:cxn>
                <a:cxn ang="0">
                  <a:pos x="515" y="160"/>
                </a:cxn>
                <a:cxn ang="0">
                  <a:pos x="505" y="52"/>
                </a:cxn>
                <a:cxn ang="0">
                  <a:pos x="482" y="0"/>
                </a:cxn>
                <a:cxn ang="0">
                  <a:pos x="466" y="0"/>
                </a:cxn>
                <a:cxn ang="0">
                  <a:pos x="451" y="2"/>
                </a:cxn>
                <a:cxn ang="0">
                  <a:pos x="434" y="4"/>
                </a:cxn>
                <a:cxn ang="0">
                  <a:pos x="404" y="15"/>
                </a:cxn>
                <a:cxn ang="0">
                  <a:pos x="363" y="39"/>
                </a:cxn>
                <a:cxn ang="0">
                  <a:pos x="327" y="70"/>
                </a:cxn>
                <a:cxn ang="0">
                  <a:pos x="293" y="106"/>
                </a:cxn>
              </a:cxnLst>
              <a:rect l="0" t="0" r="r" b="b"/>
              <a:pathLst>
                <a:path w="515" h="857">
                  <a:moveTo>
                    <a:pt x="277" y="124"/>
                  </a:moveTo>
                  <a:lnTo>
                    <a:pt x="265" y="142"/>
                  </a:lnTo>
                  <a:lnTo>
                    <a:pt x="253" y="160"/>
                  </a:lnTo>
                  <a:lnTo>
                    <a:pt x="243" y="180"/>
                  </a:lnTo>
                  <a:lnTo>
                    <a:pt x="233" y="199"/>
                  </a:lnTo>
                  <a:lnTo>
                    <a:pt x="222" y="220"/>
                  </a:lnTo>
                  <a:lnTo>
                    <a:pt x="212" y="239"/>
                  </a:lnTo>
                  <a:lnTo>
                    <a:pt x="202" y="259"/>
                  </a:lnTo>
                  <a:lnTo>
                    <a:pt x="191" y="278"/>
                  </a:lnTo>
                  <a:lnTo>
                    <a:pt x="180" y="297"/>
                  </a:lnTo>
                  <a:lnTo>
                    <a:pt x="168" y="314"/>
                  </a:lnTo>
                  <a:lnTo>
                    <a:pt x="154" y="329"/>
                  </a:lnTo>
                  <a:lnTo>
                    <a:pt x="140" y="343"/>
                  </a:lnTo>
                  <a:lnTo>
                    <a:pt x="123" y="355"/>
                  </a:lnTo>
                  <a:lnTo>
                    <a:pt x="106" y="366"/>
                  </a:lnTo>
                  <a:lnTo>
                    <a:pt x="85" y="372"/>
                  </a:lnTo>
                  <a:lnTo>
                    <a:pt x="64" y="377"/>
                  </a:lnTo>
                  <a:lnTo>
                    <a:pt x="58" y="379"/>
                  </a:lnTo>
                  <a:lnTo>
                    <a:pt x="52" y="380"/>
                  </a:lnTo>
                  <a:lnTo>
                    <a:pt x="47" y="381"/>
                  </a:lnTo>
                  <a:lnTo>
                    <a:pt x="42" y="381"/>
                  </a:lnTo>
                  <a:lnTo>
                    <a:pt x="35" y="382"/>
                  </a:lnTo>
                  <a:lnTo>
                    <a:pt x="30" y="382"/>
                  </a:lnTo>
                  <a:lnTo>
                    <a:pt x="24" y="384"/>
                  </a:lnTo>
                  <a:lnTo>
                    <a:pt x="18" y="384"/>
                  </a:lnTo>
                  <a:lnTo>
                    <a:pt x="33" y="442"/>
                  </a:lnTo>
                  <a:lnTo>
                    <a:pt x="43" y="499"/>
                  </a:lnTo>
                  <a:lnTo>
                    <a:pt x="49" y="555"/>
                  </a:lnTo>
                  <a:lnTo>
                    <a:pt x="52" y="610"/>
                  </a:lnTo>
                  <a:lnTo>
                    <a:pt x="51" y="662"/>
                  </a:lnTo>
                  <a:lnTo>
                    <a:pt x="47" y="713"/>
                  </a:lnTo>
                  <a:lnTo>
                    <a:pt x="36" y="759"/>
                  </a:lnTo>
                  <a:lnTo>
                    <a:pt x="24" y="804"/>
                  </a:lnTo>
                  <a:lnTo>
                    <a:pt x="18" y="818"/>
                  </a:lnTo>
                  <a:lnTo>
                    <a:pt x="13" y="832"/>
                  </a:lnTo>
                  <a:lnTo>
                    <a:pt x="7" y="845"/>
                  </a:lnTo>
                  <a:lnTo>
                    <a:pt x="0" y="857"/>
                  </a:lnTo>
                  <a:lnTo>
                    <a:pt x="70" y="813"/>
                  </a:lnTo>
                  <a:lnTo>
                    <a:pt x="135" y="766"/>
                  </a:lnTo>
                  <a:lnTo>
                    <a:pt x="195" y="717"/>
                  </a:lnTo>
                  <a:lnTo>
                    <a:pt x="252" y="665"/>
                  </a:lnTo>
                  <a:lnTo>
                    <a:pt x="304" y="611"/>
                  </a:lnTo>
                  <a:lnTo>
                    <a:pt x="350" y="557"/>
                  </a:lnTo>
                  <a:lnTo>
                    <a:pt x="391" y="501"/>
                  </a:lnTo>
                  <a:lnTo>
                    <a:pt x="426" y="444"/>
                  </a:lnTo>
                  <a:lnTo>
                    <a:pt x="456" y="386"/>
                  </a:lnTo>
                  <a:lnTo>
                    <a:pt x="480" y="329"/>
                  </a:lnTo>
                  <a:lnTo>
                    <a:pt x="499" y="272"/>
                  </a:lnTo>
                  <a:lnTo>
                    <a:pt x="510" y="216"/>
                  </a:lnTo>
                  <a:lnTo>
                    <a:pt x="515" y="160"/>
                  </a:lnTo>
                  <a:lnTo>
                    <a:pt x="514" y="106"/>
                  </a:lnTo>
                  <a:lnTo>
                    <a:pt x="505" y="52"/>
                  </a:lnTo>
                  <a:lnTo>
                    <a:pt x="489" y="0"/>
                  </a:lnTo>
                  <a:lnTo>
                    <a:pt x="482" y="0"/>
                  </a:lnTo>
                  <a:lnTo>
                    <a:pt x="474" y="0"/>
                  </a:lnTo>
                  <a:lnTo>
                    <a:pt x="466" y="0"/>
                  </a:lnTo>
                  <a:lnTo>
                    <a:pt x="458" y="2"/>
                  </a:lnTo>
                  <a:lnTo>
                    <a:pt x="451" y="2"/>
                  </a:lnTo>
                  <a:lnTo>
                    <a:pt x="443" y="3"/>
                  </a:lnTo>
                  <a:lnTo>
                    <a:pt x="434" y="4"/>
                  </a:lnTo>
                  <a:lnTo>
                    <a:pt x="426" y="5"/>
                  </a:lnTo>
                  <a:lnTo>
                    <a:pt x="404" y="15"/>
                  </a:lnTo>
                  <a:lnTo>
                    <a:pt x="384" y="26"/>
                  </a:lnTo>
                  <a:lnTo>
                    <a:pt x="363" y="39"/>
                  </a:lnTo>
                  <a:lnTo>
                    <a:pt x="345" y="55"/>
                  </a:lnTo>
                  <a:lnTo>
                    <a:pt x="327" y="70"/>
                  </a:lnTo>
                  <a:lnTo>
                    <a:pt x="310" y="87"/>
                  </a:lnTo>
                  <a:lnTo>
                    <a:pt x="293" y="106"/>
                  </a:lnTo>
                  <a:lnTo>
                    <a:pt x="277" y="12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450" y="802"/>
              <a:ext cx="179" cy="231"/>
            </a:xfrm>
            <a:custGeom>
              <a:avLst/>
              <a:gdLst/>
              <a:ahLst/>
              <a:cxnLst>
                <a:cxn ang="0">
                  <a:pos x="450" y="416"/>
                </a:cxn>
                <a:cxn ang="0">
                  <a:pos x="432" y="379"/>
                </a:cxn>
                <a:cxn ang="0">
                  <a:pos x="413" y="342"/>
                </a:cxn>
                <a:cxn ang="0">
                  <a:pos x="392" y="307"/>
                </a:cxn>
                <a:cxn ang="0">
                  <a:pos x="370" y="273"/>
                </a:cxn>
                <a:cxn ang="0">
                  <a:pos x="348" y="242"/>
                </a:cxn>
                <a:cxn ang="0">
                  <a:pos x="325" y="211"/>
                </a:cxn>
                <a:cxn ang="0">
                  <a:pos x="300" y="182"/>
                </a:cxn>
                <a:cxn ang="0">
                  <a:pos x="277" y="155"/>
                </a:cxn>
                <a:cxn ang="0">
                  <a:pos x="251" y="129"/>
                </a:cxn>
                <a:cxn ang="0">
                  <a:pos x="225" y="106"/>
                </a:cxn>
                <a:cxn ang="0">
                  <a:pos x="200" y="82"/>
                </a:cxn>
                <a:cxn ang="0">
                  <a:pos x="174" y="63"/>
                </a:cxn>
                <a:cxn ang="0">
                  <a:pos x="148" y="45"/>
                </a:cxn>
                <a:cxn ang="0">
                  <a:pos x="121" y="28"/>
                </a:cxn>
                <a:cxn ang="0">
                  <a:pos x="95" y="13"/>
                </a:cxn>
                <a:cxn ang="0">
                  <a:pos x="68" y="0"/>
                </a:cxn>
                <a:cxn ang="0">
                  <a:pos x="60" y="3"/>
                </a:cxn>
                <a:cxn ang="0">
                  <a:pos x="51" y="6"/>
                </a:cxn>
                <a:cxn ang="0">
                  <a:pos x="43" y="8"/>
                </a:cxn>
                <a:cxn ang="0">
                  <a:pos x="34" y="12"/>
                </a:cxn>
                <a:cxn ang="0">
                  <a:pos x="25" y="15"/>
                </a:cxn>
                <a:cxn ang="0">
                  <a:pos x="16" y="17"/>
                </a:cxn>
                <a:cxn ang="0">
                  <a:pos x="9" y="20"/>
                </a:cxn>
                <a:cxn ang="0">
                  <a:pos x="0" y="24"/>
                </a:cxn>
                <a:cxn ang="0">
                  <a:pos x="30" y="32"/>
                </a:cxn>
                <a:cxn ang="0">
                  <a:pos x="61" y="41"/>
                </a:cxn>
                <a:cxn ang="0">
                  <a:pos x="92" y="55"/>
                </a:cxn>
                <a:cxn ang="0">
                  <a:pos x="125" y="71"/>
                </a:cxn>
                <a:cxn ang="0">
                  <a:pos x="156" y="90"/>
                </a:cxn>
                <a:cxn ang="0">
                  <a:pos x="187" y="112"/>
                </a:cxn>
                <a:cxn ang="0">
                  <a:pos x="218" y="137"/>
                </a:cxn>
                <a:cxn ang="0">
                  <a:pos x="249" y="164"/>
                </a:cxn>
                <a:cxn ang="0">
                  <a:pos x="277" y="194"/>
                </a:cxn>
                <a:cxn ang="0">
                  <a:pos x="307" y="225"/>
                </a:cxn>
                <a:cxn ang="0">
                  <a:pos x="335" y="260"/>
                </a:cxn>
                <a:cxn ang="0">
                  <a:pos x="362" y="297"/>
                </a:cxn>
                <a:cxn ang="0">
                  <a:pos x="388" y="336"/>
                </a:cxn>
                <a:cxn ang="0">
                  <a:pos x="413" y="376"/>
                </a:cxn>
                <a:cxn ang="0">
                  <a:pos x="436" y="419"/>
                </a:cxn>
                <a:cxn ang="0">
                  <a:pos x="458" y="463"/>
                </a:cxn>
                <a:cxn ang="0">
                  <a:pos x="471" y="492"/>
                </a:cxn>
                <a:cxn ang="0">
                  <a:pos x="482" y="520"/>
                </a:cxn>
                <a:cxn ang="0">
                  <a:pos x="494" y="550"/>
                </a:cxn>
                <a:cxn ang="0">
                  <a:pos x="504" y="579"/>
                </a:cxn>
                <a:cxn ang="0">
                  <a:pos x="513" y="608"/>
                </a:cxn>
                <a:cxn ang="0">
                  <a:pos x="521" y="636"/>
                </a:cxn>
                <a:cxn ang="0">
                  <a:pos x="529" y="665"/>
                </a:cxn>
                <a:cxn ang="0">
                  <a:pos x="535" y="693"/>
                </a:cxn>
                <a:cxn ang="0">
                  <a:pos x="529" y="660"/>
                </a:cxn>
                <a:cxn ang="0">
                  <a:pos x="522" y="626"/>
                </a:cxn>
                <a:cxn ang="0">
                  <a:pos x="513" y="591"/>
                </a:cxn>
                <a:cxn ang="0">
                  <a:pos x="503" y="556"/>
                </a:cxn>
                <a:cxn ang="0">
                  <a:pos x="491" y="520"/>
                </a:cxn>
                <a:cxn ang="0">
                  <a:pos x="480" y="487"/>
                </a:cxn>
                <a:cxn ang="0">
                  <a:pos x="465" y="452"/>
                </a:cxn>
                <a:cxn ang="0">
                  <a:pos x="450" y="416"/>
                </a:cxn>
              </a:cxnLst>
              <a:rect l="0" t="0" r="r" b="b"/>
              <a:pathLst>
                <a:path w="535" h="693">
                  <a:moveTo>
                    <a:pt x="450" y="416"/>
                  </a:moveTo>
                  <a:lnTo>
                    <a:pt x="432" y="379"/>
                  </a:lnTo>
                  <a:lnTo>
                    <a:pt x="413" y="342"/>
                  </a:lnTo>
                  <a:lnTo>
                    <a:pt x="392" y="307"/>
                  </a:lnTo>
                  <a:lnTo>
                    <a:pt x="370" y="273"/>
                  </a:lnTo>
                  <a:lnTo>
                    <a:pt x="348" y="242"/>
                  </a:lnTo>
                  <a:lnTo>
                    <a:pt x="325" y="211"/>
                  </a:lnTo>
                  <a:lnTo>
                    <a:pt x="300" y="182"/>
                  </a:lnTo>
                  <a:lnTo>
                    <a:pt x="277" y="155"/>
                  </a:lnTo>
                  <a:lnTo>
                    <a:pt x="251" y="129"/>
                  </a:lnTo>
                  <a:lnTo>
                    <a:pt x="225" y="106"/>
                  </a:lnTo>
                  <a:lnTo>
                    <a:pt x="200" y="82"/>
                  </a:lnTo>
                  <a:lnTo>
                    <a:pt x="174" y="63"/>
                  </a:lnTo>
                  <a:lnTo>
                    <a:pt x="148" y="45"/>
                  </a:lnTo>
                  <a:lnTo>
                    <a:pt x="121" y="28"/>
                  </a:lnTo>
                  <a:lnTo>
                    <a:pt x="95" y="1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1" y="6"/>
                  </a:lnTo>
                  <a:lnTo>
                    <a:pt x="43" y="8"/>
                  </a:lnTo>
                  <a:lnTo>
                    <a:pt x="34" y="12"/>
                  </a:lnTo>
                  <a:lnTo>
                    <a:pt x="25" y="15"/>
                  </a:lnTo>
                  <a:lnTo>
                    <a:pt x="16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30" y="32"/>
                  </a:lnTo>
                  <a:lnTo>
                    <a:pt x="61" y="41"/>
                  </a:lnTo>
                  <a:lnTo>
                    <a:pt x="92" y="55"/>
                  </a:lnTo>
                  <a:lnTo>
                    <a:pt x="125" y="71"/>
                  </a:lnTo>
                  <a:lnTo>
                    <a:pt x="156" y="90"/>
                  </a:lnTo>
                  <a:lnTo>
                    <a:pt x="187" y="112"/>
                  </a:lnTo>
                  <a:lnTo>
                    <a:pt x="218" y="137"/>
                  </a:lnTo>
                  <a:lnTo>
                    <a:pt x="249" y="164"/>
                  </a:lnTo>
                  <a:lnTo>
                    <a:pt x="277" y="194"/>
                  </a:lnTo>
                  <a:lnTo>
                    <a:pt x="307" y="225"/>
                  </a:lnTo>
                  <a:lnTo>
                    <a:pt x="335" y="260"/>
                  </a:lnTo>
                  <a:lnTo>
                    <a:pt x="362" y="297"/>
                  </a:lnTo>
                  <a:lnTo>
                    <a:pt x="388" y="336"/>
                  </a:lnTo>
                  <a:lnTo>
                    <a:pt x="413" y="376"/>
                  </a:lnTo>
                  <a:lnTo>
                    <a:pt x="436" y="419"/>
                  </a:lnTo>
                  <a:lnTo>
                    <a:pt x="458" y="463"/>
                  </a:lnTo>
                  <a:lnTo>
                    <a:pt x="471" y="492"/>
                  </a:lnTo>
                  <a:lnTo>
                    <a:pt x="482" y="520"/>
                  </a:lnTo>
                  <a:lnTo>
                    <a:pt x="494" y="550"/>
                  </a:lnTo>
                  <a:lnTo>
                    <a:pt x="504" y="579"/>
                  </a:lnTo>
                  <a:lnTo>
                    <a:pt x="513" y="608"/>
                  </a:lnTo>
                  <a:lnTo>
                    <a:pt x="521" y="636"/>
                  </a:lnTo>
                  <a:lnTo>
                    <a:pt x="529" y="665"/>
                  </a:lnTo>
                  <a:lnTo>
                    <a:pt x="535" y="693"/>
                  </a:lnTo>
                  <a:lnTo>
                    <a:pt x="529" y="660"/>
                  </a:lnTo>
                  <a:lnTo>
                    <a:pt x="522" y="626"/>
                  </a:lnTo>
                  <a:lnTo>
                    <a:pt x="513" y="591"/>
                  </a:lnTo>
                  <a:lnTo>
                    <a:pt x="503" y="556"/>
                  </a:lnTo>
                  <a:lnTo>
                    <a:pt x="491" y="520"/>
                  </a:lnTo>
                  <a:lnTo>
                    <a:pt x="480" y="487"/>
                  </a:lnTo>
                  <a:lnTo>
                    <a:pt x="465" y="452"/>
                  </a:lnTo>
                  <a:lnTo>
                    <a:pt x="450" y="41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17" y="898"/>
              <a:ext cx="172" cy="270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6" y="47"/>
                </a:cxn>
                <a:cxn ang="0">
                  <a:pos x="505" y="94"/>
                </a:cxn>
                <a:cxn ang="0">
                  <a:pos x="499" y="142"/>
                </a:cxn>
                <a:cxn ang="0">
                  <a:pos x="487" y="190"/>
                </a:cxn>
                <a:cxn ang="0">
                  <a:pos x="470" y="239"/>
                </a:cxn>
                <a:cxn ang="0">
                  <a:pos x="449" y="289"/>
                </a:cxn>
                <a:cxn ang="0">
                  <a:pos x="425" y="338"/>
                </a:cxn>
                <a:cxn ang="0">
                  <a:pos x="397" y="386"/>
                </a:cxn>
                <a:cxn ang="0">
                  <a:pos x="363" y="434"/>
                </a:cxn>
                <a:cxn ang="0">
                  <a:pos x="326" y="482"/>
                </a:cxn>
                <a:cxn ang="0">
                  <a:pos x="286" y="529"/>
                </a:cxn>
                <a:cxn ang="0">
                  <a:pos x="240" y="575"/>
                </a:cxn>
                <a:cxn ang="0">
                  <a:pos x="193" y="619"/>
                </a:cxn>
                <a:cxn ang="0">
                  <a:pos x="141" y="660"/>
                </a:cxn>
                <a:cxn ang="0">
                  <a:pos x="87" y="702"/>
                </a:cxn>
                <a:cxn ang="0">
                  <a:pos x="29" y="741"/>
                </a:cxn>
                <a:cxn ang="0">
                  <a:pos x="27" y="745"/>
                </a:cxn>
                <a:cxn ang="0">
                  <a:pos x="26" y="749"/>
                </a:cxn>
                <a:cxn ang="0">
                  <a:pos x="25" y="753"/>
                </a:cxn>
                <a:cxn ang="0">
                  <a:pos x="24" y="757"/>
                </a:cxn>
                <a:cxn ang="0">
                  <a:pos x="18" y="771"/>
                </a:cxn>
                <a:cxn ang="0">
                  <a:pos x="13" y="785"/>
                </a:cxn>
                <a:cxn ang="0">
                  <a:pos x="7" y="798"/>
                </a:cxn>
                <a:cxn ang="0">
                  <a:pos x="0" y="810"/>
                </a:cxn>
                <a:cxn ang="0">
                  <a:pos x="66" y="768"/>
                </a:cxn>
                <a:cxn ang="0">
                  <a:pos x="128" y="724"/>
                </a:cxn>
                <a:cxn ang="0">
                  <a:pos x="186" y="679"/>
                </a:cxn>
                <a:cxn ang="0">
                  <a:pos x="239" y="629"/>
                </a:cxn>
                <a:cxn ang="0">
                  <a:pos x="289" y="580"/>
                </a:cxn>
                <a:cxn ang="0">
                  <a:pos x="335" y="529"/>
                </a:cxn>
                <a:cxn ang="0">
                  <a:pos x="375" y="476"/>
                </a:cxn>
                <a:cxn ang="0">
                  <a:pos x="411" y="423"/>
                </a:cxn>
                <a:cxn ang="0">
                  <a:pos x="442" y="369"/>
                </a:cxn>
                <a:cxn ang="0">
                  <a:pos x="468" y="315"/>
                </a:cxn>
                <a:cxn ang="0">
                  <a:pos x="488" y="261"/>
                </a:cxn>
                <a:cxn ang="0">
                  <a:pos x="502" y="207"/>
                </a:cxn>
                <a:cxn ang="0">
                  <a:pos x="511" y="153"/>
                </a:cxn>
                <a:cxn ang="0">
                  <a:pos x="515" y="101"/>
                </a:cxn>
                <a:cxn ang="0">
                  <a:pos x="513" y="49"/>
                </a:cxn>
                <a:cxn ang="0">
                  <a:pos x="504" y="0"/>
                </a:cxn>
              </a:cxnLst>
              <a:rect l="0" t="0" r="r" b="b"/>
              <a:pathLst>
                <a:path w="515" h="810">
                  <a:moveTo>
                    <a:pt x="504" y="0"/>
                  </a:moveTo>
                  <a:lnTo>
                    <a:pt x="506" y="47"/>
                  </a:lnTo>
                  <a:lnTo>
                    <a:pt x="505" y="94"/>
                  </a:lnTo>
                  <a:lnTo>
                    <a:pt x="499" y="142"/>
                  </a:lnTo>
                  <a:lnTo>
                    <a:pt x="487" y="190"/>
                  </a:lnTo>
                  <a:lnTo>
                    <a:pt x="470" y="239"/>
                  </a:lnTo>
                  <a:lnTo>
                    <a:pt x="449" y="289"/>
                  </a:lnTo>
                  <a:lnTo>
                    <a:pt x="425" y="338"/>
                  </a:lnTo>
                  <a:lnTo>
                    <a:pt x="397" y="386"/>
                  </a:lnTo>
                  <a:lnTo>
                    <a:pt x="363" y="434"/>
                  </a:lnTo>
                  <a:lnTo>
                    <a:pt x="326" y="482"/>
                  </a:lnTo>
                  <a:lnTo>
                    <a:pt x="286" y="529"/>
                  </a:lnTo>
                  <a:lnTo>
                    <a:pt x="240" y="575"/>
                  </a:lnTo>
                  <a:lnTo>
                    <a:pt x="193" y="619"/>
                  </a:lnTo>
                  <a:lnTo>
                    <a:pt x="141" y="660"/>
                  </a:lnTo>
                  <a:lnTo>
                    <a:pt x="87" y="702"/>
                  </a:lnTo>
                  <a:lnTo>
                    <a:pt x="29" y="741"/>
                  </a:lnTo>
                  <a:lnTo>
                    <a:pt x="27" y="745"/>
                  </a:lnTo>
                  <a:lnTo>
                    <a:pt x="26" y="749"/>
                  </a:lnTo>
                  <a:lnTo>
                    <a:pt x="25" y="753"/>
                  </a:lnTo>
                  <a:lnTo>
                    <a:pt x="24" y="757"/>
                  </a:lnTo>
                  <a:lnTo>
                    <a:pt x="18" y="771"/>
                  </a:lnTo>
                  <a:lnTo>
                    <a:pt x="13" y="785"/>
                  </a:lnTo>
                  <a:lnTo>
                    <a:pt x="7" y="798"/>
                  </a:lnTo>
                  <a:lnTo>
                    <a:pt x="0" y="810"/>
                  </a:lnTo>
                  <a:lnTo>
                    <a:pt x="66" y="768"/>
                  </a:lnTo>
                  <a:lnTo>
                    <a:pt x="128" y="724"/>
                  </a:lnTo>
                  <a:lnTo>
                    <a:pt x="186" y="679"/>
                  </a:lnTo>
                  <a:lnTo>
                    <a:pt x="239" y="629"/>
                  </a:lnTo>
                  <a:lnTo>
                    <a:pt x="289" y="580"/>
                  </a:lnTo>
                  <a:lnTo>
                    <a:pt x="335" y="529"/>
                  </a:lnTo>
                  <a:lnTo>
                    <a:pt x="375" y="476"/>
                  </a:lnTo>
                  <a:lnTo>
                    <a:pt x="411" y="423"/>
                  </a:lnTo>
                  <a:lnTo>
                    <a:pt x="442" y="369"/>
                  </a:lnTo>
                  <a:lnTo>
                    <a:pt x="468" y="315"/>
                  </a:lnTo>
                  <a:lnTo>
                    <a:pt x="488" y="261"/>
                  </a:lnTo>
                  <a:lnTo>
                    <a:pt x="502" y="207"/>
                  </a:lnTo>
                  <a:lnTo>
                    <a:pt x="511" y="153"/>
                  </a:lnTo>
                  <a:lnTo>
                    <a:pt x="515" y="101"/>
                  </a:lnTo>
                  <a:lnTo>
                    <a:pt x="513" y="49"/>
                  </a:lnTo>
                  <a:lnTo>
                    <a:pt x="504" y="0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484" y="803"/>
              <a:ext cx="269" cy="49"/>
            </a:xfrm>
            <a:custGeom>
              <a:avLst/>
              <a:gdLst/>
              <a:ahLst/>
              <a:cxnLst>
                <a:cxn ang="0">
                  <a:pos x="807" y="146"/>
                </a:cxn>
                <a:cxn ang="0">
                  <a:pos x="772" y="121"/>
                </a:cxn>
                <a:cxn ang="0">
                  <a:pos x="735" y="98"/>
                </a:cxn>
                <a:cxn ang="0">
                  <a:pos x="695" y="78"/>
                </a:cxn>
                <a:cxn ang="0">
                  <a:pos x="651" y="60"/>
                </a:cxn>
                <a:cxn ang="0">
                  <a:pos x="606" y="43"/>
                </a:cxn>
                <a:cxn ang="0">
                  <a:pos x="559" y="30"/>
                </a:cxn>
                <a:cxn ang="0">
                  <a:pos x="510" y="20"/>
                </a:cxn>
                <a:cxn ang="0">
                  <a:pos x="459" y="11"/>
                </a:cxn>
                <a:cxn ang="0">
                  <a:pos x="406" y="4"/>
                </a:cxn>
                <a:cxn ang="0">
                  <a:pos x="352" y="2"/>
                </a:cxn>
                <a:cxn ang="0">
                  <a:pos x="295" y="0"/>
                </a:cxn>
                <a:cxn ang="0">
                  <a:pos x="238" y="2"/>
                </a:cxn>
                <a:cxn ang="0">
                  <a:pos x="180" y="7"/>
                </a:cxn>
                <a:cxn ang="0">
                  <a:pos x="121" y="13"/>
                </a:cxn>
                <a:cxn ang="0">
                  <a:pos x="61" y="22"/>
                </a:cxn>
                <a:cxn ang="0">
                  <a:pos x="0" y="35"/>
                </a:cxn>
                <a:cxn ang="0">
                  <a:pos x="15" y="41"/>
                </a:cxn>
                <a:cxn ang="0">
                  <a:pos x="29" y="46"/>
                </a:cxn>
                <a:cxn ang="0">
                  <a:pos x="44" y="52"/>
                </a:cxn>
                <a:cxn ang="0">
                  <a:pos x="59" y="60"/>
                </a:cxn>
                <a:cxn ang="0">
                  <a:pos x="73" y="68"/>
                </a:cxn>
                <a:cxn ang="0">
                  <a:pos x="87" y="77"/>
                </a:cxn>
                <a:cxn ang="0">
                  <a:pos x="101" y="86"/>
                </a:cxn>
                <a:cxn ang="0">
                  <a:pos x="115" y="97"/>
                </a:cxn>
                <a:cxn ang="0">
                  <a:pos x="164" y="86"/>
                </a:cxn>
                <a:cxn ang="0">
                  <a:pos x="213" y="78"/>
                </a:cxn>
                <a:cxn ang="0">
                  <a:pos x="262" y="72"/>
                </a:cxn>
                <a:cxn ang="0">
                  <a:pos x="310" y="68"/>
                </a:cxn>
                <a:cxn ang="0">
                  <a:pos x="358" y="65"/>
                </a:cxn>
                <a:cxn ang="0">
                  <a:pos x="404" y="64"/>
                </a:cxn>
                <a:cxn ang="0">
                  <a:pos x="450" y="64"/>
                </a:cxn>
                <a:cxn ang="0">
                  <a:pos x="495" y="67"/>
                </a:cxn>
                <a:cxn ang="0">
                  <a:pos x="537" y="72"/>
                </a:cxn>
                <a:cxn ang="0">
                  <a:pos x="580" y="77"/>
                </a:cxn>
                <a:cxn ang="0">
                  <a:pos x="621" y="85"/>
                </a:cxn>
                <a:cxn ang="0">
                  <a:pos x="661" y="94"/>
                </a:cxn>
                <a:cxn ang="0">
                  <a:pos x="700" y="104"/>
                </a:cxn>
                <a:cxn ang="0">
                  <a:pos x="737" y="117"/>
                </a:cxn>
                <a:cxn ang="0">
                  <a:pos x="774" y="130"/>
                </a:cxn>
                <a:cxn ang="0">
                  <a:pos x="807" y="146"/>
                </a:cxn>
              </a:cxnLst>
              <a:rect l="0" t="0" r="r" b="b"/>
              <a:pathLst>
                <a:path w="807" h="146">
                  <a:moveTo>
                    <a:pt x="807" y="146"/>
                  </a:moveTo>
                  <a:lnTo>
                    <a:pt x="772" y="121"/>
                  </a:lnTo>
                  <a:lnTo>
                    <a:pt x="735" y="98"/>
                  </a:lnTo>
                  <a:lnTo>
                    <a:pt x="695" y="78"/>
                  </a:lnTo>
                  <a:lnTo>
                    <a:pt x="651" y="60"/>
                  </a:lnTo>
                  <a:lnTo>
                    <a:pt x="606" y="43"/>
                  </a:lnTo>
                  <a:lnTo>
                    <a:pt x="559" y="30"/>
                  </a:lnTo>
                  <a:lnTo>
                    <a:pt x="510" y="20"/>
                  </a:lnTo>
                  <a:lnTo>
                    <a:pt x="459" y="11"/>
                  </a:lnTo>
                  <a:lnTo>
                    <a:pt x="406" y="4"/>
                  </a:lnTo>
                  <a:lnTo>
                    <a:pt x="352" y="2"/>
                  </a:lnTo>
                  <a:lnTo>
                    <a:pt x="295" y="0"/>
                  </a:lnTo>
                  <a:lnTo>
                    <a:pt x="238" y="2"/>
                  </a:lnTo>
                  <a:lnTo>
                    <a:pt x="180" y="7"/>
                  </a:lnTo>
                  <a:lnTo>
                    <a:pt x="121" y="13"/>
                  </a:lnTo>
                  <a:lnTo>
                    <a:pt x="61" y="22"/>
                  </a:lnTo>
                  <a:lnTo>
                    <a:pt x="0" y="35"/>
                  </a:lnTo>
                  <a:lnTo>
                    <a:pt x="15" y="41"/>
                  </a:lnTo>
                  <a:lnTo>
                    <a:pt x="29" y="46"/>
                  </a:lnTo>
                  <a:lnTo>
                    <a:pt x="44" y="52"/>
                  </a:lnTo>
                  <a:lnTo>
                    <a:pt x="59" y="60"/>
                  </a:lnTo>
                  <a:lnTo>
                    <a:pt x="73" y="68"/>
                  </a:lnTo>
                  <a:lnTo>
                    <a:pt x="87" y="77"/>
                  </a:lnTo>
                  <a:lnTo>
                    <a:pt x="101" y="86"/>
                  </a:lnTo>
                  <a:lnTo>
                    <a:pt x="115" y="97"/>
                  </a:lnTo>
                  <a:lnTo>
                    <a:pt x="164" y="86"/>
                  </a:lnTo>
                  <a:lnTo>
                    <a:pt x="213" y="78"/>
                  </a:lnTo>
                  <a:lnTo>
                    <a:pt x="262" y="72"/>
                  </a:lnTo>
                  <a:lnTo>
                    <a:pt x="310" y="68"/>
                  </a:lnTo>
                  <a:lnTo>
                    <a:pt x="358" y="65"/>
                  </a:lnTo>
                  <a:lnTo>
                    <a:pt x="404" y="64"/>
                  </a:lnTo>
                  <a:lnTo>
                    <a:pt x="450" y="64"/>
                  </a:lnTo>
                  <a:lnTo>
                    <a:pt x="495" y="67"/>
                  </a:lnTo>
                  <a:lnTo>
                    <a:pt x="537" y="72"/>
                  </a:lnTo>
                  <a:lnTo>
                    <a:pt x="580" y="77"/>
                  </a:lnTo>
                  <a:lnTo>
                    <a:pt x="621" y="85"/>
                  </a:lnTo>
                  <a:lnTo>
                    <a:pt x="661" y="94"/>
                  </a:lnTo>
                  <a:lnTo>
                    <a:pt x="700" y="104"/>
                  </a:lnTo>
                  <a:lnTo>
                    <a:pt x="737" y="117"/>
                  </a:lnTo>
                  <a:lnTo>
                    <a:pt x="774" y="130"/>
                  </a:lnTo>
                  <a:lnTo>
                    <a:pt x="807" y="14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767" y="831"/>
              <a:ext cx="306" cy="603"/>
            </a:xfrm>
            <a:custGeom>
              <a:avLst/>
              <a:gdLst/>
              <a:ahLst/>
              <a:cxnLst>
                <a:cxn ang="0">
                  <a:pos x="774" y="160"/>
                </a:cxn>
                <a:cxn ang="0">
                  <a:pos x="622" y="57"/>
                </a:cxn>
                <a:cxn ang="0">
                  <a:pos x="446" y="9"/>
                </a:cxn>
                <a:cxn ang="0">
                  <a:pos x="269" y="2"/>
                </a:cxn>
                <a:cxn ang="0">
                  <a:pos x="113" y="23"/>
                </a:cxn>
                <a:cxn ang="0">
                  <a:pos x="13" y="54"/>
                </a:cxn>
                <a:cxn ang="0">
                  <a:pos x="68" y="208"/>
                </a:cxn>
                <a:cxn ang="0">
                  <a:pos x="155" y="182"/>
                </a:cxn>
                <a:cxn ang="0">
                  <a:pos x="277" y="165"/>
                </a:cxn>
                <a:cxn ang="0">
                  <a:pos x="414" y="169"/>
                </a:cxn>
                <a:cxn ang="0">
                  <a:pos x="546" y="203"/>
                </a:cxn>
                <a:cxn ang="0">
                  <a:pos x="657" y="273"/>
                </a:cxn>
                <a:cxn ang="0">
                  <a:pos x="726" y="377"/>
                </a:cxn>
                <a:cxn ang="0">
                  <a:pos x="754" y="485"/>
                </a:cxn>
                <a:cxn ang="0">
                  <a:pos x="748" y="599"/>
                </a:cxn>
                <a:cxn ang="0">
                  <a:pos x="712" y="714"/>
                </a:cxn>
                <a:cxn ang="0">
                  <a:pos x="648" y="823"/>
                </a:cxn>
                <a:cxn ang="0">
                  <a:pos x="557" y="920"/>
                </a:cxn>
                <a:cxn ang="0">
                  <a:pos x="498" y="970"/>
                </a:cxn>
                <a:cxn ang="0">
                  <a:pos x="437" y="1018"/>
                </a:cxn>
                <a:cxn ang="0">
                  <a:pos x="374" y="1065"/>
                </a:cxn>
                <a:cxn ang="0">
                  <a:pos x="308" y="1115"/>
                </a:cxn>
                <a:cxn ang="0">
                  <a:pos x="244" y="1169"/>
                </a:cxn>
                <a:cxn ang="0">
                  <a:pos x="182" y="1226"/>
                </a:cxn>
                <a:cxn ang="0">
                  <a:pos x="124" y="1291"/>
                </a:cxn>
                <a:cxn ang="0">
                  <a:pos x="71" y="1362"/>
                </a:cxn>
                <a:cxn ang="0">
                  <a:pos x="6" y="1523"/>
                </a:cxn>
                <a:cxn ang="0">
                  <a:pos x="2" y="1682"/>
                </a:cxn>
                <a:cxn ang="0">
                  <a:pos x="19" y="1787"/>
                </a:cxn>
                <a:cxn ang="0">
                  <a:pos x="36" y="1796"/>
                </a:cxn>
                <a:cxn ang="0">
                  <a:pos x="63" y="1804"/>
                </a:cxn>
                <a:cxn ang="0">
                  <a:pos x="99" y="1808"/>
                </a:cxn>
                <a:cxn ang="0">
                  <a:pos x="142" y="1793"/>
                </a:cxn>
                <a:cxn ang="0">
                  <a:pos x="168" y="1769"/>
                </a:cxn>
                <a:cxn ang="0">
                  <a:pos x="178" y="1754"/>
                </a:cxn>
                <a:cxn ang="0">
                  <a:pos x="164" y="1653"/>
                </a:cxn>
                <a:cxn ang="0">
                  <a:pos x="169" y="1542"/>
                </a:cxn>
                <a:cxn ang="0">
                  <a:pos x="206" y="1452"/>
                </a:cxn>
                <a:cxn ang="0">
                  <a:pos x="250" y="1392"/>
                </a:cxn>
                <a:cxn ang="0">
                  <a:pos x="299" y="1338"/>
                </a:cxn>
                <a:cxn ang="0">
                  <a:pos x="353" y="1287"/>
                </a:cxn>
                <a:cxn ang="0">
                  <a:pos x="411" y="1240"/>
                </a:cxn>
                <a:cxn ang="0">
                  <a:pos x="472" y="1195"/>
                </a:cxn>
                <a:cxn ang="0">
                  <a:pos x="535" y="1146"/>
                </a:cxn>
                <a:cxn ang="0">
                  <a:pos x="600" y="1097"/>
                </a:cxn>
                <a:cxn ang="0">
                  <a:pos x="663" y="1042"/>
                </a:cxn>
                <a:cxn ang="0">
                  <a:pos x="782" y="915"/>
                </a:cxn>
                <a:cxn ang="0">
                  <a:pos x="865" y="769"/>
                </a:cxn>
                <a:cxn ang="0">
                  <a:pos x="908" y="616"/>
                </a:cxn>
                <a:cxn ang="0">
                  <a:pos x="912" y="460"/>
                </a:cxn>
                <a:cxn ang="0">
                  <a:pos x="875" y="312"/>
                </a:cxn>
              </a:cxnLst>
              <a:rect l="0" t="0" r="r" b="b"/>
              <a:pathLst>
                <a:path w="916" h="1808">
                  <a:moveTo>
                    <a:pt x="853" y="265"/>
                  </a:moveTo>
                  <a:lnTo>
                    <a:pt x="817" y="208"/>
                  </a:lnTo>
                  <a:lnTo>
                    <a:pt x="774" y="160"/>
                  </a:lnTo>
                  <a:lnTo>
                    <a:pt x="728" y="118"/>
                  </a:lnTo>
                  <a:lnTo>
                    <a:pt x="676" y="84"/>
                  </a:lnTo>
                  <a:lnTo>
                    <a:pt x="622" y="57"/>
                  </a:lnTo>
                  <a:lnTo>
                    <a:pt x="565" y="35"/>
                  </a:lnTo>
                  <a:lnTo>
                    <a:pt x="506" y="19"/>
                  </a:lnTo>
                  <a:lnTo>
                    <a:pt x="446" y="9"/>
                  </a:lnTo>
                  <a:lnTo>
                    <a:pt x="386" y="2"/>
                  </a:lnTo>
                  <a:lnTo>
                    <a:pt x="326" y="0"/>
                  </a:lnTo>
                  <a:lnTo>
                    <a:pt x="269" y="2"/>
                  </a:lnTo>
                  <a:lnTo>
                    <a:pt x="214" y="6"/>
                  </a:lnTo>
                  <a:lnTo>
                    <a:pt x="162" y="14"/>
                  </a:lnTo>
                  <a:lnTo>
                    <a:pt x="113" y="23"/>
                  </a:lnTo>
                  <a:lnTo>
                    <a:pt x="71" y="35"/>
                  </a:lnTo>
                  <a:lnTo>
                    <a:pt x="33" y="47"/>
                  </a:lnTo>
                  <a:lnTo>
                    <a:pt x="13" y="54"/>
                  </a:lnTo>
                  <a:lnTo>
                    <a:pt x="20" y="75"/>
                  </a:lnTo>
                  <a:lnTo>
                    <a:pt x="62" y="187"/>
                  </a:lnTo>
                  <a:lnTo>
                    <a:pt x="68" y="208"/>
                  </a:lnTo>
                  <a:lnTo>
                    <a:pt x="89" y="200"/>
                  </a:lnTo>
                  <a:lnTo>
                    <a:pt x="120" y="190"/>
                  </a:lnTo>
                  <a:lnTo>
                    <a:pt x="155" y="182"/>
                  </a:lnTo>
                  <a:lnTo>
                    <a:pt x="193" y="174"/>
                  </a:lnTo>
                  <a:lnTo>
                    <a:pt x="235" y="169"/>
                  </a:lnTo>
                  <a:lnTo>
                    <a:pt x="277" y="165"/>
                  </a:lnTo>
                  <a:lnTo>
                    <a:pt x="322" y="164"/>
                  </a:lnTo>
                  <a:lnTo>
                    <a:pt x="368" y="165"/>
                  </a:lnTo>
                  <a:lnTo>
                    <a:pt x="414" y="169"/>
                  </a:lnTo>
                  <a:lnTo>
                    <a:pt x="459" y="177"/>
                  </a:lnTo>
                  <a:lnTo>
                    <a:pt x="503" y="187"/>
                  </a:lnTo>
                  <a:lnTo>
                    <a:pt x="546" y="203"/>
                  </a:lnTo>
                  <a:lnTo>
                    <a:pt x="586" y="221"/>
                  </a:lnTo>
                  <a:lnTo>
                    <a:pt x="623" y="244"/>
                  </a:lnTo>
                  <a:lnTo>
                    <a:pt x="657" y="273"/>
                  </a:lnTo>
                  <a:lnTo>
                    <a:pt x="686" y="305"/>
                  </a:lnTo>
                  <a:lnTo>
                    <a:pt x="711" y="343"/>
                  </a:lnTo>
                  <a:lnTo>
                    <a:pt x="726" y="377"/>
                  </a:lnTo>
                  <a:lnTo>
                    <a:pt x="739" y="412"/>
                  </a:lnTo>
                  <a:lnTo>
                    <a:pt x="748" y="448"/>
                  </a:lnTo>
                  <a:lnTo>
                    <a:pt x="754" y="485"/>
                  </a:lnTo>
                  <a:lnTo>
                    <a:pt x="755" y="522"/>
                  </a:lnTo>
                  <a:lnTo>
                    <a:pt x="754" y="561"/>
                  </a:lnTo>
                  <a:lnTo>
                    <a:pt x="748" y="599"/>
                  </a:lnTo>
                  <a:lnTo>
                    <a:pt x="739" y="638"/>
                  </a:lnTo>
                  <a:lnTo>
                    <a:pt x="728" y="676"/>
                  </a:lnTo>
                  <a:lnTo>
                    <a:pt x="712" y="714"/>
                  </a:lnTo>
                  <a:lnTo>
                    <a:pt x="694" y="751"/>
                  </a:lnTo>
                  <a:lnTo>
                    <a:pt x="672" y="788"/>
                  </a:lnTo>
                  <a:lnTo>
                    <a:pt x="648" y="823"/>
                  </a:lnTo>
                  <a:lnTo>
                    <a:pt x="621" y="857"/>
                  </a:lnTo>
                  <a:lnTo>
                    <a:pt x="591" y="889"/>
                  </a:lnTo>
                  <a:lnTo>
                    <a:pt x="557" y="920"/>
                  </a:lnTo>
                  <a:lnTo>
                    <a:pt x="538" y="937"/>
                  </a:lnTo>
                  <a:lnTo>
                    <a:pt x="519" y="954"/>
                  </a:lnTo>
                  <a:lnTo>
                    <a:pt x="498" y="970"/>
                  </a:lnTo>
                  <a:lnTo>
                    <a:pt x="477" y="985"/>
                  </a:lnTo>
                  <a:lnTo>
                    <a:pt x="457" y="1002"/>
                  </a:lnTo>
                  <a:lnTo>
                    <a:pt x="437" y="1018"/>
                  </a:lnTo>
                  <a:lnTo>
                    <a:pt x="417" y="1032"/>
                  </a:lnTo>
                  <a:lnTo>
                    <a:pt x="396" y="1048"/>
                  </a:lnTo>
                  <a:lnTo>
                    <a:pt x="374" y="1065"/>
                  </a:lnTo>
                  <a:lnTo>
                    <a:pt x="352" y="1081"/>
                  </a:lnTo>
                  <a:lnTo>
                    <a:pt x="330" y="1098"/>
                  </a:lnTo>
                  <a:lnTo>
                    <a:pt x="308" y="1115"/>
                  </a:lnTo>
                  <a:lnTo>
                    <a:pt x="286" y="1132"/>
                  </a:lnTo>
                  <a:lnTo>
                    <a:pt x="264" y="1150"/>
                  </a:lnTo>
                  <a:lnTo>
                    <a:pt x="244" y="1169"/>
                  </a:lnTo>
                  <a:lnTo>
                    <a:pt x="222" y="1187"/>
                  </a:lnTo>
                  <a:lnTo>
                    <a:pt x="201" y="1206"/>
                  </a:lnTo>
                  <a:lnTo>
                    <a:pt x="182" y="1226"/>
                  </a:lnTo>
                  <a:lnTo>
                    <a:pt x="161" y="1247"/>
                  </a:lnTo>
                  <a:lnTo>
                    <a:pt x="142" y="1267"/>
                  </a:lnTo>
                  <a:lnTo>
                    <a:pt x="124" y="1291"/>
                  </a:lnTo>
                  <a:lnTo>
                    <a:pt x="106" y="1313"/>
                  </a:lnTo>
                  <a:lnTo>
                    <a:pt x="88" y="1338"/>
                  </a:lnTo>
                  <a:lnTo>
                    <a:pt x="71" y="1362"/>
                  </a:lnTo>
                  <a:lnTo>
                    <a:pt x="41" y="1416"/>
                  </a:lnTo>
                  <a:lnTo>
                    <a:pt x="20" y="1469"/>
                  </a:lnTo>
                  <a:lnTo>
                    <a:pt x="6" y="1523"/>
                  </a:lnTo>
                  <a:lnTo>
                    <a:pt x="0" y="1577"/>
                  </a:lnTo>
                  <a:lnTo>
                    <a:pt x="0" y="1630"/>
                  </a:lnTo>
                  <a:lnTo>
                    <a:pt x="2" y="1682"/>
                  </a:lnTo>
                  <a:lnTo>
                    <a:pt x="9" y="1730"/>
                  </a:lnTo>
                  <a:lnTo>
                    <a:pt x="18" y="1777"/>
                  </a:lnTo>
                  <a:lnTo>
                    <a:pt x="19" y="1787"/>
                  </a:lnTo>
                  <a:lnTo>
                    <a:pt x="28" y="1793"/>
                  </a:lnTo>
                  <a:lnTo>
                    <a:pt x="31" y="1794"/>
                  </a:lnTo>
                  <a:lnTo>
                    <a:pt x="36" y="1796"/>
                  </a:lnTo>
                  <a:lnTo>
                    <a:pt x="44" y="1799"/>
                  </a:lnTo>
                  <a:lnTo>
                    <a:pt x="53" y="1802"/>
                  </a:lnTo>
                  <a:lnTo>
                    <a:pt x="63" y="1804"/>
                  </a:lnTo>
                  <a:lnTo>
                    <a:pt x="75" y="1807"/>
                  </a:lnTo>
                  <a:lnTo>
                    <a:pt x="86" y="1808"/>
                  </a:lnTo>
                  <a:lnTo>
                    <a:pt x="99" y="1808"/>
                  </a:lnTo>
                  <a:lnTo>
                    <a:pt x="115" y="1806"/>
                  </a:lnTo>
                  <a:lnTo>
                    <a:pt x="130" y="1800"/>
                  </a:lnTo>
                  <a:lnTo>
                    <a:pt x="142" y="1793"/>
                  </a:lnTo>
                  <a:lnTo>
                    <a:pt x="152" y="1785"/>
                  </a:lnTo>
                  <a:lnTo>
                    <a:pt x="161" y="1776"/>
                  </a:lnTo>
                  <a:lnTo>
                    <a:pt x="168" y="1769"/>
                  </a:lnTo>
                  <a:lnTo>
                    <a:pt x="171" y="1764"/>
                  </a:lnTo>
                  <a:lnTo>
                    <a:pt x="173" y="1761"/>
                  </a:lnTo>
                  <a:lnTo>
                    <a:pt x="178" y="1754"/>
                  </a:lnTo>
                  <a:lnTo>
                    <a:pt x="177" y="1746"/>
                  </a:lnTo>
                  <a:lnTo>
                    <a:pt x="168" y="1698"/>
                  </a:lnTo>
                  <a:lnTo>
                    <a:pt x="164" y="1653"/>
                  </a:lnTo>
                  <a:lnTo>
                    <a:pt x="162" y="1613"/>
                  </a:lnTo>
                  <a:lnTo>
                    <a:pt x="164" y="1575"/>
                  </a:lnTo>
                  <a:lnTo>
                    <a:pt x="169" y="1542"/>
                  </a:lnTo>
                  <a:lnTo>
                    <a:pt x="178" y="1509"/>
                  </a:lnTo>
                  <a:lnTo>
                    <a:pt x="191" y="1479"/>
                  </a:lnTo>
                  <a:lnTo>
                    <a:pt x="206" y="1452"/>
                  </a:lnTo>
                  <a:lnTo>
                    <a:pt x="220" y="1431"/>
                  </a:lnTo>
                  <a:lnTo>
                    <a:pt x="235" y="1412"/>
                  </a:lnTo>
                  <a:lnTo>
                    <a:pt x="250" y="1392"/>
                  </a:lnTo>
                  <a:lnTo>
                    <a:pt x="266" y="1373"/>
                  </a:lnTo>
                  <a:lnTo>
                    <a:pt x="282" y="1354"/>
                  </a:lnTo>
                  <a:lnTo>
                    <a:pt x="299" y="1338"/>
                  </a:lnTo>
                  <a:lnTo>
                    <a:pt x="317" y="1321"/>
                  </a:lnTo>
                  <a:lnTo>
                    <a:pt x="335" y="1304"/>
                  </a:lnTo>
                  <a:lnTo>
                    <a:pt x="353" y="1287"/>
                  </a:lnTo>
                  <a:lnTo>
                    <a:pt x="373" y="1271"/>
                  </a:lnTo>
                  <a:lnTo>
                    <a:pt x="392" y="1256"/>
                  </a:lnTo>
                  <a:lnTo>
                    <a:pt x="411" y="1240"/>
                  </a:lnTo>
                  <a:lnTo>
                    <a:pt x="432" y="1224"/>
                  </a:lnTo>
                  <a:lnTo>
                    <a:pt x="451" y="1210"/>
                  </a:lnTo>
                  <a:lnTo>
                    <a:pt x="472" y="1195"/>
                  </a:lnTo>
                  <a:lnTo>
                    <a:pt x="493" y="1179"/>
                  </a:lnTo>
                  <a:lnTo>
                    <a:pt x="515" y="1163"/>
                  </a:lnTo>
                  <a:lnTo>
                    <a:pt x="535" y="1146"/>
                  </a:lnTo>
                  <a:lnTo>
                    <a:pt x="557" y="1131"/>
                  </a:lnTo>
                  <a:lnTo>
                    <a:pt x="578" y="1114"/>
                  </a:lnTo>
                  <a:lnTo>
                    <a:pt x="600" y="1097"/>
                  </a:lnTo>
                  <a:lnTo>
                    <a:pt x="621" y="1079"/>
                  </a:lnTo>
                  <a:lnTo>
                    <a:pt x="643" y="1061"/>
                  </a:lnTo>
                  <a:lnTo>
                    <a:pt x="663" y="1042"/>
                  </a:lnTo>
                  <a:lnTo>
                    <a:pt x="707" y="1002"/>
                  </a:lnTo>
                  <a:lnTo>
                    <a:pt x="746" y="959"/>
                  </a:lnTo>
                  <a:lnTo>
                    <a:pt x="782" y="915"/>
                  </a:lnTo>
                  <a:lnTo>
                    <a:pt x="813" y="868"/>
                  </a:lnTo>
                  <a:lnTo>
                    <a:pt x="841" y="820"/>
                  </a:lnTo>
                  <a:lnTo>
                    <a:pt x="865" y="769"/>
                  </a:lnTo>
                  <a:lnTo>
                    <a:pt x="883" y="719"/>
                  </a:lnTo>
                  <a:lnTo>
                    <a:pt x="898" y="667"/>
                  </a:lnTo>
                  <a:lnTo>
                    <a:pt x="908" y="616"/>
                  </a:lnTo>
                  <a:lnTo>
                    <a:pt x="915" y="563"/>
                  </a:lnTo>
                  <a:lnTo>
                    <a:pt x="916" y="512"/>
                  </a:lnTo>
                  <a:lnTo>
                    <a:pt x="912" y="460"/>
                  </a:lnTo>
                  <a:lnTo>
                    <a:pt x="905" y="409"/>
                  </a:lnTo>
                  <a:lnTo>
                    <a:pt x="893" y="360"/>
                  </a:lnTo>
                  <a:lnTo>
                    <a:pt x="875" y="312"/>
                  </a:lnTo>
                  <a:lnTo>
                    <a:pt x="853" y="26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359" y="823"/>
              <a:ext cx="64" cy="127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187" y="1"/>
                </a:cxn>
                <a:cxn ang="0">
                  <a:pos x="180" y="2"/>
                </a:cxn>
                <a:cxn ang="0">
                  <a:pos x="174" y="4"/>
                </a:cxn>
                <a:cxn ang="0">
                  <a:pos x="166" y="5"/>
                </a:cxn>
                <a:cxn ang="0">
                  <a:pos x="160" y="8"/>
                </a:cxn>
                <a:cxn ang="0">
                  <a:pos x="153" y="10"/>
                </a:cxn>
                <a:cxn ang="0">
                  <a:pos x="147" y="13"/>
                </a:cxn>
                <a:cxn ang="0">
                  <a:pos x="140" y="15"/>
                </a:cxn>
                <a:cxn ang="0">
                  <a:pos x="103" y="38"/>
                </a:cxn>
                <a:cxn ang="0">
                  <a:pos x="72" y="69"/>
                </a:cxn>
                <a:cxn ang="0">
                  <a:pos x="46" y="106"/>
                </a:cxn>
                <a:cxn ang="0">
                  <a:pos x="27" y="151"/>
                </a:cxn>
                <a:cxn ang="0">
                  <a:pos x="11" y="201"/>
                </a:cxn>
                <a:cxn ang="0">
                  <a:pos x="3" y="257"/>
                </a:cxn>
                <a:cxn ang="0">
                  <a:pos x="0" y="317"/>
                </a:cxn>
                <a:cxn ang="0">
                  <a:pos x="2" y="381"/>
                </a:cxn>
                <a:cxn ang="0">
                  <a:pos x="19" y="376"/>
                </a:cxn>
                <a:cxn ang="0">
                  <a:pos x="37" y="370"/>
                </a:cxn>
                <a:cxn ang="0">
                  <a:pos x="55" y="366"/>
                </a:cxn>
                <a:cxn ang="0">
                  <a:pos x="73" y="361"/>
                </a:cxn>
                <a:cxn ang="0">
                  <a:pos x="91" y="356"/>
                </a:cxn>
                <a:cxn ang="0">
                  <a:pos x="109" y="351"/>
                </a:cxn>
                <a:cxn ang="0">
                  <a:pos x="126" y="347"/>
                </a:cxn>
                <a:cxn ang="0">
                  <a:pos x="144" y="342"/>
                </a:cxn>
                <a:cxn ang="0">
                  <a:pos x="140" y="292"/>
                </a:cxn>
                <a:cxn ang="0">
                  <a:pos x="139" y="244"/>
                </a:cxn>
                <a:cxn ang="0">
                  <a:pos x="140" y="197"/>
                </a:cxn>
                <a:cxn ang="0">
                  <a:pos x="144" y="153"/>
                </a:cxn>
                <a:cxn ang="0">
                  <a:pos x="152" y="110"/>
                </a:cxn>
                <a:cxn ang="0">
                  <a:pos x="164" y="71"/>
                </a:cxn>
                <a:cxn ang="0">
                  <a:pos x="178" y="34"/>
                </a:cxn>
                <a:cxn ang="0">
                  <a:pos x="194" y="0"/>
                </a:cxn>
              </a:cxnLst>
              <a:rect l="0" t="0" r="r" b="b"/>
              <a:pathLst>
                <a:path w="194" h="381">
                  <a:moveTo>
                    <a:pt x="194" y="0"/>
                  </a:moveTo>
                  <a:lnTo>
                    <a:pt x="187" y="1"/>
                  </a:lnTo>
                  <a:lnTo>
                    <a:pt x="180" y="2"/>
                  </a:lnTo>
                  <a:lnTo>
                    <a:pt x="174" y="4"/>
                  </a:lnTo>
                  <a:lnTo>
                    <a:pt x="166" y="5"/>
                  </a:lnTo>
                  <a:lnTo>
                    <a:pt x="160" y="8"/>
                  </a:lnTo>
                  <a:lnTo>
                    <a:pt x="153" y="10"/>
                  </a:lnTo>
                  <a:lnTo>
                    <a:pt x="147" y="13"/>
                  </a:lnTo>
                  <a:lnTo>
                    <a:pt x="140" y="15"/>
                  </a:lnTo>
                  <a:lnTo>
                    <a:pt x="103" y="38"/>
                  </a:lnTo>
                  <a:lnTo>
                    <a:pt x="72" y="69"/>
                  </a:lnTo>
                  <a:lnTo>
                    <a:pt x="46" y="106"/>
                  </a:lnTo>
                  <a:lnTo>
                    <a:pt x="27" y="151"/>
                  </a:lnTo>
                  <a:lnTo>
                    <a:pt x="11" y="201"/>
                  </a:lnTo>
                  <a:lnTo>
                    <a:pt x="3" y="257"/>
                  </a:lnTo>
                  <a:lnTo>
                    <a:pt x="0" y="317"/>
                  </a:lnTo>
                  <a:lnTo>
                    <a:pt x="2" y="381"/>
                  </a:lnTo>
                  <a:lnTo>
                    <a:pt x="19" y="376"/>
                  </a:lnTo>
                  <a:lnTo>
                    <a:pt x="37" y="370"/>
                  </a:lnTo>
                  <a:lnTo>
                    <a:pt x="55" y="366"/>
                  </a:lnTo>
                  <a:lnTo>
                    <a:pt x="73" y="361"/>
                  </a:lnTo>
                  <a:lnTo>
                    <a:pt x="91" y="356"/>
                  </a:lnTo>
                  <a:lnTo>
                    <a:pt x="109" y="351"/>
                  </a:lnTo>
                  <a:lnTo>
                    <a:pt x="126" y="347"/>
                  </a:lnTo>
                  <a:lnTo>
                    <a:pt x="144" y="342"/>
                  </a:lnTo>
                  <a:lnTo>
                    <a:pt x="140" y="292"/>
                  </a:lnTo>
                  <a:lnTo>
                    <a:pt x="139" y="244"/>
                  </a:lnTo>
                  <a:lnTo>
                    <a:pt x="140" y="197"/>
                  </a:lnTo>
                  <a:lnTo>
                    <a:pt x="144" y="153"/>
                  </a:lnTo>
                  <a:lnTo>
                    <a:pt x="152" y="110"/>
                  </a:lnTo>
                  <a:lnTo>
                    <a:pt x="164" y="71"/>
                  </a:lnTo>
                  <a:lnTo>
                    <a:pt x="178" y="3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387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362" y="953"/>
              <a:ext cx="52" cy="39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0" y="44"/>
                </a:cxn>
                <a:cxn ang="0">
                  <a:pos x="2" y="63"/>
                </a:cxn>
                <a:cxn ang="0">
                  <a:pos x="6" y="79"/>
                </a:cxn>
                <a:cxn ang="0">
                  <a:pos x="10" y="98"/>
                </a:cxn>
                <a:cxn ang="0">
                  <a:pos x="14" y="116"/>
                </a:cxn>
                <a:cxn ang="0">
                  <a:pos x="158" y="72"/>
                </a:cxn>
                <a:cxn ang="0">
                  <a:pos x="155" y="53"/>
                </a:cxn>
                <a:cxn ang="0">
                  <a:pos x="151" y="35"/>
                </a:cxn>
                <a:cxn ang="0">
                  <a:pos x="147" y="18"/>
                </a:cxn>
                <a:cxn ang="0">
                  <a:pos x="143" y="0"/>
                </a:cxn>
              </a:cxnLst>
              <a:rect l="0" t="0" r="r" b="b"/>
              <a:pathLst>
                <a:path w="158" h="116">
                  <a:moveTo>
                    <a:pt x="143" y="0"/>
                  </a:moveTo>
                  <a:lnTo>
                    <a:pt x="0" y="44"/>
                  </a:lnTo>
                  <a:lnTo>
                    <a:pt x="2" y="63"/>
                  </a:lnTo>
                  <a:lnTo>
                    <a:pt x="6" y="79"/>
                  </a:lnTo>
                  <a:lnTo>
                    <a:pt x="10" y="98"/>
                  </a:lnTo>
                  <a:lnTo>
                    <a:pt x="14" y="116"/>
                  </a:lnTo>
                  <a:lnTo>
                    <a:pt x="158" y="72"/>
                  </a:lnTo>
                  <a:lnTo>
                    <a:pt x="155" y="53"/>
                  </a:lnTo>
                  <a:lnTo>
                    <a:pt x="151" y="35"/>
                  </a:lnTo>
                  <a:lnTo>
                    <a:pt x="147" y="18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450" y="911"/>
              <a:ext cx="66" cy="24"/>
            </a:xfrm>
            <a:custGeom>
              <a:avLst/>
              <a:gdLst/>
              <a:ahLst/>
              <a:cxnLst>
                <a:cxn ang="0">
                  <a:pos x="188" y="72"/>
                </a:cxn>
                <a:cxn ang="0">
                  <a:pos x="191" y="66"/>
                </a:cxn>
                <a:cxn ang="0">
                  <a:pos x="192" y="61"/>
                </a:cxn>
                <a:cxn ang="0">
                  <a:pos x="194" y="56"/>
                </a:cxn>
                <a:cxn ang="0">
                  <a:pos x="197" y="51"/>
                </a:cxn>
                <a:cxn ang="0">
                  <a:pos x="0" y="0"/>
                </a:cxn>
                <a:cxn ang="0">
                  <a:pos x="188" y="72"/>
                </a:cxn>
              </a:cxnLst>
              <a:rect l="0" t="0" r="r" b="b"/>
              <a:pathLst>
                <a:path w="197" h="72">
                  <a:moveTo>
                    <a:pt x="188" y="72"/>
                  </a:moveTo>
                  <a:lnTo>
                    <a:pt x="191" y="66"/>
                  </a:lnTo>
                  <a:lnTo>
                    <a:pt x="192" y="61"/>
                  </a:lnTo>
                  <a:lnTo>
                    <a:pt x="194" y="56"/>
                  </a:lnTo>
                  <a:lnTo>
                    <a:pt x="197" y="51"/>
                  </a:lnTo>
                  <a:lnTo>
                    <a:pt x="0" y="0"/>
                  </a:lnTo>
                  <a:lnTo>
                    <a:pt x="188" y="7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444" y="979"/>
              <a:ext cx="63" cy="13"/>
            </a:xfrm>
            <a:custGeom>
              <a:avLst/>
              <a:gdLst/>
              <a:ahLst/>
              <a:cxnLst>
                <a:cxn ang="0">
                  <a:pos x="189" y="22"/>
                </a:cxn>
                <a:cxn ang="0">
                  <a:pos x="188" y="17"/>
                </a:cxn>
                <a:cxn ang="0">
                  <a:pos x="188" y="10"/>
                </a:cxn>
                <a:cxn ang="0">
                  <a:pos x="186" y="5"/>
                </a:cxn>
                <a:cxn ang="0">
                  <a:pos x="186" y="0"/>
                </a:cxn>
                <a:cxn ang="0">
                  <a:pos x="0" y="39"/>
                </a:cxn>
                <a:cxn ang="0">
                  <a:pos x="189" y="22"/>
                </a:cxn>
              </a:cxnLst>
              <a:rect l="0" t="0" r="r" b="b"/>
              <a:pathLst>
                <a:path w="189" h="39">
                  <a:moveTo>
                    <a:pt x="189" y="22"/>
                  </a:moveTo>
                  <a:lnTo>
                    <a:pt x="188" y="17"/>
                  </a:lnTo>
                  <a:lnTo>
                    <a:pt x="188" y="10"/>
                  </a:lnTo>
                  <a:lnTo>
                    <a:pt x="186" y="5"/>
                  </a:lnTo>
                  <a:lnTo>
                    <a:pt x="186" y="0"/>
                  </a:lnTo>
                  <a:lnTo>
                    <a:pt x="0" y="39"/>
                  </a:lnTo>
                  <a:lnTo>
                    <a:pt x="189" y="2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448" y="992"/>
              <a:ext cx="62" cy="20"/>
            </a:xfrm>
            <a:custGeom>
              <a:avLst/>
              <a:gdLst/>
              <a:ahLst/>
              <a:cxnLst>
                <a:cxn ang="0">
                  <a:pos x="185" y="21"/>
                </a:cxn>
                <a:cxn ang="0">
                  <a:pos x="183" y="15"/>
                </a:cxn>
                <a:cxn ang="0">
                  <a:pos x="182" y="10"/>
                </a:cxn>
                <a:cxn ang="0">
                  <a:pos x="181" y="5"/>
                </a:cxn>
                <a:cxn ang="0">
                  <a:pos x="179" y="0"/>
                </a:cxn>
                <a:cxn ang="0">
                  <a:pos x="0" y="60"/>
                </a:cxn>
                <a:cxn ang="0">
                  <a:pos x="185" y="21"/>
                </a:cxn>
              </a:cxnLst>
              <a:rect l="0" t="0" r="r" b="b"/>
              <a:pathLst>
                <a:path w="185" h="60">
                  <a:moveTo>
                    <a:pt x="185" y="21"/>
                  </a:moveTo>
                  <a:lnTo>
                    <a:pt x="183" y="15"/>
                  </a:lnTo>
                  <a:lnTo>
                    <a:pt x="182" y="10"/>
                  </a:lnTo>
                  <a:lnTo>
                    <a:pt x="181" y="5"/>
                  </a:lnTo>
                  <a:lnTo>
                    <a:pt x="179" y="0"/>
                  </a:lnTo>
                  <a:lnTo>
                    <a:pt x="0" y="60"/>
                  </a:lnTo>
                  <a:lnTo>
                    <a:pt x="185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467" y="874"/>
              <a:ext cx="63" cy="39"/>
            </a:xfrm>
            <a:custGeom>
              <a:avLst/>
              <a:gdLst/>
              <a:ahLst/>
              <a:cxnLst>
                <a:cxn ang="0">
                  <a:pos x="174" y="119"/>
                </a:cxn>
                <a:cxn ang="0">
                  <a:pos x="178" y="113"/>
                </a:cxn>
                <a:cxn ang="0">
                  <a:pos x="182" y="108"/>
                </a:cxn>
                <a:cxn ang="0">
                  <a:pos x="186" y="104"/>
                </a:cxn>
                <a:cxn ang="0">
                  <a:pos x="190" y="99"/>
                </a:cxn>
                <a:cxn ang="0">
                  <a:pos x="0" y="0"/>
                </a:cxn>
                <a:cxn ang="0">
                  <a:pos x="174" y="119"/>
                </a:cxn>
              </a:cxnLst>
              <a:rect l="0" t="0" r="r" b="b"/>
              <a:pathLst>
                <a:path w="190" h="119">
                  <a:moveTo>
                    <a:pt x="174" y="119"/>
                  </a:moveTo>
                  <a:lnTo>
                    <a:pt x="178" y="113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90" y="99"/>
                  </a:lnTo>
                  <a:lnTo>
                    <a:pt x="0" y="0"/>
                  </a:lnTo>
                  <a:lnTo>
                    <a:pt x="174" y="1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445" y="931"/>
              <a:ext cx="66" cy="16"/>
            </a:xfrm>
            <a:custGeom>
              <a:avLst/>
              <a:gdLst/>
              <a:ahLst/>
              <a:cxnLst>
                <a:cxn ang="0">
                  <a:pos x="190" y="49"/>
                </a:cxn>
                <a:cxn ang="0">
                  <a:pos x="191" y="44"/>
                </a:cxn>
                <a:cxn ang="0">
                  <a:pos x="194" y="37"/>
                </a:cxn>
                <a:cxn ang="0">
                  <a:pos x="195" y="32"/>
                </a:cxn>
                <a:cxn ang="0">
                  <a:pos x="197" y="27"/>
                </a:cxn>
                <a:cxn ang="0">
                  <a:pos x="0" y="0"/>
                </a:cxn>
                <a:cxn ang="0">
                  <a:pos x="190" y="49"/>
                </a:cxn>
              </a:cxnLst>
              <a:rect l="0" t="0" r="r" b="b"/>
              <a:pathLst>
                <a:path w="197" h="49">
                  <a:moveTo>
                    <a:pt x="190" y="49"/>
                  </a:moveTo>
                  <a:lnTo>
                    <a:pt x="191" y="44"/>
                  </a:lnTo>
                  <a:lnTo>
                    <a:pt x="194" y="37"/>
                  </a:lnTo>
                  <a:lnTo>
                    <a:pt x="195" y="32"/>
                  </a:lnTo>
                  <a:lnTo>
                    <a:pt x="197" y="27"/>
                  </a:lnTo>
                  <a:lnTo>
                    <a:pt x="0" y="0"/>
                  </a:lnTo>
                  <a:lnTo>
                    <a:pt x="190" y="4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442" y="951"/>
              <a:ext cx="65" cy="9"/>
            </a:xfrm>
            <a:custGeom>
              <a:avLst/>
              <a:gdLst/>
              <a:ahLst/>
              <a:cxnLst>
                <a:cxn ang="0">
                  <a:pos x="193" y="26"/>
                </a:cxn>
                <a:cxn ang="0">
                  <a:pos x="193" y="20"/>
                </a:cxn>
                <a:cxn ang="0">
                  <a:pos x="194" y="15"/>
                </a:cxn>
                <a:cxn ang="0">
                  <a:pos x="194" y="9"/>
                </a:cxn>
                <a:cxn ang="0">
                  <a:pos x="195" y="4"/>
                </a:cxn>
                <a:cxn ang="0">
                  <a:pos x="0" y="0"/>
                </a:cxn>
                <a:cxn ang="0">
                  <a:pos x="193" y="26"/>
                </a:cxn>
              </a:cxnLst>
              <a:rect l="0" t="0" r="r" b="b"/>
              <a:pathLst>
                <a:path w="195" h="26">
                  <a:moveTo>
                    <a:pt x="193" y="26"/>
                  </a:moveTo>
                  <a:lnTo>
                    <a:pt x="193" y="20"/>
                  </a:lnTo>
                  <a:lnTo>
                    <a:pt x="194" y="15"/>
                  </a:lnTo>
                  <a:lnTo>
                    <a:pt x="194" y="9"/>
                  </a:lnTo>
                  <a:lnTo>
                    <a:pt x="195" y="4"/>
                  </a:lnTo>
                  <a:lnTo>
                    <a:pt x="0" y="0"/>
                  </a:lnTo>
                  <a:lnTo>
                    <a:pt x="193" y="2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457" y="892"/>
              <a:ext cx="65" cy="32"/>
            </a:xfrm>
            <a:custGeom>
              <a:avLst/>
              <a:gdLst/>
              <a:ahLst/>
              <a:cxnLst>
                <a:cxn ang="0">
                  <a:pos x="182" y="95"/>
                </a:cxn>
                <a:cxn ang="0">
                  <a:pos x="185" y="90"/>
                </a:cxn>
                <a:cxn ang="0">
                  <a:pos x="189" y="84"/>
                </a:cxn>
                <a:cxn ang="0">
                  <a:pos x="193" y="79"/>
                </a:cxn>
                <a:cxn ang="0">
                  <a:pos x="195" y="74"/>
                </a:cxn>
                <a:cxn ang="0">
                  <a:pos x="0" y="0"/>
                </a:cxn>
                <a:cxn ang="0">
                  <a:pos x="182" y="95"/>
                </a:cxn>
              </a:cxnLst>
              <a:rect l="0" t="0" r="r" b="b"/>
              <a:pathLst>
                <a:path w="195" h="95">
                  <a:moveTo>
                    <a:pt x="182" y="95"/>
                  </a:moveTo>
                  <a:lnTo>
                    <a:pt x="185" y="90"/>
                  </a:lnTo>
                  <a:lnTo>
                    <a:pt x="189" y="84"/>
                  </a:lnTo>
                  <a:lnTo>
                    <a:pt x="193" y="79"/>
                  </a:lnTo>
                  <a:lnTo>
                    <a:pt x="195" y="74"/>
                  </a:lnTo>
                  <a:lnTo>
                    <a:pt x="0" y="0"/>
                  </a:lnTo>
                  <a:lnTo>
                    <a:pt x="182" y="95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442" y="966"/>
              <a:ext cx="64" cy="7"/>
            </a:xfrm>
            <a:custGeom>
              <a:avLst/>
              <a:gdLst/>
              <a:ahLst/>
              <a:cxnLst>
                <a:cxn ang="0">
                  <a:pos x="191" y="21"/>
                </a:cxn>
                <a:cxn ang="0">
                  <a:pos x="191" y="15"/>
                </a:cxn>
                <a:cxn ang="0">
                  <a:pos x="191" y="10"/>
                </a:cxn>
                <a:cxn ang="0">
                  <a:pos x="191" y="5"/>
                </a:cxn>
                <a:cxn ang="0">
                  <a:pos x="191" y="0"/>
                </a:cxn>
                <a:cxn ang="0">
                  <a:pos x="0" y="17"/>
                </a:cxn>
                <a:cxn ang="0">
                  <a:pos x="191" y="21"/>
                </a:cxn>
              </a:cxnLst>
              <a:rect l="0" t="0" r="r" b="b"/>
              <a:pathLst>
                <a:path w="191" h="21">
                  <a:moveTo>
                    <a:pt x="191" y="21"/>
                  </a:moveTo>
                  <a:lnTo>
                    <a:pt x="191" y="15"/>
                  </a:lnTo>
                  <a:lnTo>
                    <a:pt x="191" y="10"/>
                  </a:lnTo>
                  <a:lnTo>
                    <a:pt x="191" y="5"/>
                  </a:lnTo>
                  <a:lnTo>
                    <a:pt x="191" y="0"/>
                  </a:lnTo>
                  <a:lnTo>
                    <a:pt x="0" y="17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478" y="857"/>
              <a:ext cx="60" cy="47"/>
            </a:xfrm>
            <a:custGeom>
              <a:avLst/>
              <a:gdLst/>
              <a:ahLst/>
              <a:cxnLst>
                <a:cxn ang="0">
                  <a:pos x="164" y="140"/>
                </a:cxn>
                <a:cxn ang="0">
                  <a:pos x="168" y="135"/>
                </a:cxn>
                <a:cxn ang="0">
                  <a:pos x="172" y="131"/>
                </a:cxn>
                <a:cxn ang="0">
                  <a:pos x="176" y="127"/>
                </a:cxn>
                <a:cxn ang="0">
                  <a:pos x="181" y="122"/>
                </a:cxn>
                <a:cxn ang="0">
                  <a:pos x="0" y="0"/>
                </a:cxn>
                <a:cxn ang="0">
                  <a:pos x="164" y="140"/>
                </a:cxn>
              </a:cxnLst>
              <a:rect l="0" t="0" r="r" b="b"/>
              <a:pathLst>
                <a:path w="181" h="140">
                  <a:moveTo>
                    <a:pt x="164" y="140"/>
                  </a:moveTo>
                  <a:lnTo>
                    <a:pt x="168" y="135"/>
                  </a:lnTo>
                  <a:lnTo>
                    <a:pt x="172" y="131"/>
                  </a:lnTo>
                  <a:lnTo>
                    <a:pt x="176" y="127"/>
                  </a:lnTo>
                  <a:lnTo>
                    <a:pt x="181" y="122"/>
                  </a:lnTo>
                  <a:lnTo>
                    <a:pt x="0" y="0"/>
                  </a:lnTo>
                  <a:lnTo>
                    <a:pt x="164" y="14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533" y="1065"/>
              <a:ext cx="33" cy="57"/>
            </a:xfrm>
            <a:custGeom>
              <a:avLst/>
              <a:gdLst/>
              <a:ahLst/>
              <a:cxnLst>
                <a:cxn ang="0">
                  <a:pos x="99" y="10"/>
                </a:cxn>
                <a:cxn ang="0">
                  <a:pos x="94" y="8"/>
                </a:cxn>
                <a:cxn ang="0">
                  <a:pos x="90" y="5"/>
                </a:cxn>
                <a:cxn ang="0">
                  <a:pos x="86" y="2"/>
                </a:cxn>
                <a:cxn ang="0">
                  <a:pos x="81" y="0"/>
                </a:cxn>
                <a:cxn ang="0">
                  <a:pos x="0" y="169"/>
                </a:cxn>
                <a:cxn ang="0">
                  <a:pos x="99" y="10"/>
                </a:cxn>
              </a:cxnLst>
              <a:rect l="0" t="0" r="r" b="b"/>
              <a:pathLst>
                <a:path w="99" h="169">
                  <a:moveTo>
                    <a:pt x="99" y="10"/>
                  </a:moveTo>
                  <a:lnTo>
                    <a:pt x="94" y="8"/>
                  </a:lnTo>
                  <a:lnTo>
                    <a:pt x="90" y="5"/>
                  </a:lnTo>
                  <a:lnTo>
                    <a:pt x="86" y="2"/>
                  </a:lnTo>
                  <a:lnTo>
                    <a:pt x="81" y="0"/>
                  </a:lnTo>
                  <a:lnTo>
                    <a:pt x="0" y="169"/>
                  </a:lnTo>
                  <a:lnTo>
                    <a:pt x="99" y="1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590" y="1079"/>
              <a:ext cx="14" cy="63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0" y="188"/>
                </a:cxn>
                <a:cxn ang="0">
                  <a:pos x="42" y="3"/>
                </a:cxn>
              </a:cxnLst>
              <a:rect l="0" t="0" r="r" b="b"/>
              <a:pathLst>
                <a:path w="42" h="188">
                  <a:moveTo>
                    <a:pt x="42" y="3"/>
                  </a:moveTo>
                  <a:lnTo>
                    <a:pt x="36" y="2"/>
                  </a:lnTo>
                  <a:lnTo>
                    <a:pt x="31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0" y="188"/>
                  </a:lnTo>
                  <a:lnTo>
                    <a:pt x="42" y="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552" y="1071"/>
              <a:ext cx="27" cy="59"/>
            </a:xfrm>
            <a:custGeom>
              <a:avLst/>
              <a:gdLst/>
              <a:ahLst/>
              <a:cxnLst>
                <a:cxn ang="0">
                  <a:pos x="81" y="8"/>
                </a:cxn>
                <a:cxn ang="0">
                  <a:pos x="76" y="5"/>
                </a:cxn>
                <a:cxn ang="0">
                  <a:pos x="71" y="4"/>
                </a:cxn>
                <a:cxn ang="0">
                  <a:pos x="66" y="1"/>
                </a:cxn>
                <a:cxn ang="0">
                  <a:pos x="61" y="0"/>
                </a:cxn>
                <a:cxn ang="0">
                  <a:pos x="0" y="177"/>
                </a:cxn>
                <a:cxn ang="0">
                  <a:pos x="81" y="8"/>
                </a:cxn>
              </a:cxnLst>
              <a:rect l="0" t="0" r="r" b="b"/>
              <a:pathLst>
                <a:path w="81" h="177">
                  <a:moveTo>
                    <a:pt x="81" y="8"/>
                  </a:moveTo>
                  <a:lnTo>
                    <a:pt x="76" y="5"/>
                  </a:lnTo>
                  <a:lnTo>
                    <a:pt x="71" y="4"/>
                  </a:lnTo>
                  <a:lnTo>
                    <a:pt x="66" y="1"/>
                  </a:lnTo>
                  <a:lnTo>
                    <a:pt x="61" y="0"/>
                  </a:lnTo>
                  <a:lnTo>
                    <a:pt x="0" y="177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571" y="1076"/>
              <a:ext cx="20" cy="61"/>
            </a:xfrm>
            <a:custGeom>
              <a:avLst/>
              <a:gdLst/>
              <a:ahLst/>
              <a:cxnLst>
                <a:cxn ang="0">
                  <a:pos x="62" y="7"/>
                </a:cxn>
                <a:cxn ang="0">
                  <a:pos x="57" y="5"/>
                </a:cxn>
                <a:cxn ang="0">
                  <a:pos x="52" y="3"/>
                </a:cxn>
                <a:cxn ang="0">
                  <a:pos x="46" y="1"/>
                </a:cxn>
                <a:cxn ang="0">
                  <a:pos x="41" y="0"/>
                </a:cxn>
                <a:cxn ang="0">
                  <a:pos x="0" y="185"/>
                </a:cxn>
                <a:cxn ang="0">
                  <a:pos x="62" y="7"/>
                </a:cxn>
              </a:cxnLst>
              <a:rect l="0" t="0" r="r" b="b"/>
              <a:pathLst>
                <a:path w="62" h="185">
                  <a:moveTo>
                    <a:pt x="62" y="7"/>
                  </a:moveTo>
                  <a:lnTo>
                    <a:pt x="57" y="5"/>
                  </a:lnTo>
                  <a:lnTo>
                    <a:pt x="52" y="3"/>
                  </a:lnTo>
                  <a:lnTo>
                    <a:pt x="46" y="1"/>
                  </a:lnTo>
                  <a:lnTo>
                    <a:pt x="41" y="0"/>
                  </a:lnTo>
                  <a:lnTo>
                    <a:pt x="0" y="185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491" y="842"/>
              <a:ext cx="55" cy="53"/>
            </a:xfrm>
            <a:custGeom>
              <a:avLst/>
              <a:gdLst/>
              <a:ahLst/>
              <a:cxnLst>
                <a:cxn ang="0">
                  <a:pos x="163" y="148"/>
                </a:cxn>
                <a:cxn ang="0">
                  <a:pos x="157" y="139"/>
                </a:cxn>
                <a:cxn ang="0">
                  <a:pos x="149" y="131"/>
                </a:cxn>
                <a:cxn ang="0">
                  <a:pos x="141" y="122"/>
                </a:cxn>
                <a:cxn ang="0">
                  <a:pos x="135" y="11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50" y="160"/>
                </a:cxn>
                <a:cxn ang="0">
                  <a:pos x="153" y="157"/>
                </a:cxn>
                <a:cxn ang="0">
                  <a:pos x="157" y="153"/>
                </a:cxn>
                <a:cxn ang="0">
                  <a:pos x="160" y="151"/>
                </a:cxn>
                <a:cxn ang="0">
                  <a:pos x="163" y="148"/>
                </a:cxn>
              </a:cxnLst>
              <a:rect l="0" t="0" r="r" b="b"/>
              <a:pathLst>
                <a:path w="163" h="160">
                  <a:moveTo>
                    <a:pt x="163" y="148"/>
                  </a:moveTo>
                  <a:lnTo>
                    <a:pt x="157" y="139"/>
                  </a:lnTo>
                  <a:lnTo>
                    <a:pt x="149" y="131"/>
                  </a:lnTo>
                  <a:lnTo>
                    <a:pt x="141" y="122"/>
                  </a:lnTo>
                  <a:lnTo>
                    <a:pt x="135" y="11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50" y="160"/>
                  </a:lnTo>
                  <a:lnTo>
                    <a:pt x="153" y="157"/>
                  </a:lnTo>
                  <a:lnTo>
                    <a:pt x="157" y="153"/>
                  </a:lnTo>
                  <a:lnTo>
                    <a:pt x="160" y="151"/>
                  </a:lnTo>
                  <a:lnTo>
                    <a:pt x="163" y="14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610" y="1080"/>
              <a:ext cx="8" cy="64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6" y="2"/>
                </a:cxn>
                <a:cxn ang="0">
                  <a:pos x="11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1" y="190"/>
                </a:cxn>
                <a:cxn ang="0">
                  <a:pos x="22" y="2"/>
                </a:cxn>
              </a:cxnLst>
              <a:rect l="0" t="0" r="r" b="b"/>
              <a:pathLst>
                <a:path w="22" h="190">
                  <a:moveTo>
                    <a:pt x="22" y="2"/>
                  </a:moveTo>
                  <a:lnTo>
                    <a:pt x="16" y="2"/>
                  </a:lnTo>
                  <a:lnTo>
                    <a:pt x="11" y="2"/>
                  </a:lnTo>
                  <a:lnTo>
                    <a:pt x="5" y="2"/>
                  </a:lnTo>
                  <a:lnTo>
                    <a:pt x="0" y="0"/>
                  </a:lnTo>
                  <a:lnTo>
                    <a:pt x="1" y="19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474" y="1029"/>
              <a:ext cx="52" cy="38"/>
            </a:xfrm>
            <a:custGeom>
              <a:avLst/>
              <a:gdLst/>
              <a:ahLst/>
              <a:cxnLst>
                <a:cxn ang="0">
                  <a:pos x="157" y="17"/>
                </a:cxn>
                <a:cxn ang="0">
                  <a:pos x="154" y="13"/>
                </a:cxn>
                <a:cxn ang="0">
                  <a:pos x="152" y="7"/>
                </a:cxn>
                <a:cxn ang="0">
                  <a:pos x="148" y="4"/>
                </a:cxn>
                <a:cxn ang="0">
                  <a:pos x="145" y="0"/>
                </a:cxn>
                <a:cxn ang="0">
                  <a:pos x="0" y="114"/>
                </a:cxn>
                <a:cxn ang="0">
                  <a:pos x="157" y="17"/>
                </a:cxn>
              </a:cxnLst>
              <a:rect l="0" t="0" r="r" b="b"/>
              <a:pathLst>
                <a:path w="157" h="114">
                  <a:moveTo>
                    <a:pt x="157" y="17"/>
                  </a:moveTo>
                  <a:lnTo>
                    <a:pt x="154" y="13"/>
                  </a:lnTo>
                  <a:lnTo>
                    <a:pt x="152" y="7"/>
                  </a:lnTo>
                  <a:lnTo>
                    <a:pt x="148" y="4"/>
                  </a:lnTo>
                  <a:lnTo>
                    <a:pt x="145" y="0"/>
                  </a:lnTo>
                  <a:lnTo>
                    <a:pt x="0" y="114"/>
                  </a:lnTo>
                  <a:lnTo>
                    <a:pt x="157" y="1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454" y="1005"/>
              <a:ext cx="60" cy="26"/>
            </a:xfrm>
            <a:custGeom>
              <a:avLst/>
              <a:gdLst/>
              <a:ahLst/>
              <a:cxnLst>
                <a:cxn ang="0">
                  <a:pos x="179" y="19"/>
                </a:cxn>
                <a:cxn ang="0">
                  <a:pos x="177" y="14"/>
                </a:cxn>
                <a:cxn ang="0">
                  <a:pos x="175" y="9"/>
                </a:cxn>
                <a:cxn ang="0">
                  <a:pos x="173" y="5"/>
                </a:cxn>
                <a:cxn ang="0">
                  <a:pos x="171" y="0"/>
                </a:cxn>
                <a:cxn ang="0">
                  <a:pos x="0" y="79"/>
                </a:cxn>
                <a:cxn ang="0">
                  <a:pos x="179" y="19"/>
                </a:cxn>
              </a:cxnLst>
              <a:rect l="0" t="0" r="r" b="b"/>
              <a:pathLst>
                <a:path w="179" h="79">
                  <a:moveTo>
                    <a:pt x="179" y="19"/>
                  </a:moveTo>
                  <a:lnTo>
                    <a:pt x="177" y="14"/>
                  </a:lnTo>
                  <a:lnTo>
                    <a:pt x="175" y="9"/>
                  </a:lnTo>
                  <a:lnTo>
                    <a:pt x="173" y="5"/>
                  </a:lnTo>
                  <a:lnTo>
                    <a:pt x="171" y="0"/>
                  </a:lnTo>
                  <a:lnTo>
                    <a:pt x="0" y="79"/>
                  </a:lnTo>
                  <a:lnTo>
                    <a:pt x="179" y="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516" y="1058"/>
              <a:ext cx="39" cy="52"/>
            </a:xfrm>
            <a:custGeom>
              <a:avLst/>
              <a:gdLst/>
              <a:ahLst/>
              <a:cxnLst>
                <a:cxn ang="0">
                  <a:pos x="117" y="13"/>
                </a:cxn>
                <a:cxn ang="0">
                  <a:pos x="112" y="10"/>
                </a:cxn>
                <a:cxn ang="0">
                  <a:pos x="108" y="6"/>
                </a:cxn>
                <a:cxn ang="0">
                  <a:pos x="105" y="4"/>
                </a:cxn>
                <a:cxn ang="0">
                  <a:pos x="99" y="0"/>
                </a:cxn>
                <a:cxn ang="0">
                  <a:pos x="0" y="157"/>
                </a:cxn>
                <a:cxn ang="0">
                  <a:pos x="117" y="13"/>
                </a:cxn>
              </a:cxnLst>
              <a:rect l="0" t="0" r="r" b="b"/>
              <a:pathLst>
                <a:path w="117" h="157">
                  <a:moveTo>
                    <a:pt x="117" y="13"/>
                  </a:moveTo>
                  <a:lnTo>
                    <a:pt x="112" y="10"/>
                  </a:lnTo>
                  <a:lnTo>
                    <a:pt x="108" y="6"/>
                  </a:lnTo>
                  <a:lnTo>
                    <a:pt x="105" y="4"/>
                  </a:lnTo>
                  <a:lnTo>
                    <a:pt x="99" y="0"/>
                  </a:lnTo>
                  <a:lnTo>
                    <a:pt x="0" y="157"/>
                  </a:lnTo>
                  <a:lnTo>
                    <a:pt x="117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463" y="1017"/>
              <a:ext cx="56" cy="33"/>
            </a:xfrm>
            <a:custGeom>
              <a:avLst/>
              <a:gdLst/>
              <a:ahLst/>
              <a:cxnLst>
                <a:cxn ang="0">
                  <a:pos x="168" y="18"/>
                </a:cxn>
                <a:cxn ang="0">
                  <a:pos x="167" y="14"/>
                </a:cxn>
                <a:cxn ang="0">
                  <a:pos x="164" y="10"/>
                </a:cxn>
                <a:cxn ang="0">
                  <a:pos x="163" y="6"/>
                </a:cxn>
                <a:cxn ang="0">
                  <a:pos x="160" y="2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9" y="0"/>
                </a:cxn>
                <a:cxn ang="0">
                  <a:pos x="0" y="97"/>
                </a:cxn>
                <a:cxn ang="0">
                  <a:pos x="168" y="18"/>
                </a:cxn>
              </a:cxnLst>
              <a:rect l="0" t="0" r="r" b="b"/>
              <a:pathLst>
                <a:path w="168" h="97">
                  <a:moveTo>
                    <a:pt x="168" y="18"/>
                  </a:moveTo>
                  <a:lnTo>
                    <a:pt x="167" y="14"/>
                  </a:lnTo>
                  <a:lnTo>
                    <a:pt x="164" y="10"/>
                  </a:lnTo>
                  <a:lnTo>
                    <a:pt x="163" y="6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0" y="97"/>
                  </a:lnTo>
                  <a:lnTo>
                    <a:pt x="168" y="1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501" y="1050"/>
              <a:ext cx="43" cy="48"/>
            </a:xfrm>
            <a:custGeom>
              <a:avLst/>
              <a:gdLst/>
              <a:ahLst/>
              <a:cxnLst>
                <a:cxn ang="0">
                  <a:pos x="131" y="13"/>
                </a:cxn>
                <a:cxn ang="0">
                  <a:pos x="127" y="10"/>
                </a:cxn>
                <a:cxn ang="0">
                  <a:pos x="123" y="7"/>
                </a:cxn>
                <a:cxn ang="0">
                  <a:pos x="120" y="3"/>
                </a:cxn>
                <a:cxn ang="0">
                  <a:pos x="116" y="0"/>
                </a:cxn>
                <a:cxn ang="0">
                  <a:pos x="0" y="144"/>
                </a:cxn>
                <a:cxn ang="0">
                  <a:pos x="131" y="13"/>
                </a:cxn>
              </a:cxnLst>
              <a:rect l="0" t="0" r="r" b="b"/>
              <a:pathLst>
                <a:path w="131" h="144">
                  <a:moveTo>
                    <a:pt x="131" y="13"/>
                  </a:moveTo>
                  <a:lnTo>
                    <a:pt x="127" y="10"/>
                  </a:lnTo>
                  <a:lnTo>
                    <a:pt x="123" y="7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0" y="144"/>
                  </a:lnTo>
                  <a:lnTo>
                    <a:pt x="131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486" y="1040"/>
              <a:ext cx="48" cy="43"/>
            </a:xfrm>
            <a:custGeom>
              <a:avLst/>
              <a:gdLst/>
              <a:ahLst/>
              <a:cxnLst>
                <a:cxn ang="0">
                  <a:pos x="144" y="16"/>
                </a:cxn>
                <a:cxn ang="0">
                  <a:pos x="142" y="12"/>
                </a:cxn>
                <a:cxn ang="0">
                  <a:pos x="138" y="8"/>
                </a:cxn>
                <a:cxn ang="0">
                  <a:pos x="134" y="4"/>
                </a:cxn>
                <a:cxn ang="0">
                  <a:pos x="132" y="0"/>
                </a:cxn>
                <a:cxn ang="0">
                  <a:pos x="0" y="130"/>
                </a:cxn>
                <a:cxn ang="0">
                  <a:pos x="144" y="16"/>
                </a:cxn>
              </a:cxnLst>
              <a:rect l="0" t="0" r="r" b="b"/>
              <a:pathLst>
                <a:path w="144" h="130">
                  <a:moveTo>
                    <a:pt x="144" y="16"/>
                  </a:moveTo>
                  <a:lnTo>
                    <a:pt x="142" y="12"/>
                  </a:lnTo>
                  <a:lnTo>
                    <a:pt x="138" y="8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130"/>
                  </a:lnTo>
                  <a:lnTo>
                    <a:pt x="144" y="1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449" y="1119"/>
              <a:ext cx="132" cy="78"/>
            </a:xfrm>
            <a:custGeom>
              <a:avLst/>
              <a:gdLst/>
              <a:ahLst/>
              <a:cxnLst>
                <a:cxn ang="0">
                  <a:pos x="196" y="215"/>
                </a:cxn>
                <a:cxn ang="0">
                  <a:pos x="220" y="223"/>
                </a:cxn>
                <a:cxn ang="0">
                  <a:pos x="245" y="229"/>
                </a:cxn>
                <a:cxn ang="0">
                  <a:pos x="268" y="232"/>
                </a:cxn>
                <a:cxn ang="0">
                  <a:pos x="291" y="233"/>
                </a:cxn>
                <a:cxn ang="0">
                  <a:pos x="313" y="232"/>
                </a:cxn>
                <a:cxn ang="0">
                  <a:pos x="334" y="229"/>
                </a:cxn>
                <a:cxn ang="0">
                  <a:pos x="355" y="223"/>
                </a:cxn>
                <a:cxn ang="0">
                  <a:pos x="374" y="215"/>
                </a:cxn>
                <a:cxn ang="0">
                  <a:pos x="380" y="212"/>
                </a:cxn>
                <a:cxn ang="0">
                  <a:pos x="386" y="208"/>
                </a:cxn>
                <a:cxn ang="0">
                  <a:pos x="392" y="206"/>
                </a:cxn>
                <a:cxn ang="0">
                  <a:pos x="397" y="202"/>
                </a:cxn>
                <a:cxn ang="0">
                  <a:pos x="379" y="195"/>
                </a:cxn>
                <a:cxn ang="0">
                  <a:pos x="361" y="189"/>
                </a:cxn>
                <a:cxn ang="0">
                  <a:pos x="343" y="181"/>
                </a:cxn>
                <a:cxn ang="0">
                  <a:pos x="325" y="172"/>
                </a:cxn>
                <a:cxn ang="0">
                  <a:pos x="307" y="163"/>
                </a:cxn>
                <a:cxn ang="0">
                  <a:pos x="289" y="152"/>
                </a:cxn>
                <a:cxn ang="0">
                  <a:pos x="271" y="141"/>
                </a:cxn>
                <a:cxn ang="0">
                  <a:pos x="253" y="128"/>
                </a:cxn>
                <a:cxn ang="0">
                  <a:pos x="235" y="115"/>
                </a:cxn>
                <a:cxn ang="0">
                  <a:pos x="218" y="102"/>
                </a:cxn>
                <a:cxn ang="0">
                  <a:pos x="200" y="86"/>
                </a:cxn>
                <a:cxn ang="0">
                  <a:pos x="183" y="71"/>
                </a:cxn>
                <a:cxn ang="0">
                  <a:pos x="166" y="54"/>
                </a:cxn>
                <a:cxn ang="0">
                  <a:pos x="149" y="37"/>
                </a:cxn>
                <a:cxn ang="0">
                  <a:pos x="133" y="19"/>
                </a:cxn>
                <a:cxn ang="0">
                  <a:pos x="116" y="0"/>
                </a:cxn>
                <a:cxn ang="0">
                  <a:pos x="0" y="78"/>
                </a:cxn>
                <a:cxn ang="0">
                  <a:pos x="23" y="102"/>
                </a:cxn>
                <a:cxn ang="0">
                  <a:pos x="47" y="124"/>
                </a:cxn>
                <a:cxn ang="0">
                  <a:pos x="72" y="143"/>
                </a:cxn>
                <a:cxn ang="0">
                  <a:pos x="96" y="162"/>
                </a:cxn>
                <a:cxn ang="0">
                  <a:pos x="121" y="178"/>
                </a:cxn>
                <a:cxn ang="0">
                  <a:pos x="145" y="193"/>
                </a:cxn>
                <a:cxn ang="0">
                  <a:pos x="171" y="204"/>
                </a:cxn>
                <a:cxn ang="0">
                  <a:pos x="196" y="215"/>
                </a:cxn>
              </a:cxnLst>
              <a:rect l="0" t="0" r="r" b="b"/>
              <a:pathLst>
                <a:path w="397" h="233">
                  <a:moveTo>
                    <a:pt x="196" y="215"/>
                  </a:moveTo>
                  <a:lnTo>
                    <a:pt x="220" y="223"/>
                  </a:lnTo>
                  <a:lnTo>
                    <a:pt x="245" y="229"/>
                  </a:lnTo>
                  <a:lnTo>
                    <a:pt x="268" y="232"/>
                  </a:lnTo>
                  <a:lnTo>
                    <a:pt x="291" y="233"/>
                  </a:lnTo>
                  <a:lnTo>
                    <a:pt x="313" y="232"/>
                  </a:lnTo>
                  <a:lnTo>
                    <a:pt x="334" y="229"/>
                  </a:lnTo>
                  <a:lnTo>
                    <a:pt x="355" y="223"/>
                  </a:lnTo>
                  <a:lnTo>
                    <a:pt x="374" y="215"/>
                  </a:lnTo>
                  <a:lnTo>
                    <a:pt x="380" y="212"/>
                  </a:lnTo>
                  <a:lnTo>
                    <a:pt x="386" y="208"/>
                  </a:lnTo>
                  <a:lnTo>
                    <a:pt x="392" y="206"/>
                  </a:lnTo>
                  <a:lnTo>
                    <a:pt x="397" y="202"/>
                  </a:lnTo>
                  <a:lnTo>
                    <a:pt x="379" y="195"/>
                  </a:lnTo>
                  <a:lnTo>
                    <a:pt x="361" y="189"/>
                  </a:lnTo>
                  <a:lnTo>
                    <a:pt x="343" y="181"/>
                  </a:lnTo>
                  <a:lnTo>
                    <a:pt x="325" y="172"/>
                  </a:lnTo>
                  <a:lnTo>
                    <a:pt x="307" y="163"/>
                  </a:lnTo>
                  <a:lnTo>
                    <a:pt x="289" y="152"/>
                  </a:lnTo>
                  <a:lnTo>
                    <a:pt x="271" y="141"/>
                  </a:lnTo>
                  <a:lnTo>
                    <a:pt x="253" y="128"/>
                  </a:lnTo>
                  <a:lnTo>
                    <a:pt x="235" y="115"/>
                  </a:lnTo>
                  <a:lnTo>
                    <a:pt x="218" y="102"/>
                  </a:lnTo>
                  <a:lnTo>
                    <a:pt x="200" y="86"/>
                  </a:lnTo>
                  <a:lnTo>
                    <a:pt x="183" y="71"/>
                  </a:lnTo>
                  <a:lnTo>
                    <a:pt x="166" y="54"/>
                  </a:lnTo>
                  <a:lnTo>
                    <a:pt x="149" y="37"/>
                  </a:lnTo>
                  <a:lnTo>
                    <a:pt x="133" y="19"/>
                  </a:lnTo>
                  <a:lnTo>
                    <a:pt x="116" y="0"/>
                  </a:lnTo>
                  <a:lnTo>
                    <a:pt x="0" y="78"/>
                  </a:lnTo>
                  <a:lnTo>
                    <a:pt x="23" y="102"/>
                  </a:lnTo>
                  <a:lnTo>
                    <a:pt x="47" y="124"/>
                  </a:lnTo>
                  <a:lnTo>
                    <a:pt x="72" y="143"/>
                  </a:lnTo>
                  <a:lnTo>
                    <a:pt x="96" y="162"/>
                  </a:lnTo>
                  <a:lnTo>
                    <a:pt x="121" y="178"/>
                  </a:lnTo>
                  <a:lnTo>
                    <a:pt x="145" y="193"/>
                  </a:lnTo>
                  <a:lnTo>
                    <a:pt x="171" y="204"/>
                  </a:lnTo>
                  <a:lnTo>
                    <a:pt x="196" y="215"/>
                  </a:lnTo>
                  <a:close/>
                </a:path>
              </a:pathLst>
            </a:custGeom>
            <a:solidFill>
              <a:srgbClr val="3A77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421" y="1089"/>
              <a:ext cx="56" cy="4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0" y="71"/>
                </a:cxn>
                <a:cxn ang="0">
                  <a:pos x="5" y="78"/>
                </a:cxn>
                <a:cxn ang="0">
                  <a:pos x="10" y="85"/>
                </a:cxn>
                <a:cxn ang="0">
                  <a:pos x="16" y="93"/>
                </a:cxn>
                <a:cxn ang="0">
                  <a:pos x="22" y="99"/>
                </a:cxn>
                <a:cxn ang="0">
                  <a:pos x="27" y="106"/>
                </a:cxn>
                <a:cxn ang="0">
                  <a:pos x="32" y="112"/>
                </a:cxn>
                <a:cxn ang="0">
                  <a:pos x="39" y="120"/>
                </a:cxn>
                <a:cxn ang="0">
                  <a:pos x="44" y="126"/>
                </a:cxn>
                <a:cxn ang="0">
                  <a:pos x="168" y="52"/>
                </a:cxn>
                <a:cxn ang="0">
                  <a:pos x="159" y="39"/>
                </a:cxn>
                <a:cxn ang="0">
                  <a:pos x="148" y="26"/>
                </a:cxn>
                <a:cxn ang="0">
                  <a:pos x="139" y="13"/>
                </a:cxn>
                <a:cxn ang="0">
                  <a:pos x="130" y="0"/>
                </a:cxn>
              </a:cxnLst>
              <a:rect l="0" t="0" r="r" b="b"/>
              <a:pathLst>
                <a:path w="168" h="126">
                  <a:moveTo>
                    <a:pt x="130" y="0"/>
                  </a:moveTo>
                  <a:lnTo>
                    <a:pt x="0" y="71"/>
                  </a:lnTo>
                  <a:lnTo>
                    <a:pt x="5" y="78"/>
                  </a:lnTo>
                  <a:lnTo>
                    <a:pt x="10" y="85"/>
                  </a:lnTo>
                  <a:lnTo>
                    <a:pt x="16" y="93"/>
                  </a:lnTo>
                  <a:lnTo>
                    <a:pt x="22" y="99"/>
                  </a:lnTo>
                  <a:lnTo>
                    <a:pt x="27" y="106"/>
                  </a:lnTo>
                  <a:lnTo>
                    <a:pt x="32" y="112"/>
                  </a:lnTo>
                  <a:lnTo>
                    <a:pt x="39" y="120"/>
                  </a:lnTo>
                  <a:lnTo>
                    <a:pt x="44" y="126"/>
                  </a:lnTo>
                  <a:lnTo>
                    <a:pt x="168" y="52"/>
                  </a:lnTo>
                  <a:lnTo>
                    <a:pt x="159" y="39"/>
                  </a:lnTo>
                  <a:lnTo>
                    <a:pt x="148" y="26"/>
                  </a:lnTo>
                  <a:lnTo>
                    <a:pt x="139" y="1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411" y="1075"/>
              <a:ext cx="48" cy="27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0" y="64"/>
                </a:cxn>
                <a:cxn ang="0">
                  <a:pos x="2" y="68"/>
                </a:cxn>
                <a:cxn ang="0">
                  <a:pos x="5" y="72"/>
                </a:cxn>
                <a:cxn ang="0">
                  <a:pos x="8" y="77"/>
                </a:cxn>
                <a:cxn ang="0">
                  <a:pos x="10" y="81"/>
                </a:cxn>
                <a:cxn ang="0">
                  <a:pos x="146" y="17"/>
                </a:cxn>
                <a:cxn ang="0">
                  <a:pos x="143" y="13"/>
                </a:cxn>
                <a:cxn ang="0">
                  <a:pos x="140" y="10"/>
                </a:cxn>
                <a:cxn ang="0">
                  <a:pos x="138" y="6"/>
                </a:cxn>
                <a:cxn ang="0">
                  <a:pos x="135" y="0"/>
                </a:cxn>
              </a:cxnLst>
              <a:rect l="0" t="0" r="r" b="b"/>
              <a:pathLst>
                <a:path w="146" h="81">
                  <a:moveTo>
                    <a:pt x="135" y="0"/>
                  </a:moveTo>
                  <a:lnTo>
                    <a:pt x="0" y="64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8" y="77"/>
                  </a:lnTo>
                  <a:lnTo>
                    <a:pt x="10" y="81"/>
                  </a:lnTo>
                  <a:lnTo>
                    <a:pt x="146" y="17"/>
                  </a:lnTo>
                  <a:lnTo>
                    <a:pt x="143" y="13"/>
                  </a:lnTo>
                  <a:lnTo>
                    <a:pt x="140" y="10"/>
                  </a:lnTo>
                  <a:lnTo>
                    <a:pt x="138" y="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473" y="799"/>
              <a:ext cx="187" cy="355"/>
            </a:xfrm>
            <a:custGeom>
              <a:avLst/>
              <a:gdLst/>
              <a:ahLst/>
              <a:cxnLst>
                <a:cxn ang="0">
                  <a:pos x="444" y="406"/>
                </a:cxn>
                <a:cxn ang="0">
                  <a:pos x="400" y="329"/>
                </a:cxn>
                <a:cxn ang="0">
                  <a:pos x="350" y="258"/>
                </a:cxn>
                <a:cxn ang="0">
                  <a:pos x="297" y="191"/>
                </a:cxn>
                <a:cxn ang="0">
                  <a:pos x="240" y="134"/>
                </a:cxn>
                <a:cxn ang="0">
                  <a:pos x="181" y="84"/>
                </a:cxn>
                <a:cxn ang="0">
                  <a:pos x="120" y="43"/>
                </a:cxn>
                <a:cxn ang="0">
                  <a:pos x="60" y="12"/>
                </a:cxn>
                <a:cxn ang="0">
                  <a:pos x="23" y="3"/>
                </a:cxn>
                <a:cxn ang="0">
                  <a:pos x="8" y="7"/>
                </a:cxn>
                <a:cxn ang="0">
                  <a:pos x="31" y="19"/>
                </a:cxn>
                <a:cxn ang="0">
                  <a:pos x="93" y="46"/>
                </a:cxn>
                <a:cxn ang="0">
                  <a:pos x="155" y="85"/>
                </a:cxn>
                <a:cxn ang="0">
                  <a:pos x="216" y="134"/>
                </a:cxn>
                <a:cxn ang="0">
                  <a:pos x="275" y="193"/>
                </a:cxn>
                <a:cxn ang="0">
                  <a:pos x="331" y="259"/>
                </a:cxn>
                <a:cxn ang="0">
                  <a:pos x="382" y="333"/>
                </a:cxn>
                <a:cxn ang="0">
                  <a:pos x="427" y="412"/>
                </a:cxn>
                <a:cxn ang="0">
                  <a:pos x="480" y="531"/>
                </a:cxn>
                <a:cxn ang="0">
                  <a:pos x="526" y="687"/>
                </a:cxn>
                <a:cxn ang="0">
                  <a:pos x="542" y="835"/>
                </a:cxn>
                <a:cxn ang="0">
                  <a:pos x="531" y="970"/>
                </a:cxn>
                <a:cxn ang="0">
                  <a:pos x="511" y="1039"/>
                </a:cxn>
                <a:cxn ang="0">
                  <a:pos x="504" y="1056"/>
                </a:cxn>
                <a:cxn ang="0">
                  <a:pos x="505" y="1060"/>
                </a:cxn>
                <a:cxn ang="0">
                  <a:pos x="519" y="1052"/>
                </a:cxn>
                <a:cxn ang="0">
                  <a:pos x="527" y="1044"/>
                </a:cxn>
                <a:cxn ang="0">
                  <a:pos x="529" y="1038"/>
                </a:cxn>
                <a:cxn ang="0">
                  <a:pos x="547" y="974"/>
                </a:cxn>
                <a:cxn ang="0">
                  <a:pos x="559" y="836"/>
                </a:cxn>
                <a:cxn ang="0">
                  <a:pos x="542" y="684"/>
                </a:cxn>
                <a:cxn ang="0">
                  <a:pos x="497" y="526"/>
                </a:cxn>
              </a:cxnLst>
              <a:rect l="0" t="0" r="r" b="b"/>
              <a:pathLst>
                <a:path w="559" h="1065">
                  <a:moveTo>
                    <a:pt x="464" y="446"/>
                  </a:moveTo>
                  <a:lnTo>
                    <a:pt x="444" y="406"/>
                  </a:lnTo>
                  <a:lnTo>
                    <a:pt x="422" y="367"/>
                  </a:lnTo>
                  <a:lnTo>
                    <a:pt x="400" y="329"/>
                  </a:lnTo>
                  <a:lnTo>
                    <a:pt x="376" y="293"/>
                  </a:lnTo>
                  <a:lnTo>
                    <a:pt x="350" y="258"/>
                  </a:lnTo>
                  <a:lnTo>
                    <a:pt x="324" y="224"/>
                  </a:lnTo>
                  <a:lnTo>
                    <a:pt x="297" y="191"/>
                  </a:lnTo>
                  <a:lnTo>
                    <a:pt x="269" y="162"/>
                  </a:lnTo>
                  <a:lnTo>
                    <a:pt x="240" y="134"/>
                  </a:lnTo>
                  <a:lnTo>
                    <a:pt x="211" y="108"/>
                  </a:lnTo>
                  <a:lnTo>
                    <a:pt x="181" y="84"/>
                  </a:lnTo>
                  <a:lnTo>
                    <a:pt x="151" y="61"/>
                  </a:lnTo>
                  <a:lnTo>
                    <a:pt x="120" y="43"/>
                  </a:lnTo>
                  <a:lnTo>
                    <a:pt x="91" y="26"/>
                  </a:lnTo>
                  <a:lnTo>
                    <a:pt x="60" y="12"/>
                  </a:lnTo>
                  <a:lnTo>
                    <a:pt x="30" y="0"/>
                  </a:lnTo>
                  <a:lnTo>
                    <a:pt x="23" y="3"/>
                  </a:lnTo>
                  <a:lnTo>
                    <a:pt x="16" y="6"/>
                  </a:lnTo>
                  <a:lnTo>
                    <a:pt x="8" y="7"/>
                  </a:lnTo>
                  <a:lnTo>
                    <a:pt x="0" y="9"/>
                  </a:lnTo>
                  <a:lnTo>
                    <a:pt x="31" y="19"/>
                  </a:lnTo>
                  <a:lnTo>
                    <a:pt x="62" y="30"/>
                  </a:lnTo>
                  <a:lnTo>
                    <a:pt x="93" y="46"/>
                  </a:lnTo>
                  <a:lnTo>
                    <a:pt x="124" y="64"/>
                  </a:lnTo>
                  <a:lnTo>
                    <a:pt x="155" y="85"/>
                  </a:lnTo>
                  <a:lnTo>
                    <a:pt x="186" y="108"/>
                  </a:lnTo>
                  <a:lnTo>
                    <a:pt x="216" y="134"/>
                  </a:lnTo>
                  <a:lnTo>
                    <a:pt x="245" y="163"/>
                  </a:lnTo>
                  <a:lnTo>
                    <a:pt x="275" y="193"/>
                  </a:lnTo>
                  <a:lnTo>
                    <a:pt x="304" y="225"/>
                  </a:lnTo>
                  <a:lnTo>
                    <a:pt x="331" y="259"/>
                  </a:lnTo>
                  <a:lnTo>
                    <a:pt x="358" y="295"/>
                  </a:lnTo>
                  <a:lnTo>
                    <a:pt x="382" y="333"/>
                  </a:lnTo>
                  <a:lnTo>
                    <a:pt x="405" y="372"/>
                  </a:lnTo>
                  <a:lnTo>
                    <a:pt x="427" y="412"/>
                  </a:lnTo>
                  <a:lnTo>
                    <a:pt x="448" y="454"/>
                  </a:lnTo>
                  <a:lnTo>
                    <a:pt x="480" y="531"/>
                  </a:lnTo>
                  <a:lnTo>
                    <a:pt x="506" y="609"/>
                  </a:lnTo>
                  <a:lnTo>
                    <a:pt x="526" y="687"/>
                  </a:lnTo>
                  <a:lnTo>
                    <a:pt x="537" y="762"/>
                  </a:lnTo>
                  <a:lnTo>
                    <a:pt x="542" y="835"/>
                  </a:lnTo>
                  <a:lnTo>
                    <a:pt x="540" y="905"/>
                  </a:lnTo>
                  <a:lnTo>
                    <a:pt x="531" y="970"/>
                  </a:lnTo>
                  <a:lnTo>
                    <a:pt x="514" y="1030"/>
                  </a:lnTo>
                  <a:lnTo>
                    <a:pt x="511" y="1039"/>
                  </a:lnTo>
                  <a:lnTo>
                    <a:pt x="507" y="1047"/>
                  </a:lnTo>
                  <a:lnTo>
                    <a:pt x="504" y="1056"/>
                  </a:lnTo>
                  <a:lnTo>
                    <a:pt x="498" y="1065"/>
                  </a:lnTo>
                  <a:lnTo>
                    <a:pt x="505" y="1060"/>
                  </a:lnTo>
                  <a:lnTo>
                    <a:pt x="513" y="1056"/>
                  </a:lnTo>
                  <a:lnTo>
                    <a:pt x="519" y="1052"/>
                  </a:lnTo>
                  <a:lnTo>
                    <a:pt x="526" y="1047"/>
                  </a:lnTo>
                  <a:lnTo>
                    <a:pt x="527" y="1044"/>
                  </a:lnTo>
                  <a:lnTo>
                    <a:pt x="528" y="1040"/>
                  </a:lnTo>
                  <a:lnTo>
                    <a:pt x="529" y="1038"/>
                  </a:lnTo>
                  <a:lnTo>
                    <a:pt x="531" y="1035"/>
                  </a:lnTo>
                  <a:lnTo>
                    <a:pt x="547" y="974"/>
                  </a:lnTo>
                  <a:lnTo>
                    <a:pt x="558" y="908"/>
                  </a:lnTo>
                  <a:lnTo>
                    <a:pt x="559" y="836"/>
                  </a:lnTo>
                  <a:lnTo>
                    <a:pt x="554" y="761"/>
                  </a:lnTo>
                  <a:lnTo>
                    <a:pt x="542" y="684"/>
                  </a:lnTo>
                  <a:lnTo>
                    <a:pt x="523" y="605"/>
                  </a:lnTo>
                  <a:lnTo>
                    <a:pt x="497" y="526"/>
                  </a:lnTo>
                  <a:lnTo>
                    <a:pt x="464" y="4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532" y="995"/>
              <a:ext cx="85" cy="57"/>
            </a:xfrm>
            <a:custGeom>
              <a:avLst/>
              <a:gdLst/>
              <a:ahLst/>
              <a:cxnLst>
                <a:cxn ang="0">
                  <a:pos x="50" y="50"/>
                </a:cxn>
                <a:cxn ang="0">
                  <a:pos x="43" y="43"/>
                </a:cxn>
                <a:cxn ang="0">
                  <a:pos x="36" y="38"/>
                </a:cxn>
                <a:cxn ang="0">
                  <a:pos x="30" y="31"/>
                </a:cxn>
                <a:cxn ang="0">
                  <a:pos x="23" y="26"/>
                </a:cxn>
                <a:cxn ang="0">
                  <a:pos x="17" y="20"/>
                </a:cxn>
                <a:cxn ang="0">
                  <a:pos x="12" y="13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5" y="12"/>
                </a:cxn>
                <a:cxn ang="0">
                  <a:pos x="10" y="22"/>
                </a:cxn>
                <a:cxn ang="0">
                  <a:pos x="17" y="33"/>
                </a:cxn>
                <a:cxn ang="0">
                  <a:pos x="25" y="43"/>
                </a:cxn>
                <a:cxn ang="0">
                  <a:pos x="31" y="54"/>
                </a:cxn>
                <a:cxn ang="0">
                  <a:pos x="39" y="64"/>
                </a:cxn>
                <a:cxn ang="0">
                  <a:pos x="46" y="73"/>
                </a:cxn>
                <a:cxn ang="0">
                  <a:pos x="56" y="83"/>
                </a:cxn>
                <a:cxn ang="0">
                  <a:pos x="76" y="103"/>
                </a:cxn>
                <a:cxn ang="0">
                  <a:pos x="98" y="120"/>
                </a:cxn>
                <a:cxn ang="0">
                  <a:pos x="121" y="134"/>
                </a:cxn>
                <a:cxn ang="0">
                  <a:pos x="146" y="146"/>
                </a:cxn>
                <a:cxn ang="0">
                  <a:pos x="172" y="156"/>
                </a:cxn>
                <a:cxn ang="0">
                  <a:pos x="199" y="164"/>
                </a:cxn>
                <a:cxn ang="0">
                  <a:pos x="226" y="168"/>
                </a:cxn>
                <a:cxn ang="0">
                  <a:pos x="254" y="171"/>
                </a:cxn>
                <a:cxn ang="0">
                  <a:pos x="252" y="155"/>
                </a:cxn>
                <a:cxn ang="0">
                  <a:pos x="249" y="139"/>
                </a:cxn>
                <a:cxn ang="0">
                  <a:pos x="247" y="124"/>
                </a:cxn>
                <a:cxn ang="0">
                  <a:pos x="243" y="108"/>
                </a:cxn>
                <a:cxn ang="0">
                  <a:pos x="217" y="108"/>
                </a:cxn>
                <a:cxn ang="0">
                  <a:pos x="191" y="107"/>
                </a:cxn>
                <a:cxn ang="0">
                  <a:pos x="165" y="103"/>
                </a:cxn>
                <a:cxn ang="0">
                  <a:pos x="141" y="96"/>
                </a:cxn>
                <a:cxn ang="0">
                  <a:pos x="116" y="89"/>
                </a:cxn>
                <a:cxn ang="0">
                  <a:pos x="93" y="77"/>
                </a:cxn>
                <a:cxn ang="0">
                  <a:pos x="71" y="65"/>
                </a:cxn>
                <a:cxn ang="0">
                  <a:pos x="50" y="50"/>
                </a:cxn>
              </a:cxnLst>
              <a:rect l="0" t="0" r="r" b="b"/>
              <a:pathLst>
                <a:path w="254" h="171">
                  <a:moveTo>
                    <a:pt x="50" y="50"/>
                  </a:moveTo>
                  <a:lnTo>
                    <a:pt x="43" y="43"/>
                  </a:lnTo>
                  <a:lnTo>
                    <a:pt x="36" y="38"/>
                  </a:lnTo>
                  <a:lnTo>
                    <a:pt x="30" y="31"/>
                  </a:lnTo>
                  <a:lnTo>
                    <a:pt x="23" y="26"/>
                  </a:lnTo>
                  <a:lnTo>
                    <a:pt x="17" y="20"/>
                  </a:lnTo>
                  <a:lnTo>
                    <a:pt x="12" y="13"/>
                  </a:lnTo>
                  <a:lnTo>
                    <a:pt x="5" y="7"/>
                  </a:lnTo>
                  <a:lnTo>
                    <a:pt x="0" y="0"/>
                  </a:lnTo>
                  <a:lnTo>
                    <a:pt x="5" y="12"/>
                  </a:lnTo>
                  <a:lnTo>
                    <a:pt x="10" y="22"/>
                  </a:lnTo>
                  <a:lnTo>
                    <a:pt x="17" y="33"/>
                  </a:lnTo>
                  <a:lnTo>
                    <a:pt x="25" y="43"/>
                  </a:lnTo>
                  <a:lnTo>
                    <a:pt x="31" y="54"/>
                  </a:lnTo>
                  <a:lnTo>
                    <a:pt x="39" y="64"/>
                  </a:lnTo>
                  <a:lnTo>
                    <a:pt x="46" y="73"/>
                  </a:lnTo>
                  <a:lnTo>
                    <a:pt x="56" y="83"/>
                  </a:lnTo>
                  <a:lnTo>
                    <a:pt x="76" y="103"/>
                  </a:lnTo>
                  <a:lnTo>
                    <a:pt x="98" y="120"/>
                  </a:lnTo>
                  <a:lnTo>
                    <a:pt x="121" y="134"/>
                  </a:lnTo>
                  <a:lnTo>
                    <a:pt x="146" y="146"/>
                  </a:lnTo>
                  <a:lnTo>
                    <a:pt x="172" y="156"/>
                  </a:lnTo>
                  <a:lnTo>
                    <a:pt x="199" y="164"/>
                  </a:lnTo>
                  <a:lnTo>
                    <a:pt x="226" y="168"/>
                  </a:lnTo>
                  <a:lnTo>
                    <a:pt x="254" y="171"/>
                  </a:lnTo>
                  <a:lnTo>
                    <a:pt x="252" y="155"/>
                  </a:lnTo>
                  <a:lnTo>
                    <a:pt x="249" y="139"/>
                  </a:lnTo>
                  <a:lnTo>
                    <a:pt x="247" y="124"/>
                  </a:lnTo>
                  <a:lnTo>
                    <a:pt x="243" y="108"/>
                  </a:lnTo>
                  <a:lnTo>
                    <a:pt x="217" y="108"/>
                  </a:lnTo>
                  <a:lnTo>
                    <a:pt x="191" y="107"/>
                  </a:lnTo>
                  <a:lnTo>
                    <a:pt x="165" y="103"/>
                  </a:lnTo>
                  <a:lnTo>
                    <a:pt x="141" y="96"/>
                  </a:lnTo>
                  <a:lnTo>
                    <a:pt x="116" y="89"/>
                  </a:lnTo>
                  <a:lnTo>
                    <a:pt x="93" y="77"/>
                  </a:lnTo>
                  <a:lnTo>
                    <a:pt x="71" y="65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F2A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536" y="938"/>
              <a:ext cx="20" cy="22"/>
            </a:xfrm>
            <a:custGeom>
              <a:avLst/>
              <a:gdLst/>
              <a:ahLst/>
              <a:cxnLst>
                <a:cxn ang="0">
                  <a:pos x="30" y="66"/>
                </a:cxn>
                <a:cxn ang="0">
                  <a:pos x="42" y="64"/>
                </a:cxn>
                <a:cxn ang="0">
                  <a:pos x="51" y="56"/>
                </a:cxn>
                <a:cxn ang="0">
                  <a:pos x="57" y="45"/>
                </a:cxn>
                <a:cxn ang="0">
                  <a:pos x="60" y="32"/>
                </a:cxn>
                <a:cxn ang="0">
                  <a:pos x="57" y="19"/>
                </a:cxn>
                <a:cxn ang="0">
                  <a:pos x="51" y="9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5"/>
                </a:cxn>
                <a:cxn ang="0">
                  <a:pos x="9" y="56"/>
                </a:cxn>
                <a:cxn ang="0">
                  <a:pos x="18" y="64"/>
                </a:cxn>
                <a:cxn ang="0">
                  <a:pos x="30" y="66"/>
                </a:cxn>
              </a:cxnLst>
              <a:rect l="0" t="0" r="r" b="b"/>
              <a:pathLst>
                <a:path w="60" h="66">
                  <a:moveTo>
                    <a:pt x="30" y="66"/>
                  </a:moveTo>
                  <a:lnTo>
                    <a:pt x="42" y="64"/>
                  </a:lnTo>
                  <a:lnTo>
                    <a:pt x="51" y="56"/>
                  </a:lnTo>
                  <a:lnTo>
                    <a:pt x="57" y="45"/>
                  </a:lnTo>
                  <a:lnTo>
                    <a:pt x="60" y="32"/>
                  </a:lnTo>
                  <a:lnTo>
                    <a:pt x="57" y="19"/>
                  </a:lnTo>
                  <a:lnTo>
                    <a:pt x="51" y="9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9" y="56"/>
                  </a:lnTo>
                  <a:lnTo>
                    <a:pt x="18" y="64"/>
                  </a:lnTo>
                  <a:lnTo>
                    <a:pt x="30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559" y="964"/>
              <a:ext cx="10" cy="10"/>
            </a:xfrm>
            <a:custGeom>
              <a:avLst/>
              <a:gdLst/>
              <a:ahLst/>
              <a:cxnLst>
                <a:cxn ang="0">
                  <a:pos x="16" y="30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9" y="20"/>
                </a:cxn>
                <a:cxn ang="0">
                  <a:pos x="30" y="15"/>
                </a:cxn>
                <a:cxn ang="0">
                  <a:pos x="29" y="10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16" y="0"/>
                </a:cxn>
                <a:cxn ang="0">
                  <a:pos x="9" y="1"/>
                </a:cxn>
                <a:cxn ang="0">
                  <a:pos x="4" y="5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6"/>
                </a:cxn>
                <a:cxn ang="0">
                  <a:pos x="9" y="28"/>
                </a:cxn>
                <a:cxn ang="0">
                  <a:pos x="16" y="30"/>
                </a:cxn>
              </a:cxnLst>
              <a:rect l="0" t="0" r="r" b="b"/>
              <a:pathLst>
                <a:path w="30" h="30">
                  <a:moveTo>
                    <a:pt x="16" y="30"/>
                  </a:moveTo>
                  <a:lnTo>
                    <a:pt x="21" y="28"/>
                  </a:lnTo>
                  <a:lnTo>
                    <a:pt x="26" y="26"/>
                  </a:lnTo>
                  <a:lnTo>
                    <a:pt x="29" y="20"/>
                  </a:lnTo>
                  <a:lnTo>
                    <a:pt x="30" y="15"/>
                  </a:lnTo>
                  <a:lnTo>
                    <a:pt x="29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4" y="26"/>
                  </a:lnTo>
                  <a:lnTo>
                    <a:pt x="9" y="28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2379" y="1014"/>
              <a:ext cx="60" cy="48"/>
            </a:xfrm>
            <a:custGeom>
              <a:avLst/>
              <a:gdLst/>
              <a:ahLst/>
              <a:cxnLst>
                <a:cxn ang="0">
                  <a:pos x="176" y="77"/>
                </a:cxn>
                <a:cxn ang="0">
                  <a:pos x="167" y="58"/>
                </a:cxn>
                <a:cxn ang="0">
                  <a:pos x="159" y="38"/>
                </a:cxn>
                <a:cxn ang="0">
                  <a:pos x="151" y="20"/>
                </a:cxn>
                <a:cxn ang="0">
                  <a:pos x="144" y="0"/>
                </a:cxn>
                <a:cxn ang="0">
                  <a:pos x="0" y="55"/>
                </a:cxn>
                <a:cxn ang="0">
                  <a:pos x="7" y="73"/>
                </a:cxn>
                <a:cxn ang="0">
                  <a:pos x="14" y="91"/>
                </a:cxn>
                <a:cxn ang="0">
                  <a:pos x="22" y="110"/>
                </a:cxn>
                <a:cxn ang="0">
                  <a:pos x="31" y="128"/>
                </a:cxn>
                <a:cxn ang="0">
                  <a:pos x="33" y="132"/>
                </a:cxn>
                <a:cxn ang="0">
                  <a:pos x="34" y="136"/>
                </a:cxn>
                <a:cxn ang="0">
                  <a:pos x="36" y="140"/>
                </a:cxn>
                <a:cxn ang="0">
                  <a:pos x="38" y="143"/>
                </a:cxn>
                <a:cxn ang="0">
                  <a:pos x="181" y="89"/>
                </a:cxn>
                <a:cxn ang="0">
                  <a:pos x="180" y="86"/>
                </a:cxn>
                <a:cxn ang="0">
                  <a:pos x="178" y="82"/>
                </a:cxn>
                <a:cxn ang="0">
                  <a:pos x="177" y="80"/>
                </a:cxn>
                <a:cxn ang="0">
                  <a:pos x="176" y="77"/>
                </a:cxn>
              </a:cxnLst>
              <a:rect l="0" t="0" r="r" b="b"/>
              <a:pathLst>
                <a:path w="181" h="143">
                  <a:moveTo>
                    <a:pt x="176" y="77"/>
                  </a:moveTo>
                  <a:lnTo>
                    <a:pt x="167" y="58"/>
                  </a:lnTo>
                  <a:lnTo>
                    <a:pt x="159" y="38"/>
                  </a:lnTo>
                  <a:lnTo>
                    <a:pt x="151" y="20"/>
                  </a:lnTo>
                  <a:lnTo>
                    <a:pt x="144" y="0"/>
                  </a:lnTo>
                  <a:lnTo>
                    <a:pt x="0" y="55"/>
                  </a:lnTo>
                  <a:lnTo>
                    <a:pt x="7" y="73"/>
                  </a:lnTo>
                  <a:lnTo>
                    <a:pt x="14" y="91"/>
                  </a:lnTo>
                  <a:lnTo>
                    <a:pt x="22" y="110"/>
                  </a:lnTo>
                  <a:lnTo>
                    <a:pt x="31" y="128"/>
                  </a:lnTo>
                  <a:lnTo>
                    <a:pt x="33" y="132"/>
                  </a:lnTo>
                  <a:lnTo>
                    <a:pt x="34" y="136"/>
                  </a:lnTo>
                  <a:lnTo>
                    <a:pt x="36" y="140"/>
                  </a:lnTo>
                  <a:lnTo>
                    <a:pt x="38" y="143"/>
                  </a:lnTo>
                  <a:lnTo>
                    <a:pt x="181" y="89"/>
                  </a:lnTo>
                  <a:lnTo>
                    <a:pt x="180" y="86"/>
                  </a:lnTo>
                  <a:lnTo>
                    <a:pt x="178" y="82"/>
                  </a:lnTo>
                  <a:lnTo>
                    <a:pt x="177" y="80"/>
                  </a:lnTo>
                  <a:lnTo>
                    <a:pt x="176" y="77"/>
                  </a:lnTo>
                  <a:close/>
                </a:path>
              </a:pathLst>
            </a:custGeom>
            <a:solidFill>
              <a:srgbClr val="B5D1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603" y="1515"/>
              <a:ext cx="42" cy="5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04"/>
                </a:cxn>
                <a:cxn ang="0">
                  <a:pos x="11" y="110"/>
                </a:cxn>
                <a:cxn ang="0">
                  <a:pos x="23" y="117"/>
                </a:cxn>
                <a:cxn ang="0">
                  <a:pos x="35" y="123"/>
                </a:cxn>
                <a:cxn ang="0">
                  <a:pos x="47" y="130"/>
                </a:cxn>
                <a:cxn ang="0">
                  <a:pos x="60" y="136"/>
                </a:cxn>
                <a:cxn ang="0">
                  <a:pos x="73" y="143"/>
                </a:cxn>
                <a:cxn ang="0">
                  <a:pos x="86" y="148"/>
                </a:cxn>
                <a:cxn ang="0">
                  <a:pos x="100" y="155"/>
                </a:cxn>
                <a:cxn ang="0">
                  <a:pos x="126" y="43"/>
                </a:cxn>
                <a:cxn ang="0">
                  <a:pos x="112" y="38"/>
                </a:cxn>
                <a:cxn ang="0">
                  <a:pos x="99" y="32"/>
                </a:cxn>
                <a:cxn ang="0">
                  <a:pos x="86" y="27"/>
                </a:cxn>
                <a:cxn ang="0">
                  <a:pos x="73" y="22"/>
                </a:cxn>
                <a:cxn ang="0">
                  <a:pos x="60" y="17"/>
                </a:cxn>
                <a:cxn ang="0">
                  <a:pos x="47" y="12"/>
                </a:cxn>
                <a:cxn ang="0">
                  <a:pos x="36" y="5"/>
                </a:cxn>
                <a:cxn ang="0">
                  <a:pos x="24" y="0"/>
                </a:cxn>
              </a:cxnLst>
              <a:rect l="0" t="0" r="r" b="b"/>
              <a:pathLst>
                <a:path w="126" h="155">
                  <a:moveTo>
                    <a:pt x="24" y="0"/>
                  </a:moveTo>
                  <a:lnTo>
                    <a:pt x="0" y="104"/>
                  </a:lnTo>
                  <a:lnTo>
                    <a:pt x="11" y="110"/>
                  </a:lnTo>
                  <a:lnTo>
                    <a:pt x="23" y="117"/>
                  </a:lnTo>
                  <a:lnTo>
                    <a:pt x="35" y="123"/>
                  </a:lnTo>
                  <a:lnTo>
                    <a:pt x="47" y="130"/>
                  </a:lnTo>
                  <a:lnTo>
                    <a:pt x="60" y="136"/>
                  </a:lnTo>
                  <a:lnTo>
                    <a:pt x="73" y="143"/>
                  </a:lnTo>
                  <a:lnTo>
                    <a:pt x="86" y="148"/>
                  </a:lnTo>
                  <a:lnTo>
                    <a:pt x="100" y="155"/>
                  </a:lnTo>
                  <a:lnTo>
                    <a:pt x="126" y="43"/>
                  </a:lnTo>
                  <a:lnTo>
                    <a:pt x="112" y="38"/>
                  </a:lnTo>
                  <a:lnTo>
                    <a:pt x="99" y="32"/>
                  </a:lnTo>
                  <a:lnTo>
                    <a:pt x="86" y="27"/>
                  </a:lnTo>
                  <a:lnTo>
                    <a:pt x="73" y="22"/>
                  </a:lnTo>
                  <a:lnTo>
                    <a:pt x="60" y="17"/>
                  </a:lnTo>
                  <a:lnTo>
                    <a:pt x="47" y="12"/>
                  </a:lnTo>
                  <a:lnTo>
                    <a:pt x="36" y="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579" y="1499"/>
              <a:ext cx="17" cy="3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2" y="93"/>
                </a:cxn>
                <a:cxn ang="0">
                  <a:pos x="8" y="99"/>
                </a:cxn>
                <a:cxn ang="0">
                  <a:pos x="15" y="106"/>
                </a:cxn>
                <a:cxn ang="0">
                  <a:pos x="21" y="111"/>
                </a:cxn>
                <a:cxn ang="0">
                  <a:pos x="29" y="117"/>
                </a:cxn>
                <a:cxn ang="0">
                  <a:pos x="51" y="21"/>
                </a:cxn>
                <a:cxn ang="0">
                  <a:pos x="43" y="16"/>
                </a:cxn>
                <a:cxn ang="0">
                  <a:pos x="37" y="11"/>
                </a:cxn>
                <a:cxn ang="0">
                  <a:pos x="29" y="6"/>
                </a:cxn>
                <a:cxn ang="0">
                  <a:pos x="21" y="0"/>
                </a:cxn>
              </a:cxnLst>
              <a:rect l="0" t="0" r="r" b="b"/>
              <a:pathLst>
                <a:path w="51" h="117">
                  <a:moveTo>
                    <a:pt x="21" y="0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" y="93"/>
                  </a:lnTo>
                  <a:lnTo>
                    <a:pt x="8" y="99"/>
                  </a:lnTo>
                  <a:lnTo>
                    <a:pt x="15" y="106"/>
                  </a:lnTo>
                  <a:lnTo>
                    <a:pt x="21" y="111"/>
                  </a:lnTo>
                  <a:lnTo>
                    <a:pt x="29" y="117"/>
                  </a:lnTo>
                  <a:lnTo>
                    <a:pt x="51" y="21"/>
                  </a:lnTo>
                  <a:lnTo>
                    <a:pt x="43" y="16"/>
                  </a:lnTo>
                  <a:lnTo>
                    <a:pt x="37" y="11"/>
                  </a:lnTo>
                  <a:lnTo>
                    <a:pt x="29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895" y="1540"/>
              <a:ext cx="25" cy="45"/>
            </a:xfrm>
            <a:custGeom>
              <a:avLst/>
              <a:gdLst/>
              <a:ahLst/>
              <a:cxnLst>
                <a:cxn ang="0">
                  <a:pos x="73" y="119"/>
                </a:cxn>
                <a:cxn ang="0">
                  <a:pos x="61" y="0"/>
                </a:cxn>
                <a:cxn ang="0">
                  <a:pos x="53" y="1"/>
                </a:cxn>
                <a:cxn ang="0">
                  <a:pos x="46" y="4"/>
                </a:cxn>
                <a:cxn ang="0">
                  <a:pos x="38" y="5"/>
                </a:cxn>
                <a:cxn ang="0">
                  <a:pos x="31" y="6"/>
                </a:cxn>
                <a:cxn ang="0">
                  <a:pos x="24" y="9"/>
                </a:cxn>
                <a:cxn ang="0">
                  <a:pos x="16" y="10"/>
                </a:cxn>
                <a:cxn ang="0">
                  <a:pos x="8" y="11"/>
                </a:cxn>
                <a:cxn ang="0">
                  <a:pos x="0" y="13"/>
                </a:cxn>
                <a:cxn ang="0">
                  <a:pos x="12" y="134"/>
                </a:cxn>
                <a:cxn ang="0">
                  <a:pos x="20" y="132"/>
                </a:cxn>
                <a:cxn ang="0">
                  <a:pos x="27" y="131"/>
                </a:cxn>
                <a:cxn ang="0">
                  <a:pos x="35" y="128"/>
                </a:cxn>
                <a:cxn ang="0">
                  <a:pos x="43" y="127"/>
                </a:cxn>
                <a:cxn ang="0">
                  <a:pos x="49" y="124"/>
                </a:cxn>
                <a:cxn ang="0">
                  <a:pos x="57" y="123"/>
                </a:cxn>
                <a:cxn ang="0">
                  <a:pos x="65" y="121"/>
                </a:cxn>
                <a:cxn ang="0">
                  <a:pos x="73" y="119"/>
                </a:cxn>
              </a:cxnLst>
              <a:rect l="0" t="0" r="r" b="b"/>
              <a:pathLst>
                <a:path w="73" h="134">
                  <a:moveTo>
                    <a:pt x="73" y="119"/>
                  </a:moveTo>
                  <a:lnTo>
                    <a:pt x="61" y="0"/>
                  </a:lnTo>
                  <a:lnTo>
                    <a:pt x="53" y="1"/>
                  </a:lnTo>
                  <a:lnTo>
                    <a:pt x="46" y="4"/>
                  </a:lnTo>
                  <a:lnTo>
                    <a:pt x="38" y="5"/>
                  </a:lnTo>
                  <a:lnTo>
                    <a:pt x="31" y="6"/>
                  </a:lnTo>
                  <a:lnTo>
                    <a:pt x="24" y="9"/>
                  </a:lnTo>
                  <a:lnTo>
                    <a:pt x="16" y="10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12" y="134"/>
                  </a:lnTo>
                  <a:lnTo>
                    <a:pt x="20" y="132"/>
                  </a:lnTo>
                  <a:lnTo>
                    <a:pt x="27" y="131"/>
                  </a:lnTo>
                  <a:lnTo>
                    <a:pt x="35" y="128"/>
                  </a:lnTo>
                  <a:lnTo>
                    <a:pt x="43" y="127"/>
                  </a:lnTo>
                  <a:lnTo>
                    <a:pt x="49" y="124"/>
                  </a:lnTo>
                  <a:lnTo>
                    <a:pt x="57" y="123"/>
                  </a:lnTo>
                  <a:lnTo>
                    <a:pt x="65" y="121"/>
                  </a:lnTo>
                  <a:lnTo>
                    <a:pt x="73" y="119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654" y="1417"/>
              <a:ext cx="70" cy="50"/>
            </a:xfrm>
            <a:custGeom>
              <a:avLst/>
              <a:gdLst/>
              <a:ahLst/>
              <a:cxnLst>
                <a:cxn ang="0">
                  <a:pos x="211" y="105"/>
                </a:cxn>
                <a:cxn ang="0">
                  <a:pos x="191" y="35"/>
                </a:cxn>
                <a:cxn ang="0">
                  <a:pos x="191" y="35"/>
                </a:cxn>
                <a:cxn ang="0">
                  <a:pos x="191" y="34"/>
                </a:cxn>
                <a:cxn ang="0">
                  <a:pos x="191" y="33"/>
                </a:cxn>
                <a:cxn ang="0">
                  <a:pos x="191" y="33"/>
                </a:cxn>
                <a:cxn ang="0">
                  <a:pos x="191" y="31"/>
                </a:cxn>
                <a:cxn ang="0">
                  <a:pos x="191" y="29"/>
                </a:cxn>
                <a:cxn ang="0">
                  <a:pos x="191" y="25"/>
                </a:cxn>
                <a:cxn ang="0">
                  <a:pos x="189" y="21"/>
                </a:cxn>
                <a:cxn ang="0">
                  <a:pos x="186" y="17"/>
                </a:cxn>
                <a:cxn ang="0">
                  <a:pos x="180" y="13"/>
                </a:cxn>
                <a:cxn ang="0">
                  <a:pos x="172" y="9"/>
                </a:cxn>
                <a:cxn ang="0">
                  <a:pos x="163" y="5"/>
                </a:cxn>
                <a:cxn ang="0">
                  <a:pos x="153" y="4"/>
                </a:cxn>
                <a:cxn ang="0">
                  <a:pos x="141" y="1"/>
                </a:cxn>
                <a:cxn ang="0">
                  <a:pos x="129" y="1"/>
                </a:cxn>
                <a:cxn ang="0">
                  <a:pos x="118" y="0"/>
                </a:cxn>
                <a:cxn ang="0">
                  <a:pos x="106" y="0"/>
                </a:cxn>
                <a:cxn ang="0">
                  <a:pos x="97" y="0"/>
                </a:cxn>
                <a:cxn ang="0">
                  <a:pos x="85" y="0"/>
                </a:cxn>
                <a:cxn ang="0">
                  <a:pos x="71" y="1"/>
                </a:cxn>
                <a:cxn ang="0">
                  <a:pos x="57" y="4"/>
                </a:cxn>
                <a:cxn ang="0">
                  <a:pos x="44" y="8"/>
                </a:cxn>
                <a:cxn ang="0">
                  <a:pos x="33" y="13"/>
                </a:cxn>
                <a:cxn ang="0">
                  <a:pos x="24" y="20"/>
                </a:cxn>
                <a:cxn ang="0">
                  <a:pos x="20" y="29"/>
                </a:cxn>
                <a:cxn ang="0">
                  <a:pos x="20" y="29"/>
                </a:cxn>
                <a:cxn ang="0">
                  <a:pos x="0" y="107"/>
                </a:cxn>
                <a:cxn ang="0">
                  <a:pos x="0" y="108"/>
                </a:cxn>
                <a:cxn ang="0">
                  <a:pos x="0" y="111"/>
                </a:cxn>
                <a:cxn ang="0">
                  <a:pos x="2" y="115"/>
                </a:cxn>
                <a:cxn ang="0">
                  <a:pos x="4" y="118"/>
                </a:cxn>
                <a:cxn ang="0">
                  <a:pos x="7" y="122"/>
                </a:cxn>
                <a:cxn ang="0">
                  <a:pos x="13" y="128"/>
                </a:cxn>
                <a:cxn ang="0">
                  <a:pos x="24" y="133"/>
                </a:cxn>
                <a:cxn ang="0">
                  <a:pos x="35" y="137"/>
                </a:cxn>
                <a:cxn ang="0">
                  <a:pos x="48" y="142"/>
                </a:cxn>
                <a:cxn ang="0">
                  <a:pos x="62" y="144"/>
                </a:cxn>
                <a:cxn ang="0">
                  <a:pos x="78" y="147"/>
                </a:cxn>
                <a:cxn ang="0">
                  <a:pos x="92" y="150"/>
                </a:cxn>
                <a:cxn ang="0">
                  <a:pos x="106" y="150"/>
                </a:cxn>
                <a:cxn ang="0">
                  <a:pos x="120" y="150"/>
                </a:cxn>
                <a:cxn ang="0">
                  <a:pos x="135" y="147"/>
                </a:cxn>
                <a:cxn ang="0">
                  <a:pos x="150" y="144"/>
                </a:cxn>
                <a:cxn ang="0">
                  <a:pos x="164" y="142"/>
                </a:cxn>
                <a:cxn ang="0">
                  <a:pos x="177" y="137"/>
                </a:cxn>
                <a:cxn ang="0">
                  <a:pos x="189" y="133"/>
                </a:cxn>
                <a:cxn ang="0">
                  <a:pos x="199" y="128"/>
                </a:cxn>
                <a:cxn ang="0">
                  <a:pos x="206" y="122"/>
                </a:cxn>
                <a:cxn ang="0">
                  <a:pos x="208" y="118"/>
                </a:cxn>
                <a:cxn ang="0">
                  <a:pos x="211" y="115"/>
                </a:cxn>
                <a:cxn ang="0">
                  <a:pos x="211" y="111"/>
                </a:cxn>
                <a:cxn ang="0">
                  <a:pos x="211" y="108"/>
                </a:cxn>
                <a:cxn ang="0">
                  <a:pos x="211" y="105"/>
                </a:cxn>
              </a:cxnLst>
              <a:rect l="0" t="0" r="r" b="b"/>
              <a:pathLst>
                <a:path w="211" h="150">
                  <a:moveTo>
                    <a:pt x="211" y="105"/>
                  </a:moveTo>
                  <a:lnTo>
                    <a:pt x="191" y="35"/>
                  </a:lnTo>
                  <a:lnTo>
                    <a:pt x="191" y="35"/>
                  </a:lnTo>
                  <a:lnTo>
                    <a:pt x="191" y="34"/>
                  </a:lnTo>
                  <a:lnTo>
                    <a:pt x="191" y="33"/>
                  </a:lnTo>
                  <a:lnTo>
                    <a:pt x="191" y="33"/>
                  </a:lnTo>
                  <a:lnTo>
                    <a:pt x="191" y="31"/>
                  </a:lnTo>
                  <a:lnTo>
                    <a:pt x="191" y="29"/>
                  </a:lnTo>
                  <a:lnTo>
                    <a:pt x="191" y="25"/>
                  </a:lnTo>
                  <a:lnTo>
                    <a:pt x="189" y="21"/>
                  </a:lnTo>
                  <a:lnTo>
                    <a:pt x="186" y="17"/>
                  </a:lnTo>
                  <a:lnTo>
                    <a:pt x="180" y="13"/>
                  </a:lnTo>
                  <a:lnTo>
                    <a:pt x="172" y="9"/>
                  </a:lnTo>
                  <a:lnTo>
                    <a:pt x="163" y="5"/>
                  </a:lnTo>
                  <a:lnTo>
                    <a:pt x="153" y="4"/>
                  </a:lnTo>
                  <a:lnTo>
                    <a:pt x="141" y="1"/>
                  </a:lnTo>
                  <a:lnTo>
                    <a:pt x="129" y="1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5" y="0"/>
                  </a:lnTo>
                  <a:lnTo>
                    <a:pt x="71" y="1"/>
                  </a:lnTo>
                  <a:lnTo>
                    <a:pt x="57" y="4"/>
                  </a:lnTo>
                  <a:lnTo>
                    <a:pt x="44" y="8"/>
                  </a:lnTo>
                  <a:lnTo>
                    <a:pt x="33" y="13"/>
                  </a:lnTo>
                  <a:lnTo>
                    <a:pt x="24" y="20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2" y="115"/>
                  </a:lnTo>
                  <a:lnTo>
                    <a:pt x="4" y="118"/>
                  </a:lnTo>
                  <a:lnTo>
                    <a:pt x="7" y="122"/>
                  </a:lnTo>
                  <a:lnTo>
                    <a:pt x="13" y="128"/>
                  </a:lnTo>
                  <a:lnTo>
                    <a:pt x="24" y="133"/>
                  </a:lnTo>
                  <a:lnTo>
                    <a:pt x="35" y="137"/>
                  </a:lnTo>
                  <a:lnTo>
                    <a:pt x="48" y="142"/>
                  </a:lnTo>
                  <a:lnTo>
                    <a:pt x="62" y="144"/>
                  </a:lnTo>
                  <a:lnTo>
                    <a:pt x="78" y="147"/>
                  </a:lnTo>
                  <a:lnTo>
                    <a:pt x="92" y="150"/>
                  </a:lnTo>
                  <a:lnTo>
                    <a:pt x="106" y="150"/>
                  </a:lnTo>
                  <a:lnTo>
                    <a:pt x="120" y="150"/>
                  </a:lnTo>
                  <a:lnTo>
                    <a:pt x="135" y="147"/>
                  </a:lnTo>
                  <a:lnTo>
                    <a:pt x="150" y="144"/>
                  </a:lnTo>
                  <a:lnTo>
                    <a:pt x="164" y="142"/>
                  </a:lnTo>
                  <a:lnTo>
                    <a:pt x="177" y="137"/>
                  </a:lnTo>
                  <a:lnTo>
                    <a:pt x="189" y="133"/>
                  </a:lnTo>
                  <a:lnTo>
                    <a:pt x="199" y="128"/>
                  </a:lnTo>
                  <a:lnTo>
                    <a:pt x="206" y="122"/>
                  </a:lnTo>
                  <a:lnTo>
                    <a:pt x="208" y="118"/>
                  </a:lnTo>
                  <a:lnTo>
                    <a:pt x="211" y="115"/>
                  </a:lnTo>
                  <a:lnTo>
                    <a:pt x="211" y="111"/>
                  </a:lnTo>
                  <a:lnTo>
                    <a:pt x="211" y="108"/>
                  </a:lnTo>
                  <a:lnTo>
                    <a:pt x="211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671" y="1425"/>
              <a:ext cx="36" cy="4"/>
            </a:xfrm>
            <a:custGeom>
              <a:avLst/>
              <a:gdLst/>
              <a:ahLst/>
              <a:cxnLst>
                <a:cxn ang="0">
                  <a:pos x="107" y="6"/>
                </a:cxn>
                <a:cxn ang="0">
                  <a:pos x="103" y="8"/>
                </a:cxn>
                <a:cxn ang="0">
                  <a:pos x="98" y="9"/>
                </a:cxn>
                <a:cxn ang="0">
                  <a:pos x="93" y="10"/>
                </a:cxn>
                <a:cxn ang="0">
                  <a:pos x="86" y="12"/>
                </a:cxn>
                <a:cxn ang="0">
                  <a:pos x="79" y="12"/>
                </a:cxn>
                <a:cxn ang="0">
                  <a:pos x="71" y="13"/>
                </a:cxn>
                <a:cxn ang="0">
                  <a:pos x="63" y="13"/>
                </a:cxn>
                <a:cxn ang="0">
                  <a:pos x="54" y="13"/>
                </a:cxn>
                <a:cxn ang="0">
                  <a:pos x="45" y="13"/>
                </a:cxn>
                <a:cxn ang="0">
                  <a:pos x="36" y="13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15" y="10"/>
                </a:cxn>
                <a:cxn ang="0">
                  <a:pos x="9" y="9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4" y="5"/>
                </a:cxn>
                <a:cxn ang="0">
                  <a:pos x="9" y="4"/>
                </a:cxn>
                <a:cxn ang="0">
                  <a:pos x="15" y="4"/>
                </a:cxn>
                <a:cxn ang="0">
                  <a:pos x="22" y="2"/>
                </a:cxn>
                <a:cxn ang="0">
                  <a:pos x="28" y="1"/>
                </a:cxn>
                <a:cxn ang="0">
                  <a:pos x="36" y="0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79" y="1"/>
                </a:cxn>
                <a:cxn ang="0">
                  <a:pos x="86" y="2"/>
                </a:cxn>
                <a:cxn ang="0">
                  <a:pos x="93" y="4"/>
                </a:cxn>
                <a:cxn ang="0">
                  <a:pos x="98" y="4"/>
                </a:cxn>
                <a:cxn ang="0">
                  <a:pos x="103" y="5"/>
                </a:cxn>
                <a:cxn ang="0">
                  <a:pos x="107" y="6"/>
                </a:cxn>
              </a:cxnLst>
              <a:rect l="0" t="0" r="r" b="b"/>
              <a:pathLst>
                <a:path w="107" h="13">
                  <a:moveTo>
                    <a:pt x="107" y="6"/>
                  </a:moveTo>
                  <a:lnTo>
                    <a:pt x="103" y="8"/>
                  </a:lnTo>
                  <a:lnTo>
                    <a:pt x="98" y="9"/>
                  </a:lnTo>
                  <a:lnTo>
                    <a:pt x="93" y="10"/>
                  </a:lnTo>
                  <a:lnTo>
                    <a:pt x="86" y="12"/>
                  </a:lnTo>
                  <a:lnTo>
                    <a:pt x="79" y="12"/>
                  </a:lnTo>
                  <a:lnTo>
                    <a:pt x="71" y="13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45" y="13"/>
                  </a:lnTo>
                  <a:lnTo>
                    <a:pt x="36" y="13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15" y="10"/>
                  </a:lnTo>
                  <a:lnTo>
                    <a:pt x="9" y="9"/>
                  </a:lnTo>
                  <a:lnTo>
                    <a:pt x="4" y="8"/>
                  </a:lnTo>
                  <a:lnTo>
                    <a:pt x="0" y="6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9" y="1"/>
                  </a:lnTo>
                  <a:lnTo>
                    <a:pt x="86" y="2"/>
                  </a:lnTo>
                  <a:lnTo>
                    <a:pt x="93" y="4"/>
                  </a:lnTo>
                  <a:lnTo>
                    <a:pt x="98" y="4"/>
                  </a:lnTo>
                  <a:lnTo>
                    <a:pt x="103" y="5"/>
                  </a:lnTo>
                  <a:lnTo>
                    <a:pt x="107" y="6"/>
                  </a:lnTo>
                  <a:close/>
                </a:path>
              </a:pathLst>
            </a:custGeom>
            <a:solidFill>
              <a:srgbClr val="C6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679" y="1437"/>
              <a:ext cx="0" cy="0"/>
            </a:xfrm>
            <a:custGeom>
              <a:avLst/>
              <a:gdLst/>
              <a:ahLst/>
              <a:cxnLst>
                <a:cxn ang="0">
                  <a:pos x="30" y="65"/>
                </a:cxn>
                <a:cxn ang="0">
                  <a:pos x="37" y="65"/>
                </a:cxn>
                <a:cxn ang="0">
                  <a:pos x="43" y="64"/>
                </a:cxn>
                <a:cxn ang="0">
                  <a:pos x="49" y="64"/>
                </a:cxn>
                <a:cxn ang="0">
                  <a:pos x="56" y="62"/>
                </a:cxn>
                <a:cxn ang="0">
                  <a:pos x="62" y="61"/>
                </a:cxn>
                <a:cxn ang="0">
                  <a:pos x="69" y="60"/>
                </a:cxn>
                <a:cxn ang="0">
                  <a:pos x="75" y="58"/>
                </a:cxn>
                <a:cxn ang="0">
                  <a:pos x="80" y="57"/>
                </a:cxn>
                <a:cxn ang="0">
                  <a:pos x="71" y="0"/>
                </a:cxn>
                <a:cxn ang="0">
                  <a:pos x="66" y="1"/>
                </a:cxn>
                <a:cxn ang="0">
                  <a:pos x="61" y="1"/>
                </a:cxn>
                <a:cxn ang="0">
                  <a:pos x="56" y="3"/>
                </a:cxn>
                <a:cxn ang="0">
                  <a:pos x="51" y="3"/>
                </a:cxn>
                <a:cxn ang="0">
                  <a:pos x="46" y="3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25" y="3"/>
                </a:cxn>
                <a:cxn ang="0">
                  <a:pos x="20" y="3"/>
                </a:cxn>
                <a:cxn ang="0">
                  <a:pos x="15" y="3"/>
                </a:cxn>
                <a:cxn ang="0">
                  <a:pos x="9" y="3"/>
                </a:cxn>
                <a:cxn ang="0">
                  <a:pos x="0" y="62"/>
                </a:cxn>
                <a:cxn ang="0">
                  <a:pos x="8" y="64"/>
                </a:cxn>
                <a:cxn ang="0">
                  <a:pos x="16" y="64"/>
                </a:cxn>
                <a:cxn ang="0">
                  <a:pos x="22" y="65"/>
                </a:cxn>
                <a:cxn ang="0">
                  <a:pos x="30" y="65"/>
                </a:cxn>
              </a:cxnLst>
              <a:rect l="0" t="0" r="r" b="b"/>
              <a:pathLst>
                <a:path w="80" h="65">
                  <a:moveTo>
                    <a:pt x="30" y="65"/>
                  </a:moveTo>
                  <a:lnTo>
                    <a:pt x="37" y="65"/>
                  </a:lnTo>
                  <a:lnTo>
                    <a:pt x="43" y="64"/>
                  </a:lnTo>
                  <a:lnTo>
                    <a:pt x="49" y="64"/>
                  </a:lnTo>
                  <a:lnTo>
                    <a:pt x="56" y="62"/>
                  </a:lnTo>
                  <a:lnTo>
                    <a:pt x="62" y="61"/>
                  </a:lnTo>
                  <a:lnTo>
                    <a:pt x="69" y="60"/>
                  </a:lnTo>
                  <a:lnTo>
                    <a:pt x="75" y="58"/>
                  </a:lnTo>
                  <a:lnTo>
                    <a:pt x="80" y="57"/>
                  </a:lnTo>
                  <a:lnTo>
                    <a:pt x="71" y="0"/>
                  </a:lnTo>
                  <a:lnTo>
                    <a:pt x="66" y="1"/>
                  </a:lnTo>
                  <a:lnTo>
                    <a:pt x="61" y="1"/>
                  </a:lnTo>
                  <a:lnTo>
                    <a:pt x="56" y="3"/>
                  </a:lnTo>
                  <a:lnTo>
                    <a:pt x="51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5" y="3"/>
                  </a:lnTo>
                  <a:lnTo>
                    <a:pt x="9" y="3"/>
                  </a:lnTo>
                  <a:lnTo>
                    <a:pt x="0" y="62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22" y="65"/>
                  </a:lnTo>
                  <a:lnTo>
                    <a:pt x="30" y="65"/>
                  </a:lnTo>
                  <a:close/>
                </a:path>
              </a:pathLst>
            </a:custGeom>
            <a:solidFill>
              <a:srgbClr val="6091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934" y="1494"/>
              <a:ext cx="93" cy="80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247" y="9"/>
                </a:cxn>
                <a:cxn ang="0">
                  <a:pos x="235" y="18"/>
                </a:cxn>
                <a:cxn ang="0">
                  <a:pos x="235" y="18"/>
                </a:cxn>
                <a:cxn ang="0">
                  <a:pos x="234" y="19"/>
                </a:cxn>
                <a:cxn ang="0">
                  <a:pos x="221" y="27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187" y="49"/>
                </a:cxn>
                <a:cxn ang="0">
                  <a:pos x="164" y="61"/>
                </a:cxn>
                <a:cxn ang="0">
                  <a:pos x="140" y="73"/>
                </a:cxn>
                <a:cxn ang="0">
                  <a:pos x="115" y="83"/>
                </a:cxn>
                <a:cxn ang="0">
                  <a:pos x="114" y="84"/>
                </a:cxn>
                <a:cxn ang="0">
                  <a:pos x="113" y="84"/>
                </a:cxn>
                <a:cxn ang="0">
                  <a:pos x="96" y="91"/>
                </a:cxn>
                <a:cxn ang="0">
                  <a:pos x="79" y="97"/>
                </a:cxn>
                <a:cxn ang="0">
                  <a:pos x="78" y="97"/>
                </a:cxn>
                <a:cxn ang="0">
                  <a:pos x="76" y="99"/>
                </a:cxn>
                <a:cxn ang="0">
                  <a:pos x="60" y="104"/>
                </a:cxn>
                <a:cxn ang="0">
                  <a:pos x="42" y="110"/>
                </a:cxn>
                <a:cxn ang="0">
                  <a:pos x="40" y="112"/>
                </a:cxn>
                <a:cxn ang="0">
                  <a:pos x="38" y="112"/>
                </a:cxn>
                <a:cxn ang="0">
                  <a:pos x="20" y="117"/>
                </a:cxn>
                <a:cxn ang="0">
                  <a:pos x="0" y="123"/>
                </a:cxn>
                <a:cxn ang="0">
                  <a:pos x="42" y="231"/>
                </a:cxn>
                <a:cxn ang="0">
                  <a:pos x="83" y="216"/>
                </a:cxn>
                <a:cxn ang="0">
                  <a:pos x="122" y="199"/>
                </a:cxn>
                <a:cxn ang="0">
                  <a:pos x="158" y="181"/>
                </a:cxn>
                <a:cxn ang="0">
                  <a:pos x="190" y="161"/>
                </a:cxn>
                <a:cxn ang="0">
                  <a:pos x="220" y="140"/>
                </a:cxn>
                <a:cxn ang="0">
                  <a:pos x="247" y="119"/>
                </a:cxn>
                <a:cxn ang="0">
                  <a:pos x="269" y="96"/>
                </a:cxn>
              </a:cxnLst>
              <a:rect l="0" t="0" r="r" b="b"/>
              <a:pathLst>
                <a:path w="279" h="239">
                  <a:moveTo>
                    <a:pt x="279" y="84"/>
                  </a:moveTo>
                  <a:lnTo>
                    <a:pt x="258" y="0"/>
                  </a:lnTo>
                  <a:lnTo>
                    <a:pt x="253" y="5"/>
                  </a:lnTo>
                  <a:lnTo>
                    <a:pt x="247" y="9"/>
                  </a:lnTo>
                  <a:lnTo>
                    <a:pt x="242" y="14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9"/>
                  </a:lnTo>
                  <a:lnTo>
                    <a:pt x="234" y="19"/>
                  </a:lnTo>
                  <a:lnTo>
                    <a:pt x="227" y="23"/>
                  </a:lnTo>
                  <a:lnTo>
                    <a:pt x="221" y="27"/>
                  </a:lnTo>
                  <a:lnTo>
                    <a:pt x="214" y="32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198" y="43"/>
                  </a:lnTo>
                  <a:lnTo>
                    <a:pt x="187" y="49"/>
                  </a:lnTo>
                  <a:lnTo>
                    <a:pt x="176" y="54"/>
                  </a:lnTo>
                  <a:lnTo>
                    <a:pt x="164" y="61"/>
                  </a:lnTo>
                  <a:lnTo>
                    <a:pt x="153" y="66"/>
                  </a:lnTo>
                  <a:lnTo>
                    <a:pt x="140" y="73"/>
                  </a:lnTo>
                  <a:lnTo>
                    <a:pt x="128" y="78"/>
                  </a:lnTo>
                  <a:lnTo>
                    <a:pt x="115" y="83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3" y="84"/>
                  </a:lnTo>
                  <a:lnTo>
                    <a:pt x="105" y="88"/>
                  </a:lnTo>
                  <a:lnTo>
                    <a:pt x="96" y="91"/>
                  </a:lnTo>
                  <a:lnTo>
                    <a:pt x="88" y="95"/>
                  </a:lnTo>
                  <a:lnTo>
                    <a:pt x="79" y="97"/>
                  </a:lnTo>
                  <a:lnTo>
                    <a:pt x="79" y="97"/>
                  </a:ln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lnTo>
                    <a:pt x="67" y="101"/>
                  </a:lnTo>
                  <a:lnTo>
                    <a:pt x="60" y="104"/>
                  </a:lnTo>
                  <a:lnTo>
                    <a:pt x="51" y="108"/>
                  </a:lnTo>
                  <a:lnTo>
                    <a:pt x="42" y="110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9" y="112"/>
                  </a:lnTo>
                  <a:lnTo>
                    <a:pt x="38" y="112"/>
                  </a:lnTo>
                  <a:lnTo>
                    <a:pt x="29" y="114"/>
                  </a:lnTo>
                  <a:lnTo>
                    <a:pt x="20" y="117"/>
                  </a:lnTo>
                  <a:lnTo>
                    <a:pt x="9" y="121"/>
                  </a:lnTo>
                  <a:lnTo>
                    <a:pt x="0" y="123"/>
                  </a:lnTo>
                  <a:lnTo>
                    <a:pt x="20" y="239"/>
                  </a:lnTo>
                  <a:lnTo>
                    <a:pt x="42" y="231"/>
                  </a:lnTo>
                  <a:lnTo>
                    <a:pt x="62" y="225"/>
                  </a:lnTo>
                  <a:lnTo>
                    <a:pt x="83" y="216"/>
                  </a:lnTo>
                  <a:lnTo>
                    <a:pt x="102" y="208"/>
                  </a:lnTo>
                  <a:lnTo>
                    <a:pt x="122" y="199"/>
                  </a:lnTo>
                  <a:lnTo>
                    <a:pt x="140" y="191"/>
                  </a:lnTo>
                  <a:lnTo>
                    <a:pt x="158" y="181"/>
                  </a:lnTo>
                  <a:lnTo>
                    <a:pt x="174" y="171"/>
                  </a:lnTo>
                  <a:lnTo>
                    <a:pt x="190" y="161"/>
                  </a:lnTo>
                  <a:lnTo>
                    <a:pt x="205" y="152"/>
                  </a:lnTo>
                  <a:lnTo>
                    <a:pt x="220" y="140"/>
                  </a:lnTo>
                  <a:lnTo>
                    <a:pt x="234" y="130"/>
                  </a:lnTo>
                  <a:lnTo>
                    <a:pt x="247" y="119"/>
                  </a:lnTo>
                  <a:lnTo>
                    <a:pt x="258" y="108"/>
                  </a:lnTo>
                  <a:lnTo>
                    <a:pt x="269" y="96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2648" y="933"/>
              <a:ext cx="29" cy="34"/>
            </a:xfrm>
            <a:custGeom>
              <a:avLst/>
              <a:gdLst/>
              <a:ahLst/>
              <a:cxnLst>
                <a:cxn ang="0">
                  <a:pos x="44" y="104"/>
                </a:cxn>
                <a:cxn ang="0">
                  <a:pos x="53" y="103"/>
                </a:cxn>
                <a:cxn ang="0">
                  <a:pos x="61" y="100"/>
                </a:cxn>
                <a:cxn ang="0">
                  <a:pos x="67" y="95"/>
                </a:cxn>
                <a:cxn ang="0">
                  <a:pos x="74" y="88"/>
                </a:cxn>
                <a:cxn ang="0">
                  <a:pos x="79" y="81"/>
                </a:cxn>
                <a:cxn ang="0">
                  <a:pos x="83" y="73"/>
                </a:cxn>
                <a:cxn ang="0">
                  <a:pos x="85" y="62"/>
                </a:cxn>
                <a:cxn ang="0">
                  <a:pos x="87" y="52"/>
                </a:cxn>
                <a:cxn ang="0">
                  <a:pos x="85" y="42"/>
                </a:cxn>
                <a:cxn ang="0">
                  <a:pos x="83" y="31"/>
                </a:cxn>
                <a:cxn ang="0">
                  <a:pos x="79" y="23"/>
                </a:cxn>
                <a:cxn ang="0">
                  <a:pos x="74" y="16"/>
                </a:cxn>
                <a:cxn ang="0">
                  <a:pos x="67" y="9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9"/>
                </a:cxn>
                <a:cxn ang="0">
                  <a:pos x="13" y="16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3"/>
                </a:cxn>
                <a:cxn ang="0">
                  <a:pos x="8" y="81"/>
                </a:cxn>
                <a:cxn ang="0">
                  <a:pos x="13" y="88"/>
                </a:cxn>
                <a:cxn ang="0">
                  <a:pos x="20" y="95"/>
                </a:cxn>
                <a:cxn ang="0">
                  <a:pos x="27" y="100"/>
                </a:cxn>
                <a:cxn ang="0">
                  <a:pos x="35" y="103"/>
                </a:cxn>
                <a:cxn ang="0">
                  <a:pos x="44" y="104"/>
                </a:cxn>
              </a:cxnLst>
              <a:rect l="0" t="0" r="r" b="b"/>
              <a:pathLst>
                <a:path w="87" h="104">
                  <a:moveTo>
                    <a:pt x="44" y="104"/>
                  </a:moveTo>
                  <a:lnTo>
                    <a:pt x="53" y="103"/>
                  </a:lnTo>
                  <a:lnTo>
                    <a:pt x="61" y="100"/>
                  </a:lnTo>
                  <a:lnTo>
                    <a:pt x="67" y="95"/>
                  </a:lnTo>
                  <a:lnTo>
                    <a:pt x="74" y="88"/>
                  </a:lnTo>
                  <a:lnTo>
                    <a:pt x="79" y="81"/>
                  </a:lnTo>
                  <a:lnTo>
                    <a:pt x="83" y="73"/>
                  </a:lnTo>
                  <a:lnTo>
                    <a:pt x="85" y="62"/>
                  </a:lnTo>
                  <a:lnTo>
                    <a:pt x="87" y="52"/>
                  </a:lnTo>
                  <a:lnTo>
                    <a:pt x="85" y="42"/>
                  </a:lnTo>
                  <a:lnTo>
                    <a:pt x="83" y="31"/>
                  </a:lnTo>
                  <a:lnTo>
                    <a:pt x="79" y="23"/>
                  </a:lnTo>
                  <a:lnTo>
                    <a:pt x="74" y="16"/>
                  </a:lnTo>
                  <a:lnTo>
                    <a:pt x="67" y="9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3" y="16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3"/>
                  </a:lnTo>
                  <a:lnTo>
                    <a:pt x="8" y="81"/>
                  </a:lnTo>
                  <a:lnTo>
                    <a:pt x="13" y="88"/>
                  </a:lnTo>
                  <a:lnTo>
                    <a:pt x="20" y="95"/>
                  </a:lnTo>
                  <a:lnTo>
                    <a:pt x="27" y="100"/>
                  </a:lnTo>
                  <a:lnTo>
                    <a:pt x="35" y="103"/>
                  </a:lnTo>
                  <a:lnTo>
                    <a:pt x="44" y="10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2296" y="1144"/>
              <a:ext cx="45" cy="82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36" y="0"/>
                </a:cxn>
                <a:cxn ang="0">
                  <a:pos x="109" y="248"/>
                </a:cxn>
                <a:cxn ang="0">
                  <a:pos x="0" y="216"/>
                </a:cxn>
              </a:cxnLst>
              <a:rect l="0" t="0" r="r" b="b"/>
              <a:pathLst>
                <a:path w="136" h="248">
                  <a:moveTo>
                    <a:pt x="0" y="216"/>
                  </a:moveTo>
                  <a:lnTo>
                    <a:pt x="136" y="0"/>
                  </a:lnTo>
                  <a:lnTo>
                    <a:pt x="109" y="248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229" y="1106"/>
              <a:ext cx="82" cy="54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6" y="0"/>
                </a:cxn>
                <a:cxn ang="0">
                  <a:pos x="56" y="162"/>
                </a:cxn>
                <a:cxn ang="0">
                  <a:pos x="0" y="61"/>
                </a:cxn>
              </a:cxnLst>
              <a:rect l="0" t="0" r="r" b="b"/>
              <a:pathLst>
                <a:path w="246" h="162">
                  <a:moveTo>
                    <a:pt x="0" y="61"/>
                  </a:moveTo>
                  <a:lnTo>
                    <a:pt x="246" y="0"/>
                  </a:lnTo>
                  <a:lnTo>
                    <a:pt x="56" y="16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220" y="1022"/>
              <a:ext cx="83" cy="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48" y="130"/>
                </a:cxn>
                <a:cxn ang="0">
                  <a:pos x="0" y="110"/>
                </a:cxn>
                <a:cxn ang="0">
                  <a:pos x="31" y="0"/>
                </a:cxn>
              </a:cxnLst>
              <a:rect l="0" t="0" r="r" b="b"/>
              <a:pathLst>
                <a:path w="248" h="130">
                  <a:moveTo>
                    <a:pt x="31" y="0"/>
                  </a:moveTo>
                  <a:lnTo>
                    <a:pt x="248" y="130"/>
                  </a:lnTo>
                  <a:lnTo>
                    <a:pt x="0" y="11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872" y="1547"/>
              <a:ext cx="9" cy="4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27"/>
                </a:cxn>
                <a:cxn ang="0">
                  <a:pos x="10" y="125"/>
                </a:cxn>
                <a:cxn ang="0">
                  <a:pos x="15" y="124"/>
                </a:cxn>
                <a:cxn ang="0">
                  <a:pos x="20" y="124"/>
                </a:cxn>
                <a:cxn ang="0">
                  <a:pos x="25" y="123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10" y="2"/>
                </a:cxn>
                <a:cxn ang="0">
                  <a:pos x="5" y="3"/>
                </a:cxn>
                <a:cxn ang="0">
                  <a:pos x="0" y="4"/>
                </a:cxn>
              </a:cxnLst>
              <a:rect l="0" t="0" r="r" b="b"/>
              <a:pathLst>
                <a:path w="25" h="127">
                  <a:moveTo>
                    <a:pt x="0" y="4"/>
                  </a:moveTo>
                  <a:lnTo>
                    <a:pt x="5" y="127"/>
                  </a:lnTo>
                  <a:lnTo>
                    <a:pt x="10" y="125"/>
                  </a:lnTo>
                  <a:lnTo>
                    <a:pt x="15" y="124"/>
                  </a:lnTo>
                  <a:lnTo>
                    <a:pt x="20" y="124"/>
                  </a:lnTo>
                  <a:lnTo>
                    <a:pt x="25" y="123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0" y="2"/>
                  </a:lnTo>
                  <a:lnTo>
                    <a:pt x="5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649" y="1481"/>
              <a:ext cx="17" cy="8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34" y="22"/>
                </a:cxn>
                <a:cxn ang="0">
                  <a:pos x="41" y="19"/>
                </a:cxn>
                <a:cxn ang="0">
                  <a:pos x="47" y="17"/>
                </a:cxn>
                <a:cxn ang="0">
                  <a:pos x="49" y="12"/>
                </a:cxn>
                <a:cxn ang="0">
                  <a:pos x="47" y="6"/>
                </a:cxn>
                <a:cxn ang="0">
                  <a:pos x="41" y="4"/>
                </a:cxn>
                <a:cxn ang="0">
                  <a:pos x="34" y="1"/>
                </a:cxn>
                <a:cxn ang="0">
                  <a:pos x="25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7" y="19"/>
                </a:cxn>
                <a:cxn ang="0">
                  <a:pos x="14" y="22"/>
                </a:cxn>
                <a:cxn ang="0">
                  <a:pos x="25" y="23"/>
                </a:cxn>
              </a:cxnLst>
              <a:rect l="0" t="0" r="r" b="b"/>
              <a:pathLst>
                <a:path w="49" h="23">
                  <a:moveTo>
                    <a:pt x="25" y="23"/>
                  </a:moveTo>
                  <a:lnTo>
                    <a:pt x="34" y="22"/>
                  </a:lnTo>
                  <a:lnTo>
                    <a:pt x="41" y="19"/>
                  </a:lnTo>
                  <a:lnTo>
                    <a:pt x="47" y="17"/>
                  </a:lnTo>
                  <a:lnTo>
                    <a:pt x="49" y="12"/>
                  </a:lnTo>
                  <a:lnTo>
                    <a:pt x="47" y="6"/>
                  </a:lnTo>
                  <a:lnTo>
                    <a:pt x="41" y="4"/>
                  </a:lnTo>
                  <a:lnTo>
                    <a:pt x="34" y="1"/>
                  </a:lnTo>
                  <a:lnTo>
                    <a:pt x="25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1" y="6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7" y="19"/>
                  </a:lnTo>
                  <a:lnTo>
                    <a:pt x="14" y="22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8EB2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139952" y="302889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…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89416" y="509737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c Kokker (producers)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236585" y="4138047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w Kelnere</a:t>
            </a:r>
            <a:br>
              <a:rPr lang="nb-NO" dirty="0"/>
            </a:br>
            <a:r>
              <a:rPr lang="nb-NO" dirty="0"/>
              <a:t> (consumers)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87824" y="258639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MAX_ON_THE_TABLE</a:t>
            </a:r>
          </a:p>
        </p:txBody>
      </p:sp>
      <p:sp>
        <p:nvSpPr>
          <p:cNvPr id="137" name="Left Brace 136"/>
          <p:cNvSpPr/>
          <p:nvPr/>
        </p:nvSpPr>
        <p:spPr bwMode="auto">
          <a:xfrm rot="5400000">
            <a:off x="4314256" y="1803104"/>
            <a:ext cx="227456" cy="2448271"/>
          </a:xfrm>
          <a:prstGeom prst="leftBrace">
            <a:avLst>
              <a:gd name="adj1" fmla="val 22014"/>
              <a:gd name="adj2" fmla="val 471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8" name="Group 141"/>
          <p:cNvGrpSpPr/>
          <p:nvPr/>
        </p:nvGrpSpPr>
        <p:grpSpPr>
          <a:xfrm>
            <a:off x="3347864" y="3717032"/>
            <a:ext cx="1584176" cy="698014"/>
            <a:chOff x="3347864" y="3717032"/>
            <a:chExt cx="1584176" cy="698014"/>
          </a:xfrm>
        </p:grpSpPr>
        <p:sp>
          <p:nvSpPr>
            <p:cNvPr id="136" name="TextBox 135"/>
            <p:cNvSpPr txBox="1"/>
            <p:nvPr/>
          </p:nvSpPr>
          <p:spPr>
            <a:xfrm>
              <a:off x="3491880" y="3861048"/>
              <a:ext cx="14401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b-NO" sz="1600" dirty="0" err="1"/>
                <a:t>numOnTable</a:t>
              </a:r>
              <a:endParaRPr lang="nb-NO" sz="1600" dirty="0"/>
            </a:p>
            <a:p>
              <a:endParaRPr lang="nb-NO" sz="1400" dirty="0"/>
            </a:p>
          </p:txBody>
        </p:sp>
        <p:sp>
          <p:nvSpPr>
            <p:cNvPr id="139" name="Left Brace 138"/>
            <p:cNvSpPr/>
            <p:nvPr/>
          </p:nvSpPr>
          <p:spPr bwMode="auto">
            <a:xfrm rot="16200000">
              <a:off x="4026224" y="3038672"/>
              <a:ext cx="227456" cy="1584176"/>
            </a:xfrm>
            <a:prstGeom prst="leftBrace">
              <a:avLst>
                <a:gd name="adj1" fmla="val 22014"/>
                <a:gd name="adj2" fmla="val 4934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51520" y="321297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1600" b="1" dirty="0" err="1"/>
              <a:t>numProduced</a:t>
            </a:r>
            <a:r>
              <a:rPr lang="nb-NO" sz="1600" b="1" dirty="0"/>
              <a:t> ≤ NOS_TO_BE_MADE 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228184" y="2909262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br>
              <a:rPr lang="nb-NO" sz="1600" dirty="0"/>
            </a:br>
            <a:r>
              <a:rPr lang="nb-NO" sz="1600" dirty="0"/>
              <a:t>    </a:t>
            </a:r>
            <a:r>
              <a:rPr lang="nb-NO" sz="1600" b="1" dirty="0" err="1"/>
              <a:t>numServed</a:t>
            </a:r>
            <a:r>
              <a:rPr lang="nb-NO" sz="1600" b="1" dirty="0"/>
              <a:t> = =</a:t>
            </a:r>
          </a:p>
          <a:p>
            <a:pPr marL="0" lvl="1"/>
            <a:r>
              <a:rPr lang="nb-NO" sz="1600" b="1" dirty="0" err="1"/>
              <a:t>numProduced</a:t>
            </a:r>
            <a:r>
              <a:rPr lang="nb-NO" sz="1600" b="1" dirty="0"/>
              <a:t> - </a:t>
            </a:r>
            <a:r>
              <a:rPr lang="nb-NO" sz="1600" b="1" dirty="0" err="1"/>
              <a:t>numOnTable</a:t>
            </a:r>
            <a:endParaRPr lang="nb-NO" sz="1600" b="1" dirty="0"/>
          </a:p>
          <a:p>
            <a:pPr marL="0" lvl="1"/>
            <a:r>
              <a:rPr lang="nb-NO" sz="1600" b="1" dirty="0"/>
              <a:t> </a:t>
            </a:r>
          </a:p>
          <a:p>
            <a:pPr marL="0" lvl="1"/>
            <a:r>
              <a:rPr lang="nb-NO" sz="1600" dirty="0"/>
              <a:t> </a:t>
            </a:r>
          </a:p>
          <a:p>
            <a:endParaRPr lang="nb-NO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339752" y="5301208"/>
            <a:ext cx="5184576" cy="1439580"/>
            <a:chOff x="2339752" y="5517232"/>
            <a:chExt cx="5184576" cy="1439580"/>
          </a:xfrm>
        </p:grpSpPr>
        <p:sp>
          <p:nvSpPr>
            <p:cNvPr id="9" name="TextBox 8"/>
            <p:cNvSpPr txBox="1"/>
            <p:nvPr/>
          </p:nvSpPr>
          <p:spPr>
            <a:xfrm>
              <a:off x="2960897" y="5805264"/>
              <a:ext cx="525237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nb-NO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3486134" y="5949280"/>
              <a:ext cx="296871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96" name="Picture 2" descr="C:\Users\arnem\AppData\Local\Microsoft\Windows\Temporary Internet Files\Content.IE5\I526YUZ5\MC90029544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90404" y="5629800"/>
              <a:ext cx="676875" cy="595318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2339752" y="6218148"/>
              <a:ext cx="21045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/>
                <a:t>En kø</a:t>
              </a:r>
              <a:r>
                <a:rPr lang="nb-NO" sz="1400" dirty="0"/>
                <a:t>: Kokker og Kelnere venter samme </a:t>
              </a:r>
              <a:r>
                <a:rPr lang="nb-NO" sz="1400" dirty="0" err="1"/>
                <a:t>wait</a:t>
              </a:r>
              <a:r>
                <a:rPr lang="nb-NO" sz="1400" dirty="0"/>
                <a:t>-køen</a:t>
              </a:r>
            </a:p>
          </p:txBody>
        </p:sp>
        <p:pic>
          <p:nvPicPr>
            <p:cNvPr id="102" name="Picture 2" descr="C:\Users\arnem\AppData\Local\Microsoft\Windows\Temporary Internet Files\Content.IE5\I526YUZ5\MC90029544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4008" y="5641994"/>
              <a:ext cx="676875" cy="595318"/>
            </a:xfrm>
            <a:prstGeom prst="rect">
              <a:avLst/>
            </a:prstGeom>
            <a:noFill/>
          </p:spPr>
        </p:pic>
        <p:pic>
          <p:nvPicPr>
            <p:cNvPr id="103" name="Picture 2" descr="C:\Users\arnem\AppData\Local\Microsoft\Windows\Temporary Internet Files\Content.IE5\I526YUZ5\MC90029544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11349" y="5589240"/>
              <a:ext cx="676875" cy="595318"/>
            </a:xfrm>
            <a:prstGeom prst="rect">
              <a:avLst/>
            </a:prstGeom>
            <a:noFill/>
          </p:spPr>
        </p:pic>
        <p:pic>
          <p:nvPicPr>
            <p:cNvPr id="104" name="Picture 13" descr="C:\Users\arnem\AppData\Local\Microsoft\Windows\Temporary Internet Files\Content.IE5\I526YUZ5\MC90005682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48447" y="5517232"/>
              <a:ext cx="358261" cy="757773"/>
            </a:xfrm>
            <a:prstGeom prst="rect">
              <a:avLst/>
            </a:prstGeom>
            <a:noFill/>
          </p:spPr>
        </p:pic>
        <p:pic>
          <p:nvPicPr>
            <p:cNvPr id="105" name="Picture 13" descr="C:\Users\arnem\AppData\Local\Microsoft\Windows\Temporary Internet Files\Content.IE5\I526YUZ5\MC90005682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68997" y="5625244"/>
              <a:ext cx="255331" cy="54006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6660232" y="5661248"/>
              <a:ext cx="5106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 dirty="0"/>
                <a:t>….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48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F08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61287" cy="506687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Prime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Oblig</a:t>
            </a:r>
            <a:r>
              <a:rPr lang="nb-NO" dirty="0"/>
              <a:t>: Questions?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err="1"/>
              <a:t>Synchronization</a:t>
            </a:r>
            <a:r>
              <a:rPr lang="nb-NO" dirty="0"/>
              <a:t> </a:t>
            </a:r>
            <a:r>
              <a:rPr lang="nb-NO" dirty="0" err="1"/>
              <a:t>revisited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Cooks and </a:t>
            </a:r>
            <a:r>
              <a:rPr lang="nb-NO" dirty="0" err="1"/>
              <a:t>waiters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3 </a:t>
            </a:r>
            <a:r>
              <a:rPr lang="nb-NO" dirty="0" err="1"/>
              <a:t>solutions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 err="1"/>
              <a:t>Hoare</a:t>
            </a:r>
            <a:r>
              <a:rPr lang="nb-NO" dirty="0"/>
              <a:t> Monitors</a:t>
            </a:r>
          </a:p>
          <a:p>
            <a:pPr marL="457200" indent="-457200">
              <a:buFont typeface="+mj-lt"/>
              <a:buAutoNum type="arabicPeriod"/>
            </a:pPr>
            <a:endParaRPr lang="nb-NO" dirty="0"/>
          </a:p>
          <a:p>
            <a:pPr marL="457200" indent="-457200">
              <a:buFont typeface="+mj-lt"/>
              <a:buAutoNum type="arabicPeriod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70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b="1" dirty="0"/>
              <a:t>Løsning 2</a:t>
            </a:r>
            <a:r>
              <a:rPr lang="nb-NO" dirty="0"/>
              <a:t>,  All venting er inne i synkroniserte metoder i en to køer.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5616" y="1412776"/>
            <a:ext cx="7696200" cy="3963144"/>
          </a:xfrm>
        </p:spPr>
        <p:txBody>
          <a:bodyPr/>
          <a:lstStyle/>
          <a:p>
            <a:r>
              <a:rPr lang="nb-NO" dirty="0"/>
              <a:t>All venting inne i to synkroniserte metoder</a:t>
            </a:r>
          </a:p>
          <a:p>
            <a:r>
              <a:rPr lang="nb-NO" dirty="0"/>
              <a:t>Kokker and Kelnere venter på neste tallerken i </a:t>
            </a:r>
            <a:r>
              <a:rPr lang="nb-NO" dirty="0" err="1"/>
              <a:t>wait</a:t>
            </a:r>
            <a:r>
              <a:rPr lang="nb-NO" dirty="0"/>
              <a:t>-køen</a:t>
            </a:r>
          </a:p>
          <a:p>
            <a:r>
              <a:rPr lang="nb-NO" dirty="0"/>
              <a:t>Vi må vekke opp alle i </a:t>
            </a:r>
            <a:r>
              <a:rPr lang="nb-NO" dirty="0" err="1"/>
              <a:t>wait</a:t>
            </a:r>
            <a:r>
              <a:rPr lang="nb-NO" dirty="0"/>
              <a:t>-køen for å sikre oss at vi finner en av den typen vi trenger (Kokk eller Kelner) som kan drive programmet videre</a:t>
            </a:r>
          </a:p>
          <a:p>
            <a:r>
              <a:rPr lang="nb-NO" dirty="0"/>
              <a:t>Ingen testing på invariantene  i run-metodene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C0DBB-67A3-486D-8077-46FFCEDB0122}" type="datetime1">
              <a:rPr lang="en-US" smtClean="0"/>
              <a:pPr>
                <a:defRPr/>
              </a:pPr>
              <a:t>3/15/23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6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1052736"/>
            <a:ext cx="5760640" cy="23083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70C0"/>
                </a:solidFill>
              </a:rPr>
              <a:t>public void </a:t>
            </a:r>
            <a:r>
              <a:rPr lang="nb-NO" dirty="0"/>
              <a:t>run() {</a:t>
            </a:r>
          </a:p>
          <a:p>
            <a:r>
              <a:rPr lang="nb-NO" dirty="0"/>
              <a:t>        </a:t>
            </a:r>
            <a:r>
              <a:rPr lang="nb-NO" dirty="0">
                <a:solidFill>
                  <a:srgbClr val="0070C0"/>
                </a:solidFill>
              </a:rPr>
              <a:t>try</a:t>
            </a:r>
            <a:r>
              <a:rPr lang="nb-NO" dirty="0"/>
              <a:t> {</a:t>
            </a:r>
          </a:p>
          <a:p>
            <a:r>
              <a:rPr lang="nb-NO" dirty="0"/>
              <a:t>            </a:t>
            </a:r>
            <a:r>
              <a:rPr lang="nb-NO" dirty="0" err="1">
                <a:solidFill>
                  <a:srgbClr val="0070C0"/>
                </a:solidFill>
              </a:rPr>
              <a:t>while</a:t>
            </a:r>
            <a:r>
              <a:rPr lang="nb-NO" dirty="0"/>
              <a:t> (</a:t>
            </a:r>
            <a:r>
              <a:rPr lang="nb-NO" dirty="0" err="1"/>
              <a:t>tab.</a:t>
            </a:r>
            <a:r>
              <a:rPr lang="nb-NO" b="1" dirty="0" err="1">
                <a:solidFill>
                  <a:srgbClr val="FF0000"/>
                </a:solidFill>
              </a:rPr>
              <a:t>putPlate</a:t>
            </a:r>
            <a:r>
              <a:rPr lang="nb-NO" b="1" dirty="0">
                <a:solidFill>
                  <a:srgbClr val="FF0000"/>
                </a:solidFill>
              </a:rPr>
              <a:t>(</a:t>
            </a:r>
            <a:r>
              <a:rPr lang="nb-NO" b="1" dirty="0" err="1">
                <a:solidFill>
                  <a:srgbClr val="FF0000"/>
                </a:solidFill>
              </a:rPr>
              <a:t>this</a:t>
            </a:r>
            <a:r>
              <a:rPr lang="nb-NO" dirty="0"/>
              <a:t>)) {</a:t>
            </a:r>
          </a:p>
          <a:p>
            <a:r>
              <a:rPr lang="nb-NO" dirty="0"/>
              <a:t>                  sleep((long) (1000 * Math.random()));</a:t>
            </a:r>
          </a:p>
          <a:p>
            <a:r>
              <a:rPr lang="nb-NO" dirty="0"/>
              <a:t>             }</a:t>
            </a:r>
          </a:p>
          <a:p>
            <a:r>
              <a:rPr lang="nb-NO" dirty="0"/>
              <a:t>         } </a:t>
            </a:r>
            <a:r>
              <a:rPr lang="nb-NO" dirty="0">
                <a:solidFill>
                  <a:srgbClr val="0070C0"/>
                </a:solidFill>
              </a:rPr>
              <a:t>catch</a:t>
            </a:r>
            <a:r>
              <a:rPr lang="nb-NO" dirty="0"/>
              <a:t> (InterruptedException e) {}</a:t>
            </a:r>
          </a:p>
          <a:p>
            <a:r>
              <a:rPr lang="nb-NO" dirty="0">
                <a:solidFill>
                  <a:srgbClr val="00B050"/>
                </a:solidFill>
              </a:rPr>
              <a:t>        // Denne Kokken er ferdig</a:t>
            </a:r>
          </a:p>
          <a:p>
            <a:r>
              <a:rPr lang="nb-NO" dirty="0"/>
              <a:t>  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9712" y="4005064"/>
            <a:ext cx="5433732" cy="23083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 </a:t>
            </a:r>
            <a:r>
              <a:rPr lang="nb-NO" dirty="0">
                <a:solidFill>
                  <a:srgbClr val="0070C0"/>
                </a:solidFill>
              </a:rPr>
              <a:t>public void </a:t>
            </a:r>
            <a:r>
              <a:rPr lang="nb-NO" dirty="0"/>
              <a:t>run() {</a:t>
            </a:r>
          </a:p>
          <a:p>
            <a:r>
              <a:rPr lang="nb-NO" dirty="0"/>
              <a:t>         </a:t>
            </a:r>
            <a:r>
              <a:rPr lang="nb-NO" dirty="0">
                <a:solidFill>
                  <a:srgbClr val="0070C0"/>
                </a:solidFill>
              </a:rPr>
              <a:t>try</a:t>
            </a:r>
            <a:r>
              <a:rPr lang="nb-NO" dirty="0"/>
              <a:t> {</a:t>
            </a:r>
          </a:p>
          <a:p>
            <a:r>
              <a:rPr lang="nb-NO" dirty="0"/>
              <a:t>             </a:t>
            </a:r>
            <a:r>
              <a:rPr lang="nb-NO" dirty="0" err="1">
                <a:solidFill>
                  <a:srgbClr val="0070C0"/>
                </a:solidFill>
              </a:rPr>
              <a:t>while</a:t>
            </a:r>
            <a:r>
              <a:rPr lang="nb-NO" dirty="0"/>
              <a:t> (</a:t>
            </a:r>
            <a:r>
              <a:rPr lang="nb-NO" dirty="0" err="1"/>
              <a:t>tab.</a:t>
            </a:r>
            <a:r>
              <a:rPr lang="nb-NO" b="1" dirty="0" err="1">
                <a:solidFill>
                  <a:srgbClr val="FF0000"/>
                </a:solidFill>
              </a:rPr>
              <a:t>getPlate</a:t>
            </a:r>
            <a:r>
              <a:rPr lang="nb-NO" b="1" dirty="0">
                <a:solidFill>
                  <a:srgbClr val="FF0000"/>
                </a:solidFill>
              </a:rPr>
              <a:t>(</a:t>
            </a:r>
            <a:r>
              <a:rPr lang="nb-NO" b="1" dirty="0" err="1">
                <a:solidFill>
                  <a:srgbClr val="FF0000"/>
                </a:solidFill>
              </a:rPr>
              <a:t>this</a:t>
            </a:r>
            <a:r>
              <a:rPr lang="nb-NO" dirty="0">
                <a:solidFill>
                  <a:srgbClr val="FF0000"/>
                </a:solidFill>
              </a:rPr>
              <a:t>) ){</a:t>
            </a:r>
          </a:p>
          <a:p>
            <a:r>
              <a:rPr lang="nb-NO" dirty="0"/>
              <a:t>                  sleep((long) (1000 * Math.random()));</a:t>
            </a:r>
          </a:p>
          <a:p>
            <a:r>
              <a:rPr lang="nb-NO" dirty="0"/>
              <a:t>              }</a:t>
            </a:r>
          </a:p>
          <a:p>
            <a:r>
              <a:rPr lang="nb-NO" dirty="0"/>
              <a:t>           } </a:t>
            </a:r>
            <a:r>
              <a:rPr lang="nb-NO" dirty="0">
                <a:solidFill>
                  <a:srgbClr val="0070C0"/>
                </a:solidFill>
              </a:rPr>
              <a:t>catch</a:t>
            </a:r>
            <a:r>
              <a:rPr lang="nb-NO" dirty="0"/>
              <a:t> (InterruptedException e) {}</a:t>
            </a:r>
          </a:p>
          <a:p>
            <a:r>
              <a:rPr lang="nb-NO" dirty="0">
                <a:solidFill>
                  <a:srgbClr val="00B050"/>
                </a:solidFill>
              </a:rPr>
              <a:t>             // Denne Kelneren er ferdig</a:t>
            </a:r>
          </a:p>
          <a:p>
            <a:r>
              <a:rPr lang="nb-NO" dirty="0"/>
              <a:t>     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105273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Kokker</a:t>
            </a:r>
            <a:r>
              <a:rPr lang="nb-NO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4005064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Kelnere:</a:t>
            </a:r>
            <a:endParaRPr lang="nb-NO" dirty="0"/>
          </a:p>
        </p:txBody>
      </p:sp>
      <p:sp>
        <p:nvSpPr>
          <p:cNvPr id="10" name="TextBox 9"/>
          <p:cNvSpPr txBox="1"/>
          <p:nvPr/>
        </p:nvSpPr>
        <p:spPr>
          <a:xfrm>
            <a:off x="187198" y="190381"/>
            <a:ext cx="7769178" cy="646331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b="1" dirty="0"/>
              <a:t>Begge løsninger 2) og 3): </a:t>
            </a:r>
            <a:br>
              <a:rPr lang="nb-NO" b="1" dirty="0"/>
            </a:br>
            <a:r>
              <a:rPr lang="nb-NO" b="1" dirty="0"/>
              <a:t>                    </a:t>
            </a:r>
            <a:r>
              <a:rPr lang="nb-NO" dirty="0"/>
              <a:t>run-metodene  prøver en gang til hvis siste operasjon lykkes:</a:t>
            </a:r>
          </a:p>
        </p:txBody>
      </p:sp>
    </p:spTree>
    <p:extLst>
      <p:ext uri="{BB962C8B-B14F-4D97-AF65-F5344CB8AC3E}">
        <p14:creationId xmlns:p14="http://schemas.microsoft.com/office/powerpoint/2010/main" val="1090457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008" y="20800"/>
            <a:ext cx="8820472" cy="56323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public synchronized boolean </a:t>
            </a:r>
            <a:r>
              <a:rPr lang="en-US" b="1" dirty="0" err="1"/>
              <a:t>putPlate</a:t>
            </a:r>
            <a:r>
              <a:rPr lang="en-US" dirty="0"/>
              <a:t> (</a:t>
            </a:r>
            <a:r>
              <a:rPr lang="en-US" dirty="0" err="1"/>
              <a:t>Kokk</a:t>
            </a:r>
            <a:r>
              <a:rPr lang="en-US" dirty="0"/>
              <a:t> c) {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while </a:t>
            </a:r>
            <a:r>
              <a:rPr lang="en-US" dirty="0"/>
              <a:t>(</a:t>
            </a:r>
            <a:r>
              <a:rPr lang="en-US" dirty="0" err="1"/>
              <a:t>numOnTable</a:t>
            </a:r>
            <a:r>
              <a:rPr lang="en-US" dirty="0"/>
              <a:t> == TABLE_SIZE &amp;&amp; 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/>
              <a:t>numProduced</a:t>
            </a:r>
            <a:r>
              <a:rPr lang="en-US" dirty="0"/>
              <a:t> &lt;   NUM_TO_BE_MADE) { 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try </a:t>
            </a:r>
            <a:r>
              <a:rPr lang="en-US" dirty="0"/>
              <a:t>{ </a:t>
            </a:r>
            <a:r>
              <a:rPr lang="en-US" dirty="0">
                <a:solidFill>
                  <a:srgbClr val="008000"/>
                </a:solidFill>
              </a:rPr>
              <a:t>// The while test holds here meaning  that a </a:t>
            </a:r>
            <a:r>
              <a:rPr lang="en-US" dirty="0" err="1">
                <a:solidFill>
                  <a:srgbClr val="008000"/>
                </a:solidFill>
              </a:rPr>
              <a:t>Kokk</a:t>
            </a:r>
            <a:r>
              <a:rPr lang="en-US" dirty="0">
                <a:solidFill>
                  <a:srgbClr val="008000"/>
                </a:solidFill>
              </a:rPr>
              <a:t> should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       // but can not make a dish, because the table is full </a:t>
            </a:r>
          </a:p>
          <a:p>
            <a:pPr lvl="3"/>
            <a:r>
              <a:rPr lang="nb-NO" b="1" dirty="0" err="1">
                <a:solidFill>
                  <a:srgbClr val="FF0000"/>
                </a:solidFill>
              </a:rPr>
              <a:t>wait</a:t>
            </a:r>
            <a:r>
              <a:rPr lang="nb-NO" dirty="0"/>
              <a:t>(); </a:t>
            </a:r>
          </a:p>
          <a:p>
            <a:pPr lvl="2"/>
            <a:r>
              <a:rPr lang="nb-NO" dirty="0"/>
              <a:t> } </a:t>
            </a:r>
            <a:r>
              <a:rPr lang="nb-NO" dirty="0">
                <a:solidFill>
                  <a:srgbClr val="0070C0"/>
                </a:solidFill>
              </a:rPr>
              <a:t>catch</a:t>
            </a:r>
            <a:r>
              <a:rPr lang="nb-NO" dirty="0"/>
              <a:t> (InterruptedException e) { // </a:t>
            </a: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code</a:t>
            </a:r>
            <a:r>
              <a:rPr lang="nb-NO" dirty="0"/>
              <a:t> to handle </a:t>
            </a:r>
            <a:r>
              <a:rPr lang="nb-NO" dirty="0" err="1"/>
              <a:t>interrupt</a:t>
            </a:r>
            <a:r>
              <a:rPr lang="nb-NO" dirty="0"/>
              <a:t> } </a:t>
            </a:r>
          </a:p>
          <a:p>
            <a:pPr lvl="1"/>
            <a:r>
              <a:rPr lang="nb-NO" dirty="0"/>
              <a:t>} 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// one or both of the loop conditions are now false 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/>
              <a:t> (</a:t>
            </a:r>
            <a:r>
              <a:rPr lang="nb-NO" dirty="0" err="1"/>
              <a:t>numProduced</a:t>
            </a:r>
            <a:r>
              <a:rPr lang="nb-NO" dirty="0"/>
              <a:t> &lt; NUM_TO_BE_MADE) {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numOnTable</a:t>
            </a:r>
            <a:r>
              <a:rPr lang="nb-NO" dirty="0">
                <a:solidFill>
                  <a:srgbClr val="008000"/>
                </a:solidFill>
              </a:rPr>
              <a:t> &lt; TABLE_SIZE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 Hence OK to increase </a:t>
            </a:r>
            <a:r>
              <a:rPr lang="en-US" dirty="0" err="1">
                <a:solidFill>
                  <a:srgbClr val="008000"/>
                </a:solidFill>
              </a:rPr>
              <a:t>numOnTable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pPr lvl="2"/>
            <a:r>
              <a:rPr lang="nb-NO" b="1" dirty="0" err="1"/>
              <a:t>numOnTable</a:t>
            </a:r>
            <a:r>
              <a:rPr lang="nb-NO" b="1" dirty="0"/>
              <a:t>++;</a:t>
            </a:r>
            <a:r>
              <a:rPr lang="nb-NO" dirty="0"/>
              <a:t>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numProduced</a:t>
            </a:r>
            <a:r>
              <a:rPr lang="nb-NO" dirty="0">
                <a:solidFill>
                  <a:srgbClr val="008000"/>
                </a:solidFill>
              </a:rPr>
              <a:t> &lt; NUM_TO_BE MADE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 Hence OK to increase </a:t>
            </a:r>
            <a:r>
              <a:rPr lang="en-US" dirty="0" err="1">
                <a:solidFill>
                  <a:srgbClr val="008000"/>
                </a:solidFill>
              </a:rPr>
              <a:t>numProduced</a:t>
            </a:r>
            <a:r>
              <a:rPr lang="en-US" dirty="0">
                <a:solidFill>
                  <a:srgbClr val="008000"/>
                </a:solidFill>
              </a:rPr>
              <a:t>: </a:t>
            </a:r>
          </a:p>
          <a:p>
            <a:pPr lvl="2"/>
            <a:r>
              <a:rPr lang="nb-NO" b="1" dirty="0" err="1"/>
              <a:t>numProduced</a:t>
            </a:r>
            <a:r>
              <a:rPr lang="nb-NO" dirty="0"/>
              <a:t>++;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numOnTable</a:t>
            </a:r>
            <a:r>
              <a:rPr lang="nb-NO" dirty="0">
                <a:solidFill>
                  <a:srgbClr val="008000"/>
                </a:solidFill>
              </a:rPr>
              <a:t> &gt; 0 , </a:t>
            </a:r>
            <a:r>
              <a:rPr lang="en-US" dirty="0">
                <a:solidFill>
                  <a:srgbClr val="008000"/>
                </a:solidFill>
              </a:rPr>
              <a:t>Wake up a waiting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// waiter, or all if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</a:t>
            </a:r>
            <a:r>
              <a:rPr lang="en-US" dirty="0" err="1">
                <a:solidFill>
                  <a:srgbClr val="008000"/>
                </a:solidFill>
              </a:rPr>
              <a:t>numProduced</a:t>
            </a:r>
            <a:r>
              <a:rPr lang="en-US" dirty="0">
                <a:solidFill>
                  <a:srgbClr val="008000"/>
                </a:solidFill>
              </a:rPr>
              <a:t> ==NUM_TO_BE_MADE </a:t>
            </a:r>
          </a:p>
          <a:p>
            <a:pPr lvl="2"/>
            <a:r>
              <a:rPr lang="nb-NO" b="1" dirty="0">
                <a:solidFill>
                  <a:srgbClr val="CC0000"/>
                </a:solidFill>
              </a:rPr>
              <a:t>notifyAll</a:t>
            </a:r>
            <a:r>
              <a:rPr lang="nb-NO" b="1" dirty="0"/>
              <a:t>()</a:t>
            </a:r>
            <a:r>
              <a:rPr lang="nb-NO" b="1" dirty="0">
                <a:solidFill>
                  <a:srgbClr val="CC0000"/>
                </a:solidFill>
              </a:rPr>
              <a:t>;  </a:t>
            </a:r>
            <a:r>
              <a:rPr lang="nb-NO" b="1" dirty="0">
                <a:solidFill>
                  <a:srgbClr val="009900"/>
                </a:solidFill>
              </a:rPr>
              <a:t>// Wake up all waiting</a:t>
            </a:r>
            <a:endParaRPr lang="nb-NO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272677"/>
            <a:ext cx="3491880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nb-NO" dirty="0" err="1"/>
              <a:t>if</a:t>
            </a:r>
            <a:r>
              <a:rPr lang="nb-NO" dirty="0"/>
              <a:t> (</a:t>
            </a:r>
            <a:r>
              <a:rPr lang="nb-NO" dirty="0" err="1"/>
              <a:t>numProduced</a:t>
            </a:r>
            <a:r>
              <a:rPr lang="nb-NO" dirty="0"/>
              <a:t> ==  </a:t>
            </a:r>
            <a:br>
              <a:rPr lang="nb-NO" dirty="0"/>
            </a:br>
            <a:r>
              <a:rPr lang="nb-NO" dirty="0"/>
              <a:t>   NUM_TO_BE_MADE) { </a:t>
            </a:r>
          </a:p>
          <a:p>
            <a:pPr lvl="1"/>
            <a:r>
              <a:rPr lang="nb-NO" dirty="0"/>
              <a:t>	</a:t>
            </a:r>
            <a:r>
              <a:rPr lang="nb-NO" dirty="0" err="1"/>
              <a:t>return</a:t>
            </a:r>
            <a:r>
              <a:rPr lang="nb-NO" dirty="0"/>
              <a:t> false; </a:t>
            </a:r>
          </a:p>
          <a:p>
            <a:pPr lvl="1"/>
            <a:r>
              <a:rPr lang="nb-NO" dirty="0"/>
              <a:t>} else{ return true; } </a:t>
            </a:r>
          </a:p>
          <a:p>
            <a:r>
              <a:rPr lang="nb-NO" dirty="0"/>
              <a:t> } else { </a:t>
            </a:r>
          </a:p>
          <a:p>
            <a:pPr lvl="1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numProduced</a:t>
            </a:r>
            <a:r>
              <a:rPr lang="nb-NO" dirty="0">
                <a:solidFill>
                  <a:srgbClr val="008000"/>
                </a:solidFill>
              </a:rPr>
              <a:t> == //NUM_TO_BE_MADE </a:t>
            </a:r>
          </a:p>
          <a:p>
            <a:pPr lvl="1"/>
            <a:r>
              <a:rPr lang="nb-NO" dirty="0" err="1"/>
              <a:t>return</a:t>
            </a:r>
            <a:r>
              <a:rPr lang="nb-NO" dirty="0"/>
              <a:t> false;} </a:t>
            </a:r>
          </a:p>
          <a:p>
            <a:r>
              <a:rPr lang="nb-NO" dirty="0"/>
              <a:t>} // end </a:t>
            </a:r>
            <a:r>
              <a:rPr lang="nb-NO" dirty="0" err="1"/>
              <a:t>putPlate</a:t>
            </a:r>
            <a:endParaRPr lang="nb-NO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323528" y="5301208"/>
            <a:ext cx="504056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323528" y="1484784"/>
            <a:ext cx="504056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5400600" y="4240019"/>
            <a:ext cx="3491880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/>
              <a:t> (</a:t>
            </a:r>
            <a:r>
              <a:rPr lang="nb-NO" dirty="0" err="1"/>
              <a:t>numProduced</a:t>
            </a:r>
            <a:r>
              <a:rPr lang="nb-NO" dirty="0"/>
              <a:t> ==  </a:t>
            </a:r>
            <a:br>
              <a:rPr lang="nb-NO" dirty="0"/>
            </a:br>
            <a:r>
              <a:rPr lang="nb-NO" dirty="0"/>
              <a:t>   NUM_TO_BE_MADE) { </a:t>
            </a:r>
          </a:p>
          <a:p>
            <a:pPr lvl="1"/>
            <a:r>
              <a:rPr lang="nb-NO" dirty="0"/>
              <a:t>	</a:t>
            </a:r>
            <a:r>
              <a:rPr lang="nb-NO" dirty="0" err="1">
                <a:solidFill>
                  <a:srgbClr val="0070C0"/>
                </a:solidFill>
              </a:rPr>
              <a:t>return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false; </a:t>
            </a:r>
          </a:p>
          <a:p>
            <a:pPr lvl="1"/>
            <a:r>
              <a:rPr lang="nb-NO" dirty="0"/>
              <a:t>} </a:t>
            </a:r>
            <a:r>
              <a:rPr lang="nb-NO" dirty="0">
                <a:solidFill>
                  <a:srgbClr val="0070C0"/>
                </a:solidFill>
              </a:rPr>
              <a:t>else</a:t>
            </a:r>
            <a:r>
              <a:rPr lang="nb-NO" dirty="0"/>
              <a:t>{ </a:t>
            </a:r>
            <a:r>
              <a:rPr lang="nb-NO" dirty="0">
                <a:solidFill>
                  <a:srgbClr val="0070C0"/>
                </a:solidFill>
              </a:rPr>
              <a:t>return true</a:t>
            </a:r>
            <a:r>
              <a:rPr lang="nb-NO" dirty="0"/>
              <a:t>; } </a:t>
            </a:r>
          </a:p>
          <a:p>
            <a:r>
              <a:rPr lang="nb-NO" dirty="0"/>
              <a:t> } </a:t>
            </a:r>
            <a:r>
              <a:rPr lang="nb-NO" dirty="0">
                <a:solidFill>
                  <a:srgbClr val="0070C0"/>
                </a:solidFill>
              </a:rPr>
              <a:t>else</a:t>
            </a:r>
            <a:r>
              <a:rPr lang="nb-NO" dirty="0"/>
              <a:t> { </a:t>
            </a:r>
          </a:p>
          <a:p>
            <a:pPr lvl="1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numProduced</a:t>
            </a:r>
            <a:r>
              <a:rPr lang="nb-NO" dirty="0">
                <a:solidFill>
                  <a:srgbClr val="008000"/>
                </a:solidFill>
              </a:rPr>
              <a:t> == //NUM_TO_BE_MADE 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return</a:t>
            </a:r>
            <a:r>
              <a:rPr lang="nb-NO" dirty="0">
                <a:solidFill>
                  <a:srgbClr val="0070C0"/>
                </a:solidFill>
              </a:rPr>
              <a:t> false</a:t>
            </a:r>
            <a:r>
              <a:rPr lang="nb-NO" dirty="0"/>
              <a:t>;} </a:t>
            </a:r>
          </a:p>
          <a:p>
            <a:r>
              <a:rPr lang="nb-NO" dirty="0"/>
              <a:t>} </a:t>
            </a:r>
            <a:r>
              <a:rPr lang="nb-NO" dirty="0">
                <a:solidFill>
                  <a:srgbClr val="00B050"/>
                </a:solidFill>
              </a:rPr>
              <a:t>// end </a:t>
            </a:r>
            <a:r>
              <a:rPr lang="nb-NO" dirty="0" err="1">
                <a:solidFill>
                  <a:srgbClr val="00B050"/>
                </a:solidFill>
              </a:rPr>
              <a:t>putPlate</a:t>
            </a:r>
            <a:endParaRPr lang="nb-NO" dirty="0">
              <a:solidFill>
                <a:srgbClr val="00B050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7668344" y="35332"/>
            <a:ext cx="1512168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Løsning2</a:t>
            </a:r>
          </a:p>
        </p:txBody>
      </p:sp>
    </p:spTree>
    <p:extLst>
      <p:ext uri="{BB962C8B-B14F-4D97-AF65-F5344CB8AC3E}">
        <p14:creationId xmlns:p14="http://schemas.microsoft.com/office/powerpoint/2010/main" val="329025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624" y="476672"/>
            <a:ext cx="8820472" cy="59093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public synchronized </a:t>
            </a:r>
            <a:r>
              <a:rPr lang="en-US" dirty="0"/>
              <a:t>boolean </a:t>
            </a:r>
            <a:r>
              <a:rPr lang="en-US" b="1" dirty="0" err="1"/>
              <a:t>getPlate</a:t>
            </a:r>
            <a:r>
              <a:rPr lang="en-US" dirty="0"/>
              <a:t> (</a:t>
            </a:r>
            <a:r>
              <a:rPr lang="en-US" dirty="0" err="1"/>
              <a:t>Kelner</a:t>
            </a:r>
            <a:r>
              <a:rPr lang="en-US" dirty="0"/>
              <a:t> w) { </a:t>
            </a:r>
          </a:p>
          <a:p>
            <a:pPr lvl="1"/>
            <a:r>
              <a:rPr lang="nb-NO" dirty="0">
                <a:solidFill>
                  <a:srgbClr val="0070C0"/>
                </a:solidFill>
              </a:rPr>
              <a:t>while </a:t>
            </a:r>
            <a:r>
              <a:rPr lang="nb-NO" dirty="0"/>
              <a:t>(numOnTable == 0 &amp;&amp; numProduced &lt; NUM_TO_BE_MADE ) { 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try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{ // The while test holds here the meaning that the table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       // is empty and there is more to serve </a:t>
            </a:r>
          </a:p>
          <a:p>
            <a:pPr lvl="3"/>
            <a:r>
              <a:rPr lang="nb-NO" b="1" dirty="0" err="1">
                <a:solidFill>
                  <a:srgbClr val="FF0000"/>
                </a:solidFill>
              </a:rPr>
              <a:t>wait</a:t>
            </a:r>
            <a:r>
              <a:rPr lang="nb-NO" dirty="0"/>
              <a:t>(); </a:t>
            </a:r>
          </a:p>
          <a:p>
            <a:pPr lvl="2"/>
            <a:r>
              <a:rPr lang="nb-NO" dirty="0"/>
              <a:t>} </a:t>
            </a:r>
            <a:r>
              <a:rPr lang="nb-NO" dirty="0">
                <a:solidFill>
                  <a:srgbClr val="0070C0"/>
                </a:solidFill>
              </a:rPr>
              <a:t>catch</a:t>
            </a:r>
            <a:r>
              <a:rPr lang="nb-NO" dirty="0"/>
              <a:t> (InterruptedException e) { // </a:t>
            </a: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code</a:t>
            </a:r>
            <a:r>
              <a:rPr lang="nb-NO" dirty="0"/>
              <a:t> to handle </a:t>
            </a:r>
            <a:r>
              <a:rPr lang="nb-NO" dirty="0" err="1"/>
              <a:t>interrupt</a:t>
            </a:r>
            <a:r>
              <a:rPr lang="nb-NO" dirty="0"/>
              <a:t> } </a:t>
            </a:r>
          </a:p>
          <a:p>
            <a:pPr lvl="1"/>
            <a:r>
              <a:rPr lang="nb-NO" dirty="0"/>
              <a:t> } 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//one or both of the loop conditions are now false </a:t>
            </a:r>
          </a:p>
          <a:p>
            <a:pPr lvl="1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(</a:t>
            </a:r>
            <a:r>
              <a:rPr lang="nb-NO" dirty="0" err="1"/>
              <a:t>numOnTable</a:t>
            </a:r>
            <a:r>
              <a:rPr lang="nb-NO" dirty="0"/>
              <a:t> &gt; 0) {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0 &lt; </a:t>
            </a:r>
            <a:r>
              <a:rPr lang="nb-NO" dirty="0" err="1">
                <a:solidFill>
                  <a:srgbClr val="008000"/>
                </a:solidFill>
              </a:rPr>
              <a:t>numOnTable</a:t>
            </a:r>
            <a:r>
              <a:rPr lang="nb-NO" dirty="0">
                <a:solidFill>
                  <a:srgbClr val="008000"/>
                </a:solidFill>
              </a:rPr>
              <a:t> &lt;= TABLE_SIZE 	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 Hence OK to decrease </a:t>
            </a:r>
            <a:r>
              <a:rPr lang="en-US" dirty="0" err="1">
                <a:solidFill>
                  <a:srgbClr val="008000"/>
                </a:solidFill>
              </a:rPr>
              <a:t>numOnTable</a:t>
            </a:r>
            <a:r>
              <a:rPr lang="en-US" dirty="0">
                <a:solidFill>
                  <a:srgbClr val="008000"/>
                </a:solidFill>
              </a:rPr>
              <a:t>: </a:t>
            </a:r>
          </a:p>
          <a:p>
            <a:pPr lvl="2"/>
            <a:r>
              <a:rPr lang="nb-NO" dirty="0" err="1"/>
              <a:t>numOnTable</a:t>
            </a:r>
            <a:r>
              <a:rPr lang="nb-NO" dirty="0"/>
              <a:t>--; </a:t>
            </a:r>
          </a:p>
          <a:p>
            <a:pPr lvl="2"/>
            <a:r>
              <a:rPr lang="nb-NO" dirty="0">
                <a:solidFill>
                  <a:srgbClr val="008000"/>
                </a:solidFill>
              </a:rPr>
              <a:t>// </a:t>
            </a:r>
            <a:r>
              <a:rPr lang="nb-NO" dirty="0" err="1">
                <a:solidFill>
                  <a:srgbClr val="008000"/>
                </a:solidFill>
              </a:rPr>
              <a:t>numOnTable</a:t>
            </a:r>
            <a:r>
              <a:rPr lang="nb-NO" dirty="0">
                <a:solidFill>
                  <a:srgbClr val="008000"/>
                </a:solidFill>
              </a:rPr>
              <a:t> &lt; TABLE_SIZE 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// Must wake up a sleeping </a:t>
            </a:r>
            <a:r>
              <a:rPr lang="en-US" dirty="0" err="1">
                <a:solidFill>
                  <a:srgbClr val="008000"/>
                </a:solidFill>
              </a:rPr>
              <a:t>Kokker</a:t>
            </a:r>
            <a:r>
              <a:rPr lang="en-US" dirty="0">
                <a:solidFill>
                  <a:srgbClr val="008000"/>
                </a:solidFill>
              </a:rPr>
              <a:t>: </a:t>
            </a:r>
          </a:p>
          <a:p>
            <a:pPr lvl="2"/>
            <a:r>
              <a:rPr lang="nb-NO" b="1" dirty="0" err="1">
                <a:solidFill>
                  <a:srgbClr val="FF0000"/>
                </a:solidFill>
              </a:rPr>
              <a:t>notifyAll</a:t>
            </a:r>
            <a:r>
              <a:rPr lang="nb-NO" b="1" dirty="0"/>
              <a:t>();   </a:t>
            </a:r>
            <a:r>
              <a:rPr lang="nb-NO" b="1" dirty="0">
                <a:solidFill>
                  <a:srgbClr val="009900"/>
                </a:solidFill>
              </a:rPr>
              <a:t>// </a:t>
            </a:r>
            <a:r>
              <a:rPr lang="nb-NO" b="1" dirty="0" err="1">
                <a:solidFill>
                  <a:srgbClr val="009900"/>
                </a:solidFill>
              </a:rPr>
              <a:t>wake</a:t>
            </a:r>
            <a:r>
              <a:rPr lang="nb-NO" b="1" dirty="0">
                <a:solidFill>
                  <a:srgbClr val="009900"/>
                </a:solidFill>
              </a:rPr>
              <a:t> up all </a:t>
            </a:r>
            <a:r>
              <a:rPr lang="nb-NO" b="1" dirty="0" err="1">
                <a:solidFill>
                  <a:srgbClr val="009900"/>
                </a:solidFill>
              </a:rPr>
              <a:t>queued</a:t>
            </a:r>
            <a:r>
              <a:rPr lang="nb-NO" b="1" dirty="0">
                <a:solidFill>
                  <a:srgbClr val="009900"/>
                </a:solidFill>
              </a:rPr>
              <a:t> Kelnere and Kokker</a:t>
            </a:r>
            <a:endParaRPr lang="nb-NO" b="1" dirty="0"/>
          </a:p>
          <a:p>
            <a:pPr lvl="2"/>
            <a:r>
              <a:rPr lang="nb-NO" dirty="0" err="1">
                <a:solidFill>
                  <a:srgbClr val="0070C0"/>
                </a:solidFill>
              </a:rPr>
              <a:t>if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/>
              <a:t>(</a:t>
            </a:r>
            <a:r>
              <a:rPr lang="nb-NO" dirty="0" err="1"/>
              <a:t>numProduced</a:t>
            </a:r>
            <a:r>
              <a:rPr lang="nb-NO" dirty="0"/>
              <a:t> == NUM_TO_BE_MADE &amp;&amp; </a:t>
            </a:r>
            <a:r>
              <a:rPr lang="nb-NO" dirty="0" err="1"/>
              <a:t>numOnTable</a:t>
            </a:r>
            <a:r>
              <a:rPr lang="nb-NO" dirty="0"/>
              <a:t> == 0) { </a:t>
            </a:r>
          </a:p>
          <a:p>
            <a:pPr lvl="3"/>
            <a:r>
              <a:rPr lang="nb-NO" dirty="0" err="1"/>
              <a:t>return</a:t>
            </a:r>
            <a:r>
              <a:rPr lang="nb-NO" dirty="0"/>
              <a:t> false; </a:t>
            </a:r>
          </a:p>
          <a:p>
            <a:pPr lvl="2"/>
            <a:r>
              <a:rPr lang="nb-NO" dirty="0"/>
              <a:t>}</a:t>
            </a:r>
            <a:r>
              <a:rPr lang="nb-NO" dirty="0" err="1">
                <a:solidFill>
                  <a:srgbClr val="0070C0"/>
                </a:solidFill>
              </a:rPr>
              <a:t>else</a:t>
            </a:r>
            <a:r>
              <a:rPr lang="nb-NO" dirty="0"/>
              <a:t>{ </a:t>
            </a:r>
            <a:r>
              <a:rPr lang="nb-NO" dirty="0" err="1"/>
              <a:t>return</a:t>
            </a:r>
            <a:r>
              <a:rPr lang="nb-NO" dirty="0"/>
              <a:t> true;} </a:t>
            </a:r>
          </a:p>
          <a:p>
            <a:pPr lvl="1"/>
            <a:r>
              <a:rPr lang="en-US" dirty="0"/>
              <a:t>} </a:t>
            </a:r>
            <a:r>
              <a:rPr lang="en-US" dirty="0">
                <a:solidFill>
                  <a:srgbClr val="0070C0"/>
                </a:solidFill>
              </a:rPr>
              <a:t>else</a:t>
            </a:r>
            <a:r>
              <a:rPr lang="en-US" dirty="0"/>
              <a:t> {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err="1">
                <a:solidFill>
                  <a:srgbClr val="008000"/>
                </a:solidFill>
              </a:rPr>
              <a:t>numOnTable</a:t>
            </a:r>
            <a:r>
              <a:rPr lang="en-US" dirty="0">
                <a:solidFill>
                  <a:srgbClr val="008000"/>
                </a:solidFill>
              </a:rPr>
              <a:t> == 0 &amp;&amp; </a:t>
            </a:r>
            <a:r>
              <a:rPr lang="en-US" dirty="0" err="1">
                <a:solidFill>
                  <a:srgbClr val="008000"/>
                </a:solidFill>
              </a:rPr>
              <a:t>numProduced</a:t>
            </a:r>
            <a:r>
              <a:rPr lang="en-US" dirty="0">
                <a:solidFill>
                  <a:srgbClr val="008000"/>
                </a:solidFill>
              </a:rPr>
              <a:t> == NUM_TO_BE_MADE </a:t>
            </a:r>
          </a:p>
          <a:p>
            <a:pPr lvl="2"/>
            <a:r>
              <a:rPr lang="nb-NO" dirty="0" err="1">
                <a:solidFill>
                  <a:srgbClr val="0070C0"/>
                </a:solidFill>
              </a:rPr>
              <a:t>return</a:t>
            </a:r>
            <a:r>
              <a:rPr lang="nb-NO" dirty="0">
                <a:solidFill>
                  <a:srgbClr val="0070C0"/>
                </a:solidFill>
              </a:rPr>
              <a:t> false</a:t>
            </a:r>
            <a:r>
              <a:rPr lang="nb-NO" dirty="0"/>
              <a:t>;} </a:t>
            </a:r>
          </a:p>
          <a:p>
            <a:r>
              <a:rPr lang="nb-NO" dirty="0"/>
              <a:t>} </a:t>
            </a:r>
            <a:r>
              <a:rPr lang="nb-NO" dirty="0">
                <a:solidFill>
                  <a:srgbClr val="009900"/>
                </a:solidFill>
              </a:rPr>
              <a:t>// end </a:t>
            </a:r>
            <a:r>
              <a:rPr lang="nb-NO" dirty="0" err="1">
                <a:solidFill>
                  <a:srgbClr val="009900"/>
                </a:solidFill>
              </a:rPr>
              <a:t>getPlate</a:t>
            </a:r>
            <a:endParaRPr lang="nb-NO" dirty="0">
              <a:solidFill>
                <a:srgbClr val="009900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51520" y="4365104"/>
            <a:ext cx="720080" cy="3600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539552" y="1556792"/>
            <a:ext cx="432048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6228184" y="44624"/>
            <a:ext cx="1512168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Løsning2</a:t>
            </a:r>
          </a:p>
        </p:txBody>
      </p:sp>
    </p:spTree>
    <p:extLst>
      <p:ext uri="{BB962C8B-B14F-4D97-AF65-F5344CB8AC3E}">
        <p14:creationId xmlns:p14="http://schemas.microsoft.com/office/powerpoint/2010/main" val="39387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2062"/>
            <a:ext cx="6799931" cy="504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323528" y="116632"/>
            <a:ext cx="864096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Løsning2</a:t>
            </a:r>
            <a:r>
              <a:rPr lang="nb-NO" dirty="0"/>
              <a:t> med 18 raske Kokker (venter 1 ms) og 2 langsomme Kelnere (venter 1000 ms). Kokkene stresser ikke maskinen med stadige mislykte spørsmål , men venter i kø til det er plass til en tallerken til på varmebordet . CPU-bruk = 3%.</a:t>
            </a:r>
          </a:p>
        </p:txBody>
      </p:sp>
    </p:spTree>
    <p:extLst>
      <p:ext uri="{BB962C8B-B14F-4D97-AF65-F5344CB8AC3E}">
        <p14:creationId xmlns:p14="http://schemas.microsoft.com/office/powerpoint/2010/main" val="4181710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3) En parallell løsning med </a:t>
            </a:r>
            <a:r>
              <a:rPr lang="nb-NO" dirty="0" err="1"/>
              <a:t>Conditions</a:t>
            </a:r>
            <a:r>
              <a:rPr lang="nb-NO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Bruker to køer:</a:t>
            </a:r>
          </a:p>
          <a:p>
            <a:pPr lvl="1"/>
            <a:r>
              <a:rPr lang="nb-NO" dirty="0"/>
              <a:t>En for Kokker som venter på en tallerkenplass på bordet</a:t>
            </a:r>
          </a:p>
          <a:p>
            <a:pPr lvl="1"/>
            <a:r>
              <a:rPr lang="nb-NO" dirty="0"/>
              <a:t>En for Kelnere som venter på en tallerken</a:t>
            </a:r>
          </a:p>
          <a:p>
            <a:r>
              <a:rPr lang="nb-NO" dirty="0"/>
              <a:t>Da trenger vi ikke vekke opp alle trådene, </a:t>
            </a:r>
            <a:r>
              <a:rPr lang="nb-NO" b="1" dirty="0"/>
              <a:t>Bare en </a:t>
            </a:r>
            <a:r>
              <a:rPr lang="nb-NO" dirty="0"/>
              <a:t>i den riktige køen.</a:t>
            </a:r>
          </a:p>
          <a:p>
            <a:pPr lvl="1"/>
            <a:r>
              <a:rPr lang="nb-NO" dirty="0"/>
              <a:t>Kanskje mer effektivt </a:t>
            </a:r>
          </a:p>
          <a:p>
            <a:pPr lvl="1"/>
            <a:r>
              <a:rPr lang="nb-NO" dirty="0"/>
              <a:t>Klart lettere å programmere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C0DBB-67A3-486D-8077-46FFCEDB0122}" type="datetime1">
              <a:rPr lang="en-US" smtClean="0"/>
              <a:pPr>
                <a:defRPr/>
              </a:pPr>
              <a:t>3/15/23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44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125760"/>
            <a:ext cx="3816424" cy="62084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nb-NO" dirty="0"/>
              <a:t>Restauranten (3):</a:t>
            </a:r>
          </a:p>
        </p:txBody>
      </p:sp>
      <p:pic>
        <p:nvPicPr>
          <p:cNvPr id="1026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0829" y="1680779"/>
            <a:ext cx="1100931" cy="968280"/>
          </a:xfrm>
          <a:prstGeom prst="rect">
            <a:avLst/>
          </a:prstGeom>
          <a:noFill/>
        </p:spPr>
      </p:pic>
      <p:pic>
        <p:nvPicPr>
          <p:cNvPr id="1037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110842"/>
            <a:ext cx="510661" cy="1080120"/>
          </a:xfrm>
          <a:prstGeom prst="rect">
            <a:avLst/>
          </a:prstGeom>
          <a:noFill/>
        </p:spPr>
      </p:pic>
      <p:pic>
        <p:nvPicPr>
          <p:cNvPr id="32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408971"/>
            <a:ext cx="442573" cy="936104"/>
          </a:xfrm>
          <a:prstGeom prst="rect">
            <a:avLst/>
          </a:prstGeom>
          <a:noFill/>
        </p:spPr>
      </p:pic>
      <p:grpSp>
        <p:nvGrpSpPr>
          <p:cNvPr id="3" name="Group 47"/>
          <p:cNvGrpSpPr/>
          <p:nvPr/>
        </p:nvGrpSpPr>
        <p:grpSpPr>
          <a:xfrm>
            <a:off x="3347864" y="3120939"/>
            <a:ext cx="2520280" cy="1368152"/>
            <a:chOff x="3491880" y="3573016"/>
            <a:chExt cx="2088232" cy="108012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3491880" y="3573016"/>
              <a:ext cx="2088232" cy="14401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491880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36096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pic>
        <p:nvPicPr>
          <p:cNvPr id="49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15045"/>
            <a:ext cx="1100931" cy="968280"/>
          </a:xfrm>
          <a:prstGeom prst="rect">
            <a:avLst/>
          </a:prstGeom>
          <a:noFill/>
        </p:spPr>
      </p:pic>
      <p:grpSp>
        <p:nvGrpSpPr>
          <p:cNvPr id="6" name="Group 134"/>
          <p:cNvGrpSpPr/>
          <p:nvPr/>
        </p:nvGrpSpPr>
        <p:grpSpPr>
          <a:xfrm>
            <a:off x="3419872" y="2760899"/>
            <a:ext cx="1728192" cy="216024"/>
            <a:chOff x="3275856" y="3212976"/>
            <a:chExt cx="2376264" cy="288032"/>
          </a:xfrm>
        </p:grpSpPr>
        <p:pic>
          <p:nvPicPr>
            <p:cNvPr id="1066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7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93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8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5567" y="3212976"/>
              <a:ext cx="656553" cy="288032"/>
            </a:xfrm>
            <a:prstGeom prst="rect">
              <a:avLst/>
            </a:prstGeom>
            <a:noFill/>
          </p:spPr>
        </p:pic>
      </p:grpSp>
      <p:sp>
        <p:nvSpPr>
          <p:cNvPr id="60" name="Right Arrow 59"/>
          <p:cNvSpPr/>
          <p:nvPr/>
        </p:nvSpPr>
        <p:spPr bwMode="auto">
          <a:xfrm>
            <a:off x="2624807" y="2747358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2" name="Right Arrow 61"/>
          <p:cNvSpPr/>
          <p:nvPr/>
        </p:nvSpPr>
        <p:spPr bwMode="auto">
          <a:xfrm>
            <a:off x="6012160" y="2747358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7" name="Group 47"/>
          <p:cNvGrpSpPr>
            <a:grpSpLocks noChangeAspect="1"/>
          </p:cNvGrpSpPr>
          <p:nvPr/>
        </p:nvGrpSpPr>
        <p:grpSpPr bwMode="auto">
          <a:xfrm rot="17605742">
            <a:off x="4170476" y="357303"/>
            <a:ext cx="1817895" cy="1730877"/>
            <a:chOff x="2220" y="708"/>
            <a:chExt cx="961" cy="915"/>
          </a:xfrm>
        </p:grpSpPr>
        <p:sp>
          <p:nvSpPr>
            <p:cNvPr id="1070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290" y="708"/>
              <a:ext cx="891" cy="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331" y="755"/>
              <a:ext cx="755" cy="868"/>
            </a:xfrm>
            <a:custGeom>
              <a:avLst/>
              <a:gdLst/>
              <a:ahLst/>
              <a:cxnLst>
                <a:cxn ang="0">
                  <a:pos x="2164" y="2022"/>
                </a:cxn>
                <a:cxn ang="0">
                  <a:pos x="2105" y="1949"/>
                </a:cxn>
                <a:cxn ang="0">
                  <a:pos x="1963" y="1870"/>
                </a:cxn>
                <a:cxn ang="0">
                  <a:pos x="1761" y="1814"/>
                </a:cxn>
                <a:cxn ang="0">
                  <a:pos x="1519" y="1785"/>
                </a:cxn>
                <a:cxn ang="0">
                  <a:pos x="1572" y="1673"/>
                </a:cxn>
                <a:cxn ang="0">
                  <a:pos x="1697" y="1542"/>
                </a:cxn>
                <a:cxn ang="0">
                  <a:pos x="1845" y="1426"/>
                </a:cxn>
                <a:cxn ang="0">
                  <a:pos x="2002" y="1303"/>
                </a:cxn>
                <a:cxn ang="0">
                  <a:pos x="2189" y="1065"/>
                </a:cxn>
                <a:cxn ang="0">
                  <a:pos x="2266" y="792"/>
                </a:cxn>
                <a:cxn ang="0">
                  <a:pos x="2224" y="522"/>
                </a:cxn>
                <a:cxn ang="0">
                  <a:pos x="2120" y="363"/>
                </a:cxn>
                <a:cxn ang="0">
                  <a:pos x="1995" y="268"/>
                </a:cxn>
                <a:cxn ang="0">
                  <a:pos x="1849" y="212"/>
                </a:cxn>
                <a:cxn ang="0">
                  <a:pos x="1698" y="189"/>
                </a:cxn>
                <a:cxn ang="0">
                  <a:pos x="1551" y="190"/>
                </a:cxn>
                <a:cxn ang="0">
                  <a:pos x="1421" y="208"/>
                </a:cxn>
                <a:cxn ang="0">
                  <a:pos x="1314" y="178"/>
                </a:cxn>
                <a:cxn ang="0">
                  <a:pos x="1182" y="86"/>
                </a:cxn>
                <a:cxn ang="0">
                  <a:pos x="1018" y="26"/>
                </a:cxn>
                <a:cxn ang="0">
                  <a:pos x="830" y="0"/>
                </a:cxn>
                <a:cxn ang="0">
                  <a:pos x="624" y="11"/>
                </a:cxn>
                <a:cxn ang="0">
                  <a:pos x="408" y="58"/>
                </a:cxn>
                <a:cxn ang="0">
                  <a:pos x="188" y="141"/>
                </a:cxn>
                <a:cxn ang="0">
                  <a:pos x="41" y="301"/>
                </a:cxn>
                <a:cxn ang="0">
                  <a:pos x="0" y="561"/>
                </a:cxn>
                <a:cxn ang="0">
                  <a:pos x="69" y="875"/>
                </a:cxn>
                <a:cxn ang="0">
                  <a:pos x="184" y="1094"/>
                </a:cxn>
                <a:cxn ang="0">
                  <a:pos x="315" y="1251"/>
                </a:cxn>
                <a:cxn ang="0">
                  <a:pos x="462" y="1360"/>
                </a:cxn>
                <a:cxn ang="0">
                  <a:pos x="570" y="1400"/>
                </a:cxn>
                <a:cxn ang="0">
                  <a:pos x="649" y="1410"/>
                </a:cxn>
                <a:cxn ang="0">
                  <a:pos x="724" y="1399"/>
                </a:cxn>
                <a:cxn ang="0">
                  <a:pos x="926" y="1296"/>
                </a:cxn>
                <a:cxn ang="0">
                  <a:pos x="1248" y="1023"/>
                </a:cxn>
                <a:cxn ang="0">
                  <a:pos x="1428" y="708"/>
                </a:cxn>
                <a:cxn ang="0">
                  <a:pos x="1485" y="448"/>
                </a:cxn>
                <a:cxn ang="0">
                  <a:pos x="1669" y="435"/>
                </a:cxn>
                <a:cxn ang="0">
                  <a:pos x="1853" y="476"/>
                </a:cxn>
                <a:cxn ang="0">
                  <a:pos x="1985" y="591"/>
                </a:cxn>
                <a:cxn ang="0">
                  <a:pos x="2023" y="753"/>
                </a:cxn>
                <a:cxn ang="0">
                  <a:pos x="1982" y="927"/>
                </a:cxn>
                <a:cxn ang="0">
                  <a:pos x="1870" y="1087"/>
                </a:cxn>
                <a:cxn ang="0">
                  <a:pos x="1761" y="1181"/>
                </a:cxn>
                <a:cxn ang="0">
                  <a:pos x="1660" y="1259"/>
                </a:cxn>
                <a:cxn ang="0">
                  <a:pos x="1547" y="1347"/>
                </a:cxn>
                <a:cxn ang="0">
                  <a:pos x="1440" y="1447"/>
                </a:cxn>
                <a:cxn ang="0">
                  <a:pos x="1345" y="1568"/>
                </a:cxn>
                <a:cxn ang="0">
                  <a:pos x="1284" y="1705"/>
                </a:cxn>
                <a:cxn ang="0">
                  <a:pos x="1150" y="1798"/>
                </a:cxn>
                <a:cxn ang="0">
                  <a:pos x="880" y="1859"/>
                </a:cxn>
                <a:cxn ang="0">
                  <a:pos x="693" y="1965"/>
                </a:cxn>
                <a:cxn ang="0">
                  <a:pos x="599" y="2186"/>
                </a:cxn>
                <a:cxn ang="0">
                  <a:pos x="621" y="2295"/>
                </a:cxn>
                <a:cxn ang="0">
                  <a:pos x="712" y="2411"/>
                </a:cxn>
                <a:cxn ang="0">
                  <a:pos x="890" y="2513"/>
                </a:cxn>
                <a:cxn ang="0">
                  <a:pos x="1128" y="2580"/>
                </a:cxn>
                <a:cxn ang="0">
                  <a:pos x="1407" y="2603"/>
                </a:cxn>
                <a:cxn ang="0">
                  <a:pos x="1780" y="2560"/>
                </a:cxn>
                <a:cxn ang="0">
                  <a:pos x="2057" y="2443"/>
                </a:cxn>
                <a:cxn ang="0">
                  <a:pos x="2203" y="2269"/>
                </a:cxn>
              </a:cxnLst>
              <a:rect l="0" t="0" r="r" b="b"/>
              <a:pathLst>
                <a:path w="2267" h="2603">
                  <a:moveTo>
                    <a:pt x="2181" y="2082"/>
                  </a:moveTo>
                  <a:lnTo>
                    <a:pt x="2180" y="2066"/>
                  </a:lnTo>
                  <a:lnTo>
                    <a:pt x="2176" y="2052"/>
                  </a:lnTo>
                  <a:lnTo>
                    <a:pt x="2171" y="2036"/>
                  </a:lnTo>
                  <a:lnTo>
                    <a:pt x="2164" y="2022"/>
                  </a:lnTo>
                  <a:lnTo>
                    <a:pt x="2156" y="2008"/>
                  </a:lnTo>
                  <a:lnTo>
                    <a:pt x="2147" y="1995"/>
                  </a:lnTo>
                  <a:lnTo>
                    <a:pt x="2137" y="1980"/>
                  </a:lnTo>
                  <a:lnTo>
                    <a:pt x="2124" y="1967"/>
                  </a:lnTo>
                  <a:lnTo>
                    <a:pt x="2105" y="1949"/>
                  </a:lnTo>
                  <a:lnTo>
                    <a:pt x="2082" y="1932"/>
                  </a:lnTo>
                  <a:lnTo>
                    <a:pt x="2056" y="1915"/>
                  </a:lnTo>
                  <a:lnTo>
                    <a:pt x="2027" y="1900"/>
                  </a:lnTo>
                  <a:lnTo>
                    <a:pt x="1996" y="1884"/>
                  </a:lnTo>
                  <a:lnTo>
                    <a:pt x="1963" y="1870"/>
                  </a:lnTo>
                  <a:lnTo>
                    <a:pt x="1927" y="1857"/>
                  </a:lnTo>
                  <a:lnTo>
                    <a:pt x="1888" y="1845"/>
                  </a:lnTo>
                  <a:lnTo>
                    <a:pt x="1848" y="1833"/>
                  </a:lnTo>
                  <a:lnTo>
                    <a:pt x="1805" y="1823"/>
                  </a:lnTo>
                  <a:lnTo>
                    <a:pt x="1761" y="1814"/>
                  </a:lnTo>
                  <a:lnTo>
                    <a:pt x="1716" y="1806"/>
                  </a:lnTo>
                  <a:lnTo>
                    <a:pt x="1669" y="1798"/>
                  </a:lnTo>
                  <a:lnTo>
                    <a:pt x="1620" y="1793"/>
                  </a:lnTo>
                  <a:lnTo>
                    <a:pt x="1570" y="1789"/>
                  </a:lnTo>
                  <a:lnTo>
                    <a:pt x="1519" y="1785"/>
                  </a:lnTo>
                  <a:lnTo>
                    <a:pt x="1524" y="1763"/>
                  </a:lnTo>
                  <a:lnTo>
                    <a:pt x="1532" y="1741"/>
                  </a:lnTo>
                  <a:lnTo>
                    <a:pt x="1541" y="1722"/>
                  </a:lnTo>
                  <a:lnTo>
                    <a:pt x="1551" y="1703"/>
                  </a:lnTo>
                  <a:lnTo>
                    <a:pt x="1572" y="1673"/>
                  </a:lnTo>
                  <a:lnTo>
                    <a:pt x="1594" y="1645"/>
                  </a:lnTo>
                  <a:lnTo>
                    <a:pt x="1618" y="1618"/>
                  </a:lnTo>
                  <a:lnTo>
                    <a:pt x="1643" y="1592"/>
                  </a:lnTo>
                  <a:lnTo>
                    <a:pt x="1670" y="1567"/>
                  </a:lnTo>
                  <a:lnTo>
                    <a:pt x="1697" y="1542"/>
                  </a:lnTo>
                  <a:lnTo>
                    <a:pt x="1725" y="1519"/>
                  </a:lnTo>
                  <a:lnTo>
                    <a:pt x="1755" y="1495"/>
                  </a:lnTo>
                  <a:lnTo>
                    <a:pt x="1785" y="1472"/>
                  </a:lnTo>
                  <a:lnTo>
                    <a:pt x="1814" y="1450"/>
                  </a:lnTo>
                  <a:lnTo>
                    <a:pt x="1845" y="1426"/>
                  </a:lnTo>
                  <a:lnTo>
                    <a:pt x="1876" y="1403"/>
                  </a:lnTo>
                  <a:lnTo>
                    <a:pt x="1909" y="1380"/>
                  </a:lnTo>
                  <a:lnTo>
                    <a:pt x="1940" y="1355"/>
                  </a:lnTo>
                  <a:lnTo>
                    <a:pt x="1971" y="1329"/>
                  </a:lnTo>
                  <a:lnTo>
                    <a:pt x="2002" y="1303"/>
                  </a:lnTo>
                  <a:lnTo>
                    <a:pt x="2048" y="1260"/>
                  </a:lnTo>
                  <a:lnTo>
                    <a:pt x="2089" y="1215"/>
                  </a:lnTo>
                  <a:lnTo>
                    <a:pt x="2127" y="1166"/>
                  </a:lnTo>
                  <a:lnTo>
                    <a:pt x="2160" y="1117"/>
                  </a:lnTo>
                  <a:lnTo>
                    <a:pt x="2189" y="1065"/>
                  </a:lnTo>
                  <a:lnTo>
                    <a:pt x="2213" y="1012"/>
                  </a:lnTo>
                  <a:lnTo>
                    <a:pt x="2234" y="957"/>
                  </a:lnTo>
                  <a:lnTo>
                    <a:pt x="2249" y="903"/>
                  </a:lnTo>
                  <a:lnTo>
                    <a:pt x="2261" y="847"/>
                  </a:lnTo>
                  <a:lnTo>
                    <a:pt x="2266" y="792"/>
                  </a:lnTo>
                  <a:lnTo>
                    <a:pt x="2267" y="736"/>
                  </a:lnTo>
                  <a:lnTo>
                    <a:pt x="2265" y="682"/>
                  </a:lnTo>
                  <a:lnTo>
                    <a:pt x="2256" y="627"/>
                  </a:lnTo>
                  <a:lnTo>
                    <a:pt x="2243" y="574"/>
                  </a:lnTo>
                  <a:lnTo>
                    <a:pt x="2224" y="522"/>
                  </a:lnTo>
                  <a:lnTo>
                    <a:pt x="2200" y="472"/>
                  </a:lnTo>
                  <a:lnTo>
                    <a:pt x="2182" y="442"/>
                  </a:lnTo>
                  <a:lnTo>
                    <a:pt x="2163" y="414"/>
                  </a:lnTo>
                  <a:lnTo>
                    <a:pt x="2142" y="388"/>
                  </a:lnTo>
                  <a:lnTo>
                    <a:pt x="2120" y="363"/>
                  </a:lnTo>
                  <a:lnTo>
                    <a:pt x="2097" y="341"/>
                  </a:lnTo>
                  <a:lnTo>
                    <a:pt x="2074" y="320"/>
                  </a:lnTo>
                  <a:lnTo>
                    <a:pt x="2048" y="302"/>
                  </a:lnTo>
                  <a:lnTo>
                    <a:pt x="2022" y="284"/>
                  </a:lnTo>
                  <a:lnTo>
                    <a:pt x="1995" y="268"/>
                  </a:lnTo>
                  <a:lnTo>
                    <a:pt x="1967" y="254"/>
                  </a:lnTo>
                  <a:lnTo>
                    <a:pt x="1938" y="242"/>
                  </a:lnTo>
                  <a:lnTo>
                    <a:pt x="1909" y="230"/>
                  </a:lnTo>
                  <a:lnTo>
                    <a:pt x="1879" y="221"/>
                  </a:lnTo>
                  <a:lnTo>
                    <a:pt x="1849" y="212"/>
                  </a:lnTo>
                  <a:lnTo>
                    <a:pt x="1820" y="206"/>
                  </a:lnTo>
                  <a:lnTo>
                    <a:pt x="1789" y="199"/>
                  </a:lnTo>
                  <a:lnTo>
                    <a:pt x="1759" y="195"/>
                  </a:lnTo>
                  <a:lnTo>
                    <a:pt x="1728" y="191"/>
                  </a:lnTo>
                  <a:lnTo>
                    <a:pt x="1698" y="189"/>
                  </a:lnTo>
                  <a:lnTo>
                    <a:pt x="1667" y="188"/>
                  </a:lnTo>
                  <a:lnTo>
                    <a:pt x="1638" y="186"/>
                  </a:lnTo>
                  <a:lnTo>
                    <a:pt x="1608" y="186"/>
                  </a:lnTo>
                  <a:lnTo>
                    <a:pt x="1579" y="188"/>
                  </a:lnTo>
                  <a:lnTo>
                    <a:pt x="1551" y="190"/>
                  </a:lnTo>
                  <a:lnTo>
                    <a:pt x="1523" y="193"/>
                  </a:lnTo>
                  <a:lnTo>
                    <a:pt x="1497" y="195"/>
                  </a:lnTo>
                  <a:lnTo>
                    <a:pt x="1470" y="199"/>
                  </a:lnTo>
                  <a:lnTo>
                    <a:pt x="1445" y="203"/>
                  </a:lnTo>
                  <a:lnTo>
                    <a:pt x="1421" y="208"/>
                  </a:lnTo>
                  <a:lnTo>
                    <a:pt x="1399" y="214"/>
                  </a:lnTo>
                  <a:lnTo>
                    <a:pt x="1377" y="219"/>
                  </a:lnTo>
                  <a:lnTo>
                    <a:pt x="1356" y="225"/>
                  </a:lnTo>
                  <a:lnTo>
                    <a:pt x="1336" y="202"/>
                  </a:lnTo>
                  <a:lnTo>
                    <a:pt x="1314" y="178"/>
                  </a:lnTo>
                  <a:lnTo>
                    <a:pt x="1290" y="158"/>
                  </a:lnTo>
                  <a:lnTo>
                    <a:pt x="1266" y="138"/>
                  </a:lnTo>
                  <a:lnTo>
                    <a:pt x="1239" y="120"/>
                  </a:lnTo>
                  <a:lnTo>
                    <a:pt x="1212" y="102"/>
                  </a:lnTo>
                  <a:lnTo>
                    <a:pt x="1182" y="86"/>
                  </a:lnTo>
                  <a:lnTo>
                    <a:pt x="1152" y="72"/>
                  </a:lnTo>
                  <a:lnTo>
                    <a:pt x="1120" y="58"/>
                  </a:lnTo>
                  <a:lnTo>
                    <a:pt x="1088" y="46"/>
                  </a:lnTo>
                  <a:lnTo>
                    <a:pt x="1053" y="35"/>
                  </a:lnTo>
                  <a:lnTo>
                    <a:pt x="1018" y="26"/>
                  </a:lnTo>
                  <a:lnTo>
                    <a:pt x="983" y="19"/>
                  </a:lnTo>
                  <a:lnTo>
                    <a:pt x="946" y="12"/>
                  </a:lnTo>
                  <a:lnTo>
                    <a:pt x="908" y="7"/>
                  </a:lnTo>
                  <a:lnTo>
                    <a:pt x="870" y="3"/>
                  </a:lnTo>
                  <a:lnTo>
                    <a:pt x="830" y="0"/>
                  </a:lnTo>
                  <a:lnTo>
                    <a:pt x="790" y="0"/>
                  </a:lnTo>
                  <a:lnTo>
                    <a:pt x="750" y="0"/>
                  </a:lnTo>
                  <a:lnTo>
                    <a:pt x="708" y="3"/>
                  </a:lnTo>
                  <a:lnTo>
                    <a:pt x="667" y="6"/>
                  </a:lnTo>
                  <a:lnTo>
                    <a:pt x="624" y="11"/>
                  </a:lnTo>
                  <a:lnTo>
                    <a:pt x="582" y="17"/>
                  </a:lnTo>
                  <a:lnTo>
                    <a:pt x="538" y="25"/>
                  </a:lnTo>
                  <a:lnTo>
                    <a:pt x="495" y="34"/>
                  </a:lnTo>
                  <a:lnTo>
                    <a:pt x="451" y="45"/>
                  </a:lnTo>
                  <a:lnTo>
                    <a:pt x="408" y="58"/>
                  </a:lnTo>
                  <a:lnTo>
                    <a:pt x="364" y="71"/>
                  </a:lnTo>
                  <a:lnTo>
                    <a:pt x="320" y="86"/>
                  </a:lnTo>
                  <a:lnTo>
                    <a:pt x="276" y="103"/>
                  </a:lnTo>
                  <a:lnTo>
                    <a:pt x="232" y="121"/>
                  </a:lnTo>
                  <a:lnTo>
                    <a:pt x="188" y="141"/>
                  </a:lnTo>
                  <a:lnTo>
                    <a:pt x="151" y="163"/>
                  </a:lnTo>
                  <a:lnTo>
                    <a:pt x="117" y="190"/>
                  </a:lnTo>
                  <a:lnTo>
                    <a:pt x="87" y="221"/>
                  </a:lnTo>
                  <a:lnTo>
                    <a:pt x="62" y="259"/>
                  </a:lnTo>
                  <a:lnTo>
                    <a:pt x="41" y="301"/>
                  </a:lnTo>
                  <a:lnTo>
                    <a:pt x="24" y="346"/>
                  </a:lnTo>
                  <a:lnTo>
                    <a:pt x="11" y="396"/>
                  </a:lnTo>
                  <a:lnTo>
                    <a:pt x="4" y="448"/>
                  </a:lnTo>
                  <a:lnTo>
                    <a:pt x="0" y="502"/>
                  </a:lnTo>
                  <a:lnTo>
                    <a:pt x="0" y="561"/>
                  </a:lnTo>
                  <a:lnTo>
                    <a:pt x="5" y="620"/>
                  </a:lnTo>
                  <a:lnTo>
                    <a:pt x="14" y="683"/>
                  </a:lnTo>
                  <a:lnTo>
                    <a:pt x="28" y="745"/>
                  </a:lnTo>
                  <a:lnTo>
                    <a:pt x="46" y="810"/>
                  </a:lnTo>
                  <a:lnTo>
                    <a:pt x="69" y="875"/>
                  </a:lnTo>
                  <a:lnTo>
                    <a:pt x="98" y="940"/>
                  </a:lnTo>
                  <a:lnTo>
                    <a:pt x="117" y="981"/>
                  </a:lnTo>
                  <a:lnTo>
                    <a:pt x="138" y="1020"/>
                  </a:lnTo>
                  <a:lnTo>
                    <a:pt x="161" y="1057"/>
                  </a:lnTo>
                  <a:lnTo>
                    <a:pt x="184" y="1094"/>
                  </a:lnTo>
                  <a:lnTo>
                    <a:pt x="209" y="1129"/>
                  </a:lnTo>
                  <a:lnTo>
                    <a:pt x="233" y="1161"/>
                  </a:lnTo>
                  <a:lnTo>
                    <a:pt x="260" y="1192"/>
                  </a:lnTo>
                  <a:lnTo>
                    <a:pt x="288" y="1222"/>
                  </a:lnTo>
                  <a:lnTo>
                    <a:pt x="315" y="1251"/>
                  </a:lnTo>
                  <a:lnTo>
                    <a:pt x="344" y="1277"/>
                  </a:lnTo>
                  <a:lnTo>
                    <a:pt x="373" y="1300"/>
                  </a:lnTo>
                  <a:lnTo>
                    <a:pt x="402" y="1322"/>
                  </a:lnTo>
                  <a:lnTo>
                    <a:pt x="432" y="1342"/>
                  </a:lnTo>
                  <a:lnTo>
                    <a:pt x="462" y="1360"/>
                  </a:lnTo>
                  <a:lnTo>
                    <a:pt x="493" y="1374"/>
                  </a:lnTo>
                  <a:lnTo>
                    <a:pt x="522" y="1387"/>
                  </a:lnTo>
                  <a:lnTo>
                    <a:pt x="539" y="1393"/>
                  </a:lnTo>
                  <a:lnTo>
                    <a:pt x="555" y="1398"/>
                  </a:lnTo>
                  <a:lnTo>
                    <a:pt x="570" y="1400"/>
                  </a:lnTo>
                  <a:lnTo>
                    <a:pt x="587" y="1404"/>
                  </a:lnTo>
                  <a:lnTo>
                    <a:pt x="602" y="1407"/>
                  </a:lnTo>
                  <a:lnTo>
                    <a:pt x="618" y="1408"/>
                  </a:lnTo>
                  <a:lnTo>
                    <a:pt x="633" y="1410"/>
                  </a:lnTo>
                  <a:lnTo>
                    <a:pt x="649" y="1410"/>
                  </a:lnTo>
                  <a:lnTo>
                    <a:pt x="664" y="1410"/>
                  </a:lnTo>
                  <a:lnTo>
                    <a:pt x="680" y="1408"/>
                  </a:lnTo>
                  <a:lnTo>
                    <a:pt x="694" y="1406"/>
                  </a:lnTo>
                  <a:lnTo>
                    <a:pt x="708" y="1403"/>
                  </a:lnTo>
                  <a:lnTo>
                    <a:pt x="724" y="1399"/>
                  </a:lnTo>
                  <a:lnTo>
                    <a:pt x="738" y="1395"/>
                  </a:lnTo>
                  <a:lnTo>
                    <a:pt x="751" y="1390"/>
                  </a:lnTo>
                  <a:lnTo>
                    <a:pt x="765" y="1385"/>
                  </a:lnTo>
                  <a:lnTo>
                    <a:pt x="848" y="1343"/>
                  </a:lnTo>
                  <a:lnTo>
                    <a:pt x="926" y="1296"/>
                  </a:lnTo>
                  <a:lnTo>
                    <a:pt x="1000" y="1247"/>
                  </a:lnTo>
                  <a:lnTo>
                    <a:pt x="1070" y="1195"/>
                  </a:lnTo>
                  <a:lnTo>
                    <a:pt x="1134" y="1140"/>
                  </a:lnTo>
                  <a:lnTo>
                    <a:pt x="1194" y="1082"/>
                  </a:lnTo>
                  <a:lnTo>
                    <a:pt x="1248" y="1023"/>
                  </a:lnTo>
                  <a:lnTo>
                    <a:pt x="1296" y="961"/>
                  </a:lnTo>
                  <a:lnTo>
                    <a:pt x="1338" y="899"/>
                  </a:lnTo>
                  <a:lnTo>
                    <a:pt x="1374" y="835"/>
                  </a:lnTo>
                  <a:lnTo>
                    <a:pt x="1405" y="771"/>
                  </a:lnTo>
                  <a:lnTo>
                    <a:pt x="1428" y="708"/>
                  </a:lnTo>
                  <a:lnTo>
                    <a:pt x="1445" y="643"/>
                  </a:lnTo>
                  <a:lnTo>
                    <a:pt x="1456" y="579"/>
                  </a:lnTo>
                  <a:lnTo>
                    <a:pt x="1458" y="516"/>
                  </a:lnTo>
                  <a:lnTo>
                    <a:pt x="1454" y="455"/>
                  </a:lnTo>
                  <a:lnTo>
                    <a:pt x="1485" y="448"/>
                  </a:lnTo>
                  <a:lnTo>
                    <a:pt x="1520" y="442"/>
                  </a:lnTo>
                  <a:lnTo>
                    <a:pt x="1555" y="437"/>
                  </a:lnTo>
                  <a:lnTo>
                    <a:pt x="1592" y="435"/>
                  </a:lnTo>
                  <a:lnTo>
                    <a:pt x="1630" y="433"/>
                  </a:lnTo>
                  <a:lnTo>
                    <a:pt x="1669" y="435"/>
                  </a:lnTo>
                  <a:lnTo>
                    <a:pt x="1707" y="438"/>
                  </a:lnTo>
                  <a:lnTo>
                    <a:pt x="1745" y="444"/>
                  </a:lnTo>
                  <a:lnTo>
                    <a:pt x="1782" y="451"/>
                  </a:lnTo>
                  <a:lnTo>
                    <a:pt x="1818" y="462"/>
                  </a:lnTo>
                  <a:lnTo>
                    <a:pt x="1853" y="476"/>
                  </a:lnTo>
                  <a:lnTo>
                    <a:pt x="1885" y="492"/>
                  </a:lnTo>
                  <a:lnTo>
                    <a:pt x="1915" y="511"/>
                  </a:lnTo>
                  <a:lnTo>
                    <a:pt x="1942" y="535"/>
                  </a:lnTo>
                  <a:lnTo>
                    <a:pt x="1965" y="561"/>
                  </a:lnTo>
                  <a:lnTo>
                    <a:pt x="1985" y="591"/>
                  </a:lnTo>
                  <a:lnTo>
                    <a:pt x="1999" y="620"/>
                  </a:lnTo>
                  <a:lnTo>
                    <a:pt x="2011" y="653"/>
                  </a:lnTo>
                  <a:lnTo>
                    <a:pt x="2017" y="685"/>
                  </a:lnTo>
                  <a:lnTo>
                    <a:pt x="2022" y="719"/>
                  </a:lnTo>
                  <a:lnTo>
                    <a:pt x="2023" y="753"/>
                  </a:lnTo>
                  <a:lnTo>
                    <a:pt x="2021" y="788"/>
                  </a:lnTo>
                  <a:lnTo>
                    <a:pt x="2016" y="823"/>
                  </a:lnTo>
                  <a:lnTo>
                    <a:pt x="2008" y="858"/>
                  </a:lnTo>
                  <a:lnTo>
                    <a:pt x="1996" y="893"/>
                  </a:lnTo>
                  <a:lnTo>
                    <a:pt x="1982" y="927"/>
                  </a:lnTo>
                  <a:lnTo>
                    <a:pt x="1965" y="961"/>
                  </a:lnTo>
                  <a:lnTo>
                    <a:pt x="1946" y="995"/>
                  </a:lnTo>
                  <a:lnTo>
                    <a:pt x="1923" y="1027"/>
                  </a:lnTo>
                  <a:lnTo>
                    <a:pt x="1897" y="1057"/>
                  </a:lnTo>
                  <a:lnTo>
                    <a:pt x="1870" y="1087"/>
                  </a:lnTo>
                  <a:lnTo>
                    <a:pt x="1839" y="1116"/>
                  </a:lnTo>
                  <a:lnTo>
                    <a:pt x="1820" y="1133"/>
                  </a:lnTo>
                  <a:lnTo>
                    <a:pt x="1800" y="1150"/>
                  </a:lnTo>
                  <a:lnTo>
                    <a:pt x="1781" y="1165"/>
                  </a:lnTo>
                  <a:lnTo>
                    <a:pt x="1761" y="1181"/>
                  </a:lnTo>
                  <a:lnTo>
                    <a:pt x="1741" y="1196"/>
                  </a:lnTo>
                  <a:lnTo>
                    <a:pt x="1721" y="1212"/>
                  </a:lnTo>
                  <a:lnTo>
                    <a:pt x="1701" y="1228"/>
                  </a:lnTo>
                  <a:lnTo>
                    <a:pt x="1681" y="1242"/>
                  </a:lnTo>
                  <a:lnTo>
                    <a:pt x="1660" y="1259"/>
                  </a:lnTo>
                  <a:lnTo>
                    <a:pt x="1636" y="1276"/>
                  </a:lnTo>
                  <a:lnTo>
                    <a:pt x="1614" y="1294"/>
                  </a:lnTo>
                  <a:lnTo>
                    <a:pt x="1591" y="1311"/>
                  </a:lnTo>
                  <a:lnTo>
                    <a:pt x="1569" y="1329"/>
                  </a:lnTo>
                  <a:lnTo>
                    <a:pt x="1547" y="1347"/>
                  </a:lnTo>
                  <a:lnTo>
                    <a:pt x="1524" y="1365"/>
                  </a:lnTo>
                  <a:lnTo>
                    <a:pt x="1503" y="1385"/>
                  </a:lnTo>
                  <a:lnTo>
                    <a:pt x="1481" y="1404"/>
                  </a:lnTo>
                  <a:lnTo>
                    <a:pt x="1461" y="1425"/>
                  </a:lnTo>
                  <a:lnTo>
                    <a:pt x="1440" y="1447"/>
                  </a:lnTo>
                  <a:lnTo>
                    <a:pt x="1419" y="1469"/>
                  </a:lnTo>
                  <a:lnTo>
                    <a:pt x="1400" y="1493"/>
                  </a:lnTo>
                  <a:lnTo>
                    <a:pt x="1381" y="1516"/>
                  </a:lnTo>
                  <a:lnTo>
                    <a:pt x="1363" y="1542"/>
                  </a:lnTo>
                  <a:lnTo>
                    <a:pt x="1345" y="1568"/>
                  </a:lnTo>
                  <a:lnTo>
                    <a:pt x="1328" y="1595"/>
                  </a:lnTo>
                  <a:lnTo>
                    <a:pt x="1314" y="1623"/>
                  </a:lnTo>
                  <a:lnTo>
                    <a:pt x="1302" y="1650"/>
                  </a:lnTo>
                  <a:lnTo>
                    <a:pt x="1292" y="1677"/>
                  </a:lnTo>
                  <a:lnTo>
                    <a:pt x="1284" y="1705"/>
                  </a:lnTo>
                  <a:lnTo>
                    <a:pt x="1277" y="1732"/>
                  </a:lnTo>
                  <a:lnTo>
                    <a:pt x="1272" y="1759"/>
                  </a:lnTo>
                  <a:lnTo>
                    <a:pt x="1270" y="1787"/>
                  </a:lnTo>
                  <a:lnTo>
                    <a:pt x="1209" y="1792"/>
                  </a:lnTo>
                  <a:lnTo>
                    <a:pt x="1150" y="1798"/>
                  </a:lnTo>
                  <a:lnTo>
                    <a:pt x="1092" y="1807"/>
                  </a:lnTo>
                  <a:lnTo>
                    <a:pt x="1035" y="1818"/>
                  </a:lnTo>
                  <a:lnTo>
                    <a:pt x="981" y="1829"/>
                  </a:lnTo>
                  <a:lnTo>
                    <a:pt x="929" y="1844"/>
                  </a:lnTo>
                  <a:lnTo>
                    <a:pt x="880" y="1859"/>
                  </a:lnTo>
                  <a:lnTo>
                    <a:pt x="835" y="1876"/>
                  </a:lnTo>
                  <a:lnTo>
                    <a:pt x="793" y="1896"/>
                  </a:lnTo>
                  <a:lnTo>
                    <a:pt x="755" y="1917"/>
                  </a:lnTo>
                  <a:lnTo>
                    <a:pt x="721" y="1940"/>
                  </a:lnTo>
                  <a:lnTo>
                    <a:pt x="693" y="1965"/>
                  </a:lnTo>
                  <a:lnTo>
                    <a:pt x="668" y="1991"/>
                  </a:lnTo>
                  <a:lnTo>
                    <a:pt x="650" y="2018"/>
                  </a:lnTo>
                  <a:lnTo>
                    <a:pt x="639" y="2048"/>
                  </a:lnTo>
                  <a:lnTo>
                    <a:pt x="632" y="2079"/>
                  </a:lnTo>
                  <a:lnTo>
                    <a:pt x="599" y="2186"/>
                  </a:lnTo>
                  <a:lnTo>
                    <a:pt x="599" y="2196"/>
                  </a:lnTo>
                  <a:lnTo>
                    <a:pt x="600" y="2221"/>
                  </a:lnTo>
                  <a:lnTo>
                    <a:pt x="604" y="2245"/>
                  </a:lnTo>
                  <a:lnTo>
                    <a:pt x="611" y="2270"/>
                  </a:lnTo>
                  <a:lnTo>
                    <a:pt x="621" y="2295"/>
                  </a:lnTo>
                  <a:lnTo>
                    <a:pt x="632" y="2318"/>
                  </a:lnTo>
                  <a:lnTo>
                    <a:pt x="648" y="2342"/>
                  </a:lnTo>
                  <a:lnTo>
                    <a:pt x="664" y="2364"/>
                  </a:lnTo>
                  <a:lnTo>
                    <a:pt x="685" y="2386"/>
                  </a:lnTo>
                  <a:lnTo>
                    <a:pt x="712" y="2411"/>
                  </a:lnTo>
                  <a:lnTo>
                    <a:pt x="742" y="2434"/>
                  </a:lnTo>
                  <a:lnTo>
                    <a:pt x="774" y="2456"/>
                  </a:lnTo>
                  <a:lnTo>
                    <a:pt x="810" y="2477"/>
                  </a:lnTo>
                  <a:lnTo>
                    <a:pt x="849" y="2495"/>
                  </a:lnTo>
                  <a:lnTo>
                    <a:pt x="890" y="2513"/>
                  </a:lnTo>
                  <a:lnTo>
                    <a:pt x="933" y="2530"/>
                  </a:lnTo>
                  <a:lnTo>
                    <a:pt x="979" y="2544"/>
                  </a:lnTo>
                  <a:lnTo>
                    <a:pt x="1027" y="2557"/>
                  </a:lnTo>
                  <a:lnTo>
                    <a:pt x="1076" y="2569"/>
                  </a:lnTo>
                  <a:lnTo>
                    <a:pt x="1128" y="2580"/>
                  </a:lnTo>
                  <a:lnTo>
                    <a:pt x="1181" y="2587"/>
                  </a:lnTo>
                  <a:lnTo>
                    <a:pt x="1236" y="2594"/>
                  </a:lnTo>
                  <a:lnTo>
                    <a:pt x="1292" y="2599"/>
                  </a:lnTo>
                  <a:lnTo>
                    <a:pt x="1348" y="2602"/>
                  </a:lnTo>
                  <a:lnTo>
                    <a:pt x="1407" y="2603"/>
                  </a:lnTo>
                  <a:lnTo>
                    <a:pt x="1487" y="2602"/>
                  </a:lnTo>
                  <a:lnTo>
                    <a:pt x="1565" y="2595"/>
                  </a:lnTo>
                  <a:lnTo>
                    <a:pt x="1640" y="2587"/>
                  </a:lnTo>
                  <a:lnTo>
                    <a:pt x="1711" y="2574"/>
                  </a:lnTo>
                  <a:lnTo>
                    <a:pt x="1780" y="2560"/>
                  </a:lnTo>
                  <a:lnTo>
                    <a:pt x="1844" y="2542"/>
                  </a:lnTo>
                  <a:lnTo>
                    <a:pt x="1905" y="2521"/>
                  </a:lnTo>
                  <a:lnTo>
                    <a:pt x="1960" y="2498"/>
                  </a:lnTo>
                  <a:lnTo>
                    <a:pt x="2012" y="2470"/>
                  </a:lnTo>
                  <a:lnTo>
                    <a:pt x="2057" y="2443"/>
                  </a:lnTo>
                  <a:lnTo>
                    <a:pt x="2098" y="2412"/>
                  </a:lnTo>
                  <a:lnTo>
                    <a:pt x="2133" y="2378"/>
                  </a:lnTo>
                  <a:lnTo>
                    <a:pt x="2163" y="2344"/>
                  </a:lnTo>
                  <a:lnTo>
                    <a:pt x="2186" y="2307"/>
                  </a:lnTo>
                  <a:lnTo>
                    <a:pt x="2203" y="2269"/>
                  </a:lnTo>
                  <a:lnTo>
                    <a:pt x="2212" y="2229"/>
                  </a:lnTo>
                  <a:lnTo>
                    <a:pt x="2213" y="2216"/>
                  </a:lnTo>
                  <a:lnTo>
                    <a:pt x="2181" y="2082"/>
                  </a:lnTo>
                  <a:close/>
                </a:path>
              </a:pathLst>
            </a:custGeom>
            <a:solidFill>
              <a:srgbClr val="BA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44" y="1363"/>
              <a:ext cx="510" cy="246"/>
            </a:xfrm>
            <a:custGeom>
              <a:avLst/>
              <a:gdLst/>
              <a:ahLst/>
              <a:cxnLst>
                <a:cxn ang="0">
                  <a:pos x="1499" y="264"/>
                </a:cxn>
                <a:cxn ang="0">
                  <a:pos x="1495" y="241"/>
                </a:cxn>
                <a:cxn ang="0">
                  <a:pos x="1487" y="217"/>
                </a:cxn>
                <a:cxn ang="0">
                  <a:pos x="1473" y="195"/>
                </a:cxn>
                <a:cxn ang="0">
                  <a:pos x="1453" y="173"/>
                </a:cxn>
                <a:cxn ang="0">
                  <a:pos x="1407" y="135"/>
                </a:cxn>
                <a:cxn ang="0">
                  <a:pos x="1346" y="102"/>
                </a:cxn>
                <a:cxn ang="0">
                  <a:pos x="1273" y="73"/>
                </a:cxn>
                <a:cxn ang="0">
                  <a:pos x="1188" y="47"/>
                </a:cxn>
                <a:cxn ang="0">
                  <a:pos x="1092" y="28"/>
                </a:cxn>
                <a:cxn ang="0">
                  <a:pos x="989" y="13"/>
                </a:cxn>
                <a:cxn ang="0">
                  <a:pos x="879" y="3"/>
                </a:cxn>
                <a:cxn ang="0">
                  <a:pos x="766" y="0"/>
                </a:cxn>
                <a:cxn ang="0">
                  <a:pos x="617" y="5"/>
                </a:cxn>
                <a:cxn ang="0">
                  <a:pos x="480" y="21"/>
                </a:cxn>
                <a:cxn ang="0">
                  <a:pos x="356" y="44"/>
                </a:cxn>
                <a:cxn ang="0">
                  <a:pos x="249" y="77"/>
                </a:cxn>
                <a:cxn ang="0">
                  <a:pos x="160" y="116"/>
                </a:cxn>
                <a:cxn ang="0">
                  <a:pos x="93" y="160"/>
                </a:cxn>
                <a:cxn ang="0">
                  <a:pos x="49" y="211"/>
                </a:cxn>
                <a:cxn ang="0">
                  <a:pos x="32" y="264"/>
                </a:cxn>
                <a:cxn ang="0">
                  <a:pos x="0" y="368"/>
                </a:cxn>
                <a:cxn ang="0">
                  <a:pos x="1" y="393"/>
                </a:cxn>
                <a:cxn ang="0">
                  <a:pos x="10" y="434"/>
                </a:cxn>
                <a:cxn ang="0">
                  <a:pos x="29" y="475"/>
                </a:cxn>
                <a:cxn ang="0">
                  <a:pos x="57" y="514"/>
                </a:cxn>
                <a:cxn ang="0">
                  <a:pos x="98" y="555"/>
                </a:cxn>
                <a:cxn ang="0">
                  <a:pos x="159" y="598"/>
                </a:cxn>
                <a:cxn ang="0">
                  <a:pos x="229" y="635"/>
                </a:cxn>
                <a:cxn ang="0">
                  <a:pos x="310" y="667"/>
                </a:cxn>
                <a:cxn ang="0">
                  <a:pos x="400" y="693"/>
                </a:cxn>
                <a:cxn ang="0">
                  <a:pos x="497" y="714"/>
                </a:cxn>
                <a:cxn ang="0">
                  <a:pos x="600" y="728"/>
                </a:cxn>
                <a:cxn ang="0">
                  <a:pos x="710" y="735"/>
                </a:cxn>
                <a:cxn ang="0">
                  <a:pos x="840" y="735"/>
                </a:cxn>
                <a:cxn ang="0">
                  <a:pos x="985" y="722"/>
                </a:cxn>
                <a:cxn ang="0">
                  <a:pos x="1117" y="697"/>
                </a:cxn>
                <a:cxn ang="0">
                  <a:pos x="1235" y="661"/>
                </a:cxn>
                <a:cxn ang="0">
                  <a:pos x="1339" y="615"/>
                </a:cxn>
                <a:cxn ang="0">
                  <a:pos x="1421" y="562"/>
                </a:cxn>
                <a:cxn ang="0">
                  <a:pos x="1483" y="501"/>
                </a:cxn>
                <a:cxn ang="0">
                  <a:pos x="1521" y="433"/>
                </a:cxn>
                <a:cxn ang="0">
                  <a:pos x="1530" y="394"/>
                </a:cxn>
              </a:cxnLst>
              <a:rect l="0" t="0" r="r" b="b"/>
              <a:pathLst>
                <a:path w="1530" h="736">
                  <a:moveTo>
                    <a:pt x="1530" y="389"/>
                  </a:moveTo>
                  <a:lnTo>
                    <a:pt x="1499" y="264"/>
                  </a:lnTo>
                  <a:lnTo>
                    <a:pt x="1497" y="252"/>
                  </a:lnTo>
                  <a:lnTo>
                    <a:pt x="1495" y="241"/>
                  </a:lnTo>
                  <a:lnTo>
                    <a:pt x="1492" y="229"/>
                  </a:lnTo>
                  <a:lnTo>
                    <a:pt x="1487" y="217"/>
                  </a:lnTo>
                  <a:lnTo>
                    <a:pt x="1481" y="206"/>
                  </a:lnTo>
                  <a:lnTo>
                    <a:pt x="1473" y="195"/>
                  </a:lnTo>
                  <a:lnTo>
                    <a:pt x="1464" y="184"/>
                  </a:lnTo>
                  <a:lnTo>
                    <a:pt x="1453" y="173"/>
                  </a:lnTo>
                  <a:lnTo>
                    <a:pt x="1433" y="154"/>
                  </a:lnTo>
                  <a:lnTo>
                    <a:pt x="1407" y="135"/>
                  </a:lnTo>
                  <a:lnTo>
                    <a:pt x="1379" y="119"/>
                  </a:lnTo>
                  <a:lnTo>
                    <a:pt x="1346" y="102"/>
                  </a:lnTo>
                  <a:lnTo>
                    <a:pt x="1312" y="87"/>
                  </a:lnTo>
                  <a:lnTo>
                    <a:pt x="1273" y="73"/>
                  </a:lnTo>
                  <a:lnTo>
                    <a:pt x="1231" y="60"/>
                  </a:lnTo>
                  <a:lnTo>
                    <a:pt x="1188" y="47"/>
                  </a:lnTo>
                  <a:lnTo>
                    <a:pt x="1141" y="37"/>
                  </a:lnTo>
                  <a:lnTo>
                    <a:pt x="1092" y="28"/>
                  </a:lnTo>
                  <a:lnTo>
                    <a:pt x="1042" y="20"/>
                  </a:lnTo>
                  <a:lnTo>
                    <a:pt x="989" y="13"/>
                  </a:lnTo>
                  <a:lnTo>
                    <a:pt x="935" y="7"/>
                  </a:lnTo>
                  <a:lnTo>
                    <a:pt x="879" y="3"/>
                  </a:lnTo>
                  <a:lnTo>
                    <a:pt x="824" y="2"/>
                  </a:lnTo>
                  <a:lnTo>
                    <a:pt x="766" y="0"/>
                  </a:lnTo>
                  <a:lnTo>
                    <a:pt x="691" y="2"/>
                  </a:lnTo>
                  <a:lnTo>
                    <a:pt x="617" y="5"/>
                  </a:lnTo>
                  <a:lnTo>
                    <a:pt x="547" y="12"/>
                  </a:lnTo>
                  <a:lnTo>
                    <a:pt x="480" y="21"/>
                  </a:lnTo>
                  <a:lnTo>
                    <a:pt x="417" y="31"/>
                  </a:lnTo>
                  <a:lnTo>
                    <a:pt x="356" y="44"/>
                  </a:lnTo>
                  <a:lnTo>
                    <a:pt x="301" y="60"/>
                  </a:lnTo>
                  <a:lnTo>
                    <a:pt x="249" y="77"/>
                  </a:lnTo>
                  <a:lnTo>
                    <a:pt x="202" y="95"/>
                  </a:lnTo>
                  <a:lnTo>
                    <a:pt x="160" y="116"/>
                  </a:lnTo>
                  <a:lnTo>
                    <a:pt x="124" y="137"/>
                  </a:lnTo>
                  <a:lnTo>
                    <a:pt x="93" y="160"/>
                  </a:lnTo>
                  <a:lnTo>
                    <a:pt x="67" y="185"/>
                  </a:lnTo>
                  <a:lnTo>
                    <a:pt x="49" y="211"/>
                  </a:lnTo>
                  <a:lnTo>
                    <a:pt x="38" y="237"/>
                  </a:lnTo>
                  <a:lnTo>
                    <a:pt x="32" y="264"/>
                  </a:lnTo>
                  <a:lnTo>
                    <a:pt x="0" y="366"/>
                  </a:lnTo>
                  <a:lnTo>
                    <a:pt x="0" y="368"/>
                  </a:lnTo>
                  <a:lnTo>
                    <a:pt x="0" y="372"/>
                  </a:lnTo>
                  <a:lnTo>
                    <a:pt x="1" y="393"/>
                  </a:lnTo>
                  <a:lnTo>
                    <a:pt x="5" y="414"/>
                  </a:lnTo>
                  <a:lnTo>
                    <a:pt x="10" y="434"/>
                  </a:lnTo>
                  <a:lnTo>
                    <a:pt x="18" y="454"/>
                  </a:lnTo>
                  <a:lnTo>
                    <a:pt x="29" y="475"/>
                  </a:lnTo>
                  <a:lnTo>
                    <a:pt x="41" y="494"/>
                  </a:lnTo>
                  <a:lnTo>
                    <a:pt x="57" y="514"/>
                  </a:lnTo>
                  <a:lnTo>
                    <a:pt x="74" y="532"/>
                  </a:lnTo>
                  <a:lnTo>
                    <a:pt x="98" y="555"/>
                  </a:lnTo>
                  <a:lnTo>
                    <a:pt x="127" y="577"/>
                  </a:lnTo>
                  <a:lnTo>
                    <a:pt x="159" y="598"/>
                  </a:lnTo>
                  <a:lnTo>
                    <a:pt x="192" y="616"/>
                  </a:lnTo>
                  <a:lnTo>
                    <a:pt x="229" y="635"/>
                  </a:lnTo>
                  <a:lnTo>
                    <a:pt x="269" y="652"/>
                  </a:lnTo>
                  <a:lnTo>
                    <a:pt x="310" y="667"/>
                  </a:lnTo>
                  <a:lnTo>
                    <a:pt x="354" y="681"/>
                  </a:lnTo>
                  <a:lnTo>
                    <a:pt x="400" y="693"/>
                  </a:lnTo>
                  <a:lnTo>
                    <a:pt x="448" y="705"/>
                  </a:lnTo>
                  <a:lnTo>
                    <a:pt x="497" y="714"/>
                  </a:lnTo>
                  <a:lnTo>
                    <a:pt x="549" y="722"/>
                  </a:lnTo>
                  <a:lnTo>
                    <a:pt x="600" y="728"/>
                  </a:lnTo>
                  <a:lnTo>
                    <a:pt x="655" y="732"/>
                  </a:lnTo>
                  <a:lnTo>
                    <a:pt x="710" y="735"/>
                  </a:lnTo>
                  <a:lnTo>
                    <a:pt x="766" y="736"/>
                  </a:lnTo>
                  <a:lnTo>
                    <a:pt x="840" y="735"/>
                  </a:lnTo>
                  <a:lnTo>
                    <a:pt x="914" y="730"/>
                  </a:lnTo>
                  <a:lnTo>
                    <a:pt x="985" y="722"/>
                  </a:lnTo>
                  <a:lnTo>
                    <a:pt x="1052" y="710"/>
                  </a:lnTo>
                  <a:lnTo>
                    <a:pt x="1117" y="697"/>
                  </a:lnTo>
                  <a:lnTo>
                    <a:pt x="1179" y="680"/>
                  </a:lnTo>
                  <a:lnTo>
                    <a:pt x="1235" y="661"/>
                  </a:lnTo>
                  <a:lnTo>
                    <a:pt x="1290" y="639"/>
                  </a:lnTo>
                  <a:lnTo>
                    <a:pt x="1339" y="615"/>
                  </a:lnTo>
                  <a:lnTo>
                    <a:pt x="1382" y="589"/>
                  </a:lnTo>
                  <a:lnTo>
                    <a:pt x="1421" y="562"/>
                  </a:lnTo>
                  <a:lnTo>
                    <a:pt x="1456" y="532"/>
                  </a:lnTo>
                  <a:lnTo>
                    <a:pt x="1483" y="501"/>
                  </a:lnTo>
                  <a:lnTo>
                    <a:pt x="1505" y="468"/>
                  </a:lnTo>
                  <a:lnTo>
                    <a:pt x="1521" y="433"/>
                  </a:lnTo>
                  <a:lnTo>
                    <a:pt x="1530" y="398"/>
                  </a:lnTo>
                  <a:lnTo>
                    <a:pt x="1530" y="394"/>
                  </a:lnTo>
                  <a:lnTo>
                    <a:pt x="1530" y="38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69" y="1378"/>
              <a:ext cx="461" cy="161"/>
            </a:xfrm>
            <a:custGeom>
              <a:avLst/>
              <a:gdLst/>
              <a:ahLst/>
              <a:cxnLst>
                <a:cxn ang="0">
                  <a:pos x="52" y="143"/>
                </a:cxn>
                <a:cxn ang="0">
                  <a:pos x="103" y="111"/>
                </a:cxn>
                <a:cxn ang="0">
                  <a:pos x="168" y="81"/>
                </a:cxn>
                <a:cxn ang="0">
                  <a:pos x="244" y="56"/>
                </a:cxn>
                <a:cxn ang="0">
                  <a:pos x="330" y="34"/>
                </a:cxn>
                <a:cxn ang="0">
                  <a:pos x="425" y="18"/>
                </a:cxn>
                <a:cxn ang="0">
                  <a:pos x="527" y="7"/>
                </a:cxn>
                <a:cxn ang="0">
                  <a:pos x="635" y="1"/>
                </a:cxn>
                <a:cxn ang="0">
                  <a:pos x="746" y="1"/>
                </a:cxn>
                <a:cxn ang="0">
                  <a:pos x="854" y="7"/>
                </a:cxn>
                <a:cxn ang="0">
                  <a:pos x="956" y="18"/>
                </a:cxn>
                <a:cxn ang="0">
                  <a:pos x="1051" y="34"/>
                </a:cxn>
                <a:cxn ang="0">
                  <a:pos x="1137" y="56"/>
                </a:cxn>
                <a:cxn ang="0">
                  <a:pos x="1213" y="81"/>
                </a:cxn>
                <a:cxn ang="0">
                  <a:pos x="1278" y="111"/>
                </a:cxn>
                <a:cxn ang="0">
                  <a:pos x="1329" y="143"/>
                </a:cxn>
                <a:cxn ang="0">
                  <a:pos x="1363" y="177"/>
                </a:cxn>
                <a:cxn ang="0">
                  <a:pos x="1378" y="208"/>
                </a:cxn>
                <a:cxn ang="0">
                  <a:pos x="1377" y="247"/>
                </a:cxn>
                <a:cxn ang="0">
                  <a:pos x="1350" y="293"/>
                </a:cxn>
                <a:cxn ang="0">
                  <a:pos x="1298" y="337"/>
                </a:cxn>
                <a:cxn ang="0">
                  <a:pos x="1224" y="378"/>
                </a:cxn>
                <a:cxn ang="0">
                  <a:pos x="1131" y="416"/>
                </a:cxn>
                <a:cxn ang="0">
                  <a:pos x="1020" y="447"/>
                </a:cxn>
                <a:cxn ang="0">
                  <a:pos x="896" y="469"/>
                </a:cxn>
                <a:cxn ang="0">
                  <a:pos x="762" y="482"/>
                </a:cxn>
                <a:cxn ang="0">
                  <a:pos x="631" y="482"/>
                </a:cxn>
                <a:cxn ang="0">
                  <a:pos x="518" y="475"/>
                </a:cxn>
                <a:cxn ang="0">
                  <a:pos x="414" y="459"/>
                </a:cxn>
                <a:cxn ang="0">
                  <a:pos x="320" y="438"/>
                </a:cxn>
                <a:cxn ang="0">
                  <a:pos x="236" y="412"/>
                </a:cxn>
                <a:cxn ang="0">
                  <a:pos x="165" y="382"/>
                </a:cxn>
                <a:cxn ang="0">
                  <a:pos x="105" y="351"/>
                </a:cxn>
                <a:cxn ang="0">
                  <a:pos x="58" y="319"/>
                </a:cxn>
                <a:cxn ang="0">
                  <a:pos x="31" y="291"/>
                </a:cxn>
                <a:cxn ang="0">
                  <a:pos x="16" y="272"/>
                </a:cxn>
                <a:cxn ang="0">
                  <a:pos x="6" y="252"/>
                </a:cxn>
                <a:cxn ang="0">
                  <a:pos x="1" y="234"/>
                </a:cxn>
                <a:cxn ang="0">
                  <a:pos x="3" y="208"/>
                </a:cxn>
                <a:cxn ang="0">
                  <a:pos x="18" y="177"/>
                </a:cxn>
              </a:cxnLst>
              <a:rect l="0" t="0" r="r" b="b"/>
              <a:pathLst>
                <a:path w="1381" h="484">
                  <a:moveTo>
                    <a:pt x="32" y="160"/>
                  </a:moveTo>
                  <a:lnTo>
                    <a:pt x="52" y="143"/>
                  </a:lnTo>
                  <a:lnTo>
                    <a:pt x="76" y="126"/>
                  </a:lnTo>
                  <a:lnTo>
                    <a:pt x="103" y="111"/>
                  </a:lnTo>
                  <a:lnTo>
                    <a:pt x="133" y="95"/>
                  </a:lnTo>
                  <a:lnTo>
                    <a:pt x="168" y="81"/>
                  </a:lnTo>
                  <a:lnTo>
                    <a:pt x="204" y="68"/>
                  </a:lnTo>
                  <a:lnTo>
                    <a:pt x="244" y="56"/>
                  </a:lnTo>
                  <a:lnTo>
                    <a:pt x="285" y="44"/>
                  </a:lnTo>
                  <a:lnTo>
                    <a:pt x="330" y="34"/>
                  </a:lnTo>
                  <a:lnTo>
                    <a:pt x="377" y="26"/>
                  </a:lnTo>
                  <a:lnTo>
                    <a:pt x="425" y="18"/>
                  </a:lnTo>
                  <a:lnTo>
                    <a:pt x="475" y="12"/>
                  </a:lnTo>
                  <a:lnTo>
                    <a:pt x="527" y="7"/>
                  </a:lnTo>
                  <a:lnTo>
                    <a:pt x="581" y="3"/>
                  </a:lnTo>
                  <a:lnTo>
                    <a:pt x="635" y="1"/>
                  </a:lnTo>
                  <a:lnTo>
                    <a:pt x="691" y="0"/>
                  </a:lnTo>
                  <a:lnTo>
                    <a:pt x="746" y="1"/>
                  </a:lnTo>
                  <a:lnTo>
                    <a:pt x="800" y="3"/>
                  </a:lnTo>
                  <a:lnTo>
                    <a:pt x="854" y="7"/>
                  </a:lnTo>
                  <a:lnTo>
                    <a:pt x="906" y="12"/>
                  </a:lnTo>
                  <a:lnTo>
                    <a:pt x="956" y="18"/>
                  </a:lnTo>
                  <a:lnTo>
                    <a:pt x="1004" y="26"/>
                  </a:lnTo>
                  <a:lnTo>
                    <a:pt x="1051" y="34"/>
                  </a:lnTo>
                  <a:lnTo>
                    <a:pt x="1096" y="44"/>
                  </a:lnTo>
                  <a:lnTo>
                    <a:pt x="1137" y="56"/>
                  </a:lnTo>
                  <a:lnTo>
                    <a:pt x="1177" y="68"/>
                  </a:lnTo>
                  <a:lnTo>
                    <a:pt x="1213" y="81"/>
                  </a:lnTo>
                  <a:lnTo>
                    <a:pt x="1248" y="95"/>
                  </a:lnTo>
                  <a:lnTo>
                    <a:pt x="1278" y="111"/>
                  </a:lnTo>
                  <a:lnTo>
                    <a:pt x="1305" y="126"/>
                  </a:lnTo>
                  <a:lnTo>
                    <a:pt x="1329" y="143"/>
                  </a:lnTo>
                  <a:lnTo>
                    <a:pt x="1349" y="160"/>
                  </a:lnTo>
                  <a:lnTo>
                    <a:pt x="1363" y="177"/>
                  </a:lnTo>
                  <a:lnTo>
                    <a:pt x="1373" y="193"/>
                  </a:lnTo>
                  <a:lnTo>
                    <a:pt x="1378" y="208"/>
                  </a:lnTo>
                  <a:lnTo>
                    <a:pt x="1381" y="225"/>
                  </a:lnTo>
                  <a:lnTo>
                    <a:pt x="1377" y="247"/>
                  </a:lnTo>
                  <a:lnTo>
                    <a:pt x="1367" y="269"/>
                  </a:lnTo>
                  <a:lnTo>
                    <a:pt x="1350" y="293"/>
                  </a:lnTo>
                  <a:lnTo>
                    <a:pt x="1327" y="315"/>
                  </a:lnTo>
                  <a:lnTo>
                    <a:pt x="1298" y="337"/>
                  </a:lnTo>
                  <a:lnTo>
                    <a:pt x="1264" y="359"/>
                  </a:lnTo>
                  <a:lnTo>
                    <a:pt x="1224" y="378"/>
                  </a:lnTo>
                  <a:lnTo>
                    <a:pt x="1180" y="398"/>
                  </a:lnTo>
                  <a:lnTo>
                    <a:pt x="1131" y="416"/>
                  </a:lnTo>
                  <a:lnTo>
                    <a:pt x="1076" y="433"/>
                  </a:lnTo>
                  <a:lnTo>
                    <a:pt x="1020" y="447"/>
                  </a:lnTo>
                  <a:lnTo>
                    <a:pt x="959" y="460"/>
                  </a:lnTo>
                  <a:lnTo>
                    <a:pt x="896" y="469"/>
                  </a:lnTo>
                  <a:lnTo>
                    <a:pt x="830" y="477"/>
                  </a:lnTo>
                  <a:lnTo>
                    <a:pt x="762" y="482"/>
                  </a:lnTo>
                  <a:lnTo>
                    <a:pt x="691" y="484"/>
                  </a:lnTo>
                  <a:lnTo>
                    <a:pt x="631" y="482"/>
                  </a:lnTo>
                  <a:lnTo>
                    <a:pt x="573" y="480"/>
                  </a:lnTo>
                  <a:lnTo>
                    <a:pt x="518" y="475"/>
                  </a:lnTo>
                  <a:lnTo>
                    <a:pt x="465" y="468"/>
                  </a:lnTo>
                  <a:lnTo>
                    <a:pt x="414" y="459"/>
                  </a:lnTo>
                  <a:lnTo>
                    <a:pt x="367" y="449"/>
                  </a:lnTo>
                  <a:lnTo>
                    <a:pt x="320" y="438"/>
                  </a:lnTo>
                  <a:lnTo>
                    <a:pt x="278" y="425"/>
                  </a:lnTo>
                  <a:lnTo>
                    <a:pt x="236" y="412"/>
                  </a:lnTo>
                  <a:lnTo>
                    <a:pt x="199" y="398"/>
                  </a:lnTo>
                  <a:lnTo>
                    <a:pt x="165" y="382"/>
                  </a:lnTo>
                  <a:lnTo>
                    <a:pt x="133" y="367"/>
                  </a:lnTo>
                  <a:lnTo>
                    <a:pt x="105" y="351"/>
                  </a:lnTo>
                  <a:lnTo>
                    <a:pt x="80" y="334"/>
                  </a:lnTo>
                  <a:lnTo>
                    <a:pt x="58" y="319"/>
                  </a:lnTo>
                  <a:lnTo>
                    <a:pt x="40" y="302"/>
                  </a:lnTo>
                  <a:lnTo>
                    <a:pt x="31" y="291"/>
                  </a:lnTo>
                  <a:lnTo>
                    <a:pt x="23" y="282"/>
                  </a:lnTo>
                  <a:lnTo>
                    <a:pt x="16" y="272"/>
                  </a:lnTo>
                  <a:lnTo>
                    <a:pt x="10" y="263"/>
                  </a:lnTo>
                  <a:lnTo>
                    <a:pt x="6" y="252"/>
                  </a:lnTo>
                  <a:lnTo>
                    <a:pt x="3" y="243"/>
                  </a:lnTo>
                  <a:lnTo>
                    <a:pt x="1" y="234"/>
                  </a:lnTo>
                  <a:lnTo>
                    <a:pt x="0" y="225"/>
                  </a:lnTo>
                  <a:lnTo>
                    <a:pt x="3" y="208"/>
                  </a:lnTo>
                  <a:lnTo>
                    <a:pt x="9" y="193"/>
                  </a:lnTo>
                  <a:lnTo>
                    <a:pt x="18" y="177"/>
                  </a:lnTo>
                  <a:lnTo>
                    <a:pt x="32" y="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678" y="1394"/>
              <a:ext cx="341" cy="130"/>
            </a:xfrm>
            <a:custGeom>
              <a:avLst/>
              <a:gdLst/>
              <a:ahLst/>
              <a:cxnLst>
                <a:cxn ang="0">
                  <a:pos x="979" y="83"/>
                </a:cxn>
                <a:cxn ang="0">
                  <a:pos x="937" y="55"/>
                </a:cxn>
                <a:cxn ang="0">
                  <a:pos x="886" y="31"/>
                </a:cxn>
                <a:cxn ang="0">
                  <a:pos x="825" y="9"/>
                </a:cxn>
                <a:cxn ang="0">
                  <a:pos x="813" y="7"/>
                </a:cxn>
                <a:cxn ang="0">
                  <a:pos x="853" y="26"/>
                </a:cxn>
                <a:cxn ang="0">
                  <a:pos x="888" y="45"/>
                </a:cxn>
                <a:cxn ang="0">
                  <a:pos x="918" y="66"/>
                </a:cxn>
                <a:cxn ang="0">
                  <a:pos x="942" y="91"/>
                </a:cxn>
                <a:cxn ang="0">
                  <a:pos x="957" y="120"/>
                </a:cxn>
                <a:cxn ang="0">
                  <a:pos x="955" y="154"/>
                </a:cxn>
                <a:cxn ang="0">
                  <a:pos x="930" y="196"/>
                </a:cxn>
                <a:cxn ang="0">
                  <a:pos x="883" y="236"/>
                </a:cxn>
                <a:cxn ang="0">
                  <a:pos x="817" y="274"/>
                </a:cxn>
                <a:cxn ang="0">
                  <a:pos x="733" y="308"/>
                </a:cxn>
                <a:cxn ang="0">
                  <a:pos x="634" y="336"/>
                </a:cxn>
                <a:cxn ang="0">
                  <a:pos x="523" y="356"/>
                </a:cxn>
                <a:cxn ang="0">
                  <a:pos x="400" y="367"/>
                </a:cxn>
                <a:cxn ang="0">
                  <a:pos x="313" y="369"/>
                </a:cxn>
                <a:cxn ang="0">
                  <a:pos x="266" y="367"/>
                </a:cxn>
                <a:cxn ang="0">
                  <a:pos x="221" y="364"/>
                </a:cxn>
                <a:cxn ang="0">
                  <a:pos x="177" y="360"/>
                </a:cxn>
                <a:cxn ang="0">
                  <a:pos x="135" y="354"/>
                </a:cxn>
                <a:cxn ang="0">
                  <a:pos x="95" y="348"/>
                </a:cxn>
                <a:cxn ang="0">
                  <a:pos x="56" y="339"/>
                </a:cxn>
                <a:cxn ang="0">
                  <a:pos x="18" y="331"/>
                </a:cxn>
                <a:cxn ang="0">
                  <a:pos x="20" y="332"/>
                </a:cxn>
                <a:cxn ang="0">
                  <a:pos x="62" y="345"/>
                </a:cxn>
                <a:cxn ang="0">
                  <a:pos x="107" y="357"/>
                </a:cxn>
                <a:cxn ang="0">
                  <a:pos x="155" y="366"/>
                </a:cxn>
                <a:cxn ang="0">
                  <a:pos x="206" y="375"/>
                </a:cxn>
                <a:cxn ang="0">
                  <a:pos x="258" y="382"/>
                </a:cxn>
                <a:cxn ang="0">
                  <a:pos x="314" y="386"/>
                </a:cxn>
                <a:cxn ang="0">
                  <a:pos x="372" y="388"/>
                </a:cxn>
                <a:cxn ang="0">
                  <a:pos x="465" y="387"/>
                </a:cxn>
                <a:cxn ang="0">
                  <a:pos x="588" y="375"/>
                </a:cxn>
                <a:cxn ang="0">
                  <a:pos x="699" y="356"/>
                </a:cxn>
                <a:cxn ang="0">
                  <a:pos x="798" y="327"/>
                </a:cxn>
                <a:cxn ang="0">
                  <a:pos x="882" y="293"/>
                </a:cxn>
                <a:cxn ang="0">
                  <a:pos x="949" y="256"/>
                </a:cxn>
                <a:cxn ang="0">
                  <a:pos x="995" y="217"/>
                </a:cxn>
                <a:cxn ang="0">
                  <a:pos x="1021" y="175"/>
                </a:cxn>
                <a:cxn ang="0">
                  <a:pos x="1023" y="141"/>
                </a:cxn>
                <a:cxn ang="0">
                  <a:pos x="1008" y="111"/>
                </a:cxn>
              </a:cxnLst>
              <a:rect l="0" t="0" r="r" b="b"/>
              <a:pathLst>
                <a:path w="1024" h="388">
                  <a:moveTo>
                    <a:pt x="995" y="97"/>
                  </a:moveTo>
                  <a:lnTo>
                    <a:pt x="979" y="83"/>
                  </a:lnTo>
                  <a:lnTo>
                    <a:pt x="959" y="68"/>
                  </a:lnTo>
                  <a:lnTo>
                    <a:pt x="937" y="55"/>
                  </a:lnTo>
                  <a:lnTo>
                    <a:pt x="913" y="42"/>
                  </a:lnTo>
                  <a:lnTo>
                    <a:pt x="886" y="31"/>
                  </a:lnTo>
                  <a:lnTo>
                    <a:pt x="857" y="19"/>
                  </a:lnTo>
                  <a:lnTo>
                    <a:pt x="825" y="9"/>
                  </a:lnTo>
                  <a:lnTo>
                    <a:pt x="791" y="0"/>
                  </a:lnTo>
                  <a:lnTo>
                    <a:pt x="813" y="7"/>
                  </a:lnTo>
                  <a:lnTo>
                    <a:pt x="834" y="16"/>
                  </a:lnTo>
                  <a:lnTo>
                    <a:pt x="853" y="26"/>
                  </a:lnTo>
                  <a:lnTo>
                    <a:pt x="873" y="35"/>
                  </a:lnTo>
                  <a:lnTo>
                    <a:pt x="888" y="45"/>
                  </a:lnTo>
                  <a:lnTo>
                    <a:pt x="904" y="55"/>
                  </a:lnTo>
                  <a:lnTo>
                    <a:pt x="918" y="66"/>
                  </a:lnTo>
                  <a:lnTo>
                    <a:pt x="930" y="76"/>
                  </a:lnTo>
                  <a:lnTo>
                    <a:pt x="942" y="91"/>
                  </a:lnTo>
                  <a:lnTo>
                    <a:pt x="952" y="105"/>
                  </a:lnTo>
                  <a:lnTo>
                    <a:pt x="957" y="120"/>
                  </a:lnTo>
                  <a:lnTo>
                    <a:pt x="958" y="135"/>
                  </a:lnTo>
                  <a:lnTo>
                    <a:pt x="955" y="154"/>
                  </a:lnTo>
                  <a:lnTo>
                    <a:pt x="945" y="175"/>
                  </a:lnTo>
                  <a:lnTo>
                    <a:pt x="930" y="196"/>
                  </a:lnTo>
                  <a:lnTo>
                    <a:pt x="909" y="215"/>
                  </a:lnTo>
                  <a:lnTo>
                    <a:pt x="883" y="236"/>
                  </a:lnTo>
                  <a:lnTo>
                    <a:pt x="852" y="256"/>
                  </a:lnTo>
                  <a:lnTo>
                    <a:pt x="817" y="274"/>
                  </a:lnTo>
                  <a:lnTo>
                    <a:pt x="777" y="291"/>
                  </a:lnTo>
                  <a:lnTo>
                    <a:pt x="733" y="308"/>
                  </a:lnTo>
                  <a:lnTo>
                    <a:pt x="686" y="322"/>
                  </a:lnTo>
                  <a:lnTo>
                    <a:pt x="634" y="336"/>
                  </a:lnTo>
                  <a:lnTo>
                    <a:pt x="580" y="347"/>
                  </a:lnTo>
                  <a:lnTo>
                    <a:pt x="523" y="356"/>
                  </a:lnTo>
                  <a:lnTo>
                    <a:pt x="462" y="364"/>
                  </a:lnTo>
                  <a:lnTo>
                    <a:pt x="400" y="367"/>
                  </a:lnTo>
                  <a:lnTo>
                    <a:pt x="337" y="369"/>
                  </a:lnTo>
                  <a:lnTo>
                    <a:pt x="313" y="369"/>
                  </a:lnTo>
                  <a:lnTo>
                    <a:pt x="289" y="367"/>
                  </a:lnTo>
                  <a:lnTo>
                    <a:pt x="266" y="367"/>
                  </a:lnTo>
                  <a:lnTo>
                    <a:pt x="243" y="366"/>
                  </a:lnTo>
                  <a:lnTo>
                    <a:pt x="221" y="364"/>
                  </a:lnTo>
                  <a:lnTo>
                    <a:pt x="199" y="362"/>
                  </a:lnTo>
                  <a:lnTo>
                    <a:pt x="177" y="360"/>
                  </a:lnTo>
                  <a:lnTo>
                    <a:pt x="155" y="357"/>
                  </a:lnTo>
                  <a:lnTo>
                    <a:pt x="135" y="354"/>
                  </a:lnTo>
                  <a:lnTo>
                    <a:pt x="114" y="351"/>
                  </a:lnTo>
                  <a:lnTo>
                    <a:pt x="95" y="348"/>
                  </a:lnTo>
                  <a:lnTo>
                    <a:pt x="75" y="344"/>
                  </a:lnTo>
                  <a:lnTo>
                    <a:pt x="56" y="339"/>
                  </a:lnTo>
                  <a:lnTo>
                    <a:pt x="36" y="335"/>
                  </a:lnTo>
                  <a:lnTo>
                    <a:pt x="18" y="331"/>
                  </a:lnTo>
                  <a:lnTo>
                    <a:pt x="0" y="326"/>
                  </a:lnTo>
                  <a:lnTo>
                    <a:pt x="20" y="332"/>
                  </a:lnTo>
                  <a:lnTo>
                    <a:pt x="42" y="339"/>
                  </a:lnTo>
                  <a:lnTo>
                    <a:pt x="62" y="345"/>
                  </a:lnTo>
                  <a:lnTo>
                    <a:pt x="84" y="351"/>
                  </a:lnTo>
                  <a:lnTo>
                    <a:pt x="107" y="357"/>
                  </a:lnTo>
                  <a:lnTo>
                    <a:pt x="131" y="361"/>
                  </a:lnTo>
                  <a:lnTo>
                    <a:pt x="155" y="366"/>
                  </a:lnTo>
                  <a:lnTo>
                    <a:pt x="180" y="370"/>
                  </a:lnTo>
                  <a:lnTo>
                    <a:pt x="206" y="375"/>
                  </a:lnTo>
                  <a:lnTo>
                    <a:pt x="231" y="378"/>
                  </a:lnTo>
                  <a:lnTo>
                    <a:pt x="258" y="382"/>
                  </a:lnTo>
                  <a:lnTo>
                    <a:pt x="286" y="383"/>
                  </a:lnTo>
                  <a:lnTo>
                    <a:pt x="314" y="386"/>
                  </a:lnTo>
                  <a:lnTo>
                    <a:pt x="342" y="387"/>
                  </a:lnTo>
                  <a:lnTo>
                    <a:pt x="372" y="388"/>
                  </a:lnTo>
                  <a:lnTo>
                    <a:pt x="402" y="388"/>
                  </a:lnTo>
                  <a:lnTo>
                    <a:pt x="465" y="387"/>
                  </a:lnTo>
                  <a:lnTo>
                    <a:pt x="527" y="383"/>
                  </a:lnTo>
                  <a:lnTo>
                    <a:pt x="588" y="375"/>
                  </a:lnTo>
                  <a:lnTo>
                    <a:pt x="644" y="366"/>
                  </a:lnTo>
                  <a:lnTo>
                    <a:pt x="699" y="356"/>
                  </a:lnTo>
                  <a:lnTo>
                    <a:pt x="750" y="343"/>
                  </a:lnTo>
                  <a:lnTo>
                    <a:pt x="798" y="327"/>
                  </a:lnTo>
                  <a:lnTo>
                    <a:pt x="842" y="312"/>
                  </a:lnTo>
                  <a:lnTo>
                    <a:pt x="882" y="293"/>
                  </a:lnTo>
                  <a:lnTo>
                    <a:pt x="918" y="275"/>
                  </a:lnTo>
                  <a:lnTo>
                    <a:pt x="949" y="256"/>
                  </a:lnTo>
                  <a:lnTo>
                    <a:pt x="975" y="236"/>
                  </a:lnTo>
                  <a:lnTo>
                    <a:pt x="995" y="217"/>
                  </a:lnTo>
                  <a:lnTo>
                    <a:pt x="1011" y="196"/>
                  </a:lnTo>
                  <a:lnTo>
                    <a:pt x="1021" y="175"/>
                  </a:lnTo>
                  <a:lnTo>
                    <a:pt x="1024" y="156"/>
                  </a:lnTo>
                  <a:lnTo>
                    <a:pt x="1023" y="141"/>
                  </a:lnTo>
                  <a:lnTo>
                    <a:pt x="1017" y="126"/>
                  </a:lnTo>
                  <a:lnTo>
                    <a:pt x="1008" y="111"/>
                  </a:lnTo>
                  <a:lnTo>
                    <a:pt x="995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73" y="1442"/>
              <a:ext cx="77" cy="26"/>
            </a:xfrm>
            <a:custGeom>
              <a:avLst/>
              <a:gdLst/>
              <a:ahLst/>
              <a:cxnLst>
                <a:cxn ang="0">
                  <a:pos x="117" y="78"/>
                </a:cxn>
                <a:cxn ang="0">
                  <a:pos x="140" y="77"/>
                </a:cxn>
                <a:cxn ang="0">
                  <a:pos x="162" y="75"/>
                </a:cxn>
                <a:cxn ang="0">
                  <a:pos x="182" y="71"/>
                </a:cxn>
                <a:cxn ang="0">
                  <a:pos x="199" y="66"/>
                </a:cxn>
                <a:cxn ang="0">
                  <a:pos x="213" y="61"/>
                </a:cxn>
                <a:cxn ang="0">
                  <a:pos x="223" y="53"/>
                </a:cxn>
                <a:cxn ang="0">
                  <a:pos x="230" y="47"/>
                </a:cxn>
                <a:cxn ang="0">
                  <a:pos x="232" y="39"/>
                </a:cxn>
                <a:cxn ang="0">
                  <a:pos x="230" y="31"/>
                </a:cxn>
                <a:cxn ang="0">
                  <a:pos x="223" y="23"/>
                </a:cxn>
                <a:cxn ang="0">
                  <a:pos x="213" y="17"/>
                </a:cxn>
                <a:cxn ang="0">
                  <a:pos x="199" y="12"/>
                </a:cxn>
                <a:cxn ang="0">
                  <a:pos x="182" y="6"/>
                </a:cxn>
                <a:cxn ang="0">
                  <a:pos x="162" y="2"/>
                </a:cxn>
                <a:cxn ang="0">
                  <a:pos x="140" y="1"/>
                </a:cxn>
                <a:cxn ang="0">
                  <a:pos x="117" y="0"/>
                </a:cxn>
                <a:cxn ang="0">
                  <a:pos x="94" y="1"/>
                </a:cxn>
                <a:cxn ang="0">
                  <a:pos x="72" y="2"/>
                </a:cxn>
                <a:cxn ang="0">
                  <a:pos x="51" y="6"/>
                </a:cxn>
                <a:cxn ang="0">
                  <a:pos x="35" y="12"/>
                </a:cxn>
                <a:cxn ang="0">
                  <a:pos x="20" y="17"/>
                </a:cxn>
                <a:cxn ang="0">
                  <a:pos x="9" y="23"/>
                </a:cxn>
                <a:cxn ang="0">
                  <a:pos x="2" y="31"/>
                </a:cxn>
                <a:cxn ang="0">
                  <a:pos x="0" y="39"/>
                </a:cxn>
                <a:cxn ang="0">
                  <a:pos x="2" y="47"/>
                </a:cxn>
                <a:cxn ang="0">
                  <a:pos x="9" y="53"/>
                </a:cxn>
                <a:cxn ang="0">
                  <a:pos x="20" y="61"/>
                </a:cxn>
                <a:cxn ang="0">
                  <a:pos x="35" y="66"/>
                </a:cxn>
                <a:cxn ang="0">
                  <a:pos x="51" y="71"/>
                </a:cxn>
                <a:cxn ang="0">
                  <a:pos x="72" y="75"/>
                </a:cxn>
                <a:cxn ang="0">
                  <a:pos x="94" y="77"/>
                </a:cxn>
                <a:cxn ang="0">
                  <a:pos x="117" y="78"/>
                </a:cxn>
              </a:cxnLst>
              <a:rect l="0" t="0" r="r" b="b"/>
              <a:pathLst>
                <a:path w="232" h="78">
                  <a:moveTo>
                    <a:pt x="117" y="78"/>
                  </a:moveTo>
                  <a:lnTo>
                    <a:pt x="140" y="77"/>
                  </a:lnTo>
                  <a:lnTo>
                    <a:pt x="162" y="75"/>
                  </a:lnTo>
                  <a:lnTo>
                    <a:pt x="182" y="71"/>
                  </a:lnTo>
                  <a:lnTo>
                    <a:pt x="199" y="66"/>
                  </a:lnTo>
                  <a:lnTo>
                    <a:pt x="213" y="61"/>
                  </a:lnTo>
                  <a:lnTo>
                    <a:pt x="223" y="53"/>
                  </a:lnTo>
                  <a:lnTo>
                    <a:pt x="230" y="47"/>
                  </a:lnTo>
                  <a:lnTo>
                    <a:pt x="232" y="39"/>
                  </a:lnTo>
                  <a:lnTo>
                    <a:pt x="230" y="31"/>
                  </a:lnTo>
                  <a:lnTo>
                    <a:pt x="223" y="23"/>
                  </a:lnTo>
                  <a:lnTo>
                    <a:pt x="213" y="17"/>
                  </a:lnTo>
                  <a:lnTo>
                    <a:pt x="199" y="12"/>
                  </a:lnTo>
                  <a:lnTo>
                    <a:pt x="182" y="6"/>
                  </a:lnTo>
                  <a:lnTo>
                    <a:pt x="162" y="2"/>
                  </a:lnTo>
                  <a:lnTo>
                    <a:pt x="140" y="1"/>
                  </a:lnTo>
                  <a:lnTo>
                    <a:pt x="117" y="0"/>
                  </a:lnTo>
                  <a:lnTo>
                    <a:pt x="94" y="1"/>
                  </a:lnTo>
                  <a:lnTo>
                    <a:pt x="72" y="2"/>
                  </a:lnTo>
                  <a:lnTo>
                    <a:pt x="51" y="6"/>
                  </a:lnTo>
                  <a:lnTo>
                    <a:pt x="35" y="12"/>
                  </a:lnTo>
                  <a:lnTo>
                    <a:pt x="20" y="17"/>
                  </a:lnTo>
                  <a:lnTo>
                    <a:pt x="9" y="23"/>
                  </a:lnTo>
                  <a:lnTo>
                    <a:pt x="2" y="31"/>
                  </a:lnTo>
                  <a:lnTo>
                    <a:pt x="0" y="39"/>
                  </a:lnTo>
                  <a:lnTo>
                    <a:pt x="2" y="47"/>
                  </a:lnTo>
                  <a:lnTo>
                    <a:pt x="9" y="53"/>
                  </a:lnTo>
                  <a:lnTo>
                    <a:pt x="20" y="61"/>
                  </a:lnTo>
                  <a:lnTo>
                    <a:pt x="35" y="66"/>
                  </a:lnTo>
                  <a:lnTo>
                    <a:pt x="51" y="71"/>
                  </a:lnTo>
                  <a:lnTo>
                    <a:pt x="72" y="75"/>
                  </a:lnTo>
                  <a:lnTo>
                    <a:pt x="94" y="77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7CA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569" y="1413"/>
              <a:ext cx="428" cy="126"/>
            </a:xfrm>
            <a:custGeom>
              <a:avLst/>
              <a:gdLst/>
              <a:ahLst/>
              <a:cxnLst>
                <a:cxn ang="0">
                  <a:pos x="670" y="355"/>
                </a:cxn>
                <a:cxn ang="0">
                  <a:pos x="558" y="348"/>
                </a:cxn>
                <a:cxn ang="0">
                  <a:pos x="453" y="332"/>
                </a:cxn>
                <a:cxn ang="0">
                  <a:pos x="360" y="311"/>
                </a:cxn>
                <a:cxn ang="0">
                  <a:pos x="276" y="285"/>
                </a:cxn>
                <a:cxn ang="0">
                  <a:pos x="204" y="255"/>
                </a:cxn>
                <a:cxn ang="0">
                  <a:pos x="143" y="223"/>
                </a:cxn>
                <a:cxn ang="0">
                  <a:pos x="97" y="190"/>
                </a:cxn>
                <a:cxn ang="0">
                  <a:pos x="70" y="164"/>
                </a:cxn>
                <a:cxn ang="0">
                  <a:pos x="56" y="145"/>
                </a:cxn>
                <a:cxn ang="0">
                  <a:pos x="45" y="125"/>
                </a:cxn>
                <a:cxn ang="0">
                  <a:pos x="40" y="107"/>
                </a:cxn>
                <a:cxn ang="0">
                  <a:pos x="43" y="81"/>
                </a:cxn>
                <a:cxn ang="0">
                  <a:pos x="58" y="49"/>
                </a:cxn>
                <a:cxn ang="0">
                  <a:pos x="75" y="29"/>
                </a:cxn>
                <a:cxn ang="0">
                  <a:pos x="85" y="20"/>
                </a:cxn>
                <a:cxn ang="0">
                  <a:pos x="96" y="12"/>
                </a:cxn>
                <a:cxn ang="0">
                  <a:pos x="107" y="4"/>
                </a:cxn>
                <a:cxn ang="0">
                  <a:pos x="99" y="7"/>
                </a:cxn>
                <a:cxn ang="0">
                  <a:pos x="77" y="20"/>
                </a:cxn>
                <a:cxn ang="0">
                  <a:pos x="57" y="34"/>
                </a:cxn>
                <a:cxn ang="0">
                  <a:pos x="40" y="47"/>
                </a:cxn>
                <a:cxn ang="0">
                  <a:pos x="18" y="72"/>
                </a:cxn>
                <a:cxn ang="0">
                  <a:pos x="3" y="103"/>
                </a:cxn>
                <a:cxn ang="0">
                  <a:pos x="1" y="129"/>
                </a:cxn>
                <a:cxn ang="0">
                  <a:pos x="6" y="147"/>
                </a:cxn>
                <a:cxn ang="0">
                  <a:pos x="16" y="167"/>
                </a:cxn>
                <a:cxn ang="0">
                  <a:pos x="31" y="186"/>
                </a:cxn>
                <a:cxn ang="0">
                  <a:pos x="58" y="214"/>
                </a:cxn>
                <a:cxn ang="0">
                  <a:pos x="105" y="246"/>
                </a:cxn>
                <a:cxn ang="0">
                  <a:pos x="165" y="277"/>
                </a:cxn>
                <a:cxn ang="0">
                  <a:pos x="236" y="307"/>
                </a:cxn>
                <a:cxn ang="0">
                  <a:pos x="320" y="333"/>
                </a:cxn>
                <a:cxn ang="0">
                  <a:pos x="414" y="354"/>
                </a:cxn>
                <a:cxn ang="0">
                  <a:pos x="518" y="370"/>
                </a:cxn>
                <a:cxn ang="0">
                  <a:pos x="631" y="377"/>
                </a:cxn>
                <a:cxn ang="0">
                  <a:pos x="737" y="377"/>
                </a:cxn>
                <a:cxn ang="0">
                  <a:pos x="829" y="372"/>
                </a:cxn>
                <a:cxn ang="0">
                  <a:pos x="916" y="362"/>
                </a:cxn>
                <a:cxn ang="0">
                  <a:pos x="998" y="348"/>
                </a:cxn>
                <a:cxn ang="0">
                  <a:pos x="1075" y="328"/>
                </a:cxn>
                <a:cxn ang="0">
                  <a:pos x="1145" y="306"/>
                </a:cxn>
                <a:cxn ang="0">
                  <a:pos x="1207" y="281"/>
                </a:cxn>
                <a:cxn ang="0">
                  <a:pos x="1261" y="255"/>
                </a:cxn>
                <a:cxn ang="0">
                  <a:pos x="1260" y="253"/>
                </a:cxn>
                <a:cxn ang="0">
                  <a:pos x="1206" y="276"/>
                </a:cxn>
                <a:cxn ang="0">
                  <a:pos x="1146" y="297"/>
                </a:cxn>
                <a:cxn ang="0">
                  <a:pos x="1080" y="315"/>
                </a:cxn>
                <a:cxn ang="0">
                  <a:pos x="1009" y="331"/>
                </a:cxn>
                <a:cxn ang="0">
                  <a:pos x="934" y="342"/>
                </a:cxn>
                <a:cxn ang="0">
                  <a:pos x="854" y="351"/>
                </a:cxn>
                <a:cxn ang="0">
                  <a:pos x="772" y="357"/>
                </a:cxn>
              </a:cxnLst>
              <a:rect l="0" t="0" r="r" b="b"/>
              <a:pathLst>
                <a:path w="1284" h="379">
                  <a:moveTo>
                    <a:pt x="729" y="357"/>
                  </a:moveTo>
                  <a:lnTo>
                    <a:pt x="670" y="355"/>
                  </a:lnTo>
                  <a:lnTo>
                    <a:pt x="613" y="353"/>
                  </a:lnTo>
                  <a:lnTo>
                    <a:pt x="558" y="348"/>
                  </a:lnTo>
                  <a:lnTo>
                    <a:pt x="505" y="341"/>
                  </a:lnTo>
                  <a:lnTo>
                    <a:pt x="453" y="332"/>
                  </a:lnTo>
                  <a:lnTo>
                    <a:pt x="405" y="322"/>
                  </a:lnTo>
                  <a:lnTo>
                    <a:pt x="360" y="311"/>
                  </a:lnTo>
                  <a:lnTo>
                    <a:pt x="316" y="298"/>
                  </a:lnTo>
                  <a:lnTo>
                    <a:pt x="276" y="285"/>
                  </a:lnTo>
                  <a:lnTo>
                    <a:pt x="239" y="270"/>
                  </a:lnTo>
                  <a:lnTo>
                    <a:pt x="204" y="255"/>
                  </a:lnTo>
                  <a:lnTo>
                    <a:pt x="172" y="240"/>
                  </a:lnTo>
                  <a:lnTo>
                    <a:pt x="143" y="223"/>
                  </a:lnTo>
                  <a:lnTo>
                    <a:pt x="119" y="207"/>
                  </a:lnTo>
                  <a:lnTo>
                    <a:pt x="97" y="190"/>
                  </a:lnTo>
                  <a:lnTo>
                    <a:pt x="79" y="173"/>
                  </a:lnTo>
                  <a:lnTo>
                    <a:pt x="70" y="164"/>
                  </a:lnTo>
                  <a:lnTo>
                    <a:pt x="62" y="154"/>
                  </a:lnTo>
                  <a:lnTo>
                    <a:pt x="56" y="145"/>
                  </a:lnTo>
                  <a:lnTo>
                    <a:pt x="50" y="134"/>
                  </a:lnTo>
                  <a:lnTo>
                    <a:pt x="45" y="125"/>
                  </a:lnTo>
                  <a:lnTo>
                    <a:pt x="43" y="116"/>
                  </a:lnTo>
                  <a:lnTo>
                    <a:pt x="40" y="107"/>
                  </a:lnTo>
                  <a:lnTo>
                    <a:pt x="40" y="98"/>
                  </a:lnTo>
                  <a:lnTo>
                    <a:pt x="43" y="81"/>
                  </a:lnTo>
                  <a:lnTo>
                    <a:pt x="48" y="65"/>
                  </a:lnTo>
                  <a:lnTo>
                    <a:pt x="58" y="49"/>
                  </a:lnTo>
                  <a:lnTo>
                    <a:pt x="71" y="33"/>
                  </a:lnTo>
                  <a:lnTo>
                    <a:pt x="75" y="29"/>
                  </a:lnTo>
                  <a:lnTo>
                    <a:pt x="80" y="24"/>
                  </a:lnTo>
                  <a:lnTo>
                    <a:pt x="85" y="20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101" y="8"/>
                  </a:lnTo>
                  <a:lnTo>
                    <a:pt x="107" y="4"/>
                  </a:lnTo>
                  <a:lnTo>
                    <a:pt x="112" y="0"/>
                  </a:lnTo>
                  <a:lnTo>
                    <a:pt x="99" y="7"/>
                  </a:lnTo>
                  <a:lnTo>
                    <a:pt x="88" y="13"/>
                  </a:lnTo>
                  <a:lnTo>
                    <a:pt x="77" y="20"/>
                  </a:lnTo>
                  <a:lnTo>
                    <a:pt x="67" y="26"/>
                  </a:lnTo>
                  <a:lnTo>
                    <a:pt x="57" y="34"/>
                  </a:lnTo>
                  <a:lnTo>
                    <a:pt x="48" y="41"/>
                  </a:lnTo>
                  <a:lnTo>
                    <a:pt x="40" y="47"/>
                  </a:lnTo>
                  <a:lnTo>
                    <a:pt x="32" y="55"/>
                  </a:lnTo>
                  <a:lnTo>
                    <a:pt x="18" y="72"/>
                  </a:lnTo>
                  <a:lnTo>
                    <a:pt x="9" y="88"/>
                  </a:lnTo>
                  <a:lnTo>
                    <a:pt x="3" y="103"/>
                  </a:lnTo>
                  <a:lnTo>
                    <a:pt x="0" y="120"/>
                  </a:lnTo>
                  <a:lnTo>
                    <a:pt x="1" y="129"/>
                  </a:lnTo>
                  <a:lnTo>
                    <a:pt x="3" y="138"/>
                  </a:lnTo>
                  <a:lnTo>
                    <a:pt x="6" y="147"/>
                  </a:lnTo>
                  <a:lnTo>
                    <a:pt x="10" y="158"/>
                  </a:lnTo>
                  <a:lnTo>
                    <a:pt x="16" y="167"/>
                  </a:lnTo>
                  <a:lnTo>
                    <a:pt x="23" y="177"/>
                  </a:lnTo>
                  <a:lnTo>
                    <a:pt x="31" y="186"/>
                  </a:lnTo>
                  <a:lnTo>
                    <a:pt x="40" y="197"/>
                  </a:lnTo>
                  <a:lnTo>
                    <a:pt x="58" y="214"/>
                  </a:lnTo>
                  <a:lnTo>
                    <a:pt x="80" y="229"/>
                  </a:lnTo>
                  <a:lnTo>
                    <a:pt x="105" y="246"/>
                  </a:lnTo>
                  <a:lnTo>
                    <a:pt x="133" y="262"/>
                  </a:lnTo>
                  <a:lnTo>
                    <a:pt x="165" y="277"/>
                  </a:lnTo>
                  <a:lnTo>
                    <a:pt x="199" y="293"/>
                  </a:lnTo>
                  <a:lnTo>
                    <a:pt x="236" y="307"/>
                  </a:lnTo>
                  <a:lnTo>
                    <a:pt x="278" y="320"/>
                  </a:lnTo>
                  <a:lnTo>
                    <a:pt x="320" y="333"/>
                  </a:lnTo>
                  <a:lnTo>
                    <a:pt x="367" y="344"/>
                  </a:lnTo>
                  <a:lnTo>
                    <a:pt x="414" y="354"/>
                  </a:lnTo>
                  <a:lnTo>
                    <a:pt x="465" y="363"/>
                  </a:lnTo>
                  <a:lnTo>
                    <a:pt x="518" y="370"/>
                  </a:lnTo>
                  <a:lnTo>
                    <a:pt x="573" y="375"/>
                  </a:lnTo>
                  <a:lnTo>
                    <a:pt x="631" y="377"/>
                  </a:lnTo>
                  <a:lnTo>
                    <a:pt x="691" y="379"/>
                  </a:lnTo>
                  <a:lnTo>
                    <a:pt x="737" y="377"/>
                  </a:lnTo>
                  <a:lnTo>
                    <a:pt x="783" y="376"/>
                  </a:lnTo>
                  <a:lnTo>
                    <a:pt x="829" y="372"/>
                  </a:lnTo>
                  <a:lnTo>
                    <a:pt x="873" y="368"/>
                  </a:lnTo>
                  <a:lnTo>
                    <a:pt x="916" y="362"/>
                  </a:lnTo>
                  <a:lnTo>
                    <a:pt x="958" y="355"/>
                  </a:lnTo>
                  <a:lnTo>
                    <a:pt x="998" y="348"/>
                  </a:lnTo>
                  <a:lnTo>
                    <a:pt x="1038" y="338"/>
                  </a:lnTo>
                  <a:lnTo>
                    <a:pt x="1075" y="328"/>
                  </a:lnTo>
                  <a:lnTo>
                    <a:pt x="1110" y="318"/>
                  </a:lnTo>
                  <a:lnTo>
                    <a:pt x="1145" y="306"/>
                  </a:lnTo>
                  <a:lnTo>
                    <a:pt x="1176" y="294"/>
                  </a:lnTo>
                  <a:lnTo>
                    <a:pt x="1207" y="281"/>
                  </a:lnTo>
                  <a:lnTo>
                    <a:pt x="1235" y="268"/>
                  </a:lnTo>
                  <a:lnTo>
                    <a:pt x="1261" y="255"/>
                  </a:lnTo>
                  <a:lnTo>
                    <a:pt x="1284" y="241"/>
                  </a:lnTo>
                  <a:lnTo>
                    <a:pt x="1260" y="253"/>
                  </a:lnTo>
                  <a:lnTo>
                    <a:pt x="1234" y="264"/>
                  </a:lnTo>
                  <a:lnTo>
                    <a:pt x="1206" y="276"/>
                  </a:lnTo>
                  <a:lnTo>
                    <a:pt x="1177" y="286"/>
                  </a:lnTo>
                  <a:lnTo>
                    <a:pt x="1146" y="297"/>
                  </a:lnTo>
                  <a:lnTo>
                    <a:pt x="1114" y="306"/>
                  </a:lnTo>
                  <a:lnTo>
                    <a:pt x="1080" y="315"/>
                  </a:lnTo>
                  <a:lnTo>
                    <a:pt x="1045" y="323"/>
                  </a:lnTo>
                  <a:lnTo>
                    <a:pt x="1009" y="331"/>
                  </a:lnTo>
                  <a:lnTo>
                    <a:pt x="972" y="337"/>
                  </a:lnTo>
                  <a:lnTo>
                    <a:pt x="934" y="342"/>
                  </a:lnTo>
                  <a:lnTo>
                    <a:pt x="894" y="348"/>
                  </a:lnTo>
                  <a:lnTo>
                    <a:pt x="854" y="351"/>
                  </a:lnTo>
                  <a:lnTo>
                    <a:pt x="813" y="354"/>
                  </a:lnTo>
                  <a:lnTo>
                    <a:pt x="772" y="357"/>
                  </a:lnTo>
                  <a:lnTo>
                    <a:pt x="729" y="357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90" y="1396"/>
              <a:ext cx="235" cy="4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707" y="129"/>
                </a:cxn>
                <a:cxn ang="0">
                  <a:pos x="703" y="122"/>
                </a:cxn>
                <a:cxn ang="0">
                  <a:pos x="698" y="116"/>
                </a:cxn>
                <a:cxn ang="0">
                  <a:pos x="693" y="111"/>
                </a:cxn>
                <a:cxn ang="0">
                  <a:pos x="688" y="104"/>
                </a:cxn>
                <a:cxn ang="0">
                  <a:pos x="680" y="96"/>
                </a:cxn>
                <a:cxn ang="0">
                  <a:pos x="671" y="88"/>
                </a:cxn>
                <a:cxn ang="0">
                  <a:pos x="661" y="82"/>
                </a:cxn>
                <a:cxn ang="0">
                  <a:pos x="650" y="74"/>
                </a:cxn>
                <a:cxn ang="0">
                  <a:pos x="640" y="66"/>
                </a:cxn>
                <a:cxn ang="0">
                  <a:pos x="628" y="60"/>
                </a:cxn>
                <a:cxn ang="0">
                  <a:pos x="616" y="53"/>
                </a:cxn>
                <a:cxn ang="0">
                  <a:pos x="603" y="47"/>
                </a:cxn>
                <a:cxn ang="0">
                  <a:pos x="590" y="40"/>
                </a:cxn>
                <a:cxn ang="0">
                  <a:pos x="576" y="34"/>
                </a:cxn>
                <a:cxn ang="0">
                  <a:pos x="560" y="27"/>
                </a:cxn>
                <a:cxn ang="0">
                  <a:pos x="546" y="22"/>
                </a:cxn>
                <a:cxn ang="0">
                  <a:pos x="529" y="16"/>
                </a:cxn>
                <a:cxn ang="0">
                  <a:pos x="514" y="10"/>
                </a:cxn>
                <a:cxn ang="0">
                  <a:pos x="495" y="5"/>
                </a:cxn>
                <a:cxn ang="0">
                  <a:pos x="479" y="0"/>
                </a:cxn>
                <a:cxn ang="0">
                  <a:pos x="84" y="12"/>
                </a:cxn>
                <a:cxn ang="0">
                  <a:pos x="0" y="92"/>
                </a:cxn>
              </a:cxnLst>
              <a:rect l="0" t="0" r="r" b="b"/>
              <a:pathLst>
                <a:path w="707" h="129">
                  <a:moveTo>
                    <a:pt x="0" y="92"/>
                  </a:moveTo>
                  <a:lnTo>
                    <a:pt x="707" y="129"/>
                  </a:lnTo>
                  <a:lnTo>
                    <a:pt x="703" y="122"/>
                  </a:lnTo>
                  <a:lnTo>
                    <a:pt x="698" y="116"/>
                  </a:lnTo>
                  <a:lnTo>
                    <a:pt x="693" y="111"/>
                  </a:lnTo>
                  <a:lnTo>
                    <a:pt x="688" y="104"/>
                  </a:lnTo>
                  <a:lnTo>
                    <a:pt x="680" y="96"/>
                  </a:lnTo>
                  <a:lnTo>
                    <a:pt x="671" y="88"/>
                  </a:lnTo>
                  <a:lnTo>
                    <a:pt x="661" y="82"/>
                  </a:lnTo>
                  <a:lnTo>
                    <a:pt x="650" y="74"/>
                  </a:lnTo>
                  <a:lnTo>
                    <a:pt x="640" y="66"/>
                  </a:lnTo>
                  <a:lnTo>
                    <a:pt x="628" y="60"/>
                  </a:lnTo>
                  <a:lnTo>
                    <a:pt x="616" y="53"/>
                  </a:lnTo>
                  <a:lnTo>
                    <a:pt x="603" y="47"/>
                  </a:lnTo>
                  <a:lnTo>
                    <a:pt x="590" y="40"/>
                  </a:lnTo>
                  <a:lnTo>
                    <a:pt x="576" y="34"/>
                  </a:lnTo>
                  <a:lnTo>
                    <a:pt x="560" y="27"/>
                  </a:lnTo>
                  <a:lnTo>
                    <a:pt x="546" y="22"/>
                  </a:lnTo>
                  <a:lnTo>
                    <a:pt x="529" y="16"/>
                  </a:lnTo>
                  <a:lnTo>
                    <a:pt x="514" y="10"/>
                  </a:lnTo>
                  <a:lnTo>
                    <a:pt x="495" y="5"/>
                  </a:lnTo>
                  <a:lnTo>
                    <a:pt x="479" y="0"/>
                  </a:lnTo>
                  <a:lnTo>
                    <a:pt x="84" y="1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559" y="1476"/>
              <a:ext cx="481" cy="118"/>
            </a:xfrm>
            <a:custGeom>
              <a:avLst/>
              <a:gdLst/>
              <a:ahLst/>
              <a:cxnLst>
                <a:cxn ang="0">
                  <a:pos x="668" y="354"/>
                </a:cxn>
                <a:cxn ang="0">
                  <a:pos x="564" y="347"/>
                </a:cxn>
                <a:cxn ang="0">
                  <a:pos x="464" y="334"/>
                </a:cxn>
                <a:cxn ang="0">
                  <a:pos x="371" y="316"/>
                </a:cxn>
                <a:cxn ang="0">
                  <a:pos x="285" y="290"/>
                </a:cxn>
                <a:cxn ang="0">
                  <a:pos x="209" y="260"/>
                </a:cxn>
                <a:cxn ang="0">
                  <a:pos x="142" y="225"/>
                </a:cxn>
                <a:cxn ang="0">
                  <a:pos x="85" y="185"/>
                </a:cxn>
                <a:cxn ang="0">
                  <a:pos x="48" y="147"/>
                </a:cxn>
                <a:cxn ang="0">
                  <a:pos x="24" y="117"/>
                </a:cxn>
                <a:cxn ang="0">
                  <a:pos x="9" y="85"/>
                </a:cxn>
                <a:cxn ang="0">
                  <a:pos x="1" y="54"/>
                </a:cxn>
                <a:cxn ang="0">
                  <a:pos x="11" y="0"/>
                </a:cxn>
                <a:cxn ang="0">
                  <a:pos x="24" y="18"/>
                </a:cxn>
                <a:cxn ang="0">
                  <a:pos x="41" y="37"/>
                </a:cxn>
                <a:cxn ang="0">
                  <a:pos x="91" y="78"/>
                </a:cxn>
                <a:cxn ang="0">
                  <a:pos x="156" y="116"/>
                </a:cxn>
                <a:cxn ang="0">
                  <a:pos x="232" y="150"/>
                </a:cxn>
                <a:cxn ang="0">
                  <a:pos x="317" y="178"/>
                </a:cxn>
                <a:cxn ang="0">
                  <a:pos x="411" y="202"/>
                </a:cxn>
                <a:cxn ang="0">
                  <a:pos x="511" y="219"/>
                </a:cxn>
                <a:cxn ang="0">
                  <a:pos x="615" y="229"/>
                </a:cxn>
                <a:cxn ang="0">
                  <a:pos x="723" y="233"/>
                </a:cxn>
                <a:cxn ang="0">
                  <a:pos x="830" y="229"/>
                </a:cxn>
                <a:cxn ang="0">
                  <a:pos x="934" y="219"/>
                </a:cxn>
                <a:cxn ang="0">
                  <a:pos x="1034" y="202"/>
                </a:cxn>
                <a:cxn ang="0">
                  <a:pos x="1128" y="178"/>
                </a:cxn>
                <a:cxn ang="0">
                  <a:pos x="1213" y="150"/>
                </a:cxn>
                <a:cxn ang="0">
                  <a:pos x="1289" y="116"/>
                </a:cxn>
                <a:cxn ang="0">
                  <a:pos x="1354" y="78"/>
                </a:cxn>
                <a:cxn ang="0">
                  <a:pos x="1404" y="37"/>
                </a:cxn>
                <a:cxn ang="0">
                  <a:pos x="1418" y="21"/>
                </a:cxn>
                <a:cxn ang="0">
                  <a:pos x="1430" y="4"/>
                </a:cxn>
                <a:cxn ang="0">
                  <a:pos x="1434" y="89"/>
                </a:cxn>
                <a:cxn ang="0">
                  <a:pos x="1398" y="147"/>
                </a:cxn>
                <a:cxn ang="0">
                  <a:pos x="1339" y="200"/>
                </a:cxn>
                <a:cxn ang="0">
                  <a:pos x="1259" y="249"/>
                </a:cxn>
                <a:cxn ang="0">
                  <a:pos x="1163" y="289"/>
                </a:cxn>
                <a:cxn ang="0">
                  <a:pos x="1050" y="320"/>
                </a:cxn>
                <a:cxn ang="0">
                  <a:pos x="926" y="342"/>
                </a:cxn>
                <a:cxn ang="0">
                  <a:pos x="792" y="354"/>
                </a:cxn>
              </a:cxnLst>
              <a:rect l="0" t="0" r="r" b="b"/>
              <a:pathLst>
                <a:path w="1443" h="355">
                  <a:moveTo>
                    <a:pt x="723" y="355"/>
                  </a:moveTo>
                  <a:lnTo>
                    <a:pt x="668" y="354"/>
                  </a:lnTo>
                  <a:lnTo>
                    <a:pt x="615" y="351"/>
                  </a:lnTo>
                  <a:lnTo>
                    <a:pt x="564" y="347"/>
                  </a:lnTo>
                  <a:lnTo>
                    <a:pt x="513" y="342"/>
                  </a:lnTo>
                  <a:lnTo>
                    <a:pt x="464" y="334"/>
                  </a:lnTo>
                  <a:lnTo>
                    <a:pt x="417" y="325"/>
                  </a:lnTo>
                  <a:lnTo>
                    <a:pt x="371" y="316"/>
                  </a:lnTo>
                  <a:lnTo>
                    <a:pt x="328" y="303"/>
                  </a:lnTo>
                  <a:lnTo>
                    <a:pt x="285" y="290"/>
                  </a:lnTo>
                  <a:lnTo>
                    <a:pt x="246" y="276"/>
                  </a:lnTo>
                  <a:lnTo>
                    <a:pt x="209" y="260"/>
                  </a:lnTo>
                  <a:lnTo>
                    <a:pt x="174" y="243"/>
                  </a:lnTo>
                  <a:lnTo>
                    <a:pt x="142" y="225"/>
                  </a:lnTo>
                  <a:lnTo>
                    <a:pt x="112" y="206"/>
                  </a:lnTo>
                  <a:lnTo>
                    <a:pt x="85" y="185"/>
                  </a:lnTo>
                  <a:lnTo>
                    <a:pt x="62" y="163"/>
                  </a:lnTo>
                  <a:lnTo>
                    <a:pt x="48" y="147"/>
                  </a:lnTo>
                  <a:lnTo>
                    <a:pt x="36" y="133"/>
                  </a:lnTo>
                  <a:lnTo>
                    <a:pt x="24" y="117"/>
                  </a:lnTo>
                  <a:lnTo>
                    <a:pt x="17" y="102"/>
                  </a:lnTo>
                  <a:lnTo>
                    <a:pt x="9" y="85"/>
                  </a:lnTo>
                  <a:lnTo>
                    <a:pt x="5" y="69"/>
                  </a:lnTo>
                  <a:lnTo>
                    <a:pt x="1" y="54"/>
                  </a:lnTo>
                  <a:lnTo>
                    <a:pt x="0" y="37"/>
                  </a:lnTo>
                  <a:lnTo>
                    <a:pt x="11" y="0"/>
                  </a:lnTo>
                  <a:lnTo>
                    <a:pt x="18" y="9"/>
                  </a:lnTo>
                  <a:lnTo>
                    <a:pt x="24" y="18"/>
                  </a:lnTo>
                  <a:lnTo>
                    <a:pt x="32" y="28"/>
                  </a:lnTo>
                  <a:lnTo>
                    <a:pt x="41" y="37"/>
                  </a:lnTo>
                  <a:lnTo>
                    <a:pt x="64" y="57"/>
                  </a:lnTo>
                  <a:lnTo>
                    <a:pt x="91" y="78"/>
                  </a:lnTo>
                  <a:lnTo>
                    <a:pt x="122" y="98"/>
                  </a:lnTo>
                  <a:lnTo>
                    <a:pt x="156" y="116"/>
                  </a:lnTo>
                  <a:lnTo>
                    <a:pt x="192" y="133"/>
                  </a:lnTo>
                  <a:lnTo>
                    <a:pt x="232" y="150"/>
                  </a:lnTo>
                  <a:lnTo>
                    <a:pt x="273" y="164"/>
                  </a:lnTo>
                  <a:lnTo>
                    <a:pt x="317" y="178"/>
                  </a:lnTo>
                  <a:lnTo>
                    <a:pt x="364" y="190"/>
                  </a:lnTo>
                  <a:lnTo>
                    <a:pt x="411" y="202"/>
                  </a:lnTo>
                  <a:lnTo>
                    <a:pt x="461" y="211"/>
                  </a:lnTo>
                  <a:lnTo>
                    <a:pt x="511" y="219"/>
                  </a:lnTo>
                  <a:lnTo>
                    <a:pt x="563" y="225"/>
                  </a:lnTo>
                  <a:lnTo>
                    <a:pt x="615" y="229"/>
                  </a:lnTo>
                  <a:lnTo>
                    <a:pt x="668" y="232"/>
                  </a:lnTo>
                  <a:lnTo>
                    <a:pt x="723" y="233"/>
                  </a:lnTo>
                  <a:lnTo>
                    <a:pt x="777" y="232"/>
                  </a:lnTo>
                  <a:lnTo>
                    <a:pt x="830" y="229"/>
                  </a:lnTo>
                  <a:lnTo>
                    <a:pt x="883" y="225"/>
                  </a:lnTo>
                  <a:lnTo>
                    <a:pt x="934" y="219"/>
                  </a:lnTo>
                  <a:lnTo>
                    <a:pt x="985" y="211"/>
                  </a:lnTo>
                  <a:lnTo>
                    <a:pt x="1034" y="202"/>
                  </a:lnTo>
                  <a:lnTo>
                    <a:pt x="1081" y="190"/>
                  </a:lnTo>
                  <a:lnTo>
                    <a:pt x="1128" y="178"/>
                  </a:lnTo>
                  <a:lnTo>
                    <a:pt x="1172" y="164"/>
                  </a:lnTo>
                  <a:lnTo>
                    <a:pt x="1213" y="150"/>
                  </a:lnTo>
                  <a:lnTo>
                    <a:pt x="1253" y="133"/>
                  </a:lnTo>
                  <a:lnTo>
                    <a:pt x="1289" y="116"/>
                  </a:lnTo>
                  <a:lnTo>
                    <a:pt x="1323" y="98"/>
                  </a:lnTo>
                  <a:lnTo>
                    <a:pt x="1354" y="78"/>
                  </a:lnTo>
                  <a:lnTo>
                    <a:pt x="1381" y="57"/>
                  </a:lnTo>
                  <a:lnTo>
                    <a:pt x="1404" y="37"/>
                  </a:lnTo>
                  <a:lnTo>
                    <a:pt x="1412" y="29"/>
                  </a:lnTo>
                  <a:lnTo>
                    <a:pt x="1418" y="21"/>
                  </a:lnTo>
                  <a:lnTo>
                    <a:pt x="1425" y="13"/>
                  </a:lnTo>
                  <a:lnTo>
                    <a:pt x="1430" y="4"/>
                  </a:lnTo>
                  <a:lnTo>
                    <a:pt x="1443" y="57"/>
                  </a:lnTo>
                  <a:lnTo>
                    <a:pt x="1434" y="89"/>
                  </a:lnTo>
                  <a:lnTo>
                    <a:pt x="1420" y="119"/>
                  </a:lnTo>
                  <a:lnTo>
                    <a:pt x="1398" y="147"/>
                  </a:lnTo>
                  <a:lnTo>
                    <a:pt x="1372" y="174"/>
                  </a:lnTo>
                  <a:lnTo>
                    <a:pt x="1339" y="200"/>
                  </a:lnTo>
                  <a:lnTo>
                    <a:pt x="1302" y="225"/>
                  </a:lnTo>
                  <a:lnTo>
                    <a:pt x="1259" y="249"/>
                  </a:lnTo>
                  <a:lnTo>
                    <a:pt x="1213" y="269"/>
                  </a:lnTo>
                  <a:lnTo>
                    <a:pt x="1163" y="289"/>
                  </a:lnTo>
                  <a:lnTo>
                    <a:pt x="1108" y="306"/>
                  </a:lnTo>
                  <a:lnTo>
                    <a:pt x="1050" y="320"/>
                  </a:lnTo>
                  <a:lnTo>
                    <a:pt x="990" y="332"/>
                  </a:lnTo>
                  <a:lnTo>
                    <a:pt x="926" y="342"/>
                  </a:lnTo>
                  <a:lnTo>
                    <a:pt x="861" y="349"/>
                  </a:lnTo>
                  <a:lnTo>
                    <a:pt x="792" y="354"/>
                  </a:lnTo>
                  <a:lnTo>
                    <a:pt x="723" y="35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345" y="769"/>
              <a:ext cx="458" cy="442"/>
            </a:xfrm>
            <a:custGeom>
              <a:avLst/>
              <a:gdLst/>
              <a:ahLst/>
              <a:cxnLst>
                <a:cxn ang="0">
                  <a:pos x="1321" y="267"/>
                </a:cxn>
                <a:cxn ang="0">
                  <a:pos x="1285" y="213"/>
                </a:cxn>
                <a:cxn ang="0">
                  <a:pos x="1241" y="165"/>
                </a:cxn>
                <a:cxn ang="0">
                  <a:pos x="1188" y="122"/>
                </a:cxn>
                <a:cxn ang="0">
                  <a:pos x="1130" y="85"/>
                </a:cxn>
                <a:cxn ang="0">
                  <a:pos x="1065" y="56"/>
                </a:cxn>
                <a:cxn ang="0">
                  <a:pos x="995" y="32"/>
                </a:cxn>
                <a:cxn ang="0">
                  <a:pos x="919" y="15"/>
                </a:cxn>
                <a:cxn ang="0">
                  <a:pos x="841" y="4"/>
                </a:cxn>
                <a:cxn ang="0">
                  <a:pos x="757" y="0"/>
                </a:cxn>
                <a:cxn ang="0">
                  <a:pos x="670" y="2"/>
                </a:cxn>
                <a:cxn ang="0">
                  <a:pos x="581" y="11"/>
                </a:cxn>
                <a:cxn ang="0">
                  <a:pos x="491" y="27"/>
                </a:cxn>
                <a:cxn ang="0">
                  <a:pos x="398" y="50"/>
                </a:cxn>
                <a:cxn ang="0">
                  <a:pos x="305" y="80"/>
                </a:cxn>
                <a:cxn ang="0">
                  <a:pos x="211" y="117"/>
                </a:cxn>
                <a:cxn ang="0">
                  <a:pos x="131" y="157"/>
                </a:cxn>
                <a:cxn ang="0">
                  <a:pos x="75" y="212"/>
                </a:cxn>
                <a:cxn ang="0">
                  <a:pos x="34" y="284"/>
                </a:cxn>
                <a:cxn ang="0">
                  <a:pos x="9" y="373"/>
                </a:cxn>
                <a:cxn ang="0">
                  <a:pos x="0" y="474"/>
                </a:cxn>
                <a:cxn ang="0">
                  <a:pos x="7" y="585"/>
                </a:cxn>
                <a:cxn ang="0">
                  <a:pos x="29" y="700"/>
                </a:cxn>
                <a:cxn ang="0">
                  <a:pos x="69" y="821"/>
                </a:cxn>
                <a:cxn ang="0">
                  <a:pos x="113" y="920"/>
                </a:cxn>
                <a:cxn ang="0">
                  <a:pos x="154" y="993"/>
                </a:cxn>
                <a:cxn ang="0">
                  <a:pos x="199" y="1060"/>
                </a:cxn>
                <a:cxn ang="0">
                  <a:pos x="248" y="1123"/>
                </a:cxn>
                <a:cxn ang="0">
                  <a:pos x="300" y="1177"/>
                </a:cxn>
                <a:cxn ang="0">
                  <a:pos x="354" y="1226"/>
                </a:cxn>
                <a:cxn ang="0">
                  <a:pos x="409" y="1265"/>
                </a:cxn>
                <a:cxn ang="0">
                  <a:pos x="466" y="1294"/>
                </a:cxn>
                <a:cxn ang="0">
                  <a:pos x="509" y="1311"/>
                </a:cxn>
                <a:cxn ang="0">
                  <a:pos x="537" y="1319"/>
                </a:cxn>
                <a:cxn ang="0">
                  <a:pos x="564" y="1324"/>
                </a:cxn>
                <a:cxn ang="0">
                  <a:pos x="593" y="1327"/>
                </a:cxn>
                <a:cxn ang="0">
                  <a:pos x="619" y="1327"/>
                </a:cxn>
                <a:cxn ang="0">
                  <a:pos x="644" y="1324"/>
                </a:cxn>
                <a:cxn ang="0">
                  <a:pos x="670" y="1319"/>
                </a:cxn>
                <a:cxn ang="0">
                  <a:pos x="693" y="1310"/>
                </a:cxn>
                <a:cxn ang="0">
                  <a:pos x="795" y="1259"/>
                </a:cxn>
                <a:cxn ang="0">
                  <a:pos x="961" y="1153"/>
                </a:cxn>
                <a:cxn ang="0">
                  <a:pos x="1101" y="1033"/>
                </a:cxn>
                <a:cxn ang="0">
                  <a:pos x="1216" y="903"/>
                </a:cxn>
                <a:cxn ang="0">
                  <a:pos x="1301" y="765"/>
                </a:cxn>
                <a:cxn ang="0">
                  <a:pos x="1356" y="628"/>
                </a:cxn>
                <a:cxn ang="0">
                  <a:pos x="1376" y="490"/>
                </a:cxn>
                <a:cxn ang="0">
                  <a:pos x="1359" y="360"/>
                </a:cxn>
              </a:cxnLst>
              <a:rect l="0" t="0" r="r" b="b"/>
              <a:pathLst>
                <a:path w="1376" h="1327">
                  <a:moveTo>
                    <a:pt x="1336" y="297"/>
                  </a:moveTo>
                  <a:lnTo>
                    <a:pt x="1321" y="267"/>
                  </a:lnTo>
                  <a:lnTo>
                    <a:pt x="1304" y="240"/>
                  </a:lnTo>
                  <a:lnTo>
                    <a:pt x="1285" y="213"/>
                  </a:lnTo>
                  <a:lnTo>
                    <a:pt x="1263" y="188"/>
                  </a:lnTo>
                  <a:lnTo>
                    <a:pt x="1241" y="165"/>
                  </a:lnTo>
                  <a:lnTo>
                    <a:pt x="1215" y="143"/>
                  </a:lnTo>
                  <a:lnTo>
                    <a:pt x="1188" y="122"/>
                  </a:lnTo>
                  <a:lnTo>
                    <a:pt x="1159" y="104"/>
                  </a:lnTo>
                  <a:lnTo>
                    <a:pt x="1130" y="85"/>
                  </a:lnTo>
                  <a:lnTo>
                    <a:pt x="1099" y="70"/>
                  </a:lnTo>
                  <a:lnTo>
                    <a:pt x="1065" y="56"/>
                  </a:lnTo>
                  <a:lnTo>
                    <a:pt x="1030" y="44"/>
                  </a:lnTo>
                  <a:lnTo>
                    <a:pt x="995" y="32"/>
                  </a:lnTo>
                  <a:lnTo>
                    <a:pt x="958" y="23"/>
                  </a:lnTo>
                  <a:lnTo>
                    <a:pt x="919" y="15"/>
                  </a:lnTo>
                  <a:lnTo>
                    <a:pt x="881" y="9"/>
                  </a:lnTo>
                  <a:lnTo>
                    <a:pt x="841" y="4"/>
                  </a:lnTo>
                  <a:lnTo>
                    <a:pt x="799" y="1"/>
                  </a:lnTo>
                  <a:lnTo>
                    <a:pt x="757" y="0"/>
                  </a:lnTo>
                  <a:lnTo>
                    <a:pt x="714" y="0"/>
                  </a:lnTo>
                  <a:lnTo>
                    <a:pt x="670" y="2"/>
                  </a:lnTo>
                  <a:lnTo>
                    <a:pt x="626" y="6"/>
                  </a:lnTo>
                  <a:lnTo>
                    <a:pt x="581" y="11"/>
                  </a:lnTo>
                  <a:lnTo>
                    <a:pt x="536" y="18"/>
                  </a:lnTo>
                  <a:lnTo>
                    <a:pt x="491" y="27"/>
                  </a:lnTo>
                  <a:lnTo>
                    <a:pt x="444" y="37"/>
                  </a:lnTo>
                  <a:lnTo>
                    <a:pt x="398" y="50"/>
                  </a:lnTo>
                  <a:lnTo>
                    <a:pt x="351" y="63"/>
                  </a:lnTo>
                  <a:lnTo>
                    <a:pt x="305" y="80"/>
                  </a:lnTo>
                  <a:lnTo>
                    <a:pt x="257" y="97"/>
                  </a:lnTo>
                  <a:lnTo>
                    <a:pt x="211" y="117"/>
                  </a:lnTo>
                  <a:lnTo>
                    <a:pt x="164" y="137"/>
                  </a:lnTo>
                  <a:lnTo>
                    <a:pt x="131" y="157"/>
                  </a:lnTo>
                  <a:lnTo>
                    <a:pt x="101" y="182"/>
                  </a:lnTo>
                  <a:lnTo>
                    <a:pt x="75" y="212"/>
                  </a:lnTo>
                  <a:lnTo>
                    <a:pt x="53" y="245"/>
                  </a:lnTo>
                  <a:lnTo>
                    <a:pt x="34" y="284"/>
                  </a:lnTo>
                  <a:lnTo>
                    <a:pt x="20" y="327"/>
                  </a:lnTo>
                  <a:lnTo>
                    <a:pt x="9" y="373"/>
                  </a:lnTo>
                  <a:lnTo>
                    <a:pt x="3" y="422"/>
                  </a:lnTo>
                  <a:lnTo>
                    <a:pt x="0" y="474"/>
                  </a:lnTo>
                  <a:lnTo>
                    <a:pt x="2" y="527"/>
                  </a:lnTo>
                  <a:lnTo>
                    <a:pt x="7" y="585"/>
                  </a:lnTo>
                  <a:lnTo>
                    <a:pt x="16" y="642"/>
                  </a:lnTo>
                  <a:lnTo>
                    <a:pt x="29" y="700"/>
                  </a:lnTo>
                  <a:lnTo>
                    <a:pt x="47" y="760"/>
                  </a:lnTo>
                  <a:lnTo>
                    <a:pt x="69" y="821"/>
                  </a:lnTo>
                  <a:lnTo>
                    <a:pt x="95" y="881"/>
                  </a:lnTo>
                  <a:lnTo>
                    <a:pt x="113" y="920"/>
                  </a:lnTo>
                  <a:lnTo>
                    <a:pt x="133" y="956"/>
                  </a:lnTo>
                  <a:lnTo>
                    <a:pt x="154" y="993"/>
                  </a:lnTo>
                  <a:lnTo>
                    <a:pt x="176" y="1028"/>
                  </a:lnTo>
                  <a:lnTo>
                    <a:pt x="199" y="1060"/>
                  </a:lnTo>
                  <a:lnTo>
                    <a:pt x="224" y="1093"/>
                  </a:lnTo>
                  <a:lnTo>
                    <a:pt x="248" y="1123"/>
                  </a:lnTo>
                  <a:lnTo>
                    <a:pt x="274" y="1151"/>
                  </a:lnTo>
                  <a:lnTo>
                    <a:pt x="300" y="1177"/>
                  </a:lnTo>
                  <a:lnTo>
                    <a:pt x="327" y="1202"/>
                  </a:lnTo>
                  <a:lnTo>
                    <a:pt x="354" y="1226"/>
                  </a:lnTo>
                  <a:lnTo>
                    <a:pt x="382" y="1246"/>
                  </a:lnTo>
                  <a:lnTo>
                    <a:pt x="409" y="1265"/>
                  </a:lnTo>
                  <a:lnTo>
                    <a:pt x="438" y="1280"/>
                  </a:lnTo>
                  <a:lnTo>
                    <a:pt x="466" y="1294"/>
                  </a:lnTo>
                  <a:lnTo>
                    <a:pt x="495" y="1306"/>
                  </a:lnTo>
                  <a:lnTo>
                    <a:pt x="509" y="1311"/>
                  </a:lnTo>
                  <a:lnTo>
                    <a:pt x="523" y="1315"/>
                  </a:lnTo>
                  <a:lnTo>
                    <a:pt x="537" y="1319"/>
                  </a:lnTo>
                  <a:lnTo>
                    <a:pt x="551" y="1322"/>
                  </a:lnTo>
                  <a:lnTo>
                    <a:pt x="564" y="1324"/>
                  </a:lnTo>
                  <a:lnTo>
                    <a:pt x="579" y="1326"/>
                  </a:lnTo>
                  <a:lnTo>
                    <a:pt x="593" y="1327"/>
                  </a:lnTo>
                  <a:lnTo>
                    <a:pt x="606" y="1327"/>
                  </a:lnTo>
                  <a:lnTo>
                    <a:pt x="619" y="1327"/>
                  </a:lnTo>
                  <a:lnTo>
                    <a:pt x="631" y="1326"/>
                  </a:lnTo>
                  <a:lnTo>
                    <a:pt x="644" y="1324"/>
                  </a:lnTo>
                  <a:lnTo>
                    <a:pt x="657" y="1322"/>
                  </a:lnTo>
                  <a:lnTo>
                    <a:pt x="670" y="1319"/>
                  </a:lnTo>
                  <a:lnTo>
                    <a:pt x="682" y="1315"/>
                  </a:lnTo>
                  <a:lnTo>
                    <a:pt x="693" y="1310"/>
                  </a:lnTo>
                  <a:lnTo>
                    <a:pt x="705" y="1305"/>
                  </a:lnTo>
                  <a:lnTo>
                    <a:pt x="795" y="1259"/>
                  </a:lnTo>
                  <a:lnTo>
                    <a:pt x="881" y="1207"/>
                  </a:lnTo>
                  <a:lnTo>
                    <a:pt x="961" y="1153"/>
                  </a:lnTo>
                  <a:lnTo>
                    <a:pt x="1034" y="1094"/>
                  </a:lnTo>
                  <a:lnTo>
                    <a:pt x="1101" y="1033"/>
                  </a:lnTo>
                  <a:lnTo>
                    <a:pt x="1162" y="969"/>
                  </a:lnTo>
                  <a:lnTo>
                    <a:pt x="1216" y="903"/>
                  </a:lnTo>
                  <a:lnTo>
                    <a:pt x="1263" y="834"/>
                  </a:lnTo>
                  <a:lnTo>
                    <a:pt x="1301" y="765"/>
                  </a:lnTo>
                  <a:lnTo>
                    <a:pt x="1332" y="696"/>
                  </a:lnTo>
                  <a:lnTo>
                    <a:pt x="1356" y="628"/>
                  </a:lnTo>
                  <a:lnTo>
                    <a:pt x="1370" y="559"/>
                  </a:lnTo>
                  <a:lnTo>
                    <a:pt x="1376" y="490"/>
                  </a:lnTo>
                  <a:lnTo>
                    <a:pt x="1372" y="423"/>
                  </a:lnTo>
                  <a:lnTo>
                    <a:pt x="1359" y="360"/>
                  </a:lnTo>
                  <a:lnTo>
                    <a:pt x="1336" y="2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520" y="902"/>
              <a:ext cx="99" cy="165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17" y="21"/>
                </a:cxn>
                <a:cxn ang="0">
                  <a:pos x="132" y="42"/>
                </a:cxn>
                <a:cxn ang="0">
                  <a:pos x="146" y="62"/>
                </a:cxn>
                <a:cxn ang="0">
                  <a:pos x="159" y="85"/>
                </a:cxn>
                <a:cxn ang="0">
                  <a:pos x="172" y="108"/>
                </a:cxn>
                <a:cxn ang="0">
                  <a:pos x="184" y="131"/>
                </a:cxn>
                <a:cxn ang="0">
                  <a:pos x="197" y="155"/>
                </a:cxn>
                <a:cxn ang="0">
                  <a:pos x="209" y="179"/>
                </a:cxn>
                <a:cxn ang="0">
                  <a:pos x="227" y="218"/>
                </a:cxn>
                <a:cxn ang="0">
                  <a:pos x="243" y="259"/>
                </a:cxn>
                <a:cxn ang="0">
                  <a:pos x="255" y="299"/>
                </a:cxn>
                <a:cxn ang="0">
                  <a:pos x="268" y="338"/>
                </a:cxn>
                <a:cxn ang="0">
                  <a:pos x="277" y="377"/>
                </a:cxn>
                <a:cxn ang="0">
                  <a:pos x="286" y="416"/>
                </a:cxn>
                <a:cxn ang="0">
                  <a:pos x="293" y="455"/>
                </a:cxn>
                <a:cxn ang="0">
                  <a:pos x="297" y="493"/>
                </a:cxn>
                <a:cxn ang="0">
                  <a:pos x="275" y="491"/>
                </a:cxn>
                <a:cxn ang="0">
                  <a:pos x="253" y="490"/>
                </a:cxn>
                <a:cxn ang="0">
                  <a:pos x="232" y="486"/>
                </a:cxn>
                <a:cxn ang="0">
                  <a:pos x="212" y="481"/>
                </a:cxn>
                <a:cxn ang="0">
                  <a:pos x="191" y="475"/>
                </a:cxn>
                <a:cxn ang="0">
                  <a:pos x="172" y="467"/>
                </a:cxn>
                <a:cxn ang="0">
                  <a:pos x="153" y="459"/>
                </a:cxn>
                <a:cxn ang="0">
                  <a:pos x="135" y="449"/>
                </a:cxn>
                <a:cxn ang="0">
                  <a:pos x="119" y="437"/>
                </a:cxn>
                <a:cxn ang="0">
                  <a:pos x="102" y="425"/>
                </a:cxn>
                <a:cxn ang="0">
                  <a:pos x="86" y="411"/>
                </a:cxn>
                <a:cxn ang="0">
                  <a:pos x="72" y="397"/>
                </a:cxn>
                <a:cxn ang="0">
                  <a:pos x="59" y="381"/>
                </a:cxn>
                <a:cxn ang="0">
                  <a:pos x="48" y="365"/>
                </a:cxn>
                <a:cxn ang="0">
                  <a:pos x="36" y="347"/>
                </a:cxn>
                <a:cxn ang="0">
                  <a:pos x="27" y="329"/>
                </a:cxn>
                <a:cxn ang="0">
                  <a:pos x="10" y="283"/>
                </a:cxn>
                <a:cxn ang="0">
                  <a:pos x="1" y="239"/>
                </a:cxn>
                <a:cxn ang="0">
                  <a:pos x="0" y="195"/>
                </a:cxn>
                <a:cxn ang="0">
                  <a:pos x="5" y="152"/>
                </a:cxn>
                <a:cxn ang="0">
                  <a:pos x="19" y="111"/>
                </a:cxn>
                <a:cxn ang="0">
                  <a:pos x="40" y="72"/>
                </a:cxn>
                <a:cxn ang="0">
                  <a:pos x="68" y="34"/>
                </a:cxn>
                <a:cxn ang="0">
                  <a:pos x="103" y="0"/>
                </a:cxn>
              </a:cxnLst>
              <a:rect l="0" t="0" r="r" b="b"/>
              <a:pathLst>
                <a:path w="297" h="493">
                  <a:moveTo>
                    <a:pt x="103" y="0"/>
                  </a:moveTo>
                  <a:lnTo>
                    <a:pt x="117" y="21"/>
                  </a:lnTo>
                  <a:lnTo>
                    <a:pt x="132" y="42"/>
                  </a:lnTo>
                  <a:lnTo>
                    <a:pt x="146" y="62"/>
                  </a:lnTo>
                  <a:lnTo>
                    <a:pt x="159" y="85"/>
                  </a:lnTo>
                  <a:lnTo>
                    <a:pt x="172" y="108"/>
                  </a:lnTo>
                  <a:lnTo>
                    <a:pt x="184" y="131"/>
                  </a:lnTo>
                  <a:lnTo>
                    <a:pt x="197" y="155"/>
                  </a:lnTo>
                  <a:lnTo>
                    <a:pt x="209" y="179"/>
                  </a:lnTo>
                  <a:lnTo>
                    <a:pt x="227" y="218"/>
                  </a:lnTo>
                  <a:lnTo>
                    <a:pt x="243" y="259"/>
                  </a:lnTo>
                  <a:lnTo>
                    <a:pt x="255" y="299"/>
                  </a:lnTo>
                  <a:lnTo>
                    <a:pt x="268" y="338"/>
                  </a:lnTo>
                  <a:lnTo>
                    <a:pt x="277" y="377"/>
                  </a:lnTo>
                  <a:lnTo>
                    <a:pt x="286" y="416"/>
                  </a:lnTo>
                  <a:lnTo>
                    <a:pt x="293" y="455"/>
                  </a:lnTo>
                  <a:lnTo>
                    <a:pt x="297" y="493"/>
                  </a:lnTo>
                  <a:lnTo>
                    <a:pt x="275" y="491"/>
                  </a:lnTo>
                  <a:lnTo>
                    <a:pt x="253" y="490"/>
                  </a:lnTo>
                  <a:lnTo>
                    <a:pt x="232" y="486"/>
                  </a:lnTo>
                  <a:lnTo>
                    <a:pt x="212" y="481"/>
                  </a:lnTo>
                  <a:lnTo>
                    <a:pt x="191" y="475"/>
                  </a:lnTo>
                  <a:lnTo>
                    <a:pt x="172" y="467"/>
                  </a:lnTo>
                  <a:lnTo>
                    <a:pt x="153" y="459"/>
                  </a:lnTo>
                  <a:lnTo>
                    <a:pt x="135" y="449"/>
                  </a:lnTo>
                  <a:lnTo>
                    <a:pt x="119" y="437"/>
                  </a:lnTo>
                  <a:lnTo>
                    <a:pt x="102" y="425"/>
                  </a:lnTo>
                  <a:lnTo>
                    <a:pt x="86" y="411"/>
                  </a:lnTo>
                  <a:lnTo>
                    <a:pt x="72" y="397"/>
                  </a:lnTo>
                  <a:lnTo>
                    <a:pt x="59" y="381"/>
                  </a:lnTo>
                  <a:lnTo>
                    <a:pt x="48" y="365"/>
                  </a:lnTo>
                  <a:lnTo>
                    <a:pt x="36" y="347"/>
                  </a:lnTo>
                  <a:lnTo>
                    <a:pt x="27" y="329"/>
                  </a:lnTo>
                  <a:lnTo>
                    <a:pt x="10" y="283"/>
                  </a:lnTo>
                  <a:lnTo>
                    <a:pt x="1" y="239"/>
                  </a:lnTo>
                  <a:lnTo>
                    <a:pt x="0" y="195"/>
                  </a:lnTo>
                  <a:lnTo>
                    <a:pt x="5" y="152"/>
                  </a:lnTo>
                  <a:lnTo>
                    <a:pt x="19" y="111"/>
                  </a:lnTo>
                  <a:lnTo>
                    <a:pt x="40" y="72"/>
                  </a:lnTo>
                  <a:lnTo>
                    <a:pt x="68" y="3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420" y="822"/>
              <a:ext cx="200" cy="354"/>
            </a:xfrm>
            <a:custGeom>
              <a:avLst/>
              <a:gdLst/>
              <a:ahLst/>
              <a:cxnLst>
                <a:cxn ang="0">
                  <a:pos x="301" y="608"/>
                </a:cxn>
                <a:cxn ang="0">
                  <a:pos x="328" y="648"/>
                </a:cxn>
                <a:cxn ang="0">
                  <a:pos x="359" y="682"/>
                </a:cxn>
                <a:cxn ang="0">
                  <a:pos x="396" y="712"/>
                </a:cxn>
                <a:cxn ang="0">
                  <a:pos x="436" y="737"/>
                </a:cxn>
                <a:cxn ang="0">
                  <a:pos x="480" y="756"/>
                </a:cxn>
                <a:cxn ang="0">
                  <a:pos x="526" y="769"/>
                </a:cxn>
                <a:cxn ang="0">
                  <a:pos x="576" y="776"/>
                </a:cxn>
                <a:cxn ang="0">
                  <a:pos x="601" y="828"/>
                </a:cxn>
                <a:cxn ang="0">
                  <a:pos x="588" y="925"/>
                </a:cxn>
                <a:cxn ang="0">
                  <a:pos x="570" y="982"/>
                </a:cxn>
                <a:cxn ang="0">
                  <a:pos x="559" y="1008"/>
                </a:cxn>
                <a:cxn ang="0">
                  <a:pos x="545" y="1032"/>
                </a:cxn>
                <a:cxn ang="0">
                  <a:pos x="529" y="1053"/>
                </a:cxn>
                <a:cxn ang="0">
                  <a:pos x="521" y="1058"/>
                </a:cxn>
                <a:cxn ang="0">
                  <a:pos x="462" y="1040"/>
                </a:cxn>
                <a:cxn ang="0">
                  <a:pos x="403" y="1010"/>
                </a:cxn>
                <a:cxn ang="0">
                  <a:pos x="344" y="969"/>
                </a:cxn>
                <a:cxn ang="0">
                  <a:pos x="288" y="919"/>
                </a:cxn>
                <a:cxn ang="0">
                  <a:pos x="232" y="859"/>
                </a:cxn>
                <a:cxn ang="0">
                  <a:pos x="181" y="791"/>
                </a:cxn>
                <a:cxn ang="0">
                  <a:pos x="134" y="716"/>
                </a:cxn>
                <a:cxn ang="0">
                  <a:pos x="92" y="634"/>
                </a:cxn>
                <a:cxn ang="0">
                  <a:pos x="26" y="452"/>
                </a:cxn>
                <a:cxn ang="0">
                  <a:pos x="0" y="275"/>
                </a:cxn>
                <a:cxn ang="0">
                  <a:pos x="11" y="120"/>
                </a:cxn>
                <a:cxn ang="0">
                  <a:pos x="63" y="0"/>
                </a:cxn>
                <a:cxn ang="0">
                  <a:pos x="102" y="6"/>
                </a:cxn>
                <a:cxn ang="0">
                  <a:pos x="142" y="19"/>
                </a:cxn>
                <a:cxn ang="0">
                  <a:pos x="182" y="37"/>
                </a:cxn>
                <a:cxn ang="0">
                  <a:pos x="222" y="62"/>
                </a:cxn>
                <a:cxn ang="0">
                  <a:pos x="262" y="91"/>
                </a:cxn>
                <a:cxn ang="0">
                  <a:pos x="302" y="124"/>
                </a:cxn>
                <a:cxn ang="0">
                  <a:pos x="341" y="163"/>
                </a:cxn>
                <a:cxn ang="0">
                  <a:pos x="378" y="206"/>
                </a:cxn>
                <a:cxn ang="0">
                  <a:pos x="306" y="288"/>
                </a:cxn>
                <a:cxn ang="0">
                  <a:pos x="266" y="382"/>
                </a:cxn>
                <a:cxn ang="0">
                  <a:pos x="261" y="482"/>
                </a:cxn>
                <a:cxn ang="0">
                  <a:pos x="290" y="587"/>
                </a:cxn>
              </a:cxnLst>
              <a:rect l="0" t="0" r="r" b="b"/>
              <a:pathLst>
                <a:path w="601" h="1062">
                  <a:moveTo>
                    <a:pt x="290" y="587"/>
                  </a:moveTo>
                  <a:lnTo>
                    <a:pt x="301" y="608"/>
                  </a:lnTo>
                  <a:lnTo>
                    <a:pt x="314" y="629"/>
                  </a:lnTo>
                  <a:lnTo>
                    <a:pt x="328" y="648"/>
                  </a:lnTo>
                  <a:lnTo>
                    <a:pt x="343" y="665"/>
                  </a:lnTo>
                  <a:lnTo>
                    <a:pt x="359" y="682"/>
                  </a:lnTo>
                  <a:lnTo>
                    <a:pt x="377" y="698"/>
                  </a:lnTo>
                  <a:lnTo>
                    <a:pt x="396" y="712"/>
                  </a:lnTo>
                  <a:lnTo>
                    <a:pt x="415" y="725"/>
                  </a:lnTo>
                  <a:lnTo>
                    <a:pt x="436" y="737"/>
                  </a:lnTo>
                  <a:lnTo>
                    <a:pt x="458" y="747"/>
                  </a:lnTo>
                  <a:lnTo>
                    <a:pt x="480" y="756"/>
                  </a:lnTo>
                  <a:lnTo>
                    <a:pt x="503" y="763"/>
                  </a:lnTo>
                  <a:lnTo>
                    <a:pt x="526" y="769"/>
                  </a:lnTo>
                  <a:lnTo>
                    <a:pt x="551" y="773"/>
                  </a:lnTo>
                  <a:lnTo>
                    <a:pt x="576" y="776"/>
                  </a:lnTo>
                  <a:lnTo>
                    <a:pt x="601" y="776"/>
                  </a:lnTo>
                  <a:lnTo>
                    <a:pt x="601" y="828"/>
                  </a:lnTo>
                  <a:lnTo>
                    <a:pt x="597" y="878"/>
                  </a:lnTo>
                  <a:lnTo>
                    <a:pt x="588" y="925"/>
                  </a:lnTo>
                  <a:lnTo>
                    <a:pt x="576" y="969"/>
                  </a:lnTo>
                  <a:lnTo>
                    <a:pt x="570" y="982"/>
                  </a:lnTo>
                  <a:lnTo>
                    <a:pt x="565" y="995"/>
                  </a:lnTo>
                  <a:lnTo>
                    <a:pt x="559" y="1008"/>
                  </a:lnTo>
                  <a:lnTo>
                    <a:pt x="552" y="1020"/>
                  </a:lnTo>
                  <a:lnTo>
                    <a:pt x="545" y="1032"/>
                  </a:lnTo>
                  <a:lnTo>
                    <a:pt x="537" y="1042"/>
                  </a:lnTo>
                  <a:lnTo>
                    <a:pt x="529" y="1053"/>
                  </a:lnTo>
                  <a:lnTo>
                    <a:pt x="521" y="1062"/>
                  </a:lnTo>
                  <a:lnTo>
                    <a:pt x="521" y="1058"/>
                  </a:lnTo>
                  <a:lnTo>
                    <a:pt x="492" y="1050"/>
                  </a:lnTo>
                  <a:lnTo>
                    <a:pt x="462" y="1040"/>
                  </a:lnTo>
                  <a:lnTo>
                    <a:pt x="432" y="1027"/>
                  </a:lnTo>
                  <a:lnTo>
                    <a:pt x="403" y="1010"/>
                  </a:lnTo>
                  <a:lnTo>
                    <a:pt x="373" y="991"/>
                  </a:lnTo>
                  <a:lnTo>
                    <a:pt x="344" y="969"/>
                  </a:lnTo>
                  <a:lnTo>
                    <a:pt x="315" y="946"/>
                  </a:lnTo>
                  <a:lnTo>
                    <a:pt x="288" y="919"/>
                  </a:lnTo>
                  <a:lnTo>
                    <a:pt x="259" y="890"/>
                  </a:lnTo>
                  <a:lnTo>
                    <a:pt x="232" y="859"/>
                  </a:lnTo>
                  <a:lnTo>
                    <a:pt x="206" y="826"/>
                  </a:lnTo>
                  <a:lnTo>
                    <a:pt x="181" y="791"/>
                  </a:lnTo>
                  <a:lnTo>
                    <a:pt x="156" y="755"/>
                  </a:lnTo>
                  <a:lnTo>
                    <a:pt x="134" y="716"/>
                  </a:lnTo>
                  <a:lnTo>
                    <a:pt x="112" y="676"/>
                  </a:lnTo>
                  <a:lnTo>
                    <a:pt x="92" y="634"/>
                  </a:lnTo>
                  <a:lnTo>
                    <a:pt x="54" y="543"/>
                  </a:lnTo>
                  <a:lnTo>
                    <a:pt x="26" y="452"/>
                  </a:lnTo>
                  <a:lnTo>
                    <a:pt x="8" y="362"/>
                  </a:lnTo>
                  <a:lnTo>
                    <a:pt x="0" y="275"/>
                  </a:lnTo>
                  <a:lnTo>
                    <a:pt x="1" y="195"/>
                  </a:lnTo>
                  <a:lnTo>
                    <a:pt x="11" y="120"/>
                  </a:lnTo>
                  <a:lnTo>
                    <a:pt x="32" y="55"/>
                  </a:lnTo>
                  <a:lnTo>
                    <a:pt x="63" y="0"/>
                  </a:lnTo>
                  <a:lnTo>
                    <a:pt x="82" y="2"/>
                  </a:lnTo>
                  <a:lnTo>
                    <a:pt x="102" y="6"/>
                  </a:lnTo>
                  <a:lnTo>
                    <a:pt x="121" y="13"/>
                  </a:lnTo>
                  <a:lnTo>
                    <a:pt x="142" y="19"/>
                  </a:lnTo>
                  <a:lnTo>
                    <a:pt x="161" y="28"/>
                  </a:lnTo>
                  <a:lnTo>
                    <a:pt x="182" y="37"/>
                  </a:lnTo>
                  <a:lnTo>
                    <a:pt x="203" y="49"/>
                  </a:lnTo>
                  <a:lnTo>
                    <a:pt x="222" y="62"/>
                  </a:lnTo>
                  <a:lnTo>
                    <a:pt x="243" y="75"/>
                  </a:lnTo>
                  <a:lnTo>
                    <a:pt x="262" y="91"/>
                  </a:lnTo>
                  <a:lnTo>
                    <a:pt x="283" y="107"/>
                  </a:lnTo>
                  <a:lnTo>
                    <a:pt x="302" y="124"/>
                  </a:lnTo>
                  <a:lnTo>
                    <a:pt x="321" y="143"/>
                  </a:lnTo>
                  <a:lnTo>
                    <a:pt x="341" y="163"/>
                  </a:lnTo>
                  <a:lnTo>
                    <a:pt x="360" y="184"/>
                  </a:lnTo>
                  <a:lnTo>
                    <a:pt x="378" y="206"/>
                  </a:lnTo>
                  <a:lnTo>
                    <a:pt x="338" y="245"/>
                  </a:lnTo>
                  <a:lnTo>
                    <a:pt x="306" y="288"/>
                  </a:lnTo>
                  <a:lnTo>
                    <a:pt x="281" y="334"/>
                  </a:lnTo>
                  <a:lnTo>
                    <a:pt x="266" y="382"/>
                  </a:lnTo>
                  <a:lnTo>
                    <a:pt x="258" y="431"/>
                  </a:lnTo>
                  <a:lnTo>
                    <a:pt x="261" y="482"/>
                  </a:lnTo>
                  <a:lnTo>
                    <a:pt x="271" y="535"/>
                  </a:lnTo>
                  <a:lnTo>
                    <a:pt x="290" y="587"/>
                  </a:lnTo>
                  <a:close/>
                </a:path>
              </a:pathLst>
            </a:custGeom>
            <a:solidFill>
              <a:srgbClr val="84A8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359" y="823"/>
              <a:ext cx="222" cy="374"/>
            </a:xfrm>
            <a:custGeom>
              <a:avLst/>
              <a:gdLst/>
              <a:ahLst/>
              <a:cxnLst>
                <a:cxn ang="0">
                  <a:pos x="440" y="1094"/>
                </a:cxn>
                <a:cxn ang="0">
                  <a:pos x="387" y="1066"/>
                </a:cxn>
                <a:cxn ang="0">
                  <a:pos x="334" y="1028"/>
                </a:cxn>
                <a:cxn ang="0">
                  <a:pos x="284" y="983"/>
                </a:cxn>
                <a:cxn ang="0">
                  <a:pos x="235" y="931"/>
                </a:cxn>
                <a:cxn ang="0">
                  <a:pos x="190" y="872"/>
                </a:cxn>
                <a:cxn ang="0">
                  <a:pos x="147" y="808"/>
                </a:cxn>
                <a:cxn ang="0">
                  <a:pos x="108" y="738"/>
                </a:cxn>
                <a:cxn ang="0">
                  <a:pos x="45" y="589"/>
                </a:cxn>
                <a:cxn ang="0">
                  <a:pos x="1" y="374"/>
                </a:cxn>
                <a:cxn ang="0">
                  <a:pos x="14" y="188"/>
                </a:cxn>
                <a:cxn ang="0">
                  <a:pos x="84" y="56"/>
                </a:cxn>
                <a:cxn ang="0">
                  <a:pos x="146" y="13"/>
                </a:cxn>
                <a:cxn ang="0">
                  <a:pos x="159" y="8"/>
                </a:cxn>
                <a:cxn ang="0">
                  <a:pos x="173" y="4"/>
                </a:cxn>
                <a:cxn ang="0">
                  <a:pos x="186" y="1"/>
                </a:cxn>
                <a:cxn ang="0">
                  <a:pos x="165" y="61"/>
                </a:cxn>
                <a:cxn ang="0">
                  <a:pos x="138" y="208"/>
                </a:cxn>
                <a:cxn ang="0">
                  <a:pos x="148" y="378"/>
                </a:cxn>
                <a:cxn ang="0">
                  <a:pos x="197" y="559"/>
                </a:cxn>
                <a:cxn ang="0">
                  <a:pos x="255" y="693"/>
                </a:cxn>
                <a:cxn ang="0">
                  <a:pos x="299" y="771"/>
                </a:cxn>
                <a:cxn ang="0">
                  <a:pos x="348" y="844"/>
                </a:cxn>
                <a:cxn ang="0">
                  <a:pos x="401" y="909"/>
                </a:cxn>
                <a:cxn ang="0">
                  <a:pos x="458" y="966"/>
                </a:cxn>
                <a:cxn ang="0">
                  <a:pos x="516" y="1014"/>
                </a:cxn>
                <a:cxn ang="0">
                  <a:pos x="577" y="1053"/>
                </a:cxn>
                <a:cxn ang="0">
                  <a:pos x="637" y="1081"/>
                </a:cxn>
                <a:cxn ang="0">
                  <a:pos x="662" y="1096"/>
                </a:cxn>
                <a:cxn ang="0">
                  <a:pos x="650" y="1102"/>
                </a:cxn>
                <a:cxn ang="0">
                  <a:pos x="625" y="1113"/>
                </a:cxn>
                <a:cxn ang="0">
                  <a:pos x="583" y="1122"/>
                </a:cxn>
                <a:cxn ang="0">
                  <a:pos x="538" y="1122"/>
                </a:cxn>
                <a:cxn ang="0">
                  <a:pos x="490" y="1113"/>
                </a:cxn>
              </a:cxnLst>
              <a:rect l="0" t="0" r="r" b="b"/>
              <a:pathLst>
                <a:path w="667" h="1123">
                  <a:moveTo>
                    <a:pt x="466" y="1105"/>
                  </a:moveTo>
                  <a:lnTo>
                    <a:pt x="440" y="1094"/>
                  </a:lnTo>
                  <a:lnTo>
                    <a:pt x="413" y="1080"/>
                  </a:lnTo>
                  <a:lnTo>
                    <a:pt x="387" y="1066"/>
                  </a:lnTo>
                  <a:lnTo>
                    <a:pt x="360" y="1048"/>
                  </a:lnTo>
                  <a:lnTo>
                    <a:pt x="334" y="1028"/>
                  </a:lnTo>
                  <a:lnTo>
                    <a:pt x="308" y="1006"/>
                  </a:lnTo>
                  <a:lnTo>
                    <a:pt x="284" y="983"/>
                  </a:lnTo>
                  <a:lnTo>
                    <a:pt x="259" y="958"/>
                  </a:lnTo>
                  <a:lnTo>
                    <a:pt x="235" y="931"/>
                  </a:lnTo>
                  <a:lnTo>
                    <a:pt x="212" y="902"/>
                  </a:lnTo>
                  <a:lnTo>
                    <a:pt x="190" y="872"/>
                  </a:lnTo>
                  <a:lnTo>
                    <a:pt x="168" y="841"/>
                  </a:lnTo>
                  <a:lnTo>
                    <a:pt x="147" y="808"/>
                  </a:lnTo>
                  <a:lnTo>
                    <a:pt x="126" y="773"/>
                  </a:lnTo>
                  <a:lnTo>
                    <a:pt x="108" y="738"/>
                  </a:lnTo>
                  <a:lnTo>
                    <a:pt x="90" y="702"/>
                  </a:lnTo>
                  <a:lnTo>
                    <a:pt x="45" y="589"/>
                  </a:lnTo>
                  <a:lnTo>
                    <a:pt x="15" y="480"/>
                  </a:lnTo>
                  <a:lnTo>
                    <a:pt x="1" y="374"/>
                  </a:lnTo>
                  <a:lnTo>
                    <a:pt x="0" y="275"/>
                  </a:lnTo>
                  <a:lnTo>
                    <a:pt x="14" y="188"/>
                  </a:lnTo>
                  <a:lnTo>
                    <a:pt x="41" y="114"/>
                  </a:lnTo>
                  <a:lnTo>
                    <a:pt x="84" y="56"/>
                  </a:lnTo>
                  <a:lnTo>
                    <a:pt x="139" y="15"/>
                  </a:lnTo>
                  <a:lnTo>
                    <a:pt x="146" y="13"/>
                  </a:lnTo>
                  <a:lnTo>
                    <a:pt x="152" y="10"/>
                  </a:lnTo>
                  <a:lnTo>
                    <a:pt x="159" y="8"/>
                  </a:lnTo>
                  <a:lnTo>
                    <a:pt x="165" y="5"/>
                  </a:lnTo>
                  <a:lnTo>
                    <a:pt x="173" y="4"/>
                  </a:lnTo>
                  <a:lnTo>
                    <a:pt x="179" y="2"/>
                  </a:lnTo>
                  <a:lnTo>
                    <a:pt x="186" y="1"/>
                  </a:lnTo>
                  <a:lnTo>
                    <a:pt x="193" y="0"/>
                  </a:lnTo>
                  <a:lnTo>
                    <a:pt x="165" y="61"/>
                  </a:lnTo>
                  <a:lnTo>
                    <a:pt x="147" y="131"/>
                  </a:lnTo>
                  <a:lnTo>
                    <a:pt x="138" y="208"/>
                  </a:lnTo>
                  <a:lnTo>
                    <a:pt x="139" y="291"/>
                  </a:lnTo>
                  <a:lnTo>
                    <a:pt x="148" y="378"/>
                  </a:lnTo>
                  <a:lnTo>
                    <a:pt x="168" y="468"/>
                  </a:lnTo>
                  <a:lnTo>
                    <a:pt x="197" y="559"/>
                  </a:lnTo>
                  <a:lnTo>
                    <a:pt x="235" y="651"/>
                  </a:lnTo>
                  <a:lnTo>
                    <a:pt x="255" y="693"/>
                  </a:lnTo>
                  <a:lnTo>
                    <a:pt x="276" y="733"/>
                  </a:lnTo>
                  <a:lnTo>
                    <a:pt x="299" y="771"/>
                  </a:lnTo>
                  <a:lnTo>
                    <a:pt x="324" y="808"/>
                  </a:lnTo>
                  <a:lnTo>
                    <a:pt x="348" y="844"/>
                  </a:lnTo>
                  <a:lnTo>
                    <a:pt x="374" y="877"/>
                  </a:lnTo>
                  <a:lnTo>
                    <a:pt x="401" y="909"/>
                  </a:lnTo>
                  <a:lnTo>
                    <a:pt x="430" y="938"/>
                  </a:lnTo>
                  <a:lnTo>
                    <a:pt x="458" y="966"/>
                  </a:lnTo>
                  <a:lnTo>
                    <a:pt x="486" y="992"/>
                  </a:lnTo>
                  <a:lnTo>
                    <a:pt x="516" y="1014"/>
                  </a:lnTo>
                  <a:lnTo>
                    <a:pt x="546" y="1035"/>
                  </a:lnTo>
                  <a:lnTo>
                    <a:pt x="577" y="1053"/>
                  </a:lnTo>
                  <a:lnTo>
                    <a:pt x="607" y="1068"/>
                  </a:lnTo>
                  <a:lnTo>
                    <a:pt x="637" y="1081"/>
                  </a:lnTo>
                  <a:lnTo>
                    <a:pt x="667" y="1092"/>
                  </a:lnTo>
                  <a:lnTo>
                    <a:pt x="662" y="1096"/>
                  </a:lnTo>
                  <a:lnTo>
                    <a:pt x="656" y="1098"/>
                  </a:lnTo>
                  <a:lnTo>
                    <a:pt x="650" y="1102"/>
                  </a:lnTo>
                  <a:lnTo>
                    <a:pt x="644" y="1105"/>
                  </a:lnTo>
                  <a:lnTo>
                    <a:pt x="625" y="1113"/>
                  </a:lnTo>
                  <a:lnTo>
                    <a:pt x="604" y="1119"/>
                  </a:lnTo>
                  <a:lnTo>
                    <a:pt x="583" y="1122"/>
                  </a:lnTo>
                  <a:lnTo>
                    <a:pt x="561" y="1123"/>
                  </a:lnTo>
                  <a:lnTo>
                    <a:pt x="538" y="1122"/>
                  </a:lnTo>
                  <a:lnTo>
                    <a:pt x="515" y="1119"/>
                  </a:lnTo>
                  <a:lnTo>
                    <a:pt x="490" y="1113"/>
                  </a:lnTo>
                  <a:lnTo>
                    <a:pt x="466" y="1105"/>
                  </a:lnTo>
                  <a:close/>
                </a:path>
              </a:pathLst>
            </a:custGeom>
            <a:solidFill>
              <a:srgbClr val="87B2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450" y="783"/>
              <a:ext cx="339" cy="385"/>
            </a:xfrm>
            <a:custGeom>
              <a:avLst/>
              <a:gdLst/>
              <a:ahLst/>
              <a:cxnLst>
                <a:cxn ang="0">
                  <a:pos x="507" y="1142"/>
                </a:cxn>
                <a:cxn ang="0">
                  <a:pos x="518" y="1115"/>
                </a:cxn>
                <a:cxn ang="0">
                  <a:pos x="540" y="1041"/>
                </a:cxn>
                <a:cxn ang="0">
                  <a:pos x="552" y="904"/>
                </a:cxn>
                <a:cxn ang="0">
                  <a:pos x="535" y="754"/>
                </a:cxn>
                <a:cxn ang="0">
                  <a:pos x="490" y="596"/>
                </a:cxn>
                <a:cxn ang="0">
                  <a:pos x="436" y="474"/>
                </a:cxn>
                <a:cxn ang="0">
                  <a:pos x="388" y="391"/>
                </a:cxn>
                <a:cxn ang="0">
                  <a:pos x="335" y="315"/>
                </a:cxn>
                <a:cxn ang="0">
                  <a:pos x="277" y="249"/>
                </a:cxn>
                <a:cxn ang="0">
                  <a:pos x="218" y="192"/>
                </a:cxn>
                <a:cxn ang="0">
                  <a:pos x="156" y="145"/>
                </a:cxn>
                <a:cxn ang="0">
                  <a:pos x="92" y="110"/>
                </a:cxn>
                <a:cxn ang="0">
                  <a:pos x="30" y="87"/>
                </a:cxn>
                <a:cxn ang="0">
                  <a:pos x="40" y="65"/>
                </a:cxn>
                <a:cxn ang="0">
                  <a:pos x="121" y="41"/>
                </a:cxn>
                <a:cxn ang="0">
                  <a:pos x="201" y="23"/>
                </a:cxn>
                <a:cxn ang="0">
                  <a:pos x="278" y="10"/>
                </a:cxn>
                <a:cxn ang="0">
                  <a:pos x="356" y="2"/>
                </a:cxn>
                <a:cxn ang="0">
                  <a:pos x="431" y="0"/>
                </a:cxn>
                <a:cxn ang="0">
                  <a:pos x="502" y="2"/>
                </a:cxn>
                <a:cxn ang="0">
                  <a:pos x="571" y="10"/>
                </a:cxn>
                <a:cxn ang="0">
                  <a:pos x="637" y="23"/>
                </a:cxn>
                <a:cxn ang="0">
                  <a:pos x="699" y="40"/>
                </a:cxn>
                <a:cxn ang="0">
                  <a:pos x="756" y="63"/>
                </a:cxn>
                <a:cxn ang="0">
                  <a:pos x="810" y="91"/>
                </a:cxn>
                <a:cxn ang="0">
                  <a:pos x="858" y="123"/>
                </a:cxn>
                <a:cxn ang="0">
                  <a:pos x="900" y="159"/>
                </a:cxn>
                <a:cxn ang="0">
                  <a:pos x="937" y="201"/>
                </a:cxn>
                <a:cxn ang="0">
                  <a:pos x="966" y="248"/>
                </a:cxn>
                <a:cxn ang="0">
                  <a:pos x="999" y="325"/>
                </a:cxn>
                <a:cxn ang="0">
                  <a:pos x="1015" y="435"/>
                </a:cxn>
                <a:cxn ang="0">
                  <a:pos x="1004" y="551"/>
                </a:cxn>
                <a:cxn ang="0">
                  <a:pos x="964" y="668"/>
                </a:cxn>
                <a:cxn ang="0">
                  <a:pos x="899" y="786"/>
                </a:cxn>
                <a:cxn ang="0">
                  <a:pos x="810" y="900"/>
                </a:cxn>
                <a:cxn ang="0">
                  <a:pos x="702" y="1008"/>
                </a:cxn>
                <a:cxn ang="0">
                  <a:pos x="571" y="1108"/>
                </a:cxn>
              </a:cxnLst>
              <a:rect l="0" t="0" r="r" b="b"/>
              <a:pathLst>
                <a:path w="1015" h="1154">
                  <a:moveTo>
                    <a:pt x="500" y="1154"/>
                  </a:moveTo>
                  <a:lnTo>
                    <a:pt x="507" y="1142"/>
                  </a:lnTo>
                  <a:lnTo>
                    <a:pt x="513" y="1129"/>
                  </a:lnTo>
                  <a:lnTo>
                    <a:pt x="518" y="1115"/>
                  </a:lnTo>
                  <a:lnTo>
                    <a:pt x="524" y="1101"/>
                  </a:lnTo>
                  <a:lnTo>
                    <a:pt x="540" y="1041"/>
                  </a:lnTo>
                  <a:lnTo>
                    <a:pt x="551" y="975"/>
                  </a:lnTo>
                  <a:lnTo>
                    <a:pt x="552" y="904"/>
                  </a:lnTo>
                  <a:lnTo>
                    <a:pt x="547" y="830"/>
                  </a:lnTo>
                  <a:lnTo>
                    <a:pt x="535" y="754"/>
                  </a:lnTo>
                  <a:lnTo>
                    <a:pt x="516" y="676"/>
                  </a:lnTo>
                  <a:lnTo>
                    <a:pt x="490" y="596"/>
                  </a:lnTo>
                  <a:lnTo>
                    <a:pt x="458" y="518"/>
                  </a:lnTo>
                  <a:lnTo>
                    <a:pt x="436" y="474"/>
                  </a:lnTo>
                  <a:lnTo>
                    <a:pt x="413" y="431"/>
                  </a:lnTo>
                  <a:lnTo>
                    <a:pt x="388" y="391"/>
                  </a:lnTo>
                  <a:lnTo>
                    <a:pt x="362" y="352"/>
                  </a:lnTo>
                  <a:lnTo>
                    <a:pt x="335" y="315"/>
                  </a:lnTo>
                  <a:lnTo>
                    <a:pt x="307" y="280"/>
                  </a:lnTo>
                  <a:lnTo>
                    <a:pt x="277" y="249"/>
                  </a:lnTo>
                  <a:lnTo>
                    <a:pt x="249" y="219"/>
                  </a:lnTo>
                  <a:lnTo>
                    <a:pt x="218" y="192"/>
                  </a:lnTo>
                  <a:lnTo>
                    <a:pt x="187" y="167"/>
                  </a:lnTo>
                  <a:lnTo>
                    <a:pt x="156" y="145"/>
                  </a:lnTo>
                  <a:lnTo>
                    <a:pt x="125" y="126"/>
                  </a:lnTo>
                  <a:lnTo>
                    <a:pt x="92" y="110"/>
                  </a:lnTo>
                  <a:lnTo>
                    <a:pt x="61" y="96"/>
                  </a:lnTo>
                  <a:lnTo>
                    <a:pt x="30" y="87"/>
                  </a:lnTo>
                  <a:lnTo>
                    <a:pt x="0" y="79"/>
                  </a:lnTo>
                  <a:lnTo>
                    <a:pt x="40" y="65"/>
                  </a:lnTo>
                  <a:lnTo>
                    <a:pt x="81" y="53"/>
                  </a:lnTo>
                  <a:lnTo>
                    <a:pt x="121" y="41"/>
                  </a:lnTo>
                  <a:lnTo>
                    <a:pt x="161" y="32"/>
                  </a:lnTo>
                  <a:lnTo>
                    <a:pt x="201" y="23"/>
                  </a:lnTo>
                  <a:lnTo>
                    <a:pt x="240" y="16"/>
                  </a:lnTo>
                  <a:lnTo>
                    <a:pt x="278" y="10"/>
                  </a:lnTo>
                  <a:lnTo>
                    <a:pt x="317" y="6"/>
                  </a:lnTo>
                  <a:lnTo>
                    <a:pt x="356" y="2"/>
                  </a:lnTo>
                  <a:lnTo>
                    <a:pt x="393" y="1"/>
                  </a:lnTo>
                  <a:lnTo>
                    <a:pt x="431" y="0"/>
                  </a:lnTo>
                  <a:lnTo>
                    <a:pt x="467" y="1"/>
                  </a:lnTo>
                  <a:lnTo>
                    <a:pt x="502" y="2"/>
                  </a:lnTo>
                  <a:lnTo>
                    <a:pt x="538" y="6"/>
                  </a:lnTo>
                  <a:lnTo>
                    <a:pt x="571" y="10"/>
                  </a:lnTo>
                  <a:lnTo>
                    <a:pt x="605" y="15"/>
                  </a:lnTo>
                  <a:lnTo>
                    <a:pt x="637" y="23"/>
                  </a:lnTo>
                  <a:lnTo>
                    <a:pt x="668" y="31"/>
                  </a:lnTo>
                  <a:lnTo>
                    <a:pt x="699" y="40"/>
                  </a:lnTo>
                  <a:lnTo>
                    <a:pt x="729" y="52"/>
                  </a:lnTo>
                  <a:lnTo>
                    <a:pt x="756" y="63"/>
                  </a:lnTo>
                  <a:lnTo>
                    <a:pt x="783" y="76"/>
                  </a:lnTo>
                  <a:lnTo>
                    <a:pt x="810" y="91"/>
                  </a:lnTo>
                  <a:lnTo>
                    <a:pt x="835" y="106"/>
                  </a:lnTo>
                  <a:lnTo>
                    <a:pt x="858" y="123"/>
                  </a:lnTo>
                  <a:lnTo>
                    <a:pt x="880" y="140"/>
                  </a:lnTo>
                  <a:lnTo>
                    <a:pt x="900" y="159"/>
                  </a:lnTo>
                  <a:lnTo>
                    <a:pt x="918" y="180"/>
                  </a:lnTo>
                  <a:lnTo>
                    <a:pt x="937" y="201"/>
                  </a:lnTo>
                  <a:lnTo>
                    <a:pt x="952" y="224"/>
                  </a:lnTo>
                  <a:lnTo>
                    <a:pt x="966" y="248"/>
                  </a:lnTo>
                  <a:lnTo>
                    <a:pt x="979" y="273"/>
                  </a:lnTo>
                  <a:lnTo>
                    <a:pt x="999" y="325"/>
                  </a:lnTo>
                  <a:lnTo>
                    <a:pt x="1011" y="379"/>
                  </a:lnTo>
                  <a:lnTo>
                    <a:pt x="1015" y="435"/>
                  </a:lnTo>
                  <a:lnTo>
                    <a:pt x="1013" y="492"/>
                  </a:lnTo>
                  <a:lnTo>
                    <a:pt x="1004" y="551"/>
                  </a:lnTo>
                  <a:lnTo>
                    <a:pt x="987" y="609"/>
                  </a:lnTo>
                  <a:lnTo>
                    <a:pt x="964" y="668"/>
                  </a:lnTo>
                  <a:lnTo>
                    <a:pt x="934" y="728"/>
                  </a:lnTo>
                  <a:lnTo>
                    <a:pt x="899" y="786"/>
                  </a:lnTo>
                  <a:lnTo>
                    <a:pt x="858" y="843"/>
                  </a:lnTo>
                  <a:lnTo>
                    <a:pt x="810" y="900"/>
                  </a:lnTo>
                  <a:lnTo>
                    <a:pt x="758" y="956"/>
                  </a:lnTo>
                  <a:lnTo>
                    <a:pt x="702" y="1008"/>
                  </a:lnTo>
                  <a:lnTo>
                    <a:pt x="638" y="1060"/>
                  </a:lnTo>
                  <a:lnTo>
                    <a:pt x="571" y="1108"/>
                  </a:lnTo>
                  <a:lnTo>
                    <a:pt x="500" y="1154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617" y="882"/>
              <a:ext cx="172" cy="286"/>
            </a:xfrm>
            <a:custGeom>
              <a:avLst/>
              <a:gdLst/>
              <a:ahLst/>
              <a:cxnLst>
                <a:cxn ang="0">
                  <a:pos x="265" y="142"/>
                </a:cxn>
                <a:cxn ang="0">
                  <a:pos x="243" y="180"/>
                </a:cxn>
                <a:cxn ang="0">
                  <a:pos x="222" y="220"/>
                </a:cxn>
                <a:cxn ang="0">
                  <a:pos x="202" y="259"/>
                </a:cxn>
                <a:cxn ang="0">
                  <a:pos x="180" y="297"/>
                </a:cxn>
                <a:cxn ang="0">
                  <a:pos x="154" y="329"/>
                </a:cxn>
                <a:cxn ang="0">
                  <a:pos x="123" y="355"/>
                </a:cxn>
                <a:cxn ang="0">
                  <a:pos x="85" y="372"/>
                </a:cxn>
                <a:cxn ang="0">
                  <a:pos x="58" y="379"/>
                </a:cxn>
                <a:cxn ang="0">
                  <a:pos x="47" y="381"/>
                </a:cxn>
                <a:cxn ang="0">
                  <a:pos x="35" y="382"/>
                </a:cxn>
                <a:cxn ang="0">
                  <a:pos x="24" y="384"/>
                </a:cxn>
                <a:cxn ang="0">
                  <a:pos x="33" y="442"/>
                </a:cxn>
                <a:cxn ang="0">
                  <a:pos x="49" y="555"/>
                </a:cxn>
                <a:cxn ang="0">
                  <a:pos x="51" y="662"/>
                </a:cxn>
                <a:cxn ang="0">
                  <a:pos x="36" y="759"/>
                </a:cxn>
                <a:cxn ang="0">
                  <a:pos x="18" y="818"/>
                </a:cxn>
                <a:cxn ang="0">
                  <a:pos x="7" y="845"/>
                </a:cxn>
                <a:cxn ang="0">
                  <a:pos x="70" y="813"/>
                </a:cxn>
                <a:cxn ang="0">
                  <a:pos x="195" y="717"/>
                </a:cxn>
                <a:cxn ang="0">
                  <a:pos x="304" y="611"/>
                </a:cxn>
                <a:cxn ang="0">
                  <a:pos x="391" y="501"/>
                </a:cxn>
                <a:cxn ang="0">
                  <a:pos x="456" y="386"/>
                </a:cxn>
                <a:cxn ang="0">
                  <a:pos x="499" y="272"/>
                </a:cxn>
                <a:cxn ang="0">
                  <a:pos x="515" y="160"/>
                </a:cxn>
                <a:cxn ang="0">
                  <a:pos x="505" y="52"/>
                </a:cxn>
                <a:cxn ang="0">
                  <a:pos x="482" y="0"/>
                </a:cxn>
                <a:cxn ang="0">
                  <a:pos x="466" y="0"/>
                </a:cxn>
                <a:cxn ang="0">
                  <a:pos x="451" y="2"/>
                </a:cxn>
                <a:cxn ang="0">
                  <a:pos x="434" y="4"/>
                </a:cxn>
                <a:cxn ang="0">
                  <a:pos x="404" y="15"/>
                </a:cxn>
                <a:cxn ang="0">
                  <a:pos x="363" y="39"/>
                </a:cxn>
                <a:cxn ang="0">
                  <a:pos x="327" y="70"/>
                </a:cxn>
                <a:cxn ang="0">
                  <a:pos x="293" y="106"/>
                </a:cxn>
              </a:cxnLst>
              <a:rect l="0" t="0" r="r" b="b"/>
              <a:pathLst>
                <a:path w="515" h="857">
                  <a:moveTo>
                    <a:pt x="277" y="124"/>
                  </a:moveTo>
                  <a:lnTo>
                    <a:pt x="265" y="142"/>
                  </a:lnTo>
                  <a:lnTo>
                    <a:pt x="253" y="160"/>
                  </a:lnTo>
                  <a:lnTo>
                    <a:pt x="243" y="180"/>
                  </a:lnTo>
                  <a:lnTo>
                    <a:pt x="233" y="199"/>
                  </a:lnTo>
                  <a:lnTo>
                    <a:pt x="222" y="220"/>
                  </a:lnTo>
                  <a:lnTo>
                    <a:pt x="212" y="239"/>
                  </a:lnTo>
                  <a:lnTo>
                    <a:pt x="202" y="259"/>
                  </a:lnTo>
                  <a:lnTo>
                    <a:pt x="191" y="278"/>
                  </a:lnTo>
                  <a:lnTo>
                    <a:pt x="180" y="297"/>
                  </a:lnTo>
                  <a:lnTo>
                    <a:pt x="168" y="314"/>
                  </a:lnTo>
                  <a:lnTo>
                    <a:pt x="154" y="329"/>
                  </a:lnTo>
                  <a:lnTo>
                    <a:pt x="140" y="343"/>
                  </a:lnTo>
                  <a:lnTo>
                    <a:pt x="123" y="355"/>
                  </a:lnTo>
                  <a:lnTo>
                    <a:pt x="106" y="366"/>
                  </a:lnTo>
                  <a:lnTo>
                    <a:pt x="85" y="372"/>
                  </a:lnTo>
                  <a:lnTo>
                    <a:pt x="64" y="377"/>
                  </a:lnTo>
                  <a:lnTo>
                    <a:pt x="58" y="379"/>
                  </a:lnTo>
                  <a:lnTo>
                    <a:pt x="52" y="380"/>
                  </a:lnTo>
                  <a:lnTo>
                    <a:pt x="47" y="381"/>
                  </a:lnTo>
                  <a:lnTo>
                    <a:pt x="42" y="381"/>
                  </a:lnTo>
                  <a:lnTo>
                    <a:pt x="35" y="382"/>
                  </a:lnTo>
                  <a:lnTo>
                    <a:pt x="30" y="382"/>
                  </a:lnTo>
                  <a:lnTo>
                    <a:pt x="24" y="384"/>
                  </a:lnTo>
                  <a:lnTo>
                    <a:pt x="18" y="384"/>
                  </a:lnTo>
                  <a:lnTo>
                    <a:pt x="33" y="442"/>
                  </a:lnTo>
                  <a:lnTo>
                    <a:pt x="43" y="499"/>
                  </a:lnTo>
                  <a:lnTo>
                    <a:pt x="49" y="555"/>
                  </a:lnTo>
                  <a:lnTo>
                    <a:pt x="52" y="610"/>
                  </a:lnTo>
                  <a:lnTo>
                    <a:pt x="51" y="662"/>
                  </a:lnTo>
                  <a:lnTo>
                    <a:pt x="47" y="713"/>
                  </a:lnTo>
                  <a:lnTo>
                    <a:pt x="36" y="759"/>
                  </a:lnTo>
                  <a:lnTo>
                    <a:pt x="24" y="804"/>
                  </a:lnTo>
                  <a:lnTo>
                    <a:pt x="18" y="818"/>
                  </a:lnTo>
                  <a:lnTo>
                    <a:pt x="13" y="832"/>
                  </a:lnTo>
                  <a:lnTo>
                    <a:pt x="7" y="845"/>
                  </a:lnTo>
                  <a:lnTo>
                    <a:pt x="0" y="857"/>
                  </a:lnTo>
                  <a:lnTo>
                    <a:pt x="70" y="813"/>
                  </a:lnTo>
                  <a:lnTo>
                    <a:pt x="135" y="766"/>
                  </a:lnTo>
                  <a:lnTo>
                    <a:pt x="195" y="717"/>
                  </a:lnTo>
                  <a:lnTo>
                    <a:pt x="252" y="665"/>
                  </a:lnTo>
                  <a:lnTo>
                    <a:pt x="304" y="611"/>
                  </a:lnTo>
                  <a:lnTo>
                    <a:pt x="350" y="557"/>
                  </a:lnTo>
                  <a:lnTo>
                    <a:pt x="391" y="501"/>
                  </a:lnTo>
                  <a:lnTo>
                    <a:pt x="426" y="444"/>
                  </a:lnTo>
                  <a:lnTo>
                    <a:pt x="456" y="386"/>
                  </a:lnTo>
                  <a:lnTo>
                    <a:pt x="480" y="329"/>
                  </a:lnTo>
                  <a:lnTo>
                    <a:pt x="499" y="272"/>
                  </a:lnTo>
                  <a:lnTo>
                    <a:pt x="510" y="216"/>
                  </a:lnTo>
                  <a:lnTo>
                    <a:pt x="515" y="160"/>
                  </a:lnTo>
                  <a:lnTo>
                    <a:pt x="514" y="106"/>
                  </a:lnTo>
                  <a:lnTo>
                    <a:pt x="505" y="52"/>
                  </a:lnTo>
                  <a:lnTo>
                    <a:pt x="489" y="0"/>
                  </a:lnTo>
                  <a:lnTo>
                    <a:pt x="482" y="0"/>
                  </a:lnTo>
                  <a:lnTo>
                    <a:pt x="474" y="0"/>
                  </a:lnTo>
                  <a:lnTo>
                    <a:pt x="466" y="0"/>
                  </a:lnTo>
                  <a:lnTo>
                    <a:pt x="458" y="2"/>
                  </a:lnTo>
                  <a:lnTo>
                    <a:pt x="451" y="2"/>
                  </a:lnTo>
                  <a:lnTo>
                    <a:pt x="443" y="3"/>
                  </a:lnTo>
                  <a:lnTo>
                    <a:pt x="434" y="4"/>
                  </a:lnTo>
                  <a:lnTo>
                    <a:pt x="426" y="5"/>
                  </a:lnTo>
                  <a:lnTo>
                    <a:pt x="404" y="15"/>
                  </a:lnTo>
                  <a:lnTo>
                    <a:pt x="384" y="26"/>
                  </a:lnTo>
                  <a:lnTo>
                    <a:pt x="363" y="39"/>
                  </a:lnTo>
                  <a:lnTo>
                    <a:pt x="345" y="55"/>
                  </a:lnTo>
                  <a:lnTo>
                    <a:pt x="327" y="70"/>
                  </a:lnTo>
                  <a:lnTo>
                    <a:pt x="310" y="87"/>
                  </a:lnTo>
                  <a:lnTo>
                    <a:pt x="293" y="106"/>
                  </a:lnTo>
                  <a:lnTo>
                    <a:pt x="277" y="12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450" y="802"/>
              <a:ext cx="179" cy="231"/>
            </a:xfrm>
            <a:custGeom>
              <a:avLst/>
              <a:gdLst/>
              <a:ahLst/>
              <a:cxnLst>
                <a:cxn ang="0">
                  <a:pos x="450" y="416"/>
                </a:cxn>
                <a:cxn ang="0">
                  <a:pos x="432" y="379"/>
                </a:cxn>
                <a:cxn ang="0">
                  <a:pos x="413" y="342"/>
                </a:cxn>
                <a:cxn ang="0">
                  <a:pos x="392" y="307"/>
                </a:cxn>
                <a:cxn ang="0">
                  <a:pos x="370" y="273"/>
                </a:cxn>
                <a:cxn ang="0">
                  <a:pos x="348" y="242"/>
                </a:cxn>
                <a:cxn ang="0">
                  <a:pos x="325" y="211"/>
                </a:cxn>
                <a:cxn ang="0">
                  <a:pos x="300" y="182"/>
                </a:cxn>
                <a:cxn ang="0">
                  <a:pos x="277" y="155"/>
                </a:cxn>
                <a:cxn ang="0">
                  <a:pos x="251" y="129"/>
                </a:cxn>
                <a:cxn ang="0">
                  <a:pos x="225" y="106"/>
                </a:cxn>
                <a:cxn ang="0">
                  <a:pos x="200" y="82"/>
                </a:cxn>
                <a:cxn ang="0">
                  <a:pos x="174" y="63"/>
                </a:cxn>
                <a:cxn ang="0">
                  <a:pos x="148" y="45"/>
                </a:cxn>
                <a:cxn ang="0">
                  <a:pos x="121" y="28"/>
                </a:cxn>
                <a:cxn ang="0">
                  <a:pos x="95" y="13"/>
                </a:cxn>
                <a:cxn ang="0">
                  <a:pos x="68" y="0"/>
                </a:cxn>
                <a:cxn ang="0">
                  <a:pos x="60" y="3"/>
                </a:cxn>
                <a:cxn ang="0">
                  <a:pos x="51" y="6"/>
                </a:cxn>
                <a:cxn ang="0">
                  <a:pos x="43" y="8"/>
                </a:cxn>
                <a:cxn ang="0">
                  <a:pos x="34" y="12"/>
                </a:cxn>
                <a:cxn ang="0">
                  <a:pos x="25" y="15"/>
                </a:cxn>
                <a:cxn ang="0">
                  <a:pos x="16" y="17"/>
                </a:cxn>
                <a:cxn ang="0">
                  <a:pos x="9" y="20"/>
                </a:cxn>
                <a:cxn ang="0">
                  <a:pos x="0" y="24"/>
                </a:cxn>
                <a:cxn ang="0">
                  <a:pos x="30" y="32"/>
                </a:cxn>
                <a:cxn ang="0">
                  <a:pos x="61" y="41"/>
                </a:cxn>
                <a:cxn ang="0">
                  <a:pos x="92" y="55"/>
                </a:cxn>
                <a:cxn ang="0">
                  <a:pos x="125" y="71"/>
                </a:cxn>
                <a:cxn ang="0">
                  <a:pos x="156" y="90"/>
                </a:cxn>
                <a:cxn ang="0">
                  <a:pos x="187" y="112"/>
                </a:cxn>
                <a:cxn ang="0">
                  <a:pos x="218" y="137"/>
                </a:cxn>
                <a:cxn ang="0">
                  <a:pos x="249" y="164"/>
                </a:cxn>
                <a:cxn ang="0">
                  <a:pos x="277" y="194"/>
                </a:cxn>
                <a:cxn ang="0">
                  <a:pos x="307" y="225"/>
                </a:cxn>
                <a:cxn ang="0">
                  <a:pos x="335" y="260"/>
                </a:cxn>
                <a:cxn ang="0">
                  <a:pos x="362" y="297"/>
                </a:cxn>
                <a:cxn ang="0">
                  <a:pos x="388" y="336"/>
                </a:cxn>
                <a:cxn ang="0">
                  <a:pos x="413" y="376"/>
                </a:cxn>
                <a:cxn ang="0">
                  <a:pos x="436" y="419"/>
                </a:cxn>
                <a:cxn ang="0">
                  <a:pos x="458" y="463"/>
                </a:cxn>
                <a:cxn ang="0">
                  <a:pos x="471" y="492"/>
                </a:cxn>
                <a:cxn ang="0">
                  <a:pos x="482" y="520"/>
                </a:cxn>
                <a:cxn ang="0">
                  <a:pos x="494" y="550"/>
                </a:cxn>
                <a:cxn ang="0">
                  <a:pos x="504" y="579"/>
                </a:cxn>
                <a:cxn ang="0">
                  <a:pos x="513" y="608"/>
                </a:cxn>
                <a:cxn ang="0">
                  <a:pos x="521" y="636"/>
                </a:cxn>
                <a:cxn ang="0">
                  <a:pos x="529" y="665"/>
                </a:cxn>
                <a:cxn ang="0">
                  <a:pos x="535" y="693"/>
                </a:cxn>
                <a:cxn ang="0">
                  <a:pos x="529" y="660"/>
                </a:cxn>
                <a:cxn ang="0">
                  <a:pos x="522" y="626"/>
                </a:cxn>
                <a:cxn ang="0">
                  <a:pos x="513" y="591"/>
                </a:cxn>
                <a:cxn ang="0">
                  <a:pos x="503" y="556"/>
                </a:cxn>
                <a:cxn ang="0">
                  <a:pos x="491" y="520"/>
                </a:cxn>
                <a:cxn ang="0">
                  <a:pos x="480" y="487"/>
                </a:cxn>
                <a:cxn ang="0">
                  <a:pos x="465" y="452"/>
                </a:cxn>
                <a:cxn ang="0">
                  <a:pos x="450" y="416"/>
                </a:cxn>
              </a:cxnLst>
              <a:rect l="0" t="0" r="r" b="b"/>
              <a:pathLst>
                <a:path w="535" h="693">
                  <a:moveTo>
                    <a:pt x="450" y="416"/>
                  </a:moveTo>
                  <a:lnTo>
                    <a:pt x="432" y="379"/>
                  </a:lnTo>
                  <a:lnTo>
                    <a:pt x="413" y="342"/>
                  </a:lnTo>
                  <a:lnTo>
                    <a:pt x="392" y="307"/>
                  </a:lnTo>
                  <a:lnTo>
                    <a:pt x="370" y="273"/>
                  </a:lnTo>
                  <a:lnTo>
                    <a:pt x="348" y="242"/>
                  </a:lnTo>
                  <a:lnTo>
                    <a:pt x="325" y="211"/>
                  </a:lnTo>
                  <a:lnTo>
                    <a:pt x="300" y="182"/>
                  </a:lnTo>
                  <a:lnTo>
                    <a:pt x="277" y="155"/>
                  </a:lnTo>
                  <a:lnTo>
                    <a:pt x="251" y="129"/>
                  </a:lnTo>
                  <a:lnTo>
                    <a:pt x="225" y="106"/>
                  </a:lnTo>
                  <a:lnTo>
                    <a:pt x="200" y="82"/>
                  </a:lnTo>
                  <a:lnTo>
                    <a:pt x="174" y="63"/>
                  </a:lnTo>
                  <a:lnTo>
                    <a:pt x="148" y="45"/>
                  </a:lnTo>
                  <a:lnTo>
                    <a:pt x="121" y="28"/>
                  </a:lnTo>
                  <a:lnTo>
                    <a:pt x="95" y="1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1" y="6"/>
                  </a:lnTo>
                  <a:lnTo>
                    <a:pt x="43" y="8"/>
                  </a:lnTo>
                  <a:lnTo>
                    <a:pt x="34" y="12"/>
                  </a:lnTo>
                  <a:lnTo>
                    <a:pt x="25" y="15"/>
                  </a:lnTo>
                  <a:lnTo>
                    <a:pt x="16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30" y="32"/>
                  </a:lnTo>
                  <a:lnTo>
                    <a:pt x="61" y="41"/>
                  </a:lnTo>
                  <a:lnTo>
                    <a:pt x="92" y="55"/>
                  </a:lnTo>
                  <a:lnTo>
                    <a:pt x="125" y="71"/>
                  </a:lnTo>
                  <a:lnTo>
                    <a:pt x="156" y="90"/>
                  </a:lnTo>
                  <a:lnTo>
                    <a:pt x="187" y="112"/>
                  </a:lnTo>
                  <a:lnTo>
                    <a:pt x="218" y="137"/>
                  </a:lnTo>
                  <a:lnTo>
                    <a:pt x="249" y="164"/>
                  </a:lnTo>
                  <a:lnTo>
                    <a:pt x="277" y="194"/>
                  </a:lnTo>
                  <a:lnTo>
                    <a:pt x="307" y="225"/>
                  </a:lnTo>
                  <a:lnTo>
                    <a:pt x="335" y="260"/>
                  </a:lnTo>
                  <a:lnTo>
                    <a:pt x="362" y="297"/>
                  </a:lnTo>
                  <a:lnTo>
                    <a:pt x="388" y="336"/>
                  </a:lnTo>
                  <a:lnTo>
                    <a:pt x="413" y="376"/>
                  </a:lnTo>
                  <a:lnTo>
                    <a:pt x="436" y="419"/>
                  </a:lnTo>
                  <a:lnTo>
                    <a:pt x="458" y="463"/>
                  </a:lnTo>
                  <a:lnTo>
                    <a:pt x="471" y="492"/>
                  </a:lnTo>
                  <a:lnTo>
                    <a:pt x="482" y="520"/>
                  </a:lnTo>
                  <a:lnTo>
                    <a:pt x="494" y="550"/>
                  </a:lnTo>
                  <a:lnTo>
                    <a:pt x="504" y="579"/>
                  </a:lnTo>
                  <a:lnTo>
                    <a:pt x="513" y="608"/>
                  </a:lnTo>
                  <a:lnTo>
                    <a:pt x="521" y="636"/>
                  </a:lnTo>
                  <a:lnTo>
                    <a:pt x="529" y="665"/>
                  </a:lnTo>
                  <a:lnTo>
                    <a:pt x="535" y="693"/>
                  </a:lnTo>
                  <a:lnTo>
                    <a:pt x="529" y="660"/>
                  </a:lnTo>
                  <a:lnTo>
                    <a:pt x="522" y="626"/>
                  </a:lnTo>
                  <a:lnTo>
                    <a:pt x="513" y="591"/>
                  </a:lnTo>
                  <a:lnTo>
                    <a:pt x="503" y="556"/>
                  </a:lnTo>
                  <a:lnTo>
                    <a:pt x="491" y="520"/>
                  </a:lnTo>
                  <a:lnTo>
                    <a:pt x="480" y="487"/>
                  </a:lnTo>
                  <a:lnTo>
                    <a:pt x="465" y="452"/>
                  </a:lnTo>
                  <a:lnTo>
                    <a:pt x="450" y="41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17" y="898"/>
              <a:ext cx="172" cy="270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6" y="47"/>
                </a:cxn>
                <a:cxn ang="0">
                  <a:pos x="505" y="94"/>
                </a:cxn>
                <a:cxn ang="0">
                  <a:pos x="499" y="142"/>
                </a:cxn>
                <a:cxn ang="0">
                  <a:pos x="487" y="190"/>
                </a:cxn>
                <a:cxn ang="0">
                  <a:pos x="470" y="239"/>
                </a:cxn>
                <a:cxn ang="0">
                  <a:pos x="449" y="289"/>
                </a:cxn>
                <a:cxn ang="0">
                  <a:pos x="425" y="338"/>
                </a:cxn>
                <a:cxn ang="0">
                  <a:pos x="397" y="386"/>
                </a:cxn>
                <a:cxn ang="0">
                  <a:pos x="363" y="434"/>
                </a:cxn>
                <a:cxn ang="0">
                  <a:pos x="326" y="482"/>
                </a:cxn>
                <a:cxn ang="0">
                  <a:pos x="286" y="529"/>
                </a:cxn>
                <a:cxn ang="0">
                  <a:pos x="240" y="575"/>
                </a:cxn>
                <a:cxn ang="0">
                  <a:pos x="193" y="619"/>
                </a:cxn>
                <a:cxn ang="0">
                  <a:pos x="141" y="660"/>
                </a:cxn>
                <a:cxn ang="0">
                  <a:pos x="87" y="702"/>
                </a:cxn>
                <a:cxn ang="0">
                  <a:pos x="29" y="741"/>
                </a:cxn>
                <a:cxn ang="0">
                  <a:pos x="27" y="745"/>
                </a:cxn>
                <a:cxn ang="0">
                  <a:pos x="26" y="749"/>
                </a:cxn>
                <a:cxn ang="0">
                  <a:pos x="25" y="753"/>
                </a:cxn>
                <a:cxn ang="0">
                  <a:pos x="24" y="757"/>
                </a:cxn>
                <a:cxn ang="0">
                  <a:pos x="18" y="771"/>
                </a:cxn>
                <a:cxn ang="0">
                  <a:pos x="13" y="785"/>
                </a:cxn>
                <a:cxn ang="0">
                  <a:pos x="7" y="798"/>
                </a:cxn>
                <a:cxn ang="0">
                  <a:pos x="0" y="810"/>
                </a:cxn>
                <a:cxn ang="0">
                  <a:pos x="66" y="768"/>
                </a:cxn>
                <a:cxn ang="0">
                  <a:pos x="128" y="724"/>
                </a:cxn>
                <a:cxn ang="0">
                  <a:pos x="186" y="679"/>
                </a:cxn>
                <a:cxn ang="0">
                  <a:pos x="239" y="629"/>
                </a:cxn>
                <a:cxn ang="0">
                  <a:pos x="289" y="580"/>
                </a:cxn>
                <a:cxn ang="0">
                  <a:pos x="335" y="529"/>
                </a:cxn>
                <a:cxn ang="0">
                  <a:pos x="375" y="476"/>
                </a:cxn>
                <a:cxn ang="0">
                  <a:pos x="411" y="423"/>
                </a:cxn>
                <a:cxn ang="0">
                  <a:pos x="442" y="369"/>
                </a:cxn>
                <a:cxn ang="0">
                  <a:pos x="468" y="315"/>
                </a:cxn>
                <a:cxn ang="0">
                  <a:pos x="488" y="261"/>
                </a:cxn>
                <a:cxn ang="0">
                  <a:pos x="502" y="207"/>
                </a:cxn>
                <a:cxn ang="0">
                  <a:pos x="511" y="153"/>
                </a:cxn>
                <a:cxn ang="0">
                  <a:pos x="515" y="101"/>
                </a:cxn>
                <a:cxn ang="0">
                  <a:pos x="513" y="49"/>
                </a:cxn>
                <a:cxn ang="0">
                  <a:pos x="504" y="0"/>
                </a:cxn>
              </a:cxnLst>
              <a:rect l="0" t="0" r="r" b="b"/>
              <a:pathLst>
                <a:path w="515" h="810">
                  <a:moveTo>
                    <a:pt x="504" y="0"/>
                  </a:moveTo>
                  <a:lnTo>
                    <a:pt x="506" y="47"/>
                  </a:lnTo>
                  <a:lnTo>
                    <a:pt x="505" y="94"/>
                  </a:lnTo>
                  <a:lnTo>
                    <a:pt x="499" y="142"/>
                  </a:lnTo>
                  <a:lnTo>
                    <a:pt x="487" y="190"/>
                  </a:lnTo>
                  <a:lnTo>
                    <a:pt x="470" y="239"/>
                  </a:lnTo>
                  <a:lnTo>
                    <a:pt x="449" y="289"/>
                  </a:lnTo>
                  <a:lnTo>
                    <a:pt x="425" y="338"/>
                  </a:lnTo>
                  <a:lnTo>
                    <a:pt x="397" y="386"/>
                  </a:lnTo>
                  <a:lnTo>
                    <a:pt x="363" y="434"/>
                  </a:lnTo>
                  <a:lnTo>
                    <a:pt x="326" y="482"/>
                  </a:lnTo>
                  <a:lnTo>
                    <a:pt x="286" y="529"/>
                  </a:lnTo>
                  <a:lnTo>
                    <a:pt x="240" y="575"/>
                  </a:lnTo>
                  <a:lnTo>
                    <a:pt x="193" y="619"/>
                  </a:lnTo>
                  <a:lnTo>
                    <a:pt x="141" y="660"/>
                  </a:lnTo>
                  <a:lnTo>
                    <a:pt x="87" y="702"/>
                  </a:lnTo>
                  <a:lnTo>
                    <a:pt x="29" y="741"/>
                  </a:lnTo>
                  <a:lnTo>
                    <a:pt x="27" y="745"/>
                  </a:lnTo>
                  <a:lnTo>
                    <a:pt x="26" y="749"/>
                  </a:lnTo>
                  <a:lnTo>
                    <a:pt x="25" y="753"/>
                  </a:lnTo>
                  <a:lnTo>
                    <a:pt x="24" y="757"/>
                  </a:lnTo>
                  <a:lnTo>
                    <a:pt x="18" y="771"/>
                  </a:lnTo>
                  <a:lnTo>
                    <a:pt x="13" y="785"/>
                  </a:lnTo>
                  <a:lnTo>
                    <a:pt x="7" y="798"/>
                  </a:lnTo>
                  <a:lnTo>
                    <a:pt x="0" y="810"/>
                  </a:lnTo>
                  <a:lnTo>
                    <a:pt x="66" y="768"/>
                  </a:lnTo>
                  <a:lnTo>
                    <a:pt x="128" y="724"/>
                  </a:lnTo>
                  <a:lnTo>
                    <a:pt x="186" y="679"/>
                  </a:lnTo>
                  <a:lnTo>
                    <a:pt x="239" y="629"/>
                  </a:lnTo>
                  <a:lnTo>
                    <a:pt x="289" y="580"/>
                  </a:lnTo>
                  <a:lnTo>
                    <a:pt x="335" y="529"/>
                  </a:lnTo>
                  <a:lnTo>
                    <a:pt x="375" y="476"/>
                  </a:lnTo>
                  <a:lnTo>
                    <a:pt x="411" y="423"/>
                  </a:lnTo>
                  <a:lnTo>
                    <a:pt x="442" y="369"/>
                  </a:lnTo>
                  <a:lnTo>
                    <a:pt x="468" y="315"/>
                  </a:lnTo>
                  <a:lnTo>
                    <a:pt x="488" y="261"/>
                  </a:lnTo>
                  <a:lnTo>
                    <a:pt x="502" y="207"/>
                  </a:lnTo>
                  <a:lnTo>
                    <a:pt x="511" y="153"/>
                  </a:lnTo>
                  <a:lnTo>
                    <a:pt x="515" y="101"/>
                  </a:lnTo>
                  <a:lnTo>
                    <a:pt x="513" y="49"/>
                  </a:lnTo>
                  <a:lnTo>
                    <a:pt x="504" y="0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484" y="803"/>
              <a:ext cx="269" cy="49"/>
            </a:xfrm>
            <a:custGeom>
              <a:avLst/>
              <a:gdLst/>
              <a:ahLst/>
              <a:cxnLst>
                <a:cxn ang="0">
                  <a:pos x="807" y="146"/>
                </a:cxn>
                <a:cxn ang="0">
                  <a:pos x="772" y="121"/>
                </a:cxn>
                <a:cxn ang="0">
                  <a:pos x="735" y="98"/>
                </a:cxn>
                <a:cxn ang="0">
                  <a:pos x="695" y="78"/>
                </a:cxn>
                <a:cxn ang="0">
                  <a:pos x="651" y="60"/>
                </a:cxn>
                <a:cxn ang="0">
                  <a:pos x="606" y="43"/>
                </a:cxn>
                <a:cxn ang="0">
                  <a:pos x="559" y="30"/>
                </a:cxn>
                <a:cxn ang="0">
                  <a:pos x="510" y="20"/>
                </a:cxn>
                <a:cxn ang="0">
                  <a:pos x="459" y="11"/>
                </a:cxn>
                <a:cxn ang="0">
                  <a:pos x="406" y="4"/>
                </a:cxn>
                <a:cxn ang="0">
                  <a:pos x="352" y="2"/>
                </a:cxn>
                <a:cxn ang="0">
                  <a:pos x="295" y="0"/>
                </a:cxn>
                <a:cxn ang="0">
                  <a:pos x="238" y="2"/>
                </a:cxn>
                <a:cxn ang="0">
                  <a:pos x="180" y="7"/>
                </a:cxn>
                <a:cxn ang="0">
                  <a:pos x="121" y="13"/>
                </a:cxn>
                <a:cxn ang="0">
                  <a:pos x="61" y="22"/>
                </a:cxn>
                <a:cxn ang="0">
                  <a:pos x="0" y="35"/>
                </a:cxn>
                <a:cxn ang="0">
                  <a:pos x="15" y="41"/>
                </a:cxn>
                <a:cxn ang="0">
                  <a:pos x="29" y="46"/>
                </a:cxn>
                <a:cxn ang="0">
                  <a:pos x="44" y="52"/>
                </a:cxn>
                <a:cxn ang="0">
                  <a:pos x="59" y="60"/>
                </a:cxn>
                <a:cxn ang="0">
                  <a:pos x="73" y="68"/>
                </a:cxn>
                <a:cxn ang="0">
                  <a:pos x="87" y="77"/>
                </a:cxn>
                <a:cxn ang="0">
                  <a:pos x="101" y="86"/>
                </a:cxn>
                <a:cxn ang="0">
                  <a:pos x="115" y="97"/>
                </a:cxn>
                <a:cxn ang="0">
                  <a:pos x="164" y="86"/>
                </a:cxn>
                <a:cxn ang="0">
                  <a:pos x="213" y="78"/>
                </a:cxn>
                <a:cxn ang="0">
                  <a:pos x="262" y="72"/>
                </a:cxn>
                <a:cxn ang="0">
                  <a:pos x="310" y="68"/>
                </a:cxn>
                <a:cxn ang="0">
                  <a:pos x="358" y="65"/>
                </a:cxn>
                <a:cxn ang="0">
                  <a:pos x="404" y="64"/>
                </a:cxn>
                <a:cxn ang="0">
                  <a:pos x="450" y="64"/>
                </a:cxn>
                <a:cxn ang="0">
                  <a:pos x="495" y="67"/>
                </a:cxn>
                <a:cxn ang="0">
                  <a:pos x="537" y="72"/>
                </a:cxn>
                <a:cxn ang="0">
                  <a:pos x="580" y="77"/>
                </a:cxn>
                <a:cxn ang="0">
                  <a:pos x="621" y="85"/>
                </a:cxn>
                <a:cxn ang="0">
                  <a:pos x="661" y="94"/>
                </a:cxn>
                <a:cxn ang="0">
                  <a:pos x="700" y="104"/>
                </a:cxn>
                <a:cxn ang="0">
                  <a:pos x="737" y="117"/>
                </a:cxn>
                <a:cxn ang="0">
                  <a:pos x="774" y="130"/>
                </a:cxn>
                <a:cxn ang="0">
                  <a:pos x="807" y="146"/>
                </a:cxn>
              </a:cxnLst>
              <a:rect l="0" t="0" r="r" b="b"/>
              <a:pathLst>
                <a:path w="807" h="146">
                  <a:moveTo>
                    <a:pt x="807" y="146"/>
                  </a:moveTo>
                  <a:lnTo>
                    <a:pt x="772" y="121"/>
                  </a:lnTo>
                  <a:lnTo>
                    <a:pt x="735" y="98"/>
                  </a:lnTo>
                  <a:lnTo>
                    <a:pt x="695" y="78"/>
                  </a:lnTo>
                  <a:lnTo>
                    <a:pt x="651" y="60"/>
                  </a:lnTo>
                  <a:lnTo>
                    <a:pt x="606" y="43"/>
                  </a:lnTo>
                  <a:lnTo>
                    <a:pt x="559" y="30"/>
                  </a:lnTo>
                  <a:lnTo>
                    <a:pt x="510" y="20"/>
                  </a:lnTo>
                  <a:lnTo>
                    <a:pt x="459" y="11"/>
                  </a:lnTo>
                  <a:lnTo>
                    <a:pt x="406" y="4"/>
                  </a:lnTo>
                  <a:lnTo>
                    <a:pt x="352" y="2"/>
                  </a:lnTo>
                  <a:lnTo>
                    <a:pt x="295" y="0"/>
                  </a:lnTo>
                  <a:lnTo>
                    <a:pt x="238" y="2"/>
                  </a:lnTo>
                  <a:lnTo>
                    <a:pt x="180" y="7"/>
                  </a:lnTo>
                  <a:lnTo>
                    <a:pt x="121" y="13"/>
                  </a:lnTo>
                  <a:lnTo>
                    <a:pt x="61" y="22"/>
                  </a:lnTo>
                  <a:lnTo>
                    <a:pt x="0" y="35"/>
                  </a:lnTo>
                  <a:lnTo>
                    <a:pt x="15" y="41"/>
                  </a:lnTo>
                  <a:lnTo>
                    <a:pt x="29" y="46"/>
                  </a:lnTo>
                  <a:lnTo>
                    <a:pt x="44" y="52"/>
                  </a:lnTo>
                  <a:lnTo>
                    <a:pt x="59" y="60"/>
                  </a:lnTo>
                  <a:lnTo>
                    <a:pt x="73" y="68"/>
                  </a:lnTo>
                  <a:lnTo>
                    <a:pt x="87" y="77"/>
                  </a:lnTo>
                  <a:lnTo>
                    <a:pt x="101" y="86"/>
                  </a:lnTo>
                  <a:lnTo>
                    <a:pt x="115" y="97"/>
                  </a:lnTo>
                  <a:lnTo>
                    <a:pt x="164" y="86"/>
                  </a:lnTo>
                  <a:lnTo>
                    <a:pt x="213" y="78"/>
                  </a:lnTo>
                  <a:lnTo>
                    <a:pt x="262" y="72"/>
                  </a:lnTo>
                  <a:lnTo>
                    <a:pt x="310" y="68"/>
                  </a:lnTo>
                  <a:lnTo>
                    <a:pt x="358" y="65"/>
                  </a:lnTo>
                  <a:lnTo>
                    <a:pt x="404" y="64"/>
                  </a:lnTo>
                  <a:lnTo>
                    <a:pt x="450" y="64"/>
                  </a:lnTo>
                  <a:lnTo>
                    <a:pt x="495" y="67"/>
                  </a:lnTo>
                  <a:lnTo>
                    <a:pt x="537" y="72"/>
                  </a:lnTo>
                  <a:lnTo>
                    <a:pt x="580" y="77"/>
                  </a:lnTo>
                  <a:lnTo>
                    <a:pt x="621" y="85"/>
                  </a:lnTo>
                  <a:lnTo>
                    <a:pt x="661" y="94"/>
                  </a:lnTo>
                  <a:lnTo>
                    <a:pt x="700" y="104"/>
                  </a:lnTo>
                  <a:lnTo>
                    <a:pt x="737" y="117"/>
                  </a:lnTo>
                  <a:lnTo>
                    <a:pt x="774" y="130"/>
                  </a:lnTo>
                  <a:lnTo>
                    <a:pt x="807" y="14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767" y="831"/>
              <a:ext cx="306" cy="603"/>
            </a:xfrm>
            <a:custGeom>
              <a:avLst/>
              <a:gdLst/>
              <a:ahLst/>
              <a:cxnLst>
                <a:cxn ang="0">
                  <a:pos x="774" y="160"/>
                </a:cxn>
                <a:cxn ang="0">
                  <a:pos x="622" y="57"/>
                </a:cxn>
                <a:cxn ang="0">
                  <a:pos x="446" y="9"/>
                </a:cxn>
                <a:cxn ang="0">
                  <a:pos x="269" y="2"/>
                </a:cxn>
                <a:cxn ang="0">
                  <a:pos x="113" y="23"/>
                </a:cxn>
                <a:cxn ang="0">
                  <a:pos x="13" y="54"/>
                </a:cxn>
                <a:cxn ang="0">
                  <a:pos x="68" y="208"/>
                </a:cxn>
                <a:cxn ang="0">
                  <a:pos x="155" y="182"/>
                </a:cxn>
                <a:cxn ang="0">
                  <a:pos x="277" y="165"/>
                </a:cxn>
                <a:cxn ang="0">
                  <a:pos x="414" y="169"/>
                </a:cxn>
                <a:cxn ang="0">
                  <a:pos x="546" y="203"/>
                </a:cxn>
                <a:cxn ang="0">
                  <a:pos x="657" y="273"/>
                </a:cxn>
                <a:cxn ang="0">
                  <a:pos x="726" y="377"/>
                </a:cxn>
                <a:cxn ang="0">
                  <a:pos x="754" y="485"/>
                </a:cxn>
                <a:cxn ang="0">
                  <a:pos x="748" y="599"/>
                </a:cxn>
                <a:cxn ang="0">
                  <a:pos x="712" y="714"/>
                </a:cxn>
                <a:cxn ang="0">
                  <a:pos x="648" y="823"/>
                </a:cxn>
                <a:cxn ang="0">
                  <a:pos x="557" y="920"/>
                </a:cxn>
                <a:cxn ang="0">
                  <a:pos x="498" y="970"/>
                </a:cxn>
                <a:cxn ang="0">
                  <a:pos x="437" y="1018"/>
                </a:cxn>
                <a:cxn ang="0">
                  <a:pos x="374" y="1065"/>
                </a:cxn>
                <a:cxn ang="0">
                  <a:pos x="308" y="1115"/>
                </a:cxn>
                <a:cxn ang="0">
                  <a:pos x="244" y="1169"/>
                </a:cxn>
                <a:cxn ang="0">
                  <a:pos x="182" y="1226"/>
                </a:cxn>
                <a:cxn ang="0">
                  <a:pos x="124" y="1291"/>
                </a:cxn>
                <a:cxn ang="0">
                  <a:pos x="71" y="1362"/>
                </a:cxn>
                <a:cxn ang="0">
                  <a:pos x="6" y="1523"/>
                </a:cxn>
                <a:cxn ang="0">
                  <a:pos x="2" y="1682"/>
                </a:cxn>
                <a:cxn ang="0">
                  <a:pos x="19" y="1787"/>
                </a:cxn>
                <a:cxn ang="0">
                  <a:pos x="36" y="1796"/>
                </a:cxn>
                <a:cxn ang="0">
                  <a:pos x="63" y="1804"/>
                </a:cxn>
                <a:cxn ang="0">
                  <a:pos x="99" y="1808"/>
                </a:cxn>
                <a:cxn ang="0">
                  <a:pos x="142" y="1793"/>
                </a:cxn>
                <a:cxn ang="0">
                  <a:pos x="168" y="1769"/>
                </a:cxn>
                <a:cxn ang="0">
                  <a:pos x="178" y="1754"/>
                </a:cxn>
                <a:cxn ang="0">
                  <a:pos x="164" y="1653"/>
                </a:cxn>
                <a:cxn ang="0">
                  <a:pos x="169" y="1542"/>
                </a:cxn>
                <a:cxn ang="0">
                  <a:pos x="206" y="1452"/>
                </a:cxn>
                <a:cxn ang="0">
                  <a:pos x="250" y="1392"/>
                </a:cxn>
                <a:cxn ang="0">
                  <a:pos x="299" y="1338"/>
                </a:cxn>
                <a:cxn ang="0">
                  <a:pos x="353" y="1287"/>
                </a:cxn>
                <a:cxn ang="0">
                  <a:pos x="411" y="1240"/>
                </a:cxn>
                <a:cxn ang="0">
                  <a:pos x="472" y="1195"/>
                </a:cxn>
                <a:cxn ang="0">
                  <a:pos x="535" y="1146"/>
                </a:cxn>
                <a:cxn ang="0">
                  <a:pos x="600" y="1097"/>
                </a:cxn>
                <a:cxn ang="0">
                  <a:pos x="663" y="1042"/>
                </a:cxn>
                <a:cxn ang="0">
                  <a:pos x="782" y="915"/>
                </a:cxn>
                <a:cxn ang="0">
                  <a:pos x="865" y="769"/>
                </a:cxn>
                <a:cxn ang="0">
                  <a:pos x="908" y="616"/>
                </a:cxn>
                <a:cxn ang="0">
                  <a:pos x="912" y="460"/>
                </a:cxn>
                <a:cxn ang="0">
                  <a:pos x="875" y="312"/>
                </a:cxn>
              </a:cxnLst>
              <a:rect l="0" t="0" r="r" b="b"/>
              <a:pathLst>
                <a:path w="916" h="1808">
                  <a:moveTo>
                    <a:pt x="853" y="265"/>
                  </a:moveTo>
                  <a:lnTo>
                    <a:pt x="817" y="208"/>
                  </a:lnTo>
                  <a:lnTo>
                    <a:pt x="774" y="160"/>
                  </a:lnTo>
                  <a:lnTo>
                    <a:pt x="728" y="118"/>
                  </a:lnTo>
                  <a:lnTo>
                    <a:pt x="676" y="84"/>
                  </a:lnTo>
                  <a:lnTo>
                    <a:pt x="622" y="57"/>
                  </a:lnTo>
                  <a:lnTo>
                    <a:pt x="565" y="35"/>
                  </a:lnTo>
                  <a:lnTo>
                    <a:pt x="506" y="19"/>
                  </a:lnTo>
                  <a:lnTo>
                    <a:pt x="446" y="9"/>
                  </a:lnTo>
                  <a:lnTo>
                    <a:pt x="386" y="2"/>
                  </a:lnTo>
                  <a:lnTo>
                    <a:pt x="326" y="0"/>
                  </a:lnTo>
                  <a:lnTo>
                    <a:pt x="269" y="2"/>
                  </a:lnTo>
                  <a:lnTo>
                    <a:pt x="214" y="6"/>
                  </a:lnTo>
                  <a:lnTo>
                    <a:pt x="162" y="14"/>
                  </a:lnTo>
                  <a:lnTo>
                    <a:pt x="113" y="23"/>
                  </a:lnTo>
                  <a:lnTo>
                    <a:pt x="71" y="35"/>
                  </a:lnTo>
                  <a:lnTo>
                    <a:pt x="33" y="47"/>
                  </a:lnTo>
                  <a:lnTo>
                    <a:pt x="13" y="54"/>
                  </a:lnTo>
                  <a:lnTo>
                    <a:pt x="20" y="75"/>
                  </a:lnTo>
                  <a:lnTo>
                    <a:pt x="62" y="187"/>
                  </a:lnTo>
                  <a:lnTo>
                    <a:pt x="68" y="208"/>
                  </a:lnTo>
                  <a:lnTo>
                    <a:pt x="89" y="200"/>
                  </a:lnTo>
                  <a:lnTo>
                    <a:pt x="120" y="190"/>
                  </a:lnTo>
                  <a:lnTo>
                    <a:pt x="155" y="182"/>
                  </a:lnTo>
                  <a:lnTo>
                    <a:pt x="193" y="174"/>
                  </a:lnTo>
                  <a:lnTo>
                    <a:pt x="235" y="169"/>
                  </a:lnTo>
                  <a:lnTo>
                    <a:pt x="277" y="165"/>
                  </a:lnTo>
                  <a:lnTo>
                    <a:pt x="322" y="164"/>
                  </a:lnTo>
                  <a:lnTo>
                    <a:pt x="368" y="165"/>
                  </a:lnTo>
                  <a:lnTo>
                    <a:pt x="414" y="169"/>
                  </a:lnTo>
                  <a:lnTo>
                    <a:pt x="459" y="177"/>
                  </a:lnTo>
                  <a:lnTo>
                    <a:pt x="503" y="187"/>
                  </a:lnTo>
                  <a:lnTo>
                    <a:pt x="546" y="203"/>
                  </a:lnTo>
                  <a:lnTo>
                    <a:pt x="586" y="221"/>
                  </a:lnTo>
                  <a:lnTo>
                    <a:pt x="623" y="244"/>
                  </a:lnTo>
                  <a:lnTo>
                    <a:pt x="657" y="273"/>
                  </a:lnTo>
                  <a:lnTo>
                    <a:pt x="686" y="305"/>
                  </a:lnTo>
                  <a:lnTo>
                    <a:pt x="711" y="343"/>
                  </a:lnTo>
                  <a:lnTo>
                    <a:pt x="726" y="377"/>
                  </a:lnTo>
                  <a:lnTo>
                    <a:pt x="739" y="412"/>
                  </a:lnTo>
                  <a:lnTo>
                    <a:pt x="748" y="448"/>
                  </a:lnTo>
                  <a:lnTo>
                    <a:pt x="754" y="485"/>
                  </a:lnTo>
                  <a:lnTo>
                    <a:pt x="755" y="522"/>
                  </a:lnTo>
                  <a:lnTo>
                    <a:pt x="754" y="561"/>
                  </a:lnTo>
                  <a:lnTo>
                    <a:pt x="748" y="599"/>
                  </a:lnTo>
                  <a:lnTo>
                    <a:pt x="739" y="638"/>
                  </a:lnTo>
                  <a:lnTo>
                    <a:pt x="728" y="676"/>
                  </a:lnTo>
                  <a:lnTo>
                    <a:pt x="712" y="714"/>
                  </a:lnTo>
                  <a:lnTo>
                    <a:pt x="694" y="751"/>
                  </a:lnTo>
                  <a:lnTo>
                    <a:pt x="672" y="788"/>
                  </a:lnTo>
                  <a:lnTo>
                    <a:pt x="648" y="823"/>
                  </a:lnTo>
                  <a:lnTo>
                    <a:pt x="621" y="857"/>
                  </a:lnTo>
                  <a:lnTo>
                    <a:pt x="591" y="889"/>
                  </a:lnTo>
                  <a:lnTo>
                    <a:pt x="557" y="920"/>
                  </a:lnTo>
                  <a:lnTo>
                    <a:pt x="538" y="937"/>
                  </a:lnTo>
                  <a:lnTo>
                    <a:pt x="519" y="954"/>
                  </a:lnTo>
                  <a:lnTo>
                    <a:pt x="498" y="970"/>
                  </a:lnTo>
                  <a:lnTo>
                    <a:pt x="477" y="985"/>
                  </a:lnTo>
                  <a:lnTo>
                    <a:pt x="457" y="1002"/>
                  </a:lnTo>
                  <a:lnTo>
                    <a:pt x="437" y="1018"/>
                  </a:lnTo>
                  <a:lnTo>
                    <a:pt x="417" y="1032"/>
                  </a:lnTo>
                  <a:lnTo>
                    <a:pt x="396" y="1048"/>
                  </a:lnTo>
                  <a:lnTo>
                    <a:pt x="374" y="1065"/>
                  </a:lnTo>
                  <a:lnTo>
                    <a:pt x="352" y="1081"/>
                  </a:lnTo>
                  <a:lnTo>
                    <a:pt x="330" y="1098"/>
                  </a:lnTo>
                  <a:lnTo>
                    <a:pt x="308" y="1115"/>
                  </a:lnTo>
                  <a:lnTo>
                    <a:pt x="286" y="1132"/>
                  </a:lnTo>
                  <a:lnTo>
                    <a:pt x="264" y="1150"/>
                  </a:lnTo>
                  <a:lnTo>
                    <a:pt x="244" y="1169"/>
                  </a:lnTo>
                  <a:lnTo>
                    <a:pt x="222" y="1187"/>
                  </a:lnTo>
                  <a:lnTo>
                    <a:pt x="201" y="1206"/>
                  </a:lnTo>
                  <a:lnTo>
                    <a:pt x="182" y="1226"/>
                  </a:lnTo>
                  <a:lnTo>
                    <a:pt x="161" y="1247"/>
                  </a:lnTo>
                  <a:lnTo>
                    <a:pt x="142" y="1267"/>
                  </a:lnTo>
                  <a:lnTo>
                    <a:pt x="124" y="1291"/>
                  </a:lnTo>
                  <a:lnTo>
                    <a:pt x="106" y="1313"/>
                  </a:lnTo>
                  <a:lnTo>
                    <a:pt x="88" y="1338"/>
                  </a:lnTo>
                  <a:lnTo>
                    <a:pt x="71" y="1362"/>
                  </a:lnTo>
                  <a:lnTo>
                    <a:pt x="41" y="1416"/>
                  </a:lnTo>
                  <a:lnTo>
                    <a:pt x="20" y="1469"/>
                  </a:lnTo>
                  <a:lnTo>
                    <a:pt x="6" y="1523"/>
                  </a:lnTo>
                  <a:lnTo>
                    <a:pt x="0" y="1577"/>
                  </a:lnTo>
                  <a:lnTo>
                    <a:pt x="0" y="1630"/>
                  </a:lnTo>
                  <a:lnTo>
                    <a:pt x="2" y="1682"/>
                  </a:lnTo>
                  <a:lnTo>
                    <a:pt x="9" y="1730"/>
                  </a:lnTo>
                  <a:lnTo>
                    <a:pt x="18" y="1777"/>
                  </a:lnTo>
                  <a:lnTo>
                    <a:pt x="19" y="1787"/>
                  </a:lnTo>
                  <a:lnTo>
                    <a:pt x="28" y="1793"/>
                  </a:lnTo>
                  <a:lnTo>
                    <a:pt x="31" y="1794"/>
                  </a:lnTo>
                  <a:lnTo>
                    <a:pt x="36" y="1796"/>
                  </a:lnTo>
                  <a:lnTo>
                    <a:pt x="44" y="1799"/>
                  </a:lnTo>
                  <a:lnTo>
                    <a:pt x="53" y="1802"/>
                  </a:lnTo>
                  <a:lnTo>
                    <a:pt x="63" y="1804"/>
                  </a:lnTo>
                  <a:lnTo>
                    <a:pt x="75" y="1807"/>
                  </a:lnTo>
                  <a:lnTo>
                    <a:pt x="86" y="1808"/>
                  </a:lnTo>
                  <a:lnTo>
                    <a:pt x="99" y="1808"/>
                  </a:lnTo>
                  <a:lnTo>
                    <a:pt x="115" y="1806"/>
                  </a:lnTo>
                  <a:lnTo>
                    <a:pt x="130" y="1800"/>
                  </a:lnTo>
                  <a:lnTo>
                    <a:pt x="142" y="1793"/>
                  </a:lnTo>
                  <a:lnTo>
                    <a:pt x="152" y="1785"/>
                  </a:lnTo>
                  <a:lnTo>
                    <a:pt x="161" y="1776"/>
                  </a:lnTo>
                  <a:lnTo>
                    <a:pt x="168" y="1769"/>
                  </a:lnTo>
                  <a:lnTo>
                    <a:pt x="171" y="1764"/>
                  </a:lnTo>
                  <a:lnTo>
                    <a:pt x="173" y="1761"/>
                  </a:lnTo>
                  <a:lnTo>
                    <a:pt x="178" y="1754"/>
                  </a:lnTo>
                  <a:lnTo>
                    <a:pt x="177" y="1746"/>
                  </a:lnTo>
                  <a:lnTo>
                    <a:pt x="168" y="1698"/>
                  </a:lnTo>
                  <a:lnTo>
                    <a:pt x="164" y="1653"/>
                  </a:lnTo>
                  <a:lnTo>
                    <a:pt x="162" y="1613"/>
                  </a:lnTo>
                  <a:lnTo>
                    <a:pt x="164" y="1575"/>
                  </a:lnTo>
                  <a:lnTo>
                    <a:pt x="169" y="1542"/>
                  </a:lnTo>
                  <a:lnTo>
                    <a:pt x="178" y="1509"/>
                  </a:lnTo>
                  <a:lnTo>
                    <a:pt x="191" y="1479"/>
                  </a:lnTo>
                  <a:lnTo>
                    <a:pt x="206" y="1452"/>
                  </a:lnTo>
                  <a:lnTo>
                    <a:pt x="220" y="1431"/>
                  </a:lnTo>
                  <a:lnTo>
                    <a:pt x="235" y="1412"/>
                  </a:lnTo>
                  <a:lnTo>
                    <a:pt x="250" y="1392"/>
                  </a:lnTo>
                  <a:lnTo>
                    <a:pt x="266" y="1373"/>
                  </a:lnTo>
                  <a:lnTo>
                    <a:pt x="282" y="1354"/>
                  </a:lnTo>
                  <a:lnTo>
                    <a:pt x="299" y="1338"/>
                  </a:lnTo>
                  <a:lnTo>
                    <a:pt x="317" y="1321"/>
                  </a:lnTo>
                  <a:lnTo>
                    <a:pt x="335" y="1304"/>
                  </a:lnTo>
                  <a:lnTo>
                    <a:pt x="353" y="1287"/>
                  </a:lnTo>
                  <a:lnTo>
                    <a:pt x="373" y="1271"/>
                  </a:lnTo>
                  <a:lnTo>
                    <a:pt x="392" y="1256"/>
                  </a:lnTo>
                  <a:lnTo>
                    <a:pt x="411" y="1240"/>
                  </a:lnTo>
                  <a:lnTo>
                    <a:pt x="432" y="1224"/>
                  </a:lnTo>
                  <a:lnTo>
                    <a:pt x="451" y="1210"/>
                  </a:lnTo>
                  <a:lnTo>
                    <a:pt x="472" y="1195"/>
                  </a:lnTo>
                  <a:lnTo>
                    <a:pt x="493" y="1179"/>
                  </a:lnTo>
                  <a:lnTo>
                    <a:pt x="515" y="1163"/>
                  </a:lnTo>
                  <a:lnTo>
                    <a:pt x="535" y="1146"/>
                  </a:lnTo>
                  <a:lnTo>
                    <a:pt x="557" y="1131"/>
                  </a:lnTo>
                  <a:lnTo>
                    <a:pt x="578" y="1114"/>
                  </a:lnTo>
                  <a:lnTo>
                    <a:pt x="600" y="1097"/>
                  </a:lnTo>
                  <a:lnTo>
                    <a:pt x="621" y="1079"/>
                  </a:lnTo>
                  <a:lnTo>
                    <a:pt x="643" y="1061"/>
                  </a:lnTo>
                  <a:lnTo>
                    <a:pt x="663" y="1042"/>
                  </a:lnTo>
                  <a:lnTo>
                    <a:pt x="707" y="1002"/>
                  </a:lnTo>
                  <a:lnTo>
                    <a:pt x="746" y="959"/>
                  </a:lnTo>
                  <a:lnTo>
                    <a:pt x="782" y="915"/>
                  </a:lnTo>
                  <a:lnTo>
                    <a:pt x="813" y="868"/>
                  </a:lnTo>
                  <a:lnTo>
                    <a:pt x="841" y="820"/>
                  </a:lnTo>
                  <a:lnTo>
                    <a:pt x="865" y="769"/>
                  </a:lnTo>
                  <a:lnTo>
                    <a:pt x="883" y="719"/>
                  </a:lnTo>
                  <a:lnTo>
                    <a:pt x="898" y="667"/>
                  </a:lnTo>
                  <a:lnTo>
                    <a:pt x="908" y="616"/>
                  </a:lnTo>
                  <a:lnTo>
                    <a:pt x="915" y="563"/>
                  </a:lnTo>
                  <a:lnTo>
                    <a:pt x="916" y="512"/>
                  </a:lnTo>
                  <a:lnTo>
                    <a:pt x="912" y="460"/>
                  </a:lnTo>
                  <a:lnTo>
                    <a:pt x="905" y="409"/>
                  </a:lnTo>
                  <a:lnTo>
                    <a:pt x="893" y="360"/>
                  </a:lnTo>
                  <a:lnTo>
                    <a:pt x="875" y="312"/>
                  </a:lnTo>
                  <a:lnTo>
                    <a:pt x="853" y="26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359" y="823"/>
              <a:ext cx="64" cy="127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187" y="1"/>
                </a:cxn>
                <a:cxn ang="0">
                  <a:pos x="180" y="2"/>
                </a:cxn>
                <a:cxn ang="0">
                  <a:pos x="174" y="4"/>
                </a:cxn>
                <a:cxn ang="0">
                  <a:pos x="166" y="5"/>
                </a:cxn>
                <a:cxn ang="0">
                  <a:pos x="160" y="8"/>
                </a:cxn>
                <a:cxn ang="0">
                  <a:pos x="153" y="10"/>
                </a:cxn>
                <a:cxn ang="0">
                  <a:pos x="147" y="13"/>
                </a:cxn>
                <a:cxn ang="0">
                  <a:pos x="140" y="15"/>
                </a:cxn>
                <a:cxn ang="0">
                  <a:pos x="103" y="38"/>
                </a:cxn>
                <a:cxn ang="0">
                  <a:pos x="72" y="69"/>
                </a:cxn>
                <a:cxn ang="0">
                  <a:pos x="46" y="106"/>
                </a:cxn>
                <a:cxn ang="0">
                  <a:pos x="27" y="151"/>
                </a:cxn>
                <a:cxn ang="0">
                  <a:pos x="11" y="201"/>
                </a:cxn>
                <a:cxn ang="0">
                  <a:pos x="3" y="257"/>
                </a:cxn>
                <a:cxn ang="0">
                  <a:pos x="0" y="317"/>
                </a:cxn>
                <a:cxn ang="0">
                  <a:pos x="2" y="381"/>
                </a:cxn>
                <a:cxn ang="0">
                  <a:pos x="19" y="376"/>
                </a:cxn>
                <a:cxn ang="0">
                  <a:pos x="37" y="370"/>
                </a:cxn>
                <a:cxn ang="0">
                  <a:pos x="55" y="366"/>
                </a:cxn>
                <a:cxn ang="0">
                  <a:pos x="73" y="361"/>
                </a:cxn>
                <a:cxn ang="0">
                  <a:pos x="91" y="356"/>
                </a:cxn>
                <a:cxn ang="0">
                  <a:pos x="109" y="351"/>
                </a:cxn>
                <a:cxn ang="0">
                  <a:pos x="126" y="347"/>
                </a:cxn>
                <a:cxn ang="0">
                  <a:pos x="144" y="342"/>
                </a:cxn>
                <a:cxn ang="0">
                  <a:pos x="140" y="292"/>
                </a:cxn>
                <a:cxn ang="0">
                  <a:pos x="139" y="244"/>
                </a:cxn>
                <a:cxn ang="0">
                  <a:pos x="140" y="197"/>
                </a:cxn>
                <a:cxn ang="0">
                  <a:pos x="144" y="153"/>
                </a:cxn>
                <a:cxn ang="0">
                  <a:pos x="152" y="110"/>
                </a:cxn>
                <a:cxn ang="0">
                  <a:pos x="164" y="71"/>
                </a:cxn>
                <a:cxn ang="0">
                  <a:pos x="178" y="34"/>
                </a:cxn>
                <a:cxn ang="0">
                  <a:pos x="194" y="0"/>
                </a:cxn>
              </a:cxnLst>
              <a:rect l="0" t="0" r="r" b="b"/>
              <a:pathLst>
                <a:path w="194" h="381">
                  <a:moveTo>
                    <a:pt x="194" y="0"/>
                  </a:moveTo>
                  <a:lnTo>
                    <a:pt x="187" y="1"/>
                  </a:lnTo>
                  <a:lnTo>
                    <a:pt x="180" y="2"/>
                  </a:lnTo>
                  <a:lnTo>
                    <a:pt x="174" y="4"/>
                  </a:lnTo>
                  <a:lnTo>
                    <a:pt x="166" y="5"/>
                  </a:lnTo>
                  <a:lnTo>
                    <a:pt x="160" y="8"/>
                  </a:lnTo>
                  <a:lnTo>
                    <a:pt x="153" y="10"/>
                  </a:lnTo>
                  <a:lnTo>
                    <a:pt x="147" y="13"/>
                  </a:lnTo>
                  <a:lnTo>
                    <a:pt x="140" y="15"/>
                  </a:lnTo>
                  <a:lnTo>
                    <a:pt x="103" y="38"/>
                  </a:lnTo>
                  <a:lnTo>
                    <a:pt x="72" y="69"/>
                  </a:lnTo>
                  <a:lnTo>
                    <a:pt x="46" y="106"/>
                  </a:lnTo>
                  <a:lnTo>
                    <a:pt x="27" y="151"/>
                  </a:lnTo>
                  <a:lnTo>
                    <a:pt x="11" y="201"/>
                  </a:lnTo>
                  <a:lnTo>
                    <a:pt x="3" y="257"/>
                  </a:lnTo>
                  <a:lnTo>
                    <a:pt x="0" y="317"/>
                  </a:lnTo>
                  <a:lnTo>
                    <a:pt x="2" y="381"/>
                  </a:lnTo>
                  <a:lnTo>
                    <a:pt x="19" y="376"/>
                  </a:lnTo>
                  <a:lnTo>
                    <a:pt x="37" y="370"/>
                  </a:lnTo>
                  <a:lnTo>
                    <a:pt x="55" y="366"/>
                  </a:lnTo>
                  <a:lnTo>
                    <a:pt x="73" y="361"/>
                  </a:lnTo>
                  <a:lnTo>
                    <a:pt x="91" y="356"/>
                  </a:lnTo>
                  <a:lnTo>
                    <a:pt x="109" y="351"/>
                  </a:lnTo>
                  <a:lnTo>
                    <a:pt x="126" y="347"/>
                  </a:lnTo>
                  <a:lnTo>
                    <a:pt x="144" y="342"/>
                  </a:lnTo>
                  <a:lnTo>
                    <a:pt x="140" y="292"/>
                  </a:lnTo>
                  <a:lnTo>
                    <a:pt x="139" y="244"/>
                  </a:lnTo>
                  <a:lnTo>
                    <a:pt x="140" y="197"/>
                  </a:lnTo>
                  <a:lnTo>
                    <a:pt x="144" y="153"/>
                  </a:lnTo>
                  <a:lnTo>
                    <a:pt x="152" y="110"/>
                  </a:lnTo>
                  <a:lnTo>
                    <a:pt x="164" y="71"/>
                  </a:lnTo>
                  <a:lnTo>
                    <a:pt x="178" y="3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387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362" y="953"/>
              <a:ext cx="52" cy="39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0" y="44"/>
                </a:cxn>
                <a:cxn ang="0">
                  <a:pos x="2" y="63"/>
                </a:cxn>
                <a:cxn ang="0">
                  <a:pos x="6" y="79"/>
                </a:cxn>
                <a:cxn ang="0">
                  <a:pos x="10" y="98"/>
                </a:cxn>
                <a:cxn ang="0">
                  <a:pos x="14" y="116"/>
                </a:cxn>
                <a:cxn ang="0">
                  <a:pos x="158" y="72"/>
                </a:cxn>
                <a:cxn ang="0">
                  <a:pos x="155" y="53"/>
                </a:cxn>
                <a:cxn ang="0">
                  <a:pos x="151" y="35"/>
                </a:cxn>
                <a:cxn ang="0">
                  <a:pos x="147" y="18"/>
                </a:cxn>
                <a:cxn ang="0">
                  <a:pos x="143" y="0"/>
                </a:cxn>
              </a:cxnLst>
              <a:rect l="0" t="0" r="r" b="b"/>
              <a:pathLst>
                <a:path w="158" h="116">
                  <a:moveTo>
                    <a:pt x="143" y="0"/>
                  </a:moveTo>
                  <a:lnTo>
                    <a:pt x="0" y="44"/>
                  </a:lnTo>
                  <a:lnTo>
                    <a:pt x="2" y="63"/>
                  </a:lnTo>
                  <a:lnTo>
                    <a:pt x="6" y="79"/>
                  </a:lnTo>
                  <a:lnTo>
                    <a:pt x="10" y="98"/>
                  </a:lnTo>
                  <a:lnTo>
                    <a:pt x="14" y="116"/>
                  </a:lnTo>
                  <a:lnTo>
                    <a:pt x="158" y="72"/>
                  </a:lnTo>
                  <a:lnTo>
                    <a:pt x="155" y="53"/>
                  </a:lnTo>
                  <a:lnTo>
                    <a:pt x="151" y="35"/>
                  </a:lnTo>
                  <a:lnTo>
                    <a:pt x="147" y="18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450" y="911"/>
              <a:ext cx="66" cy="24"/>
            </a:xfrm>
            <a:custGeom>
              <a:avLst/>
              <a:gdLst/>
              <a:ahLst/>
              <a:cxnLst>
                <a:cxn ang="0">
                  <a:pos x="188" y="72"/>
                </a:cxn>
                <a:cxn ang="0">
                  <a:pos x="191" y="66"/>
                </a:cxn>
                <a:cxn ang="0">
                  <a:pos x="192" y="61"/>
                </a:cxn>
                <a:cxn ang="0">
                  <a:pos x="194" y="56"/>
                </a:cxn>
                <a:cxn ang="0">
                  <a:pos x="197" y="51"/>
                </a:cxn>
                <a:cxn ang="0">
                  <a:pos x="0" y="0"/>
                </a:cxn>
                <a:cxn ang="0">
                  <a:pos x="188" y="72"/>
                </a:cxn>
              </a:cxnLst>
              <a:rect l="0" t="0" r="r" b="b"/>
              <a:pathLst>
                <a:path w="197" h="72">
                  <a:moveTo>
                    <a:pt x="188" y="72"/>
                  </a:moveTo>
                  <a:lnTo>
                    <a:pt x="191" y="66"/>
                  </a:lnTo>
                  <a:lnTo>
                    <a:pt x="192" y="61"/>
                  </a:lnTo>
                  <a:lnTo>
                    <a:pt x="194" y="56"/>
                  </a:lnTo>
                  <a:lnTo>
                    <a:pt x="197" y="51"/>
                  </a:lnTo>
                  <a:lnTo>
                    <a:pt x="0" y="0"/>
                  </a:lnTo>
                  <a:lnTo>
                    <a:pt x="188" y="7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444" y="979"/>
              <a:ext cx="63" cy="13"/>
            </a:xfrm>
            <a:custGeom>
              <a:avLst/>
              <a:gdLst/>
              <a:ahLst/>
              <a:cxnLst>
                <a:cxn ang="0">
                  <a:pos x="189" y="22"/>
                </a:cxn>
                <a:cxn ang="0">
                  <a:pos x="188" y="17"/>
                </a:cxn>
                <a:cxn ang="0">
                  <a:pos x="188" y="10"/>
                </a:cxn>
                <a:cxn ang="0">
                  <a:pos x="186" y="5"/>
                </a:cxn>
                <a:cxn ang="0">
                  <a:pos x="186" y="0"/>
                </a:cxn>
                <a:cxn ang="0">
                  <a:pos x="0" y="39"/>
                </a:cxn>
                <a:cxn ang="0">
                  <a:pos x="189" y="22"/>
                </a:cxn>
              </a:cxnLst>
              <a:rect l="0" t="0" r="r" b="b"/>
              <a:pathLst>
                <a:path w="189" h="39">
                  <a:moveTo>
                    <a:pt x="189" y="22"/>
                  </a:moveTo>
                  <a:lnTo>
                    <a:pt x="188" y="17"/>
                  </a:lnTo>
                  <a:lnTo>
                    <a:pt x="188" y="10"/>
                  </a:lnTo>
                  <a:lnTo>
                    <a:pt x="186" y="5"/>
                  </a:lnTo>
                  <a:lnTo>
                    <a:pt x="186" y="0"/>
                  </a:lnTo>
                  <a:lnTo>
                    <a:pt x="0" y="39"/>
                  </a:lnTo>
                  <a:lnTo>
                    <a:pt x="189" y="2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448" y="992"/>
              <a:ext cx="62" cy="20"/>
            </a:xfrm>
            <a:custGeom>
              <a:avLst/>
              <a:gdLst/>
              <a:ahLst/>
              <a:cxnLst>
                <a:cxn ang="0">
                  <a:pos x="185" y="21"/>
                </a:cxn>
                <a:cxn ang="0">
                  <a:pos x="183" y="15"/>
                </a:cxn>
                <a:cxn ang="0">
                  <a:pos x="182" y="10"/>
                </a:cxn>
                <a:cxn ang="0">
                  <a:pos x="181" y="5"/>
                </a:cxn>
                <a:cxn ang="0">
                  <a:pos x="179" y="0"/>
                </a:cxn>
                <a:cxn ang="0">
                  <a:pos x="0" y="60"/>
                </a:cxn>
                <a:cxn ang="0">
                  <a:pos x="185" y="21"/>
                </a:cxn>
              </a:cxnLst>
              <a:rect l="0" t="0" r="r" b="b"/>
              <a:pathLst>
                <a:path w="185" h="60">
                  <a:moveTo>
                    <a:pt x="185" y="21"/>
                  </a:moveTo>
                  <a:lnTo>
                    <a:pt x="183" y="15"/>
                  </a:lnTo>
                  <a:lnTo>
                    <a:pt x="182" y="10"/>
                  </a:lnTo>
                  <a:lnTo>
                    <a:pt x="181" y="5"/>
                  </a:lnTo>
                  <a:lnTo>
                    <a:pt x="179" y="0"/>
                  </a:lnTo>
                  <a:lnTo>
                    <a:pt x="0" y="60"/>
                  </a:lnTo>
                  <a:lnTo>
                    <a:pt x="185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467" y="874"/>
              <a:ext cx="63" cy="39"/>
            </a:xfrm>
            <a:custGeom>
              <a:avLst/>
              <a:gdLst/>
              <a:ahLst/>
              <a:cxnLst>
                <a:cxn ang="0">
                  <a:pos x="174" y="119"/>
                </a:cxn>
                <a:cxn ang="0">
                  <a:pos x="178" y="113"/>
                </a:cxn>
                <a:cxn ang="0">
                  <a:pos x="182" y="108"/>
                </a:cxn>
                <a:cxn ang="0">
                  <a:pos x="186" y="104"/>
                </a:cxn>
                <a:cxn ang="0">
                  <a:pos x="190" y="99"/>
                </a:cxn>
                <a:cxn ang="0">
                  <a:pos x="0" y="0"/>
                </a:cxn>
                <a:cxn ang="0">
                  <a:pos x="174" y="119"/>
                </a:cxn>
              </a:cxnLst>
              <a:rect l="0" t="0" r="r" b="b"/>
              <a:pathLst>
                <a:path w="190" h="119">
                  <a:moveTo>
                    <a:pt x="174" y="119"/>
                  </a:moveTo>
                  <a:lnTo>
                    <a:pt x="178" y="113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90" y="99"/>
                  </a:lnTo>
                  <a:lnTo>
                    <a:pt x="0" y="0"/>
                  </a:lnTo>
                  <a:lnTo>
                    <a:pt x="174" y="1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445" y="931"/>
              <a:ext cx="66" cy="16"/>
            </a:xfrm>
            <a:custGeom>
              <a:avLst/>
              <a:gdLst/>
              <a:ahLst/>
              <a:cxnLst>
                <a:cxn ang="0">
                  <a:pos x="190" y="49"/>
                </a:cxn>
                <a:cxn ang="0">
                  <a:pos x="191" y="44"/>
                </a:cxn>
                <a:cxn ang="0">
                  <a:pos x="194" y="37"/>
                </a:cxn>
                <a:cxn ang="0">
                  <a:pos x="195" y="32"/>
                </a:cxn>
                <a:cxn ang="0">
                  <a:pos x="197" y="27"/>
                </a:cxn>
                <a:cxn ang="0">
                  <a:pos x="0" y="0"/>
                </a:cxn>
                <a:cxn ang="0">
                  <a:pos x="190" y="49"/>
                </a:cxn>
              </a:cxnLst>
              <a:rect l="0" t="0" r="r" b="b"/>
              <a:pathLst>
                <a:path w="197" h="49">
                  <a:moveTo>
                    <a:pt x="190" y="49"/>
                  </a:moveTo>
                  <a:lnTo>
                    <a:pt x="191" y="44"/>
                  </a:lnTo>
                  <a:lnTo>
                    <a:pt x="194" y="37"/>
                  </a:lnTo>
                  <a:lnTo>
                    <a:pt x="195" y="32"/>
                  </a:lnTo>
                  <a:lnTo>
                    <a:pt x="197" y="27"/>
                  </a:lnTo>
                  <a:lnTo>
                    <a:pt x="0" y="0"/>
                  </a:lnTo>
                  <a:lnTo>
                    <a:pt x="190" y="4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442" y="951"/>
              <a:ext cx="65" cy="9"/>
            </a:xfrm>
            <a:custGeom>
              <a:avLst/>
              <a:gdLst/>
              <a:ahLst/>
              <a:cxnLst>
                <a:cxn ang="0">
                  <a:pos x="193" y="26"/>
                </a:cxn>
                <a:cxn ang="0">
                  <a:pos x="193" y="20"/>
                </a:cxn>
                <a:cxn ang="0">
                  <a:pos x="194" y="15"/>
                </a:cxn>
                <a:cxn ang="0">
                  <a:pos x="194" y="9"/>
                </a:cxn>
                <a:cxn ang="0">
                  <a:pos x="195" y="4"/>
                </a:cxn>
                <a:cxn ang="0">
                  <a:pos x="0" y="0"/>
                </a:cxn>
                <a:cxn ang="0">
                  <a:pos x="193" y="26"/>
                </a:cxn>
              </a:cxnLst>
              <a:rect l="0" t="0" r="r" b="b"/>
              <a:pathLst>
                <a:path w="195" h="26">
                  <a:moveTo>
                    <a:pt x="193" y="26"/>
                  </a:moveTo>
                  <a:lnTo>
                    <a:pt x="193" y="20"/>
                  </a:lnTo>
                  <a:lnTo>
                    <a:pt x="194" y="15"/>
                  </a:lnTo>
                  <a:lnTo>
                    <a:pt x="194" y="9"/>
                  </a:lnTo>
                  <a:lnTo>
                    <a:pt x="195" y="4"/>
                  </a:lnTo>
                  <a:lnTo>
                    <a:pt x="0" y="0"/>
                  </a:lnTo>
                  <a:lnTo>
                    <a:pt x="193" y="2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457" y="892"/>
              <a:ext cx="65" cy="32"/>
            </a:xfrm>
            <a:custGeom>
              <a:avLst/>
              <a:gdLst/>
              <a:ahLst/>
              <a:cxnLst>
                <a:cxn ang="0">
                  <a:pos x="182" y="95"/>
                </a:cxn>
                <a:cxn ang="0">
                  <a:pos x="185" y="90"/>
                </a:cxn>
                <a:cxn ang="0">
                  <a:pos x="189" y="84"/>
                </a:cxn>
                <a:cxn ang="0">
                  <a:pos x="193" y="79"/>
                </a:cxn>
                <a:cxn ang="0">
                  <a:pos x="195" y="74"/>
                </a:cxn>
                <a:cxn ang="0">
                  <a:pos x="0" y="0"/>
                </a:cxn>
                <a:cxn ang="0">
                  <a:pos x="182" y="95"/>
                </a:cxn>
              </a:cxnLst>
              <a:rect l="0" t="0" r="r" b="b"/>
              <a:pathLst>
                <a:path w="195" h="95">
                  <a:moveTo>
                    <a:pt x="182" y="95"/>
                  </a:moveTo>
                  <a:lnTo>
                    <a:pt x="185" y="90"/>
                  </a:lnTo>
                  <a:lnTo>
                    <a:pt x="189" y="84"/>
                  </a:lnTo>
                  <a:lnTo>
                    <a:pt x="193" y="79"/>
                  </a:lnTo>
                  <a:lnTo>
                    <a:pt x="195" y="74"/>
                  </a:lnTo>
                  <a:lnTo>
                    <a:pt x="0" y="0"/>
                  </a:lnTo>
                  <a:lnTo>
                    <a:pt x="182" y="95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442" y="966"/>
              <a:ext cx="64" cy="7"/>
            </a:xfrm>
            <a:custGeom>
              <a:avLst/>
              <a:gdLst/>
              <a:ahLst/>
              <a:cxnLst>
                <a:cxn ang="0">
                  <a:pos x="191" y="21"/>
                </a:cxn>
                <a:cxn ang="0">
                  <a:pos x="191" y="15"/>
                </a:cxn>
                <a:cxn ang="0">
                  <a:pos x="191" y="10"/>
                </a:cxn>
                <a:cxn ang="0">
                  <a:pos x="191" y="5"/>
                </a:cxn>
                <a:cxn ang="0">
                  <a:pos x="191" y="0"/>
                </a:cxn>
                <a:cxn ang="0">
                  <a:pos x="0" y="17"/>
                </a:cxn>
                <a:cxn ang="0">
                  <a:pos x="191" y="21"/>
                </a:cxn>
              </a:cxnLst>
              <a:rect l="0" t="0" r="r" b="b"/>
              <a:pathLst>
                <a:path w="191" h="21">
                  <a:moveTo>
                    <a:pt x="191" y="21"/>
                  </a:moveTo>
                  <a:lnTo>
                    <a:pt x="191" y="15"/>
                  </a:lnTo>
                  <a:lnTo>
                    <a:pt x="191" y="10"/>
                  </a:lnTo>
                  <a:lnTo>
                    <a:pt x="191" y="5"/>
                  </a:lnTo>
                  <a:lnTo>
                    <a:pt x="191" y="0"/>
                  </a:lnTo>
                  <a:lnTo>
                    <a:pt x="0" y="17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478" y="857"/>
              <a:ext cx="60" cy="47"/>
            </a:xfrm>
            <a:custGeom>
              <a:avLst/>
              <a:gdLst/>
              <a:ahLst/>
              <a:cxnLst>
                <a:cxn ang="0">
                  <a:pos x="164" y="140"/>
                </a:cxn>
                <a:cxn ang="0">
                  <a:pos x="168" y="135"/>
                </a:cxn>
                <a:cxn ang="0">
                  <a:pos x="172" y="131"/>
                </a:cxn>
                <a:cxn ang="0">
                  <a:pos x="176" y="127"/>
                </a:cxn>
                <a:cxn ang="0">
                  <a:pos x="181" y="122"/>
                </a:cxn>
                <a:cxn ang="0">
                  <a:pos x="0" y="0"/>
                </a:cxn>
                <a:cxn ang="0">
                  <a:pos x="164" y="140"/>
                </a:cxn>
              </a:cxnLst>
              <a:rect l="0" t="0" r="r" b="b"/>
              <a:pathLst>
                <a:path w="181" h="140">
                  <a:moveTo>
                    <a:pt x="164" y="140"/>
                  </a:moveTo>
                  <a:lnTo>
                    <a:pt x="168" y="135"/>
                  </a:lnTo>
                  <a:lnTo>
                    <a:pt x="172" y="131"/>
                  </a:lnTo>
                  <a:lnTo>
                    <a:pt x="176" y="127"/>
                  </a:lnTo>
                  <a:lnTo>
                    <a:pt x="181" y="122"/>
                  </a:lnTo>
                  <a:lnTo>
                    <a:pt x="0" y="0"/>
                  </a:lnTo>
                  <a:lnTo>
                    <a:pt x="164" y="14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533" y="1065"/>
              <a:ext cx="33" cy="57"/>
            </a:xfrm>
            <a:custGeom>
              <a:avLst/>
              <a:gdLst/>
              <a:ahLst/>
              <a:cxnLst>
                <a:cxn ang="0">
                  <a:pos x="99" y="10"/>
                </a:cxn>
                <a:cxn ang="0">
                  <a:pos x="94" y="8"/>
                </a:cxn>
                <a:cxn ang="0">
                  <a:pos x="90" y="5"/>
                </a:cxn>
                <a:cxn ang="0">
                  <a:pos x="86" y="2"/>
                </a:cxn>
                <a:cxn ang="0">
                  <a:pos x="81" y="0"/>
                </a:cxn>
                <a:cxn ang="0">
                  <a:pos x="0" y="169"/>
                </a:cxn>
                <a:cxn ang="0">
                  <a:pos x="99" y="10"/>
                </a:cxn>
              </a:cxnLst>
              <a:rect l="0" t="0" r="r" b="b"/>
              <a:pathLst>
                <a:path w="99" h="169">
                  <a:moveTo>
                    <a:pt x="99" y="10"/>
                  </a:moveTo>
                  <a:lnTo>
                    <a:pt x="94" y="8"/>
                  </a:lnTo>
                  <a:lnTo>
                    <a:pt x="90" y="5"/>
                  </a:lnTo>
                  <a:lnTo>
                    <a:pt x="86" y="2"/>
                  </a:lnTo>
                  <a:lnTo>
                    <a:pt x="81" y="0"/>
                  </a:lnTo>
                  <a:lnTo>
                    <a:pt x="0" y="169"/>
                  </a:lnTo>
                  <a:lnTo>
                    <a:pt x="99" y="1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590" y="1079"/>
              <a:ext cx="14" cy="63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0" y="188"/>
                </a:cxn>
                <a:cxn ang="0">
                  <a:pos x="42" y="3"/>
                </a:cxn>
              </a:cxnLst>
              <a:rect l="0" t="0" r="r" b="b"/>
              <a:pathLst>
                <a:path w="42" h="188">
                  <a:moveTo>
                    <a:pt x="42" y="3"/>
                  </a:moveTo>
                  <a:lnTo>
                    <a:pt x="36" y="2"/>
                  </a:lnTo>
                  <a:lnTo>
                    <a:pt x="31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0" y="188"/>
                  </a:lnTo>
                  <a:lnTo>
                    <a:pt x="42" y="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552" y="1071"/>
              <a:ext cx="27" cy="59"/>
            </a:xfrm>
            <a:custGeom>
              <a:avLst/>
              <a:gdLst/>
              <a:ahLst/>
              <a:cxnLst>
                <a:cxn ang="0">
                  <a:pos x="81" y="8"/>
                </a:cxn>
                <a:cxn ang="0">
                  <a:pos x="76" y="5"/>
                </a:cxn>
                <a:cxn ang="0">
                  <a:pos x="71" y="4"/>
                </a:cxn>
                <a:cxn ang="0">
                  <a:pos x="66" y="1"/>
                </a:cxn>
                <a:cxn ang="0">
                  <a:pos x="61" y="0"/>
                </a:cxn>
                <a:cxn ang="0">
                  <a:pos x="0" y="177"/>
                </a:cxn>
                <a:cxn ang="0">
                  <a:pos x="81" y="8"/>
                </a:cxn>
              </a:cxnLst>
              <a:rect l="0" t="0" r="r" b="b"/>
              <a:pathLst>
                <a:path w="81" h="177">
                  <a:moveTo>
                    <a:pt x="81" y="8"/>
                  </a:moveTo>
                  <a:lnTo>
                    <a:pt x="76" y="5"/>
                  </a:lnTo>
                  <a:lnTo>
                    <a:pt x="71" y="4"/>
                  </a:lnTo>
                  <a:lnTo>
                    <a:pt x="66" y="1"/>
                  </a:lnTo>
                  <a:lnTo>
                    <a:pt x="61" y="0"/>
                  </a:lnTo>
                  <a:lnTo>
                    <a:pt x="0" y="177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571" y="1076"/>
              <a:ext cx="20" cy="61"/>
            </a:xfrm>
            <a:custGeom>
              <a:avLst/>
              <a:gdLst/>
              <a:ahLst/>
              <a:cxnLst>
                <a:cxn ang="0">
                  <a:pos x="62" y="7"/>
                </a:cxn>
                <a:cxn ang="0">
                  <a:pos x="57" y="5"/>
                </a:cxn>
                <a:cxn ang="0">
                  <a:pos x="52" y="3"/>
                </a:cxn>
                <a:cxn ang="0">
                  <a:pos x="46" y="1"/>
                </a:cxn>
                <a:cxn ang="0">
                  <a:pos x="41" y="0"/>
                </a:cxn>
                <a:cxn ang="0">
                  <a:pos x="0" y="185"/>
                </a:cxn>
                <a:cxn ang="0">
                  <a:pos x="62" y="7"/>
                </a:cxn>
              </a:cxnLst>
              <a:rect l="0" t="0" r="r" b="b"/>
              <a:pathLst>
                <a:path w="62" h="185">
                  <a:moveTo>
                    <a:pt x="62" y="7"/>
                  </a:moveTo>
                  <a:lnTo>
                    <a:pt x="57" y="5"/>
                  </a:lnTo>
                  <a:lnTo>
                    <a:pt x="52" y="3"/>
                  </a:lnTo>
                  <a:lnTo>
                    <a:pt x="46" y="1"/>
                  </a:lnTo>
                  <a:lnTo>
                    <a:pt x="41" y="0"/>
                  </a:lnTo>
                  <a:lnTo>
                    <a:pt x="0" y="185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491" y="842"/>
              <a:ext cx="55" cy="53"/>
            </a:xfrm>
            <a:custGeom>
              <a:avLst/>
              <a:gdLst/>
              <a:ahLst/>
              <a:cxnLst>
                <a:cxn ang="0">
                  <a:pos x="163" y="148"/>
                </a:cxn>
                <a:cxn ang="0">
                  <a:pos x="157" y="139"/>
                </a:cxn>
                <a:cxn ang="0">
                  <a:pos x="149" y="131"/>
                </a:cxn>
                <a:cxn ang="0">
                  <a:pos x="141" y="122"/>
                </a:cxn>
                <a:cxn ang="0">
                  <a:pos x="135" y="11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50" y="160"/>
                </a:cxn>
                <a:cxn ang="0">
                  <a:pos x="153" y="157"/>
                </a:cxn>
                <a:cxn ang="0">
                  <a:pos x="157" y="153"/>
                </a:cxn>
                <a:cxn ang="0">
                  <a:pos x="160" y="151"/>
                </a:cxn>
                <a:cxn ang="0">
                  <a:pos x="163" y="148"/>
                </a:cxn>
              </a:cxnLst>
              <a:rect l="0" t="0" r="r" b="b"/>
              <a:pathLst>
                <a:path w="163" h="160">
                  <a:moveTo>
                    <a:pt x="163" y="148"/>
                  </a:moveTo>
                  <a:lnTo>
                    <a:pt x="157" y="139"/>
                  </a:lnTo>
                  <a:lnTo>
                    <a:pt x="149" y="131"/>
                  </a:lnTo>
                  <a:lnTo>
                    <a:pt x="141" y="122"/>
                  </a:lnTo>
                  <a:lnTo>
                    <a:pt x="135" y="11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50" y="160"/>
                  </a:lnTo>
                  <a:lnTo>
                    <a:pt x="153" y="157"/>
                  </a:lnTo>
                  <a:lnTo>
                    <a:pt x="157" y="153"/>
                  </a:lnTo>
                  <a:lnTo>
                    <a:pt x="160" y="151"/>
                  </a:lnTo>
                  <a:lnTo>
                    <a:pt x="163" y="14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610" y="1080"/>
              <a:ext cx="8" cy="64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6" y="2"/>
                </a:cxn>
                <a:cxn ang="0">
                  <a:pos x="11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1" y="190"/>
                </a:cxn>
                <a:cxn ang="0">
                  <a:pos x="22" y="2"/>
                </a:cxn>
              </a:cxnLst>
              <a:rect l="0" t="0" r="r" b="b"/>
              <a:pathLst>
                <a:path w="22" h="190">
                  <a:moveTo>
                    <a:pt x="22" y="2"/>
                  </a:moveTo>
                  <a:lnTo>
                    <a:pt x="16" y="2"/>
                  </a:lnTo>
                  <a:lnTo>
                    <a:pt x="11" y="2"/>
                  </a:lnTo>
                  <a:lnTo>
                    <a:pt x="5" y="2"/>
                  </a:lnTo>
                  <a:lnTo>
                    <a:pt x="0" y="0"/>
                  </a:lnTo>
                  <a:lnTo>
                    <a:pt x="1" y="19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474" y="1029"/>
              <a:ext cx="52" cy="38"/>
            </a:xfrm>
            <a:custGeom>
              <a:avLst/>
              <a:gdLst/>
              <a:ahLst/>
              <a:cxnLst>
                <a:cxn ang="0">
                  <a:pos x="157" y="17"/>
                </a:cxn>
                <a:cxn ang="0">
                  <a:pos x="154" y="13"/>
                </a:cxn>
                <a:cxn ang="0">
                  <a:pos x="152" y="7"/>
                </a:cxn>
                <a:cxn ang="0">
                  <a:pos x="148" y="4"/>
                </a:cxn>
                <a:cxn ang="0">
                  <a:pos x="145" y="0"/>
                </a:cxn>
                <a:cxn ang="0">
                  <a:pos x="0" y="114"/>
                </a:cxn>
                <a:cxn ang="0">
                  <a:pos x="157" y="17"/>
                </a:cxn>
              </a:cxnLst>
              <a:rect l="0" t="0" r="r" b="b"/>
              <a:pathLst>
                <a:path w="157" h="114">
                  <a:moveTo>
                    <a:pt x="157" y="17"/>
                  </a:moveTo>
                  <a:lnTo>
                    <a:pt x="154" y="13"/>
                  </a:lnTo>
                  <a:lnTo>
                    <a:pt x="152" y="7"/>
                  </a:lnTo>
                  <a:lnTo>
                    <a:pt x="148" y="4"/>
                  </a:lnTo>
                  <a:lnTo>
                    <a:pt x="145" y="0"/>
                  </a:lnTo>
                  <a:lnTo>
                    <a:pt x="0" y="114"/>
                  </a:lnTo>
                  <a:lnTo>
                    <a:pt x="157" y="1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454" y="1005"/>
              <a:ext cx="60" cy="26"/>
            </a:xfrm>
            <a:custGeom>
              <a:avLst/>
              <a:gdLst/>
              <a:ahLst/>
              <a:cxnLst>
                <a:cxn ang="0">
                  <a:pos x="179" y="19"/>
                </a:cxn>
                <a:cxn ang="0">
                  <a:pos x="177" y="14"/>
                </a:cxn>
                <a:cxn ang="0">
                  <a:pos x="175" y="9"/>
                </a:cxn>
                <a:cxn ang="0">
                  <a:pos x="173" y="5"/>
                </a:cxn>
                <a:cxn ang="0">
                  <a:pos x="171" y="0"/>
                </a:cxn>
                <a:cxn ang="0">
                  <a:pos x="0" y="79"/>
                </a:cxn>
                <a:cxn ang="0">
                  <a:pos x="179" y="19"/>
                </a:cxn>
              </a:cxnLst>
              <a:rect l="0" t="0" r="r" b="b"/>
              <a:pathLst>
                <a:path w="179" h="79">
                  <a:moveTo>
                    <a:pt x="179" y="19"/>
                  </a:moveTo>
                  <a:lnTo>
                    <a:pt x="177" y="14"/>
                  </a:lnTo>
                  <a:lnTo>
                    <a:pt x="175" y="9"/>
                  </a:lnTo>
                  <a:lnTo>
                    <a:pt x="173" y="5"/>
                  </a:lnTo>
                  <a:lnTo>
                    <a:pt x="171" y="0"/>
                  </a:lnTo>
                  <a:lnTo>
                    <a:pt x="0" y="79"/>
                  </a:lnTo>
                  <a:lnTo>
                    <a:pt x="179" y="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516" y="1058"/>
              <a:ext cx="39" cy="52"/>
            </a:xfrm>
            <a:custGeom>
              <a:avLst/>
              <a:gdLst/>
              <a:ahLst/>
              <a:cxnLst>
                <a:cxn ang="0">
                  <a:pos x="117" y="13"/>
                </a:cxn>
                <a:cxn ang="0">
                  <a:pos x="112" y="10"/>
                </a:cxn>
                <a:cxn ang="0">
                  <a:pos x="108" y="6"/>
                </a:cxn>
                <a:cxn ang="0">
                  <a:pos x="105" y="4"/>
                </a:cxn>
                <a:cxn ang="0">
                  <a:pos x="99" y="0"/>
                </a:cxn>
                <a:cxn ang="0">
                  <a:pos x="0" y="157"/>
                </a:cxn>
                <a:cxn ang="0">
                  <a:pos x="117" y="13"/>
                </a:cxn>
              </a:cxnLst>
              <a:rect l="0" t="0" r="r" b="b"/>
              <a:pathLst>
                <a:path w="117" h="157">
                  <a:moveTo>
                    <a:pt x="117" y="13"/>
                  </a:moveTo>
                  <a:lnTo>
                    <a:pt x="112" y="10"/>
                  </a:lnTo>
                  <a:lnTo>
                    <a:pt x="108" y="6"/>
                  </a:lnTo>
                  <a:lnTo>
                    <a:pt x="105" y="4"/>
                  </a:lnTo>
                  <a:lnTo>
                    <a:pt x="99" y="0"/>
                  </a:lnTo>
                  <a:lnTo>
                    <a:pt x="0" y="157"/>
                  </a:lnTo>
                  <a:lnTo>
                    <a:pt x="117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463" y="1017"/>
              <a:ext cx="56" cy="33"/>
            </a:xfrm>
            <a:custGeom>
              <a:avLst/>
              <a:gdLst/>
              <a:ahLst/>
              <a:cxnLst>
                <a:cxn ang="0">
                  <a:pos x="168" y="18"/>
                </a:cxn>
                <a:cxn ang="0">
                  <a:pos x="167" y="14"/>
                </a:cxn>
                <a:cxn ang="0">
                  <a:pos x="164" y="10"/>
                </a:cxn>
                <a:cxn ang="0">
                  <a:pos x="163" y="6"/>
                </a:cxn>
                <a:cxn ang="0">
                  <a:pos x="160" y="2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9" y="0"/>
                </a:cxn>
                <a:cxn ang="0">
                  <a:pos x="0" y="97"/>
                </a:cxn>
                <a:cxn ang="0">
                  <a:pos x="168" y="18"/>
                </a:cxn>
              </a:cxnLst>
              <a:rect l="0" t="0" r="r" b="b"/>
              <a:pathLst>
                <a:path w="168" h="97">
                  <a:moveTo>
                    <a:pt x="168" y="18"/>
                  </a:moveTo>
                  <a:lnTo>
                    <a:pt x="167" y="14"/>
                  </a:lnTo>
                  <a:lnTo>
                    <a:pt x="164" y="10"/>
                  </a:lnTo>
                  <a:lnTo>
                    <a:pt x="163" y="6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0" y="97"/>
                  </a:lnTo>
                  <a:lnTo>
                    <a:pt x="168" y="1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501" y="1050"/>
              <a:ext cx="43" cy="48"/>
            </a:xfrm>
            <a:custGeom>
              <a:avLst/>
              <a:gdLst/>
              <a:ahLst/>
              <a:cxnLst>
                <a:cxn ang="0">
                  <a:pos x="131" y="13"/>
                </a:cxn>
                <a:cxn ang="0">
                  <a:pos x="127" y="10"/>
                </a:cxn>
                <a:cxn ang="0">
                  <a:pos x="123" y="7"/>
                </a:cxn>
                <a:cxn ang="0">
                  <a:pos x="120" y="3"/>
                </a:cxn>
                <a:cxn ang="0">
                  <a:pos x="116" y="0"/>
                </a:cxn>
                <a:cxn ang="0">
                  <a:pos x="0" y="144"/>
                </a:cxn>
                <a:cxn ang="0">
                  <a:pos x="131" y="13"/>
                </a:cxn>
              </a:cxnLst>
              <a:rect l="0" t="0" r="r" b="b"/>
              <a:pathLst>
                <a:path w="131" h="144">
                  <a:moveTo>
                    <a:pt x="131" y="13"/>
                  </a:moveTo>
                  <a:lnTo>
                    <a:pt x="127" y="10"/>
                  </a:lnTo>
                  <a:lnTo>
                    <a:pt x="123" y="7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0" y="144"/>
                  </a:lnTo>
                  <a:lnTo>
                    <a:pt x="131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486" y="1040"/>
              <a:ext cx="48" cy="43"/>
            </a:xfrm>
            <a:custGeom>
              <a:avLst/>
              <a:gdLst/>
              <a:ahLst/>
              <a:cxnLst>
                <a:cxn ang="0">
                  <a:pos x="144" y="16"/>
                </a:cxn>
                <a:cxn ang="0">
                  <a:pos x="142" y="12"/>
                </a:cxn>
                <a:cxn ang="0">
                  <a:pos x="138" y="8"/>
                </a:cxn>
                <a:cxn ang="0">
                  <a:pos x="134" y="4"/>
                </a:cxn>
                <a:cxn ang="0">
                  <a:pos x="132" y="0"/>
                </a:cxn>
                <a:cxn ang="0">
                  <a:pos x="0" y="130"/>
                </a:cxn>
                <a:cxn ang="0">
                  <a:pos x="144" y="16"/>
                </a:cxn>
              </a:cxnLst>
              <a:rect l="0" t="0" r="r" b="b"/>
              <a:pathLst>
                <a:path w="144" h="130">
                  <a:moveTo>
                    <a:pt x="144" y="16"/>
                  </a:moveTo>
                  <a:lnTo>
                    <a:pt x="142" y="12"/>
                  </a:lnTo>
                  <a:lnTo>
                    <a:pt x="138" y="8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130"/>
                  </a:lnTo>
                  <a:lnTo>
                    <a:pt x="144" y="1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449" y="1119"/>
              <a:ext cx="132" cy="78"/>
            </a:xfrm>
            <a:custGeom>
              <a:avLst/>
              <a:gdLst/>
              <a:ahLst/>
              <a:cxnLst>
                <a:cxn ang="0">
                  <a:pos x="196" y="215"/>
                </a:cxn>
                <a:cxn ang="0">
                  <a:pos x="220" y="223"/>
                </a:cxn>
                <a:cxn ang="0">
                  <a:pos x="245" y="229"/>
                </a:cxn>
                <a:cxn ang="0">
                  <a:pos x="268" y="232"/>
                </a:cxn>
                <a:cxn ang="0">
                  <a:pos x="291" y="233"/>
                </a:cxn>
                <a:cxn ang="0">
                  <a:pos x="313" y="232"/>
                </a:cxn>
                <a:cxn ang="0">
                  <a:pos x="334" y="229"/>
                </a:cxn>
                <a:cxn ang="0">
                  <a:pos x="355" y="223"/>
                </a:cxn>
                <a:cxn ang="0">
                  <a:pos x="374" y="215"/>
                </a:cxn>
                <a:cxn ang="0">
                  <a:pos x="380" y="212"/>
                </a:cxn>
                <a:cxn ang="0">
                  <a:pos x="386" y="208"/>
                </a:cxn>
                <a:cxn ang="0">
                  <a:pos x="392" y="206"/>
                </a:cxn>
                <a:cxn ang="0">
                  <a:pos x="397" y="202"/>
                </a:cxn>
                <a:cxn ang="0">
                  <a:pos x="379" y="195"/>
                </a:cxn>
                <a:cxn ang="0">
                  <a:pos x="361" y="189"/>
                </a:cxn>
                <a:cxn ang="0">
                  <a:pos x="343" y="181"/>
                </a:cxn>
                <a:cxn ang="0">
                  <a:pos x="325" y="172"/>
                </a:cxn>
                <a:cxn ang="0">
                  <a:pos x="307" y="163"/>
                </a:cxn>
                <a:cxn ang="0">
                  <a:pos x="289" y="152"/>
                </a:cxn>
                <a:cxn ang="0">
                  <a:pos x="271" y="141"/>
                </a:cxn>
                <a:cxn ang="0">
                  <a:pos x="253" y="128"/>
                </a:cxn>
                <a:cxn ang="0">
                  <a:pos x="235" y="115"/>
                </a:cxn>
                <a:cxn ang="0">
                  <a:pos x="218" y="102"/>
                </a:cxn>
                <a:cxn ang="0">
                  <a:pos x="200" y="86"/>
                </a:cxn>
                <a:cxn ang="0">
                  <a:pos x="183" y="71"/>
                </a:cxn>
                <a:cxn ang="0">
                  <a:pos x="166" y="54"/>
                </a:cxn>
                <a:cxn ang="0">
                  <a:pos x="149" y="37"/>
                </a:cxn>
                <a:cxn ang="0">
                  <a:pos x="133" y="19"/>
                </a:cxn>
                <a:cxn ang="0">
                  <a:pos x="116" y="0"/>
                </a:cxn>
                <a:cxn ang="0">
                  <a:pos x="0" y="78"/>
                </a:cxn>
                <a:cxn ang="0">
                  <a:pos x="23" y="102"/>
                </a:cxn>
                <a:cxn ang="0">
                  <a:pos x="47" y="124"/>
                </a:cxn>
                <a:cxn ang="0">
                  <a:pos x="72" y="143"/>
                </a:cxn>
                <a:cxn ang="0">
                  <a:pos x="96" y="162"/>
                </a:cxn>
                <a:cxn ang="0">
                  <a:pos x="121" y="178"/>
                </a:cxn>
                <a:cxn ang="0">
                  <a:pos x="145" y="193"/>
                </a:cxn>
                <a:cxn ang="0">
                  <a:pos x="171" y="204"/>
                </a:cxn>
                <a:cxn ang="0">
                  <a:pos x="196" y="215"/>
                </a:cxn>
              </a:cxnLst>
              <a:rect l="0" t="0" r="r" b="b"/>
              <a:pathLst>
                <a:path w="397" h="233">
                  <a:moveTo>
                    <a:pt x="196" y="215"/>
                  </a:moveTo>
                  <a:lnTo>
                    <a:pt x="220" y="223"/>
                  </a:lnTo>
                  <a:lnTo>
                    <a:pt x="245" y="229"/>
                  </a:lnTo>
                  <a:lnTo>
                    <a:pt x="268" y="232"/>
                  </a:lnTo>
                  <a:lnTo>
                    <a:pt x="291" y="233"/>
                  </a:lnTo>
                  <a:lnTo>
                    <a:pt x="313" y="232"/>
                  </a:lnTo>
                  <a:lnTo>
                    <a:pt x="334" y="229"/>
                  </a:lnTo>
                  <a:lnTo>
                    <a:pt x="355" y="223"/>
                  </a:lnTo>
                  <a:lnTo>
                    <a:pt x="374" y="215"/>
                  </a:lnTo>
                  <a:lnTo>
                    <a:pt x="380" y="212"/>
                  </a:lnTo>
                  <a:lnTo>
                    <a:pt x="386" y="208"/>
                  </a:lnTo>
                  <a:lnTo>
                    <a:pt x="392" y="206"/>
                  </a:lnTo>
                  <a:lnTo>
                    <a:pt x="397" y="202"/>
                  </a:lnTo>
                  <a:lnTo>
                    <a:pt x="379" y="195"/>
                  </a:lnTo>
                  <a:lnTo>
                    <a:pt x="361" y="189"/>
                  </a:lnTo>
                  <a:lnTo>
                    <a:pt x="343" y="181"/>
                  </a:lnTo>
                  <a:lnTo>
                    <a:pt x="325" y="172"/>
                  </a:lnTo>
                  <a:lnTo>
                    <a:pt x="307" y="163"/>
                  </a:lnTo>
                  <a:lnTo>
                    <a:pt x="289" y="152"/>
                  </a:lnTo>
                  <a:lnTo>
                    <a:pt x="271" y="141"/>
                  </a:lnTo>
                  <a:lnTo>
                    <a:pt x="253" y="128"/>
                  </a:lnTo>
                  <a:lnTo>
                    <a:pt x="235" y="115"/>
                  </a:lnTo>
                  <a:lnTo>
                    <a:pt x="218" y="102"/>
                  </a:lnTo>
                  <a:lnTo>
                    <a:pt x="200" y="86"/>
                  </a:lnTo>
                  <a:lnTo>
                    <a:pt x="183" y="71"/>
                  </a:lnTo>
                  <a:lnTo>
                    <a:pt x="166" y="54"/>
                  </a:lnTo>
                  <a:lnTo>
                    <a:pt x="149" y="37"/>
                  </a:lnTo>
                  <a:lnTo>
                    <a:pt x="133" y="19"/>
                  </a:lnTo>
                  <a:lnTo>
                    <a:pt x="116" y="0"/>
                  </a:lnTo>
                  <a:lnTo>
                    <a:pt x="0" y="78"/>
                  </a:lnTo>
                  <a:lnTo>
                    <a:pt x="23" y="102"/>
                  </a:lnTo>
                  <a:lnTo>
                    <a:pt x="47" y="124"/>
                  </a:lnTo>
                  <a:lnTo>
                    <a:pt x="72" y="143"/>
                  </a:lnTo>
                  <a:lnTo>
                    <a:pt x="96" y="162"/>
                  </a:lnTo>
                  <a:lnTo>
                    <a:pt x="121" y="178"/>
                  </a:lnTo>
                  <a:lnTo>
                    <a:pt x="145" y="193"/>
                  </a:lnTo>
                  <a:lnTo>
                    <a:pt x="171" y="204"/>
                  </a:lnTo>
                  <a:lnTo>
                    <a:pt x="196" y="215"/>
                  </a:lnTo>
                  <a:close/>
                </a:path>
              </a:pathLst>
            </a:custGeom>
            <a:solidFill>
              <a:srgbClr val="3A77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421" y="1089"/>
              <a:ext cx="56" cy="4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0" y="71"/>
                </a:cxn>
                <a:cxn ang="0">
                  <a:pos x="5" y="78"/>
                </a:cxn>
                <a:cxn ang="0">
                  <a:pos x="10" y="85"/>
                </a:cxn>
                <a:cxn ang="0">
                  <a:pos x="16" y="93"/>
                </a:cxn>
                <a:cxn ang="0">
                  <a:pos x="22" y="99"/>
                </a:cxn>
                <a:cxn ang="0">
                  <a:pos x="27" y="106"/>
                </a:cxn>
                <a:cxn ang="0">
                  <a:pos x="32" y="112"/>
                </a:cxn>
                <a:cxn ang="0">
                  <a:pos x="39" y="120"/>
                </a:cxn>
                <a:cxn ang="0">
                  <a:pos x="44" y="126"/>
                </a:cxn>
                <a:cxn ang="0">
                  <a:pos x="168" y="52"/>
                </a:cxn>
                <a:cxn ang="0">
                  <a:pos x="159" y="39"/>
                </a:cxn>
                <a:cxn ang="0">
                  <a:pos x="148" y="26"/>
                </a:cxn>
                <a:cxn ang="0">
                  <a:pos x="139" y="13"/>
                </a:cxn>
                <a:cxn ang="0">
                  <a:pos x="130" y="0"/>
                </a:cxn>
              </a:cxnLst>
              <a:rect l="0" t="0" r="r" b="b"/>
              <a:pathLst>
                <a:path w="168" h="126">
                  <a:moveTo>
                    <a:pt x="130" y="0"/>
                  </a:moveTo>
                  <a:lnTo>
                    <a:pt x="0" y="71"/>
                  </a:lnTo>
                  <a:lnTo>
                    <a:pt x="5" y="78"/>
                  </a:lnTo>
                  <a:lnTo>
                    <a:pt x="10" y="85"/>
                  </a:lnTo>
                  <a:lnTo>
                    <a:pt x="16" y="93"/>
                  </a:lnTo>
                  <a:lnTo>
                    <a:pt x="22" y="99"/>
                  </a:lnTo>
                  <a:lnTo>
                    <a:pt x="27" y="106"/>
                  </a:lnTo>
                  <a:lnTo>
                    <a:pt x="32" y="112"/>
                  </a:lnTo>
                  <a:lnTo>
                    <a:pt x="39" y="120"/>
                  </a:lnTo>
                  <a:lnTo>
                    <a:pt x="44" y="126"/>
                  </a:lnTo>
                  <a:lnTo>
                    <a:pt x="168" y="52"/>
                  </a:lnTo>
                  <a:lnTo>
                    <a:pt x="159" y="39"/>
                  </a:lnTo>
                  <a:lnTo>
                    <a:pt x="148" y="26"/>
                  </a:lnTo>
                  <a:lnTo>
                    <a:pt x="139" y="1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411" y="1075"/>
              <a:ext cx="48" cy="27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0" y="64"/>
                </a:cxn>
                <a:cxn ang="0">
                  <a:pos x="2" y="68"/>
                </a:cxn>
                <a:cxn ang="0">
                  <a:pos x="5" y="72"/>
                </a:cxn>
                <a:cxn ang="0">
                  <a:pos x="8" y="77"/>
                </a:cxn>
                <a:cxn ang="0">
                  <a:pos x="10" y="81"/>
                </a:cxn>
                <a:cxn ang="0">
                  <a:pos x="146" y="17"/>
                </a:cxn>
                <a:cxn ang="0">
                  <a:pos x="143" y="13"/>
                </a:cxn>
                <a:cxn ang="0">
                  <a:pos x="140" y="10"/>
                </a:cxn>
                <a:cxn ang="0">
                  <a:pos x="138" y="6"/>
                </a:cxn>
                <a:cxn ang="0">
                  <a:pos x="135" y="0"/>
                </a:cxn>
              </a:cxnLst>
              <a:rect l="0" t="0" r="r" b="b"/>
              <a:pathLst>
                <a:path w="146" h="81">
                  <a:moveTo>
                    <a:pt x="135" y="0"/>
                  </a:moveTo>
                  <a:lnTo>
                    <a:pt x="0" y="64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8" y="77"/>
                  </a:lnTo>
                  <a:lnTo>
                    <a:pt x="10" y="81"/>
                  </a:lnTo>
                  <a:lnTo>
                    <a:pt x="146" y="17"/>
                  </a:lnTo>
                  <a:lnTo>
                    <a:pt x="143" y="13"/>
                  </a:lnTo>
                  <a:lnTo>
                    <a:pt x="140" y="10"/>
                  </a:lnTo>
                  <a:lnTo>
                    <a:pt x="138" y="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473" y="799"/>
              <a:ext cx="187" cy="355"/>
            </a:xfrm>
            <a:custGeom>
              <a:avLst/>
              <a:gdLst/>
              <a:ahLst/>
              <a:cxnLst>
                <a:cxn ang="0">
                  <a:pos x="444" y="406"/>
                </a:cxn>
                <a:cxn ang="0">
                  <a:pos x="400" y="329"/>
                </a:cxn>
                <a:cxn ang="0">
                  <a:pos x="350" y="258"/>
                </a:cxn>
                <a:cxn ang="0">
                  <a:pos x="297" y="191"/>
                </a:cxn>
                <a:cxn ang="0">
                  <a:pos x="240" y="134"/>
                </a:cxn>
                <a:cxn ang="0">
                  <a:pos x="181" y="84"/>
                </a:cxn>
                <a:cxn ang="0">
                  <a:pos x="120" y="43"/>
                </a:cxn>
                <a:cxn ang="0">
                  <a:pos x="60" y="12"/>
                </a:cxn>
                <a:cxn ang="0">
                  <a:pos x="23" y="3"/>
                </a:cxn>
                <a:cxn ang="0">
                  <a:pos x="8" y="7"/>
                </a:cxn>
                <a:cxn ang="0">
                  <a:pos x="31" y="19"/>
                </a:cxn>
                <a:cxn ang="0">
                  <a:pos x="93" y="46"/>
                </a:cxn>
                <a:cxn ang="0">
                  <a:pos x="155" y="85"/>
                </a:cxn>
                <a:cxn ang="0">
                  <a:pos x="216" y="134"/>
                </a:cxn>
                <a:cxn ang="0">
                  <a:pos x="275" y="193"/>
                </a:cxn>
                <a:cxn ang="0">
                  <a:pos x="331" y="259"/>
                </a:cxn>
                <a:cxn ang="0">
                  <a:pos x="382" y="333"/>
                </a:cxn>
                <a:cxn ang="0">
                  <a:pos x="427" y="412"/>
                </a:cxn>
                <a:cxn ang="0">
                  <a:pos x="480" y="531"/>
                </a:cxn>
                <a:cxn ang="0">
                  <a:pos x="526" y="687"/>
                </a:cxn>
                <a:cxn ang="0">
                  <a:pos x="542" y="835"/>
                </a:cxn>
                <a:cxn ang="0">
                  <a:pos x="531" y="970"/>
                </a:cxn>
                <a:cxn ang="0">
                  <a:pos x="511" y="1039"/>
                </a:cxn>
                <a:cxn ang="0">
                  <a:pos x="504" y="1056"/>
                </a:cxn>
                <a:cxn ang="0">
                  <a:pos x="505" y="1060"/>
                </a:cxn>
                <a:cxn ang="0">
                  <a:pos x="519" y="1052"/>
                </a:cxn>
                <a:cxn ang="0">
                  <a:pos x="527" y="1044"/>
                </a:cxn>
                <a:cxn ang="0">
                  <a:pos x="529" y="1038"/>
                </a:cxn>
                <a:cxn ang="0">
                  <a:pos x="547" y="974"/>
                </a:cxn>
                <a:cxn ang="0">
                  <a:pos x="559" y="836"/>
                </a:cxn>
                <a:cxn ang="0">
                  <a:pos x="542" y="684"/>
                </a:cxn>
                <a:cxn ang="0">
                  <a:pos x="497" y="526"/>
                </a:cxn>
              </a:cxnLst>
              <a:rect l="0" t="0" r="r" b="b"/>
              <a:pathLst>
                <a:path w="559" h="1065">
                  <a:moveTo>
                    <a:pt x="464" y="446"/>
                  </a:moveTo>
                  <a:lnTo>
                    <a:pt x="444" y="406"/>
                  </a:lnTo>
                  <a:lnTo>
                    <a:pt x="422" y="367"/>
                  </a:lnTo>
                  <a:lnTo>
                    <a:pt x="400" y="329"/>
                  </a:lnTo>
                  <a:lnTo>
                    <a:pt x="376" y="293"/>
                  </a:lnTo>
                  <a:lnTo>
                    <a:pt x="350" y="258"/>
                  </a:lnTo>
                  <a:lnTo>
                    <a:pt x="324" y="224"/>
                  </a:lnTo>
                  <a:lnTo>
                    <a:pt x="297" y="191"/>
                  </a:lnTo>
                  <a:lnTo>
                    <a:pt x="269" y="162"/>
                  </a:lnTo>
                  <a:lnTo>
                    <a:pt x="240" y="134"/>
                  </a:lnTo>
                  <a:lnTo>
                    <a:pt x="211" y="108"/>
                  </a:lnTo>
                  <a:lnTo>
                    <a:pt x="181" y="84"/>
                  </a:lnTo>
                  <a:lnTo>
                    <a:pt x="151" y="61"/>
                  </a:lnTo>
                  <a:lnTo>
                    <a:pt x="120" y="43"/>
                  </a:lnTo>
                  <a:lnTo>
                    <a:pt x="91" y="26"/>
                  </a:lnTo>
                  <a:lnTo>
                    <a:pt x="60" y="12"/>
                  </a:lnTo>
                  <a:lnTo>
                    <a:pt x="30" y="0"/>
                  </a:lnTo>
                  <a:lnTo>
                    <a:pt x="23" y="3"/>
                  </a:lnTo>
                  <a:lnTo>
                    <a:pt x="16" y="6"/>
                  </a:lnTo>
                  <a:lnTo>
                    <a:pt x="8" y="7"/>
                  </a:lnTo>
                  <a:lnTo>
                    <a:pt x="0" y="9"/>
                  </a:lnTo>
                  <a:lnTo>
                    <a:pt x="31" y="19"/>
                  </a:lnTo>
                  <a:lnTo>
                    <a:pt x="62" y="30"/>
                  </a:lnTo>
                  <a:lnTo>
                    <a:pt x="93" y="46"/>
                  </a:lnTo>
                  <a:lnTo>
                    <a:pt x="124" y="64"/>
                  </a:lnTo>
                  <a:lnTo>
                    <a:pt x="155" y="85"/>
                  </a:lnTo>
                  <a:lnTo>
                    <a:pt x="186" y="108"/>
                  </a:lnTo>
                  <a:lnTo>
                    <a:pt x="216" y="134"/>
                  </a:lnTo>
                  <a:lnTo>
                    <a:pt x="245" y="163"/>
                  </a:lnTo>
                  <a:lnTo>
                    <a:pt x="275" y="193"/>
                  </a:lnTo>
                  <a:lnTo>
                    <a:pt x="304" y="225"/>
                  </a:lnTo>
                  <a:lnTo>
                    <a:pt x="331" y="259"/>
                  </a:lnTo>
                  <a:lnTo>
                    <a:pt x="358" y="295"/>
                  </a:lnTo>
                  <a:lnTo>
                    <a:pt x="382" y="333"/>
                  </a:lnTo>
                  <a:lnTo>
                    <a:pt x="405" y="372"/>
                  </a:lnTo>
                  <a:lnTo>
                    <a:pt x="427" y="412"/>
                  </a:lnTo>
                  <a:lnTo>
                    <a:pt x="448" y="454"/>
                  </a:lnTo>
                  <a:lnTo>
                    <a:pt x="480" y="531"/>
                  </a:lnTo>
                  <a:lnTo>
                    <a:pt x="506" y="609"/>
                  </a:lnTo>
                  <a:lnTo>
                    <a:pt x="526" y="687"/>
                  </a:lnTo>
                  <a:lnTo>
                    <a:pt x="537" y="762"/>
                  </a:lnTo>
                  <a:lnTo>
                    <a:pt x="542" y="835"/>
                  </a:lnTo>
                  <a:lnTo>
                    <a:pt x="540" y="905"/>
                  </a:lnTo>
                  <a:lnTo>
                    <a:pt x="531" y="970"/>
                  </a:lnTo>
                  <a:lnTo>
                    <a:pt x="514" y="1030"/>
                  </a:lnTo>
                  <a:lnTo>
                    <a:pt x="511" y="1039"/>
                  </a:lnTo>
                  <a:lnTo>
                    <a:pt x="507" y="1047"/>
                  </a:lnTo>
                  <a:lnTo>
                    <a:pt x="504" y="1056"/>
                  </a:lnTo>
                  <a:lnTo>
                    <a:pt x="498" y="1065"/>
                  </a:lnTo>
                  <a:lnTo>
                    <a:pt x="505" y="1060"/>
                  </a:lnTo>
                  <a:lnTo>
                    <a:pt x="513" y="1056"/>
                  </a:lnTo>
                  <a:lnTo>
                    <a:pt x="519" y="1052"/>
                  </a:lnTo>
                  <a:lnTo>
                    <a:pt x="526" y="1047"/>
                  </a:lnTo>
                  <a:lnTo>
                    <a:pt x="527" y="1044"/>
                  </a:lnTo>
                  <a:lnTo>
                    <a:pt x="528" y="1040"/>
                  </a:lnTo>
                  <a:lnTo>
                    <a:pt x="529" y="1038"/>
                  </a:lnTo>
                  <a:lnTo>
                    <a:pt x="531" y="1035"/>
                  </a:lnTo>
                  <a:lnTo>
                    <a:pt x="547" y="974"/>
                  </a:lnTo>
                  <a:lnTo>
                    <a:pt x="558" y="908"/>
                  </a:lnTo>
                  <a:lnTo>
                    <a:pt x="559" y="836"/>
                  </a:lnTo>
                  <a:lnTo>
                    <a:pt x="554" y="761"/>
                  </a:lnTo>
                  <a:lnTo>
                    <a:pt x="542" y="684"/>
                  </a:lnTo>
                  <a:lnTo>
                    <a:pt x="523" y="605"/>
                  </a:lnTo>
                  <a:lnTo>
                    <a:pt x="497" y="526"/>
                  </a:lnTo>
                  <a:lnTo>
                    <a:pt x="464" y="4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532" y="995"/>
              <a:ext cx="85" cy="57"/>
            </a:xfrm>
            <a:custGeom>
              <a:avLst/>
              <a:gdLst/>
              <a:ahLst/>
              <a:cxnLst>
                <a:cxn ang="0">
                  <a:pos x="50" y="50"/>
                </a:cxn>
                <a:cxn ang="0">
                  <a:pos x="43" y="43"/>
                </a:cxn>
                <a:cxn ang="0">
                  <a:pos x="36" y="38"/>
                </a:cxn>
                <a:cxn ang="0">
                  <a:pos x="30" y="31"/>
                </a:cxn>
                <a:cxn ang="0">
                  <a:pos x="23" y="26"/>
                </a:cxn>
                <a:cxn ang="0">
                  <a:pos x="17" y="20"/>
                </a:cxn>
                <a:cxn ang="0">
                  <a:pos x="12" y="13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5" y="12"/>
                </a:cxn>
                <a:cxn ang="0">
                  <a:pos x="10" y="22"/>
                </a:cxn>
                <a:cxn ang="0">
                  <a:pos x="17" y="33"/>
                </a:cxn>
                <a:cxn ang="0">
                  <a:pos x="25" y="43"/>
                </a:cxn>
                <a:cxn ang="0">
                  <a:pos x="31" y="54"/>
                </a:cxn>
                <a:cxn ang="0">
                  <a:pos x="39" y="64"/>
                </a:cxn>
                <a:cxn ang="0">
                  <a:pos x="46" y="73"/>
                </a:cxn>
                <a:cxn ang="0">
                  <a:pos x="56" y="83"/>
                </a:cxn>
                <a:cxn ang="0">
                  <a:pos x="76" y="103"/>
                </a:cxn>
                <a:cxn ang="0">
                  <a:pos x="98" y="120"/>
                </a:cxn>
                <a:cxn ang="0">
                  <a:pos x="121" y="134"/>
                </a:cxn>
                <a:cxn ang="0">
                  <a:pos x="146" y="146"/>
                </a:cxn>
                <a:cxn ang="0">
                  <a:pos x="172" y="156"/>
                </a:cxn>
                <a:cxn ang="0">
                  <a:pos x="199" y="164"/>
                </a:cxn>
                <a:cxn ang="0">
                  <a:pos x="226" y="168"/>
                </a:cxn>
                <a:cxn ang="0">
                  <a:pos x="254" y="171"/>
                </a:cxn>
                <a:cxn ang="0">
                  <a:pos x="252" y="155"/>
                </a:cxn>
                <a:cxn ang="0">
                  <a:pos x="249" y="139"/>
                </a:cxn>
                <a:cxn ang="0">
                  <a:pos x="247" y="124"/>
                </a:cxn>
                <a:cxn ang="0">
                  <a:pos x="243" y="108"/>
                </a:cxn>
                <a:cxn ang="0">
                  <a:pos x="217" y="108"/>
                </a:cxn>
                <a:cxn ang="0">
                  <a:pos x="191" y="107"/>
                </a:cxn>
                <a:cxn ang="0">
                  <a:pos x="165" y="103"/>
                </a:cxn>
                <a:cxn ang="0">
                  <a:pos x="141" y="96"/>
                </a:cxn>
                <a:cxn ang="0">
                  <a:pos x="116" y="89"/>
                </a:cxn>
                <a:cxn ang="0">
                  <a:pos x="93" y="77"/>
                </a:cxn>
                <a:cxn ang="0">
                  <a:pos x="71" y="65"/>
                </a:cxn>
                <a:cxn ang="0">
                  <a:pos x="50" y="50"/>
                </a:cxn>
              </a:cxnLst>
              <a:rect l="0" t="0" r="r" b="b"/>
              <a:pathLst>
                <a:path w="254" h="171">
                  <a:moveTo>
                    <a:pt x="50" y="50"/>
                  </a:moveTo>
                  <a:lnTo>
                    <a:pt x="43" y="43"/>
                  </a:lnTo>
                  <a:lnTo>
                    <a:pt x="36" y="38"/>
                  </a:lnTo>
                  <a:lnTo>
                    <a:pt x="30" y="31"/>
                  </a:lnTo>
                  <a:lnTo>
                    <a:pt x="23" y="26"/>
                  </a:lnTo>
                  <a:lnTo>
                    <a:pt x="17" y="20"/>
                  </a:lnTo>
                  <a:lnTo>
                    <a:pt x="12" y="13"/>
                  </a:lnTo>
                  <a:lnTo>
                    <a:pt x="5" y="7"/>
                  </a:lnTo>
                  <a:lnTo>
                    <a:pt x="0" y="0"/>
                  </a:lnTo>
                  <a:lnTo>
                    <a:pt x="5" y="12"/>
                  </a:lnTo>
                  <a:lnTo>
                    <a:pt x="10" y="22"/>
                  </a:lnTo>
                  <a:lnTo>
                    <a:pt x="17" y="33"/>
                  </a:lnTo>
                  <a:lnTo>
                    <a:pt x="25" y="43"/>
                  </a:lnTo>
                  <a:lnTo>
                    <a:pt x="31" y="54"/>
                  </a:lnTo>
                  <a:lnTo>
                    <a:pt x="39" y="64"/>
                  </a:lnTo>
                  <a:lnTo>
                    <a:pt x="46" y="73"/>
                  </a:lnTo>
                  <a:lnTo>
                    <a:pt x="56" y="83"/>
                  </a:lnTo>
                  <a:lnTo>
                    <a:pt x="76" y="103"/>
                  </a:lnTo>
                  <a:lnTo>
                    <a:pt x="98" y="120"/>
                  </a:lnTo>
                  <a:lnTo>
                    <a:pt x="121" y="134"/>
                  </a:lnTo>
                  <a:lnTo>
                    <a:pt x="146" y="146"/>
                  </a:lnTo>
                  <a:lnTo>
                    <a:pt x="172" y="156"/>
                  </a:lnTo>
                  <a:lnTo>
                    <a:pt x="199" y="164"/>
                  </a:lnTo>
                  <a:lnTo>
                    <a:pt x="226" y="168"/>
                  </a:lnTo>
                  <a:lnTo>
                    <a:pt x="254" y="171"/>
                  </a:lnTo>
                  <a:lnTo>
                    <a:pt x="252" y="155"/>
                  </a:lnTo>
                  <a:lnTo>
                    <a:pt x="249" y="139"/>
                  </a:lnTo>
                  <a:lnTo>
                    <a:pt x="247" y="124"/>
                  </a:lnTo>
                  <a:lnTo>
                    <a:pt x="243" y="108"/>
                  </a:lnTo>
                  <a:lnTo>
                    <a:pt x="217" y="108"/>
                  </a:lnTo>
                  <a:lnTo>
                    <a:pt x="191" y="107"/>
                  </a:lnTo>
                  <a:lnTo>
                    <a:pt x="165" y="103"/>
                  </a:lnTo>
                  <a:lnTo>
                    <a:pt x="141" y="96"/>
                  </a:lnTo>
                  <a:lnTo>
                    <a:pt x="116" y="89"/>
                  </a:lnTo>
                  <a:lnTo>
                    <a:pt x="93" y="77"/>
                  </a:lnTo>
                  <a:lnTo>
                    <a:pt x="71" y="65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F2A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536" y="938"/>
              <a:ext cx="20" cy="22"/>
            </a:xfrm>
            <a:custGeom>
              <a:avLst/>
              <a:gdLst/>
              <a:ahLst/>
              <a:cxnLst>
                <a:cxn ang="0">
                  <a:pos x="30" y="66"/>
                </a:cxn>
                <a:cxn ang="0">
                  <a:pos x="42" y="64"/>
                </a:cxn>
                <a:cxn ang="0">
                  <a:pos x="51" y="56"/>
                </a:cxn>
                <a:cxn ang="0">
                  <a:pos x="57" y="45"/>
                </a:cxn>
                <a:cxn ang="0">
                  <a:pos x="60" y="32"/>
                </a:cxn>
                <a:cxn ang="0">
                  <a:pos x="57" y="19"/>
                </a:cxn>
                <a:cxn ang="0">
                  <a:pos x="51" y="9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5"/>
                </a:cxn>
                <a:cxn ang="0">
                  <a:pos x="9" y="56"/>
                </a:cxn>
                <a:cxn ang="0">
                  <a:pos x="18" y="64"/>
                </a:cxn>
                <a:cxn ang="0">
                  <a:pos x="30" y="66"/>
                </a:cxn>
              </a:cxnLst>
              <a:rect l="0" t="0" r="r" b="b"/>
              <a:pathLst>
                <a:path w="60" h="66">
                  <a:moveTo>
                    <a:pt x="30" y="66"/>
                  </a:moveTo>
                  <a:lnTo>
                    <a:pt x="42" y="64"/>
                  </a:lnTo>
                  <a:lnTo>
                    <a:pt x="51" y="56"/>
                  </a:lnTo>
                  <a:lnTo>
                    <a:pt x="57" y="45"/>
                  </a:lnTo>
                  <a:lnTo>
                    <a:pt x="60" y="32"/>
                  </a:lnTo>
                  <a:lnTo>
                    <a:pt x="57" y="19"/>
                  </a:lnTo>
                  <a:lnTo>
                    <a:pt x="51" y="9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9" y="56"/>
                  </a:lnTo>
                  <a:lnTo>
                    <a:pt x="18" y="64"/>
                  </a:lnTo>
                  <a:lnTo>
                    <a:pt x="30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559" y="964"/>
              <a:ext cx="10" cy="10"/>
            </a:xfrm>
            <a:custGeom>
              <a:avLst/>
              <a:gdLst/>
              <a:ahLst/>
              <a:cxnLst>
                <a:cxn ang="0">
                  <a:pos x="16" y="30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9" y="20"/>
                </a:cxn>
                <a:cxn ang="0">
                  <a:pos x="30" y="15"/>
                </a:cxn>
                <a:cxn ang="0">
                  <a:pos x="29" y="10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16" y="0"/>
                </a:cxn>
                <a:cxn ang="0">
                  <a:pos x="9" y="1"/>
                </a:cxn>
                <a:cxn ang="0">
                  <a:pos x="4" y="5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6"/>
                </a:cxn>
                <a:cxn ang="0">
                  <a:pos x="9" y="28"/>
                </a:cxn>
                <a:cxn ang="0">
                  <a:pos x="16" y="30"/>
                </a:cxn>
              </a:cxnLst>
              <a:rect l="0" t="0" r="r" b="b"/>
              <a:pathLst>
                <a:path w="30" h="30">
                  <a:moveTo>
                    <a:pt x="16" y="30"/>
                  </a:moveTo>
                  <a:lnTo>
                    <a:pt x="21" y="28"/>
                  </a:lnTo>
                  <a:lnTo>
                    <a:pt x="26" y="26"/>
                  </a:lnTo>
                  <a:lnTo>
                    <a:pt x="29" y="20"/>
                  </a:lnTo>
                  <a:lnTo>
                    <a:pt x="30" y="15"/>
                  </a:lnTo>
                  <a:lnTo>
                    <a:pt x="29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4" y="26"/>
                  </a:lnTo>
                  <a:lnTo>
                    <a:pt x="9" y="28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2379" y="1014"/>
              <a:ext cx="60" cy="48"/>
            </a:xfrm>
            <a:custGeom>
              <a:avLst/>
              <a:gdLst/>
              <a:ahLst/>
              <a:cxnLst>
                <a:cxn ang="0">
                  <a:pos x="176" y="77"/>
                </a:cxn>
                <a:cxn ang="0">
                  <a:pos x="167" y="58"/>
                </a:cxn>
                <a:cxn ang="0">
                  <a:pos x="159" y="38"/>
                </a:cxn>
                <a:cxn ang="0">
                  <a:pos x="151" y="20"/>
                </a:cxn>
                <a:cxn ang="0">
                  <a:pos x="144" y="0"/>
                </a:cxn>
                <a:cxn ang="0">
                  <a:pos x="0" y="55"/>
                </a:cxn>
                <a:cxn ang="0">
                  <a:pos x="7" y="73"/>
                </a:cxn>
                <a:cxn ang="0">
                  <a:pos x="14" y="91"/>
                </a:cxn>
                <a:cxn ang="0">
                  <a:pos x="22" y="110"/>
                </a:cxn>
                <a:cxn ang="0">
                  <a:pos x="31" y="128"/>
                </a:cxn>
                <a:cxn ang="0">
                  <a:pos x="33" y="132"/>
                </a:cxn>
                <a:cxn ang="0">
                  <a:pos x="34" y="136"/>
                </a:cxn>
                <a:cxn ang="0">
                  <a:pos x="36" y="140"/>
                </a:cxn>
                <a:cxn ang="0">
                  <a:pos x="38" y="143"/>
                </a:cxn>
                <a:cxn ang="0">
                  <a:pos x="181" y="89"/>
                </a:cxn>
                <a:cxn ang="0">
                  <a:pos x="180" y="86"/>
                </a:cxn>
                <a:cxn ang="0">
                  <a:pos x="178" y="82"/>
                </a:cxn>
                <a:cxn ang="0">
                  <a:pos x="177" y="80"/>
                </a:cxn>
                <a:cxn ang="0">
                  <a:pos x="176" y="77"/>
                </a:cxn>
              </a:cxnLst>
              <a:rect l="0" t="0" r="r" b="b"/>
              <a:pathLst>
                <a:path w="181" h="143">
                  <a:moveTo>
                    <a:pt x="176" y="77"/>
                  </a:moveTo>
                  <a:lnTo>
                    <a:pt x="167" y="58"/>
                  </a:lnTo>
                  <a:lnTo>
                    <a:pt x="159" y="38"/>
                  </a:lnTo>
                  <a:lnTo>
                    <a:pt x="151" y="20"/>
                  </a:lnTo>
                  <a:lnTo>
                    <a:pt x="144" y="0"/>
                  </a:lnTo>
                  <a:lnTo>
                    <a:pt x="0" y="55"/>
                  </a:lnTo>
                  <a:lnTo>
                    <a:pt x="7" y="73"/>
                  </a:lnTo>
                  <a:lnTo>
                    <a:pt x="14" y="91"/>
                  </a:lnTo>
                  <a:lnTo>
                    <a:pt x="22" y="110"/>
                  </a:lnTo>
                  <a:lnTo>
                    <a:pt x="31" y="128"/>
                  </a:lnTo>
                  <a:lnTo>
                    <a:pt x="33" y="132"/>
                  </a:lnTo>
                  <a:lnTo>
                    <a:pt x="34" y="136"/>
                  </a:lnTo>
                  <a:lnTo>
                    <a:pt x="36" y="140"/>
                  </a:lnTo>
                  <a:lnTo>
                    <a:pt x="38" y="143"/>
                  </a:lnTo>
                  <a:lnTo>
                    <a:pt x="181" y="89"/>
                  </a:lnTo>
                  <a:lnTo>
                    <a:pt x="180" y="86"/>
                  </a:lnTo>
                  <a:lnTo>
                    <a:pt x="178" y="82"/>
                  </a:lnTo>
                  <a:lnTo>
                    <a:pt x="177" y="80"/>
                  </a:lnTo>
                  <a:lnTo>
                    <a:pt x="176" y="77"/>
                  </a:lnTo>
                  <a:close/>
                </a:path>
              </a:pathLst>
            </a:custGeom>
            <a:solidFill>
              <a:srgbClr val="B5D1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603" y="1515"/>
              <a:ext cx="42" cy="5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04"/>
                </a:cxn>
                <a:cxn ang="0">
                  <a:pos x="11" y="110"/>
                </a:cxn>
                <a:cxn ang="0">
                  <a:pos x="23" y="117"/>
                </a:cxn>
                <a:cxn ang="0">
                  <a:pos x="35" y="123"/>
                </a:cxn>
                <a:cxn ang="0">
                  <a:pos x="47" y="130"/>
                </a:cxn>
                <a:cxn ang="0">
                  <a:pos x="60" y="136"/>
                </a:cxn>
                <a:cxn ang="0">
                  <a:pos x="73" y="143"/>
                </a:cxn>
                <a:cxn ang="0">
                  <a:pos x="86" y="148"/>
                </a:cxn>
                <a:cxn ang="0">
                  <a:pos x="100" y="155"/>
                </a:cxn>
                <a:cxn ang="0">
                  <a:pos x="126" y="43"/>
                </a:cxn>
                <a:cxn ang="0">
                  <a:pos x="112" y="38"/>
                </a:cxn>
                <a:cxn ang="0">
                  <a:pos x="99" y="32"/>
                </a:cxn>
                <a:cxn ang="0">
                  <a:pos x="86" y="27"/>
                </a:cxn>
                <a:cxn ang="0">
                  <a:pos x="73" y="22"/>
                </a:cxn>
                <a:cxn ang="0">
                  <a:pos x="60" y="17"/>
                </a:cxn>
                <a:cxn ang="0">
                  <a:pos x="47" y="12"/>
                </a:cxn>
                <a:cxn ang="0">
                  <a:pos x="36" y="5"/>
                </a:cxn>
                <a:cxn ang="0">
                  <a:pos x="24" y="0"/>
                </a:cxn>
              </a:cxnLst>
              <a:rect l="0" t="0" r="r" b="b"/>
              <a:pathLst>
                <a:path w="126" h="155">
                  <a:moveTo>
                    <a:pt x="24" y="0"/>
                  </a:moveTo>
                  <a:lnTo>
                    <a:pt x="0" y="104"/>
                  </a:lnTo>
                  <a:lnTo>
                    <a:pt x="11" y="110"/>
                  </a:lnTo>
                  <a:lnTo>
                    <a:pt x="23" y="117"/>
                  </a:lnTo>
                  <a:lnTo>
                    <a:pt x="35" y="123"/>
                  </a:lnTo>
                  <a:lnTo>
                    <a:pt x="47" y="130"/>
                  </a:lnTo>
                  <a:lnTo>
                    <a:pt x="60" y="136"/>
                  </a:lnTo>
                  <a:lnTo>
                    <a:pt x="73" y="143"/>
                  </a:lnTo>
                  <a:lnTo>
                    <a:pt x="86" y="148"/>
                  </a:lnTo>
                  <a:lnTo>
                    <a:pt x="100" y="155"/>
                  </a:lnTo>
                  <a:lnTo>
                    <a:pt x="126" y="43"/>
                  </a:lnTo>
                  <a:lnTo>
                    <a:pt x="112" y="38"/>
                  </a:lnTo>
                  <a:lnTo>
                    <a:pt x="99" y="32"/>
                  </a:lnTo>
                  <a:lnTo>
                    <a:pt x="86" y="27"/>
                  </a:lnTo>
                  <a:lnTo>
                    <a:pt x="73" y="22"/>
                  </a:lnTo>
                  <a:lnTo>
                    <a:pt x="60" y="17"/>
                  </a:lnTo>
                  <a:lnTo>
                    <a:pt x="47" y="12"/>
                  </a:lnTo>
                  <a:lnTo>
                    <a:pt x="36" y="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579" y="1499"/>
              <a:ext cx="17" cy="3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2" y="93"/>
                </a:cxn>
                <a:cxn ang="0">
                  <a:pos x="8" y="99"/>
                </a:cxn>
                <a:cxn ang="0">
                  <a:pos x="15" y="106"/>
                </a:cxn>
                <a:cxn ang="0">
                  <a:pos x="21" y="111"/>
                </a:cxn>
                <a:cxn ang="0">
                  <a:pos x="29" y="117"/>
                </a:cxn>
                <a:cxn ang="0">
                  <a:pos x="51" y="21"/>
                </a:cxn>
                <a:cxn ang="0">
                  <a:pos x="43" y="16"/>
                </a:cxn>
                <a:cxn ang="0">
                  <a:pos x="37" y="11"/>
                </a:cxn>
                <a:cxn ang="0">
                  <a:pos x="29" y="6"/>
                </a:cxn>
                <a:cxn ang="0">
                  <a:pos x="21" y="0"/>
                </a:cxn>
              </a:cxnLst>
              <a:rect l="0" t="0" r="r" b="b"/>
              <a:pathLst>
                <a:path w="51" h="117">
                  <a:moveTo>
                    <a:pt x="21" y="0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" y="93"/>
                  </a:lnTo>
                  <a:lnTo>
                    <a:pt x="8" y="99"/>
                  </a:lnTo>
                  <a:lnTo>
                    <a:pt x="15" y="106"/>
                  </a:lnTo>
                  <a:lnTo>
                    <a:pt x="21" y="111"/>
                  </a:lnTo>
                  <a:lnTo>
                    <a:pt x="29" y="117"/>
                  </a:lnTo>
                  <a:lnTo>
                    <a:pt x="51" y="21"/>
                  </a:lnTo>
                  <a:lnTo>
                    <a:pt x="43" y="16"/>
                  </a:lnTo>
                  <a:lnTo>
                    <a:pt x="37" y="11"/>
                  </a:lnTo>
                  <a:lnTo>
                    <a:pt x="29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895" y="1540"/>
              <a:ext cx="25" cy="45"/>
            </a:xfrm>
            <a:custGeom>
              <a:avLst/>
              <a:gdLst/>
              <a:ahLst/>
              <a:cxnLst>
                <a:cxn ang="0">
                  <a:pos x="73" y="119"/>
                </a:cxn>
                <a:cxn ang="0">
                  <a:pos x="61" y="0"/>
                </a:cxn>
                <a:cxn ang="0">
                  <a:pos x="53" y="1"/>
                </a:cxn>
                <a:cxn ang="0">
                  <a:pos x="46" y="4"/>
                </a:cxn>
                <a:cxn ang="0">
                  <a:pos x="38" y="5"/>
                </a:cxn>
                <a:cxn ang="0">
                  <a:pos x="31" y="6"/>
                </a:cxn>
                <a:cxn ang="0">
                  <a:pos x="24" y="9"/>
                </a:cxn>
                <a:cxn ang="0">
                  <a:pos x="16" y="10"/>
                </a:cxn>
                <a:cxn ang="0">
                  <a:pos x="8" y="11"/>
                </a:cxn>
                <a:cxn ang="0">
                  <a:pos x="0" y="13"/>
                </a:cxn>
                <a:cxn ang="0">
                  <a:pos x="12" y="134"/>
                </a:cxn>
                <a:cxn ang="0">
                  <a:pos x="20" y="132"/>
                </a:cxn>
                <a:cxn ang="0">
                  <a:pos x="27" y="131"/>
                </a:cxn>
                <a:cxn ang="0">
                  <a:pos x="35" y="128"/>
                </a:cxn>
                <a:cxn ang="0">
                  <a:pos x="43" y="127"/>
                </a:cxn>
                <a:cxn ang="0">
                  <a:pos x="49" y="124"/>
                </a:cxn>
                <a:cxn ang="0">
                  <a:pos x="57" y="123"/>
                </a:cxn>
                <a:cxn ang="0">
                  <a:pos x="65" y="121"/>
                </a:cxn>
                <a:cxn ang="0">
                  <a:pos x="73" y="119"/>
                </a:cxn>
              </a:cxnLst>
              <a:rect l="0" t="0" r="r" b="b"/>
              <a:pathLst>
                <a:path w="73" h="134">
                  <a:moveTo>
                    <a:pt x="73" y="119"/>
                  </a:moveTo>
                  <a:lnTo>
                    <a:pt x="61" y="0"/>
                  </a:lnTo>
                  <a:lnTo>
                    <a:pt x="53" y="1"/>
                  </a:lnTo>
                  <a:lnTo>
                    <a:pt x="46" y="4"/>
                  </a:lnTo>
                  <a:lnTo>
                    <a:pt x="38" y="5"/>
                  </a:lnTo>
                  <a:lnTo>
                    <a:pt x="31" y="6"/>
                  </a:lnTo>
                  <a:lnTo>
                    <a:pt x="24" y="9"/>
                  </a:lnTo>
                  <a:lnTo>
                    <a:pt x="16" y="10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12" y="134"/>
                  </a:lnTo>
                  <a:lnTo>
                    <a:pt x="20" y="132"/>
                  </a:lnTo>
                  <a:lnTo>
                    <a:pt x="27" y="131"/>
                  </a:lnTo>
                  <a:lnTo>
                    <a:pt x="35" y="128"/>
                  </a:lnTo>
                  <a:lnTo>
                    <a:pt x="43" y="127"/>
                  </a:lnTo>
                  <a:lnTo>
                    <a:pt x="49" y="124"/>
                  </a:lnTo>
                  <a:lnTo>
                    <a:pt x="57" y="123"/>
                  </a:lnTo>
                  <a:lnTo>
                    <a:pt x="65" y="121"/>
                  </a:lnTo>
                  <a:lnTo>
                    <a:pt x="73" y="119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654" y="1417"/>
              <a:ext cx="70" cy="50"/>
            </a:xfrm>
            <a:custGeom>
              <a:avLst/>
              <a:gdLst/>
              <a:ahLst/>
              <a:cxnLst>
                <a:cxn ang="0">
                  <a:pos x="211" y="105"/>
                </a:cxn>
                <a:cxn ang="0">
                  <a:pos x="191" y="35"/>
                </a:cxn>
                <a:cxn ang="0">
                  <a:pos x="191" y="35"/>
                </a:cxn>
                <a:cxn ang="0">
                  <a:pos x="191" y="34"/>
                </a:cxn>
                <a:cxn ang="0">
                  <a:pos x="191" y="33"/>
                </a:cxn>
                <a:cxn ang="0">
                  <a:pos x="191" y="33"/>
                </a:cxn>
                <a:cxn ang="0">
                  <a:pos x="191" y="31"/>
                </a:cxn>
                <a:cxn ang="0">
                  <a:pos x="191" y="29"/>
                </a:cxn>
                <a:cxn ang="0">
                  <a:pos x="191" y="25"/>
                </a:cxn>
                <a:cxn ang="0">
                  <a:pos x="189" y="21"/>
                </a:cxn>
                <a:cxn ang="0">
                  <a:pos x="186" y="17"/>
                </a:cxn>
                <a:cxn ang="0">
                  <a:pos x="180" y="13"/>
                </a:cxn>
                <a:cxn ang="0">
                  <a:pos x="172" y="9"/>
                </a:cxn>
                <a:cxn ang="0">
                  <a:pos x="163" y="5"/>
                </a:cxn>
                <a:cxn ang="0">
                  <a:pos x="153" y="4"/>
                </a:cxn>
                <a:cxn ang="0">
                  <a:pos x="141" y="1"/>
                </a:cxn>
                <a:cxn ang="0">
                  <a:pos x="129" y="1"/>
                </a:cxn>
                <a:cxn ang="0">
                  <a:pos x="118" y="0"/>
                </a:cxn>
                <a:cxn ang="0">
                  <a:pos x="106" y="0"/>
                </a:cxn>
                <a:cxn ang="0">
                  <a:pos x="97" y="0"/>
                </a:cxn>
                <a:cxn ang="0">
                  <a:pos x="85" y="0"/>
                </a:cxn>
                <a:cxn ang="0">
                  <a:pos x="71" y="1"/>
                </a:cxn>
                <a:cxn ang="0">
                  <a:pos x="57" y="4"/>
                </a:cxn>
                <a:cxn ang="0">
                  <a:pos x="44" y="8"/>
                </a:cxn>
                <a:cxn ang="0">
                  <a:pos x="33" y="13"/>
                </a:cxn>
                <a:cxn ang="0">
                  <a:pos x="24" y="20"/>
                </a:cxn>
                <a:cxn ang="0">
                  <a:pos x="20" y="29"/>
                </a:cxn>
                <a:cxn ang="0">
                  <a:pos x="20" y="29"/>
                </a:cxn>
                <a:cxn ang="0">
                  <a:pos x="0" y="107"/>
                </a:cxn>
                <a:cxn ang="0">
                  <a:pos x="0" y="108"/>
                </a:cxn>
                <a:cxn ang="0">
                  <a:pos x="0" y="111"/>
                </a:cxn>
                <a:cxn ang="0">
                  <a:pos x="2" y="115"/>
                </a:cxn>
                <a:cxn ang="0">
                  <a:pos x="4" y="118"/>
                </a:cxn>
                <a:cxn ang="0">
                  <a:pos x="7" y="122"/>
                </a:cxn>
                <a:cxn ang="0">
                  <a:pos x="13" y="128"/>
                </a:cxn>
                <a:cxn ang="0">
                  <a:pos x="24" y="133"/>
                </a:cxn>
                <a:cxn ang="0">
                  <a:pos x="35" y="137"/>
                </a:cxn>
                <a:cxn ang="0">
                  <a:pos x="48" y="142"/>
                </a:cxn>
                <a:cxn ang="0">
                  <a:pos x="62" y="144"/>
                </a:cxn>
                <a:cxn ang="0">
                  <a:pos x="78" y="147"/>
                </a:cxn>
                <a:cxn ang="0">
                  <a:pos x="92" y="150"/>
                </a:cxn>
                <a:cxn ang="0">
                  <a:pos x="106" y="150"/>
                </a:cxn>
                <a:cxn ang="0">
                  <a:pos x="120" y="150"/>
                </a:cxn>
                <a:cxn ang="0">
                  <a:pos x="135" y="147"/>
                </a:cxn>
                <a:cxn ang="0">
                  <a:pos x="150" y="144"/>
                </a:cxn>
                <a:cxn ang="0">
                  <a:pos x="164" y="142"/>
                </a:cxn>
                <a:cxn ang="0">
                  <a:pos x="177" y="137"/>
                </a:cxn>
                <a:cxn ang="0">
                  <a:pos x="189" y="133"/>
                </a:cxn>
                <a:cxn ang="0">
                  <a:pos x="199" y="128"/>
                </a:cxn>
                <a:cxn ang="0">
                  <a:pos x="206" y="122"/>
                </a:cxn>
                <a:cxn ang="0">
                  <a:pos x="208" y="118"/>
                </a:cxn>
                <a:cxn ang="0">
                  <a:pos x="211" y="115"/>
                </a:cxn>
                <a:cxn ang="0">
                  <a:pos x="211" y="111"/>
                </a:cxn>
                <a:cxn ang="0">
                  <a:pos x="211" y="108"/>
                </a:cxn>
                <a:cxn ang="0">
                  <a:pos x="211" y="105"/>
                </a:cxn>
              </a:cxnLst>
              <a:rect l="0" t="0" r="r" b="b"/>
              <a:pathLst>
                <a:path w="211" h="150">
                  <a:moveTo>
                    <a:pt x="211" y="105"/>
                  </a:moveTo>
                  <a:lnTo>
                    <a:pt x="191" y="35"/>
                  </a:lnTo>
                  <a:lnTo>
                    <a:pt x="191" y="35"/>
                  </a:lnTo>
                  <a:lnTo>
                    <a:pt x="191" y="34"/>
                  </a:lnTo>
                  <a:lnTo>
                    <a:pt x="191" y="33"/>
                  </a:lnTo>
                  <a:lnTo>
                    <a:pt x="191" y="33"/>
                  </a:lnTo>
                  <a:lnTo>
                    <a:pt x="191" y="31"/>
                  </a:lnTo>
                  <a:lnTo>
                    <a:pt x="191" y="29"/>
                  </a:lnTo>
                  <a:lnTo>
                    <a:pt x="191" y="25"/>
                  </a:lnTo>
                  <a:lnTo>
                    <a:pt x="189" y="21"/>
                  </a:lnTo>
                  <a:lnTo>
                    <a:pt x="186" y="17"/>
                  </a:lnTo>
                  <a:lnTo>
                    <a:pt x="180" y="13"/>
                  </a:lnTo>
                  <a:lnTo>
                    <a:pt x="172" y="9"/>
                  </a:lnTo>
                  <a:lnTo>
                    <a:pt x="163" y="5"/>
                  </a:lnTo>
                  <a:lnTo>
                    <a:pt x="153" y="4"/>
                  </a:lnTo>
                  <a:lnTo>
                    <a:pt x="141" y="1"/>
                  </a:lnTo>
                  <a:lnTo>
                    <a:pt x="129" y="1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5" y="0"/>
                  </a:lnTo>
                  <a:lnTo>
                    <a:pt x="71" y="1"/>
                  </a:lnTo>
                  <a:lnTo>
                    <a:pt x="57" y="4"/>
                  </a:lnTo>
                  <a:lnTo>
                    <a:pt x="44" y="8"/>
                  </a:lnTo>
                  <a:lnTo>
                    <a:pt x="33" y="13"/>
                  </a:lnTo>
                  <a:lnTo>
                    <a:pt x="24" y="20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2" y="115"/>
                  </a:lnTo>
                  <a:lnTo>
                    <a:pt x="4" y="118"/>
                  </a:lnTo>
                  <a:lnTo>
                    <a:pt x="7" y="122"/>
                  </a:lnTo>
                  <a:lnTo>
                    <a:pt x="13" y="128"/>
                  </a:lnTo>
                  <a:lnTo>
                    <a:pt x="24" y="133"/>
                  </a:lnTo>
                  <a:lnTo>
                    <a:pt x="35" y="137"/>
                  </a:lnTo>
                  <a:lnTo>
                    <a:pt x="48" y="142"/>
                  </a:lnTo>
                  <a:lnTo>
                    <a:pt x="62" y="144"/>
                  </a:lnTo>
                  <a:lnTo>
                    <a:pt x="78" y="147"/>
                  </a:lnTo>
                  <a:lnTo>
                    <a:pt x="92" y="150"/>
                  </a:lnTo>
                  <a:lnTo>
                    <a:pt x="106" y="150"/>
                  </a:lnTo>
                  <a:lnTo>
                    <a:pt x="120" y="150"/>
                  </a:lnTo>
                  <a:lnTo>
                    <a:pt x="135" y="147"/>
                  </a:lnTo>
                  <a:lnTo>
                    <a:pt x="150" y="144"/>
                  </a:lnTo>
                  <a:lnTo>
                    <a:pt x="164" y="142"/>
                  </a:lnTo>
                  <a:lnTo>
                    <a:pt x="177" y="137"/>
                  </a:lnTo>
                  <a:lnTo>
                    <a:pt x="189" y="133"/>
                  </a:lnTo>
                  <a:lnTo>
                    <a:pt x="199" y="128"/>
                  </a:lnTo>
                  <a:lnTo>
                    <a:pt x="206" y="122"/>
                  </a:lnTo>
                  <a:lnTo>
                    <a:pt x="208" y="118"/>
                  </a:lnTo>
                  <a:lnTo>
                    <a:pt x="211" y="115"/>
                  </a:lnTo>
                  <a:lnTo>
                    <a:pt x="211" y="111"/>
                  </a:lnTo>
                  <a:lnTo>
                    <a:pt x="211" y="108"/>
                  </a:lnTo>
                  <a:lnTo>
                    <a:pt x="211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671" y="1425"/>
              <a:ext cx="36" cy="4"/>
            </a:xfrm>
            <a:custGeom>
              <a:avLst/>
              <a:gdLst/>
              <a:ahLst/>
              <a:cxnLst>
                <a:cxn ang="0">
                  <a:pos x="107" y="6"/>
                </a:cxn>
                <a:cxn ang="0">
                  <a:pos x="103" y="8"/>
                </a:cxn>
                <a:cxn ang="0">
                  <a:pos x="98" y="9"/>
                </a:cxn>
                <a:cxn ang="0">
                  <a:pos x="93" y="10"/>
                </a:cxn>
                <a:cxn ang="0">
                  <a:pos x="86" y="12"/>
                </a:cxn>
                <a:cxn ang="0">
                  <a:pos x="79" y="12"/>
                </a:cxn>
                <a:cxn ang="0">
                  <a:pos x="71" y="13"/>
                </a:cxn>
                <a:cxn ang="0">
                  <a:pos x="63" y="13"/>
                </a:cxn>
                <a:cxn ang="0">
                  <a:pos x="54" y="13"/>
                </a:cxn>
                <a:cxn ang="0">
                  <a:pos x="45" y="13"/>
                </a:cxn>
                <a:cxn ang="0">
                  <a:pos x="36" y="13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15" y="10"/>
                </a:cxn>
                <a:cxn ang="0">
                  <a:pos x="9" y="9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4" y="5"/>
                </a:cxn>
                <a:cxn ang="0">
                  <a:pos x="9" y="4"/>
                </a:cxn>
                <a:cxn ang="0">
                  <a:pos x="15" y="4"/>
                </a:cxn>
                <a:cxn ang="0">
                  <a:pos x="22" y="2"/>
                </a:cxn>
                <a:cxn ang="0">
                  <a:pos x="28" y="1"/>
                </a:cxn>
                <a:cxn ang="0">
                  <a:pos x="36" y="0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79" y="1"/>
                </a:cxn>
                <a:cxn ang="0">
                  <a:pos x="86" y="2"/>
                </a:cxn>
                <a:cxn ang="0">
                  <a:pos x="93" y="4"/>
                </a:cxn>
                <a:cxn ang="0">
                  <a:pos x="98" y="4"/>
                </a:cxn>
                <a:cxn ang="0">
                  <a:pos x="103" y="5"/>
                </a:cxn>
                <a:cxn ang="0">
                  <a:pos x="107" y="6"/>
                </a:cxn>
              </a:cxnLst>
              <a:rect l="0" t="0" r="r" b="b"/>
              <a:pathLst>
                <a:path w="107" h="13">
                  <a:moveTo>
                    <a:pt x="107" y="6"/>
                  </a:moveTo>
                  <a:lnTo>
                    <a:pt x="103" y="8"/>
                  </a:lnTo>
                  <a:lnTo>
                    <a:pt x="98" y="9"/>
                  </a:lnTo>
                  <a:lnTo>
                    <a:pt x="93" y="10"/>
                  </a:lnTo>
                  <a:lnTo>
                    <a:pt x="86" y="12"/>
                  </a:lnTo>
                  <a:lnTo>
                    <a:pt x="79" y="12"/>
                  </a:lnTo>
                  <a:lnTo>
                    <a:pt x="71" y="13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45" y="13"/>
                  </a:lnTo>
                  <a:lnTo>
                    <a:pt x="36" y="13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15" y="10"/>
                  </a:lnTo>
                  <a:lnTo>
                    <a:pt x="9" y="9"/>
                  </a:lnTo>
                  <a:lnTo>
                    <a:pt x="4" y="8"/>
                  </a:lnTo>
                  <a:lnTo>
                    <a:pt x="0" y="6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9" y="1"/>
                  </a:lnTo>
                  <a:lnTo>
                    <a:pt x="86" y="2"/>
                  </a:lnTo>
                  <a:lnTo>
                    <a:pt x="93" y="4"/>
                  </a:lnTo>
                  <a:lnTo>
                    <a:pt x="98" y="4"/>
                  </a:lnTo>
                  <a:lnTo>
                    <a:pt x="103" y="5"/>
                  </a:lnTo>
                  <a:lnTo>
                    <a:pt x="107" y="6"/>
                  </a:lnTo>
                  <a:close/>
                </a:path>
              </a:pathLst>
            </a:custGeom>
            <a:solidFill>
              <a:srgbClr val="C6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679" y="1437"/>
              <a:ext cx="0" cy="0"/>
            </a:xfrm>
            <a:custGeom>
              <a:avLst/>
              <a:gdLst/>
              <a:ahLst/>
              <a:cxnLst>
                <a:cxn ang="0">
                  <a:pos x="30" y="65"/>
                </a:cxn>
                <a:cxn ang="0">
                  <a:pos x="37" y="65"/>
                </a:cxn>
                <a:cxn ang="0">
                  <a:pos x="43" y="64"/>
                </a:cxn>
                <a:cxn ang="0">
                  <a:pos x="49" y="64"/>
                </a:cxn>
                <a:cxn ang="0">
                  <a:pos x="56" y="62"/>
                </a:cxn>
                <a:cxn ang="0">
                  <a:pos x="62" y="61"/>
                </a:cxn>
                <a:cxn ang="0">
                  <a:pos x="69" y="60"/>
                </a:cxn>
                <a:cxn ang="0">
                  <a:pos x="75" y="58"/>
                </a:cxn>
                <a:cxn ang="0">
                  <a:pos x="80" y="57"/>
                </a:cxn>
                <a:cxn ang="0">
                  <a:pos x="71" y="0"/>
                </a:cxn>
                <a:cxn ang="0">
                  <a:pos x="66" y="1"/>
                </a:cxn>
                <a:cxn ang="0">
                  <a:pos x="61" y="1"/>
                </a:cxn>
                <a:cxn ang="0">
                  <a:pos x="56" y="3"/>
                </a:cxn>
                <a:cxn ang="0">
                  <a:pos x="51" y="3"/>
                </a:cxn>
                <a:cxn ang="0">
                  <a:pos x="46" y="3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25" y="3"/>
                </a:cxn>
                <a:cxn ang="0">
                  <a:pos x="20" y="3"/>
                </a:cxn>
                <a:cxn ang="0">
                  <a:pos x="15" y="3"/>
                </a:cxn>
                <a:cxn ang="0">
                  <a:pos x="9" y="3"/>
                </a:cxn>
                <a:cxn ang="0">
                  <a:pos x="0" y="62"/>
                </a:cxn>
                <a:cxn ang="0">
                  <a:pos x="8" y="64"/>
                </a:cxn>
                <a:cxn ang="0">
                  <a:pos x="16" y="64"/>
                </a:cxn>
                <a:cxn ang="0">
                  <a:pos x="22" y="65"/>
                </a:cxn>
                <a:cxn ang="0">
                  <a:pos x="30" y="65"/>
                </a:cxn>
              </a:cxnLst>
              <a:rect l="0" t="0" r="r" b="b"/>
              <a:pathLst>
                <a:path w="80" h="65">
                  <a:moveTo>
                    <a:pt x="30" y="65"/>
                  </a:moveTo>
                  <a:lnTo>
                    <a:pt x="37" y="65"/>
                  </a:lnTo>
                  <a:lnTo>
                    <a:pt x="43" y="64"/>
                  </a:lnTo>
                  <a:lnTo>
                    <a:pt x="49" y="64"/>
                  </a:lnTo>
                  <a:lnTo>
                    <a:pt x="56" y="62"/>
                  </a:lnTo>
                  <a:lnTo>
                    <a:pt x="62" y="61"/>
                  </a:lnTo>
                  <a:lnTo>
                    <a:pt x="69" y="60"/>
                  </a:lnTo>
                  <a:lnTo>
                    <a:pt x="75" y="58"/>
                  </a:lnTo>
                  <a:lnTo>
                    <a:pt x="80" y="57"/>
                  </a:lnTo>
                  <a:lnTo>
                    <a:pt x="71" y="0"/>
                  </a:lnTo>
                  <a:lnTo>
                    <a:pt x="66" y="1"/>
                  </a:lnTo>
                  <a:lnTo>
                    <a:pt x="61" y="1"/>
                  </a:lnTo>
                  <a:lnTo>
                    <a:pt x="56" y="3"/>
                  </a:lnTo>
                  <a:lnTo>
                    <a:pt x="51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5" y="3"/>
                  </a:lnTo>
                  <a:lnTo>
                    <a:pt x="9" y="3"/>
                  </a:lnTo>
                  <a:lnTo>
                    <a:pt x="0" y="62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22" y="65"/>
                  </a:lnTo>
                  <a:lnTo>
                    <a:pt x="30" y="65"/>
                  </a:lnTo>
                  <a:close/>
                </a:path>
              </a:pathLst>
            </a:custGeom>
            <a:solidFill>
              <a:srgbClr val="6091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934" y="1494"/>
              <a:ext cx="93" cy="80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247" y="9"/>
                </a:cxn>
                <a:cxn ang="0">
                  <a:pos x="235" y="18"/>
                </a:cxn>
                <a:cxn ang="0">
                  <a:pos x="235" y="18"/>
                </a:cxn>
                <a:cxn ang="0">
                  <a:pos x="234" y="19"/>
                </a:cxn>
                <a:cxn ang="0">
                  <a:pos x="221" y="27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187" y="49"/>
                </a:cxn>
                <a:cxn ang="0">
                  <a:pos x="164" y="61"/>
                </a:cxn>
                <a:cxn ang="0">
                  <a:pos x="140" y="73"/>
                </a:cxn>
                <a:cxn ang="0">
                  <a:pos x="115" y="83"/>
                </a:cxn>
                <a:cxn ang="0">
                  <a:pos x="114" y="84"/>
                </a:cxn>
                <a:cxn ang="0">
                  <a:pos x="113" y="84"/>
                </a:cxn>
                <a:cxn ang="0">
                  <a:pos x="96" y="91"/>
                </a:cxn>
                <a:cxn ang="0">
                  <a:pos x="79" y="97"/>
                </a:cxn>
                <a:cxn ang="0">
                  <a:pos x="78" y="97"/>
                </a:cxn>
                <a:cxn ang="0">
                  <a:pos x="76" y="99"/>
                </a:cxn>
                <a:cxn ang="0">
                  <a:pos x="60" y="104"/>
                </a:cxn>
                <a:cxn ang="0">
                  <a:pos x="42" y="110"/>
                </a:cxn>
                <a:cxn ang="0">
                  <a:pos x="40" y="112"/>
                </a:cxn>
                <a:cxn ang="0">
                  <a:pos x="38" y="112"/>
                </a:cxn>
                <a:cxn ang="0">
                  <a:pos x="20" y="117"/>
                </a:cxn>
                <a:cxn ang="0">
                  <a:pos x="0" y="123"/>
                </a:cxn>
                <a:cxn ang="0">
                  <a:pos x="42" y="231"/>
                </a:cxn>
                <a:cxn ang="0">
                  <a:pos x="83" y="216"/>
                </a:cxn>
                <a:cxn ang="0">
                  <a:pos x="122" y="199"/>
                </a:cxn>
                <a:cxn ang="0">
                  <a:pos x="158" y="181"/>
                </a:cxn>
                <a:cxn ang="0">
                  <a:pos x="190" y="161"/>
                </a:cxn>
                <a:cxn ang="0">
                  <a:pos x="220" y="140"/>
                </a:cxn>
                <a:cxn ang="0">
                  <a:pos x="247" y="119"/>
                </a:cxn>
                <a:cxn ang="0">
                  <a:pos x="269" y="96"/>
                </a:cxn>
              </a:cxnLst>
              <a:rect l="0" t="0" r="r" b="b"/>
              <a:pathLst>
                <a:path w="279" h="239">
                  <a:moveTo>
                    <a:pt x="279" y="84"/>
                  </a:moveTo>
                  <a:lnTo>
                    <a:pt x="258" y="0"/>
                  </a:lnTo>
                  <a:lnTo>
                    <a:pt x="253" y="5"/>
                  </a:lnTo>
                  <a:lnTo>
                    <a:pt x="247" y="9"/>
                  </a:lnTo>
                  <a:lnTo>
                    <a:pt x="242" y="14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9"/>
                  </a:lnTo>
                  <a:lnTo>
                    <a:pt x="234" y="19"/>
                  </a:lnTo>
                  <a:lnTo>
                    <a:pt x="227" y="23"/>
                  </a:lnTo>
                  <a:lnTo>
                    <a:pt x="221" y="27"/>
                  </a:lnTo>
                  <a:lnTo>
                    <a:pt x="214" y="32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198" y="43"/>
                  </a:lnTo>
                  <a:lnTo>
                    <a:pt x="187" y="49"/>
                  </a:lnTo>
                  <a:lnTo>
                    <a:pt x="176" y="54"/>
                  </a:lnTo>
                  <a:lnTo>
                    <a:pt x="164" y="61"/>
                  </a:lnTo>
                  <a:lnTo>
                    <a:pt x="153" y="66"/>
                  </a:lnTo>
                  <a:lnTo>
                    <a:pt x="140" y="73"/>
                  </a:lnTo>
                  <a:lnTo>
                    <a:pt x="128" y="78"/>
                  </a:lnTo>
                  <a:lnTo>
                    <a:pt x="115" y="83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3" y="84"/>
                  </a:lnTo>
                  <a:lnTo>
                    <a:pt x="105" y="88"/>
                  </a:lnTo>
                  <a:lnTo>
                    <a:pt x="96" y="91"/>
                  </a:lnTo>
                  <a:lnTo>
                    <a:pt x="88" y="95"/>
                  </a:lnTo>
                  <a:lnTo>
                    <a:pt x="79" y="97"/>
                  </a:lnTo>
                  <a:lnTo>
                    <a:pt x="79" y="97"/>
                  </a:ln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lnTo>
                    <a:pt x="67" y="101"/>
                  </a:lnTo>
                  <a:lnTo>
                    <a:pt x="60" y="104"/>
                  </a:lnTo>
                  <a:lnTo>
                    <a:pt x="51" y="108"/>
                  </a:lnTo>
                  <a:lnTo>
                    <a:pt x="42" y="110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9" y="112"/>
                  </a:lnTo>
                  <a:lnTo>
                    <a:pt x="38" y="112"/>
                  </a:lnTo>
                  <a:lnTo>
                    <a:pt x="29" y="114"/>
                  </a:lnTo>
                  <a:lnTo>
                    <a:pt x="20" y="117"/>
                  </a:lnTo>
                  <a:lnTo>
                    <a:pt x="9" y="121"/>
                  </a:lnTo>
                  <a:lnTo>
                    <a:pt x="0" y="123"/>
                  </a:lnTo>
                  <a:lnTo>
                    <a:pt x="20" y="239"/>
                  </a:lnTo>
                  <a:lnTo>
                    <a:pt x="42" y="231"/>
                  </a:lnTo>
                  <a:lnTo>
                    <a:pt x="62" y="225"/>
                  </a:lnTo>
                  <a:lnTo>
                    <a:pt x="83" y="216"/>
                  </a:lnTo>
                  <a:lnTo>
                    <a:pt x="102" y="208"/>
                  </a:lnTo>
                  <a:lnTo>
                    <a:pt x="122" y="199"/>
                  </a:lnTo>
                  <a:lnTo>
                    <a:pt x="140" y="191"/>
                  </a:lnTo>
                  <a:lnTo>
                    <a:pt x="158" y="181"/>
                  </a:lnTo>
                  <a:lnTo>
                    <a:pt x="174" y="171"/>
                  </a:lnTo>
                  <a:lnTo>
                    <a:pt x="190" y="161"/>
                  </a:lnTo>
                  <a:lnTo>
                    <a:pt x="205" y="152"/>
                  </a:lnTo>
                  <a:lnTo>
                    <a:pt x="220" y="140"/>
                  </a:lnTo>
                  <a:lnTo>
                    <a:pt x="234" y="130"/>
                  </a:lnTo>
                  <a:lnTo>
                    <a:pt x="247" y="119"/>
                  </a:lnTo>
                  <a:lnTo>
                    <a:pt x="258" y="108"/>
                  </a:lnTo>
                  <a:lnTo>
                    <a:pt x="269" y="96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2648" y="933"/>
              <a:ext cx="29" cy="34"/>
            </a:xfrm>
            <a:custGeom>
              <a:avLst/>
              <a:gdLst/>
              <a:ahLst/>
              <a:cxnLst>
                <a:cxn ang="0">
                  <a:pos x="44" y="104"/>
                </a:cxn>
                <a:cxn ang="0">
                  <a:pos x="53" y="103"/>
                </a:cxn>
                <a:cxn ang="0">
                  <a:pos x="61" y="100"/>
                </a:cxn>
                <a:cxn ang="0">
                  <a:pos x="67" y="95"/>
                </a:cxn>
                <a:cxn ang="0">
                  <a:pos x="74" y="88"/>
                </a:cxn>
                <a:cxn ang="0">
                  <a:pos x="79" y="81"/>
                </a:cxn>
                <a:cxn ang="0">
                  <a:pos x="83" y="73"/>
                </a:cxn>
                <a:cxn ang="0">
                  <a:pos x="85" y="62"/>
                </a:cxn>
                <a:cxn ang="0">
                  <a:pos x="87" y="52"/>
                </a:cxn>
                <a:cxn ang="0">
                  <a:pos x="85" y="42"/>
                </a:cxn>
                <a:cxn ang="0">
                  <a:pos x="83" y="31"/>
                </a:cxn>
                <a:cxn ang="0">
                  <a:pos x="79" y="23"/>
                </a:cxn>
                <a:cxn ang="0">
                  <a:pos x="74" y="16"/>
                </a:cxn>
                <a:cxn ang="0">
                  <a:pos x="67" y="9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9"/>
                </a:cxn>
                <a:cxn ang="0">
                  <a:pos x="13" y="16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3"/>
                </a:cxn>
                <a:cxn ang="0">
                  <a:pos x="8" y="81"/>
                </a:cxn>
                <a:cxn ang="0">
                  <a:pos x="13" y="88"/>
                </a:cxn>
                <a:cxn ang="0">
                  <a:pos x="20" y="95"/>
                </a:cxn>
                <a:cxn ang="0">
                  <a:pos x="27" y="100"/>
                </a:cxn>
                <a:cxn ang="0">
                  <a:pos x="35" y="103"/>
                </a:cxn>
                <a:cxn ang="0">
                  <a:pos x="44" y="104"/>
                </a:cxn>
              </a:cxnLst>
              <a:rect l="0" t="0" r="r" b="b"/>
              <a:pathLst>
                <a:path w="87" h="104">
                  <a:moveTo>
                    <a:pt x="44" y="104"/>
                  </a:moveTo>
                  <a:lnTo>
                    <a:pt x="53" y="103"/>
                  </a:lnTo>
                  <a:lnTo>
                    <a:pt x="61" y="100"/>
                  </a:lnTo>
                  <a:lnTo>
                    <a:pt x="67" y="95"/>
                  </a:lnTo>
                  <a:lnTo>
                    <a:pt x="74" y="88"/>
                  </a:lnTo>
                  <a:lnTo>
                    <a:pt x="79" y="81"/>
                  </a:lnTo>
                  <a:lnTo>
                    <a:pt x="83" y="73"/>
                  </a:lnTo>
                  <a:lnTo>
                    <a:pt x="85" y="62"/>
                  </a:lnTo>
                  <a:lnTo>
                    <a:pt x="87" y="52"/>
                  </a:lnTo>
                  <a:lnTo>
                    <a:pt x="85" y="42"/>
                  </a:lnTo>
                  <a:lnTo>
                    <a:pt x="83" y="31"/>
                  </a:lnTo>
                  <a:lnTo>
                    <a:pt x="79" y="23"/>
                  </a:lnTo>
                  <a:lnTo>
                    <a:pt x="74" y="16"/>
                  </a:lnTo>
                  <a:lnTo>
                    <a:pt x="67" y="9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3" y="16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3"/>
                  </a:lnTo>
                  <a:lnTo>
                    <a:pt x="8" y="81"/>
                  </a:lnTo>
                  <a:lnTo>
                    <a:pt x="13" y="88"/>
                  </a:lnTo>
                  <a:lnTo>
                    <a:pt x="20" y="95"/>
                  </a:lnTo>
                  <a:lnTo>
                    <a:pt x="27" y="100"/>
                  </a:lnTo>
                  <a:lnTo>
                    <a:pt x="35" y="103"/>
                  </a:lnTo>
                  <a:lnTo>
                    <a:pt x="44" y="10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2296" y="1144"/>
              <a:ext cx="45" cy="82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36" y="0"/>
                </a:cxn>
                <a:cxn ang="0">
                  <a:pos x="109" y="248"/>
                </a:cxn>
                <a:cxn ang="0">
                  <a:pos x="0" y="216"/>
                </a:cxn>
              </a:cxnLst>
              <a:rect l="0" t="0" r="r" b="b"/>
              <a:pathLst>
                <a:path w="136" h="248">
                  <a:moveTo>
                    <a:pt x="0" y="216"/>
                  </a:moveTo>
                  <a:lnTo>
                    <a:pt x="136" y="0"/>
                  </a:lnTo>
                  <a:lnTo>
                    <a:pt x="109" y="248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229" y="1106"/>
              <a:ext cx="82" cy="54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6" y="0"/>
                </a:cxn>
                <a:cxn ang="0">
                  <a:pos x="56" y="162"/>
                </a:cxn>
                <a:cxn ang="0">
                  <a:pos x="0" y="61"/>
                </a:cxn>
              </a:cxnLst>
              <a:rect l="0" t="0" r="r" b="b"/>
              <a:pathLst>
                <a:path w="246" h="162">
                  <a:moveTo>
                    <a:pt x="0" y="61"/>
                  </a:moveTo>
                  <a:lnTo>
                    <a:pt x="246" y="0"/>
                  </a:lnTo>
                  <a:lnTo>
                    <a:pt x="56" y="16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220" y="1022"/>
              <a:ext cx="83" cy="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48" y="130"/>
                </a:cxn>
                <a:cxn ang="0">
                  <a:pos x="0" y="110"/>
                </a:cxn>
                <a:cxn ang="0">
                  <a:pos x="31" y="0"/>
                </a:cxn>
              </a:cxnLst>
              <a:rect l="0" t="0" r="r" b="b"/>
              <a:pathLst>
                <a:path w="248" h="130">
                  <a:moveTo>
                    <a:pt x="31" y="0"/>
                  </a:moveTo>
                  <a:lnTo>
                    <a:pt x="248" y="130"/>
                  </a:lnTo>
                  <a:lnTo>
                    <a:pt x="0" y="11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872" y="1547"/>
              <a:ext cx="9" cy="4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27"/>
                </a:cxn>
                <a:cxn ang="0">
                  <a:pos x="10" y="125"/>
                </a:cxn>
                <a:cxn ang="0">
                  <a:pos x="15" y="124"/>
                </a:cxn>
                <a:cxn ang="0">
                  <a:pos x="20" y="124"/>
                </a:cxn>
                <a:cxn ang="0">
                  <a:pos x="25" y="123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10" y="2"/>
                </a:cxn>
                <a:cxn ang="0">
                  <a:pos x="5" y="3"/>
                </a:cxn>
                <a:cxn ang="0">
                  <a:pos x="0" y="4"/>
                </a:cxn>
              </a:cxnLst>
              <a:rect l="0" t="0" r="r" b="b"/>
              <a:pathLst>
                <a:path w="25" h="127">
                  <a:moveTo>
                    <a:pt x="0" y="4"/>
                  </a:moveTo>
                  <a:lnTo>
                    <a:pt x="5" y="127"/>
                  </a:lnTo>
                  <a:lnTo>
                    <a:pt x="10" y="125"/>
                  </a:lnTo>
                  <a:lnTo>
                    <a:pt x="15" y="124"/>
                  </a:lnTo>
                  <a:lnTo>
                    <a:pt x="20" y="124"/>
                  </a:lnTo>
                  <a:lnTo>
                    <a:pt x="25" y="123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0" y="2"/>
                  </a:lnTo>
                  <a:lnTo>
                    <a:pt x="5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649" y="1481"/>
              <a:ext cx="17" cy="8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34" y="22"/>
                </a:cxn>
                <a:cxn ang="0">
                  <a:pos x="41" y="19"/>
                </a:cxn>
                <a:cxn ang="0">
                  <a:pos x="47" y="17"/>
                </a:cxn>
                <a:cxn ang="0">
                  <a:pos x="49" y="12"/>
                </a:cxn>
                <a:cxn ang="0">
                  <a:pos x="47" y="6"/>
                </a:cxn>
                <a:cxn ang="0">
                  <a:pos x="41" y="4"/>
                </a:cxn>
                <a:cxn ang="0">
                  <a:pos x="34" y="1"/>
                </a:cxn>
                <a:cxn ang="0">
                  <a:pos x="25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7" y="19"/>
                </a:cxn>
                <a:cxn ang="0">
                  <a:pos x="14" y="22"/>
                </a:cxn>
                <a:cxn ang="0">
                  <a:pos x="25" y="23"/>
                </a:cxn>
              </a:cxnLst>
              <a:rect l="0" t="0" r="r" b="b"/>
              <a:pathLst>
                <a:path w="49" h="23">
                  <a:moveTo>
                    <a:pt x="25" y="23"/>
                  </a:moveTo>
                  <a:lnTo>
                    <a:pt x="34" y="22"/>
                  </a:lnTo>
                  <a:lnTo>
                    <a:pt x="41" y="19"/>
                  </a:lnTo>
                  <a:lnTo>
                    <a:pt x="47" y="17"/>
                  </a:lnTo>
                  <a:lnTo>
                    <a:pt x="49" y="12"/>
                  </a:lnTo>
                  <a:lnTo>
                    <a:pt x="47" y="6"/>
                  </a:lnTo>
                  <a:lnTo>
                    <a:pt x="41" y="4"/>
                  </a:lnTo>
                  <a:lnTo>
                    <a:pt x="34" y="1"/>
                  </a:lnTo>
                  <a:lnTo>
                    <a:pt x="25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1" y="6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7" y="19"/>
                  </a:lnTo>
                  <a:lnTo>
                    <a:pt x="14" y="22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8EB2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283968" y="2576813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…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-36512" y="375519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c Kokker (produsenter)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244858" y="354228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w Kelnere</a:t>
            </a:r>
            <a:br>
              <a:rPr lang="nb-NO" dirty="0"/>
            </a:br>
            <a:r>
              <a:rPr lang="nb-NO" dirty="0"/>
              <a:t> (konsumenter)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131840" y="2134313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MAX_ON_THE_TABLE</a:t>
            </a:r>
          </a:p>
        </p:txBody>
      </p:sp>
      <p:sp>
        <p:nvSpPr>
          <p:cNvPr id="137" name="Left Brace 136"/>
          <p:cNvSpPr/>
          <p:nvPr/>
        </p:nvSpPr>
        <p:spPr bwMode="auto">
          <a:xfrm rot="5400000">
            <a:off x="4458272" y="1351027"/>
            <a:ext cx="227456" cy="2448271"/>
          </a:xfrm>
          <a:prstGeom prst="leftBrace">
            <a:avLst>
              <a:gd name="adj1" fmla="val 22014"/>
              <a:gd name="adj2" fmla="val 471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8" name="Group 141"/>
          <p:cNvGrpSpPr/>
          <p:nvPr/>
        </p:nvGrpSpPr>
        <p:grpSpPr>
          <a:xfrm>
            <a:off x="3491880" y="3264955"/>
            <a:ext cx="1584176" cy="698014"/>
            <a:chOff x="3347864" y="3717032"/>
            <a:chExt cx="1584176" cy="698014"/>
          </a:xfrm>
        </p:grpSpPr>
        <p:sp>
          <p:nvSpPr>
            <p:cNvPr id="136" name="TextBox 135"/>
            <p:cNvSpPr txBox="1"/>
            <p:nvPr/>
          </p:nvSpPr>
          <p:spPr>
            <a:xfrm>
              <a:off x="3491880" y="3861048"/>
              <a:ext cx="14401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nb-NO" sz="1600" dirty="0" err="1"/>
                <a:t>numOnTable</a:t>
              </a:r>
              <a:endParaRPr lang="nb-NO" sz="1600" dirty="0"/>
            </a:p>
            <a:p>
              <a:endParaRPr lang="nb-NO" sz="1400" dirty="0"/>
            </a:p>
          </p:txBody>
        </p:sp>
        <p:sp>
          <p:nvSpPr>
            <p:cNvPr id="139" name="Left Brace 138"/>
            <p:cNvSpPr/>
            <p:nvPr/>
          </p:nvSpPr>
          <p:spPr bwMode="auto">
            <a:xfrm rot="16200000">
              <a:off x="4026224" y="3038672"/>
              <a:ext cx="227456" cy="1584176"/>
            </a:xfrm>
            <a:prstGeom prst="leftBrace">
              <a:avLst>
                <a:gd name="adj1" fmla="val 22014"/>
                <a:gd name="adj2" fmla="val 4934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395536" y="2760899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1600" b="1" dirty="0" err="1"/>
              <a:t>numProduced</a:t>
            </a:r>
            <a:r>
              <a:rPr lang="nb-NO" sz="1600" b="1" dirty="0"/>
              <a:t> ≤ NUM_TO_BE_MADE 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579662" y="2289942"/>
            <a:ext cx="2672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br>
              <a:rPr lang="nb-NO" sz="1600" dirty="0"/>
            </a:br>
            <a:r>
              <a:rPr lang="nb-NO" sz="1600" b="1" dirty="0" err="1"/>
              <a:t>numServed</a:t>
            </a:r>
            <a:r>
              <a:rPr lang="nb-NO" sz="1600" b="1" dirty="0"/>
              <a:t> = =</a:t>
            </a:r>
          </a:p>
          <a:p>
            <a:pPr marL="0" lvl="1"/>
            <a:r>
              <a:rPr lang="nb-NO" sz="1600" b="1" dirty="0" err="1"/>
              <a:t>numProduced</a:t>
            </a:r>
            <a:r>
              <a:rPr lang="nb-NO" sz="1600" b="1" dirty="0"/>
              <a:t> –</a:t>
            </a:r>
            <a:br>
              <a:rPr lang="nb-NO" sz="1600" b="1" dirty="0"/>
            </a:br>
            <a:r>
              <a:rPr lang="nb-NO" sz="1600" b="1" dirty="0"/>
              <a:t>         </a:t>
            </a:r>
            <a:r>
              <a:rPr lang="nb-NO" sz="1600" b="1" dirty="0" err="1"/>
              <a:t>numOnTable</a:t>
            </a:r>
            <a:endParaRPr lang="nb-NO" sz="1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1197" y="5066230"/>
            <a:ext cx="6974337" cy="1498037"/>
            <a:chOff x="51197" y="5066230"/>
            <a:chExt cx="6974337" cy="1498037"/>
          </a:xfrm>
        </p:grpSpPr>
        <p:grpSp>
          <p:nvGrpSpPr>
            <p:cNvPr id="10" name="Group 9"/>
            <p:cNvGrpSpPr/>
            <p:nvPr/>
          </p:nvGrpSpPr>
          <p:grpSpPr>
            <a:xfrm>
              <a:off x="2742670" y="5066230"/>
              <a:ext cx="4282864" cy="1498037"/>
              <a:chOff x="2742670" y="5066230"/>
              <a:chExt cx="4282864" cy="1498037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2762501" y="5241694"/>
                <a:ext cx="525237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endParaRPr lang="nb-NO" sz="16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95" name="Straight Arrow Connector 94"/>
              <p:cNvCxnSpPr/>
              <p:nvPr/>
            </p:nvCxnSpPr>
            <p:spPr bwMode="auto">
              <a:xfrm>
                <a:off x="3287738" y="5385710"/>
                <a:ext cx="296871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96" name="Picture 2" descr="C:\Users\arnem\AppData\Local\Microsoft\Windows\Temporary Internet Files\Content.IE5\I526YUZ5\MC900295446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92008" y="5066230"/>
                <a:ext cx="676875" cy="595318"/>
              </a:xfrm>
              <a:prstGeom prst="rect">
                <a:avLst/>
              </a:prstGeom>
              <a:noFill/>
            </p:spPr>
          </p:pic>
          <p:pic>
            <p:nvPicPr>
              <p:cNvPr id="98" name="Picture 2" descr="C:\Users\arnem\AppData\Local\Microsoft\Windows\Temporary Internet Files\Content.IE5\I526YUZ5\MC900295446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445612" y="5078424"/>
                <a:ext cx="676875" cy="595318"/>
              </a:xfrm>
              <a:prstGeom prst="rect">
                <a:avLst/>
              </a:prstGeom>
              <a:noFill/>
            </p:spPr>
          </p:pic>
          <p:pic>
            <p:nvPicPr>
              <p:cNvPr id="99" name="Picture 2" descr="C:\Users\arnem\AppData\Local\Microsoft\Windows\Temporary Internet Files\Content.IE5\I526YUZ5\MC900295446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48659" y="5076884"/>
                <a:ext cx="676875" cy="595318"/>
              </a:xfrm>
              <a:prstGeom prst="rect">
                <a:avLst/>
              </a:prstGeom>
              <a:noFill/>
            </p:spPr>
          </p:pic>
          <p:pic>
            <p:nvPicPr>
              <p:cNvPr id="101" name="Picture 13" descr="C:\Users\arnem\AppData\Local\Microsoft\Windows\Temporary Internet Files\Content.IE5\I526YUZ5\MC900056823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876427"/>
                <a:ext cx="325199" cy="687840"/>
              </a:xfrm>
              <a:prstGeom prst="rect">
                <a:avLst/>
              </a:prstGeom>
              <a:noFill/>
            </p:spPr>
          </p:pic>
          <p:sp>
            <p:nvSpPr>
              <p:cNvPr id="102" name="TextBox 101"/>
              <p:cNvSpPr txBox="1"/>
              <p:nvPr/>
            </p:nvSpPr>
            <p:spPr>
              <a:xfrm>
                <a:off x="5940152" y="5163834"/>
                <a:ext cx="5106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1" dirty="0"/>
                  <a:t>….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742670" y="6055603"/>
                <a:ext cx="525237" cy="3385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endParaRPr lang="nb-NO" sz="16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5" name="Straight Arrow Connector 104"/>
              <p:cNvCxnSpPr/>
              <p:nvPr/>
            </p:nvCxnSpPr>
            <p:spPr bwMode="auto">
              <a:xfrm>
                <a:off x="3267017" y="6237312"/>
                <a:ext cx="296871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108" name="Picture 2" descr="C:\Users\arnem\AppData\Local\Microsoft\Windows\Temporary Internet Files\Content.IE5\I526YUZ5\MC900295446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147223" y="5113312"/>
                <a:ext cx="676875" cy="595318"/>
              </a:xfrm>
              <a:prstGeom prst="rect">
                <a:avLst/>
              </a:prstGeom>
              <a:noFill/>
            </p:spPr>
          </p:pic>
          <p:pic>
            <p:nvPicPr>
              <p:cNvPr id="109" name="Picture 13" descr="C:\Users\arnem\AppData\Local\Microsoft\Windows\Temporary Internet Files\Content.IE5\I526YUZ5\MC900056823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58839" y="5865943"/>
                <a:ext cx="330155" cy="698324"/>
              </a:xfrm>
              <a:prstGeom prst="rect">
                <a:avLst/>
              </a:prstGeom>
              <a:noFill/>
            </p:spPr>
          </p:pic>
          <p:pic>
            <p:nvPicPr>
              <p:cNvPr id="110" name="Picture 13" descr="C:\Users\arnem\AppData\Local\Microsoft\Windows\Temporary Internet Files\Content.IE5\I526YUZ5\MC900056823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92080" y="5940701"/>
                <a:ext cx="290335" cy="614098"/>
              </a:xfrm>
              <a:prstGeom prst="rect">
                <a:avLst/>
              </a:prstGeom>
              <a:noFill/>
            </p:spPr>
          </p:pic>
          <p:sp>
            <p:nvSpPr>
              <p:cNvPr id="111" name="TextBox 110"/>
              <p:cNvSpPr txBox="1"/>
              <p:nvPr/>
            </p:nvSpPr>
            <p:spPr>
              <a:xfrm>
                <a:off x="4716016" y="6021288"/>
                <a:ext cx="5106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1" dirty="0"/>
                  <a:t>….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1197" y="5085184"/>
              <a:ext cx="2504579" cy="138499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sz="1400" dirty="0"/>
                <a:t>To køer: </a:t>
              </a:r>
              <a:br>
                <a:rPr lang="nb-NO" sz="1400" dirty="0"/>
              </a:br>
              <a:r>
                <a:rPr lang="nb-NO" sz="1400" dirty="0"/>
                <a:t>a) Kokker  venter på en plass på bordet</a:t>
              </a:r>
            </a:p>
            <a:p>
              <a:endParaRPr lang="nb-NO" sz="1400" dirty="0"/>
            </a:p>
            <a:p>
              <a:r>
                <a:rPr lang="nb-NO" sz="1400" dirty="0"/>
                <a:t>b)  Kelnere venter på flere tallerkener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17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48881"/>
            <a:ext cx="9324528" cy="6740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800" dirty="0"/>
              <a:t>   </a:t>
            </a:r>
            <a:r>
              <a:rPr lang="nb-NO" sz="1800" dirty="0">
                <a:solidFill>
                  <a:srgbClr val="0070C0"/>
                </a:solidFill>
              </a:rPr>
              <a:t>final</a:t>
            </a:r>
            <a:r>
              <a:rPr lang="nb-NO" sz="1800" dirty="0"/>
              <a:t> Lock </a:t>
            </a:r>
            <a:r>
              <a:rPr lang="nb-NO" sz="1800" b="1" dirty="0">
                <a:solidFill>
                  <a:srgbClr val="FF0000"/>
                </a:solidFill>
              </a:rPr>
              <a:t>lock</a:t>
            </a:r>
            <a:r>
              <a:rPr lang="nb-NO" sz="1800" dirty="0"/>
              <a:t> = </a:t>
            </a:r>
            <a:r>
              <a:rPr lang="nb-NO" sz="1800" dirty="0">
                <a:solidFill>
                  <a:srgbClr val="0070C0"/>
                </a:solidFill>
              </a:rPr>
              <a:t>new</a:t>
            </a:r>
            <a:r>
              <a:rPr lang="nb-NO" sz="1800" dirty="0"/>
              <a:t> ReentrantLock();</a:t>
            </a:r>
          </a:p>
          <a:p>
            <a:r>
              <a:rPr lang="nb-NO" sz="1800" dirty="0"/>
              <a:t>   </a:t>
            </a:r>
            <a:r>
              <a:rPr lang="nb-NO" sz="1800" dirty="0">
                <a:solidFill>
                  <a:srgbClr val="0070C0"/>
                </a:solidFill>
              </a:rPr>
              <a:t>final</a:t>
            </a:r>
            <a:r>
              <a:rPr lang="nb-NO" sz="1800" dirty="0"/>
              <a:t> Condition </a:t>
            </a:r>
            <a:r>
              <a:rPr lang="nb-NO" sz="1800" b="1" dirty="0">
                <a:solidFill>
                  <a:srgbClr val="FF0000"/>
                </a:solidFill>
              </a:rPr>
              <a:t>notFull</a:t>
            </a:r>
            <a:r>
              <a:rPr lang="nb-NO" sz="1800" dirty="0"/>
              <a:t>  = lock.newCondition();    </a:t>
            </a:r>
            <a:r>
              <a:rPr lang="nb-NO" sz="1800" dirty="0">
                <a:solidFill>
                  <a:srgbClr val="008000"/>
                </a:solidFill>
              </a:rPr>
              <a:t>// kø for Kokker</a:t>
            </a:r>
          </a:p>
          <a:p>
            <a:r>
              <a:rPr lang="nb-NO" sz="1800" dirty="0"/>
              <a:t>   </a:t>
            </a:r>
            <a:r>
              <a:rPr lang="nb-NO" sz="1800" dirty="0">
                <a:solidFill>
                  <a:srgbClr val="0070C0"/>
                </a:solidFill>
              </a:rPr>
              <a:t>final</a:t>
            </a:r>
            <a:r>
              <a:rPr lang="nb-NO" sz="1800" dirty="0"/>
              <a:t> Condition </a:t>
            </a:r>
            <a:r>
              <a:rPr lang="nb-NO" sz="1800" b="1" dirty="0">
                <a:solidFill>
                  <a:srgbClr val="FF0000"/>
                </a:solidFill>
              </a:rPr>
              <a:t>notEmpty</a:t>
            </a:r>
            <a:r>
              <a:rPr lang="nb-NO" sz="1800" dirty="0"/>
              <a:t> = lock.newCondition(); </a:t>
            </a:r>
            <a:r>
              <a:rPr lang="nb-NO" sz="1800" dirty="0">
                <a:solidFill>
                  <a:srgbClr val="008000"/>
                </a:solidFill>
              </a:rPr>
              <a:t>// kø for Kelnere</a:t>
            </a:r>
          </a:p>
          <a:p>
            <a:endParaRPr lang="nb-NO" sz="1800" dirty="0">
              <a:solidFill>
                <a:srgbClr val="008000"/>
              </a:solidFill>
            </a:endParaRPr>
          </a:p>
          <a:p>
            <a:r>
              <a:rPr lang="nb-NO" sz="1800" dirty="0"/>
              <a:t>   </a:t>
            </a:r>
            <a:r>
              <a:rPr lang="nb-NO" sz="1800" dirty="0">
                <a:solidFill>
                  <a:srgbClr val="0070C0"/>
                </a:solidFill>
              </a:rPr>
              <a:t>public boolean</a:t>
            </a:r>
            <a:r>
              <a:rPr lang="nb-NO" sz="1800" dirty="0"/>
              <a:t> </a:t>
            </a:r>
            <a:r>
              <a:rPr lang="nb-NO" sz="1800" b="1" dirty="0" err="1"/>
              <a:t>putPlate</a:t>
            </a:r>
            <a:r>
              <a:rPr lang="nb-NO" sz="1800" b="1" dirty="0"/>
              <a:t> </a:t>
            </a:r>
            <a:r>
              <a:rPr lang="nb-NO" sz="1800" dirty="0"/>
              <a:t>(Kokker c</a:t>
            </a:r>
            <a:r>
              <a:rPr lang="nb-NO" sz="1800" dirty="0">
                <a:solidFill>
                  <a:srgbClr val="0070C0"/>
                </a:solidFill>
              </a:rPr>
              <a:t>) throws </a:t>
            </a:r>
            <a:r>
              <a:rPr lang="nb-NO" sz="1800" dirty="0"/>
              <a:t>InterruptedException {</a:t>
            </a:r>
          </a:p>
          <a:p>
            <a:r>
              <a:rPr lang="nb-NO" sz="1800" b="1" dirty="0">
                <a:solidFill>
                  <a:srgbClr val="FF0000"/>
                </a:solidFill>
              </a:rPr>
              <a:t>         </a:t>
            </a:r>
            <a:r>
              <a:rPr lang="nb-NO" sz="1800" b="1" dirty="0" err="1">
                <a:solidFill>
                  <a:srgbClr val="FF0000"/>
                </a:solidFill>
              </a:rPr>
              <a:t>lock.lock</a:t>
            </a:r>
            <a:r>
              <a:rPr lang="nb-NO" sz="1800" b="1" dirty="0">
                <a:solidFill>
                  <a:srgbClr val="FF0000"/>
                </a:solidFill>
              </a:rPr>
              <a:t>();</a:t>
            </a:r>
          </a:p>
          <a:p>
            <a:r>
              <a:rPr lang="nb-NO" sz="1800" dirty="0"/>
              <a:t>         </a:t>
            </a:r>
            <a:r>
              <a:rPr lang="nb-NO" sz="1800" dirty="0" err="1">
                <a:solidFill>
                  <a:srgbClr val="0070C0"/>
                </a:solidFill>
              </a:rPr>
              <a:t>try</a:t>
            </a:r>
            <a:r>
              <a:rPr lang="nb-NO" sz="1800" dirty="0"/>
              <a:t> {</a:t>
            </a:r>
            <a:r>
              <a:rPr lang="nb-NO" sz="1800" dirty="0" err="1">
                <a:solidFill>
                  <a:srgbClr val="0070C0"/>
                </a:solidFill>
              </a:rPr>
              <a:t>while</a:t>
            </a:r>
            <a:r>
              <a:rPr lang="nb-NO" sz="1800" dirty="0"/>
              <a:t> (</a:t>
            </a:r>
            <a:r>
              <a:rPr lang="nb-NO" sz="1800" dirty="0" err="1"/>
              <a:t>numOnTable</a:t>
            </a:r>
            <a:r>
              <a:rPr lang="nb-NO" sz="1800" dirty="0"/>
              <a:t> == </a:t>
            </a:r>
            <a:r>
              <a:rPr lang="nb-NO" sz="1600" dirty="0"/>
              <a:t>MAX_ON_TABLE</a:t>
            </a:r>
            <a:r>
              <a:rPr lang="nb-NO" sz="1800" dirty="0"/>
              <a:t> &amp;&amp; </a:t>
            </a:r>
            <a:r>
              <a:rPr lang="nb-NO" sz="1800" dirty="0" err="1"/>
              <a:t>numProduced</a:t>
            </a:r>
            <a:r>
              <a:rPr lang="nb-NO" sz="1800" dirty="0"/>
              <a:t> &lt; </a:t>
            </a:r>
            <a:r>
              <a:rPr lang="nb-NO" sz="1600" dirty="0"/>
              <a:t>NUM_TO_BE_MADE</a:t>
            </a:r>
            <a:r>
              <a:rPr lang="nb-NO" sz="1800" dirty="0"/>
              <a:t>){</a:t>
            </a:r>
          </a:p>
          <a:p>
            <a:r>
              <a:rPr lang="nb-NO" sz="1800" dirty="0"/>
              <a:t>                      </a:t>
            </a:r>
            <a:r>
              <a:rPr lang="nb-NO" sz="1800" b="1" dirty="0">
                <a:solidFill>
                  <a:srgbClr val="FF0000"/>
                </a:solidFill>
              </a:rPr>
              <a:t>notFull.await</a:t>
            </a:r>
            <a:r>
              <a:rPr lang="nb-NO" sz="1800" dirty="0"/>
              <a:t>(); </a:t>
            </a:r>
            <a:r>
              <a:rPr lang="nb-NO" sz="1800" dirty="0">
                <a:solidFill>
                  <a:srgbClr val="009900"/>
                </a:solidFill>
              </a:rPr>
              <a:t>// waiting for a place on the table</a:t>
            </a:r>
            <a:endParaRPr lang="nb-NO" sz="1800" dirty="0"/>
          </a:p>
          <a:p>
            <a:r>
              <a:rPr lang="nb-NO" sz="1800" dirty="0"/>
              <a:t>                  }</a:t>
            </a:r>
          </a:p>
          <a:p>
            <a:r>
              <a:rPr lang="nb-NO" sz="1800" dirty="0"/>
              <a:t>                 </a:t>
            </a:r>
            <a:r>
              <a:rPr lang="nb-NO" sz="1800" dirty="0">
                <a:solidFill>
                  <a:srgbClr val="0070C0"/>
                </a:solidFill>
              </a:rPr>
              <a:t>if </a:t>
            </a:r>
            <a:r>
              <a:rPr lang="nb-NO" sz="1800" dirty="0"/>
              <a:t>(numProduced &lt; </a:t>
            </a:r>
            <a:r>
              <a:rPr lang="nb-NO" sz="1600" dirty="0"/>
              <a:t>NUM_TO_BE_MAD</a:t>
            </a:r>
            <a:r>
              <a:rPr lang="nb-NO" sz="1800" dirty="0"/>
              <a:t>E) {</a:t>
            </a:r>
          </a:p>
          <a:p>
            <a:pPr lvl="1"/>
            <a:r>
              <a:rPr lang="nb-NO" sz="1800" dirty="0"/>
              <a:t>                   </a:t>
            </a:r>
            <a:r>
              <a:rPr lang="nb-NO" sz="1800" dirty="0" err="1"/>
              <a:t>numProduced</a:t>
            </a:r>
            <a:r>
              <a:rPr lang="nb-NO" sz="1800" dirty="0"/>
              <a:t>++;  </a:t>
            </a:r>
          </a:p>
          <a:p>
            <a:pPr lvl="1"/>
            <a:r>
              <a:rPr lang="nb-NO" sz="1800" dirty="0"/>
              <a:t>                   </a:t>
            </a:r>
            <a:r>
              <a:rPr lang="nb-NO" sz="1800" dirty="0" err="1"/>
              <a:t>numOnTable</a:t>
            </a:r>
            <a:r>
              <a:rPr lang="nb-NO" sz="1800" dirty="0"/>
              <a:t>++;;</a:t>
            </a:r>
          </a:p>
          <a:p>
            <a:pPr lvl="1"/>
            <a:r>
              <a:rPr lang="nb-NO" sz="1800" dirty="0"/>
              <a:t>                   </a:t>
            </a:r>
            <a:r>
              <a:rPr lang="nb-NO" sz="1800" b="1" dirty="0">
                <a:solidFill>
                  <a:srgbClr val="FF0000"/>
                </a:solidFill>
              </a:rPr>
              <a:t>notEmpty.signal</a:t>
            </a:r>
            <a:r>
              <a:rPr lang="nb-NO" sz="1800" dirty="0"/>
              <a:t>(); </a:t>
            </a:r>
            <a:r>
              <a:rPr lang="nb-NO" sz="1800" dirty="0">
                <a:solidFill>
                  <a:srgbClr val="009900"/>
                </a:solidFill>
              </a:rPr>
              <a:t>// Wake up a </a:t>
            </a:r>
            <a:r>
              <a:rPr lang="nb-NO" sz="1800" dirty="0" err="1">
                <a:solidFill>
                  <a:srgbClr val="009900"/>
                </a:solidFill>
              </a:rPr>
              <a:t>waiting</a:t>
            </a:r>
            <a:r>
              <a:rPr lang="nb-NO" sz="1800" dirty="0">
                <a:solidFill>
                  <a:srgbClr val="009900"/>
                </a:solidFill>
              </a:rPr>
              <a:t> Kelner to serve</a:t>
            </a:r>
          </a:p>
          <a:p>
            <a:pPr lvl="1"/>
            <a:r>
              <a:rPr lang="nb-NO" sz="1800" dirty="0"/>
              <a:t>                   </a:t>
            </a:r>
            <a:r>
              <a:rPr lang="nb-NO" sz="1800" dirty="0">
                <a:solidFill>
                  <a:srgbClr val="0070C0"/>
                </a:solidFill>
              </a:rPr>
              <a:t>if</a:t>
            </a:r>
            <a:r>
              <a:rPr lang="nb-NO" sz="1800" dirty="0"/>
              <a:t> (numProduced == </a:t>
            </a:r>
            <a:r>
              <a:rPr lang="nb-NO" sz="1600" dirty="0"/>
              <a:t>NUM_TO_BE_MADE</a:t>
            </a:r>
            <a:r>
              <a:rPr lang="nb-NO" sz="1800" dirty="0"/>
              <a:t>) { </a:t>
            </a:r>
            <a:br>
              <a:rPr lang="nb-NO" sz="1800" dirty="0"/>
            </a:br>
            <a:r>
              <a:rPr lang="nb-NO" sz="1800" dirty="0"/>
              <a:t>                         // </a:t>
            </a:r>
            <a:r>
              <a:rPr lang="nb-NO" sz="1800" dirty="0">
                <a:solidFill>
                  <a:srgbClr val="009900"/>
                </a:solidFill>
              </a:rPr>
              <a:t> I have  produced the last plate,</a:t>
            </a:r>
          </a:p>
          <a:p>
            <a:pPr lvl="1"/>
            <a:r>
              <a:rPr lang="nb-NO" sz="1800" b="1" dirty="0">
                <a:solidFill>
                  <a:srgbClr val="CC0000"/>
                </a:solidFill>
              </a:rPr>
              <a:t>                          notEmpty.signalAll</a:t>
            </a:r>
            <a:r>
              <a:rPr lang="nb-NO" sz="1800" dirty="0"/>
              <a:t>();   </a:t>
            </a:r>
            <a:r>
              <a:rPr lang="nb-NO" sz="1800" dirty="0">
                <a:solidFill>
                  <a:srgbClr val="008000"/>
                </a:solidFill>
              </a:rPr>
              <a:t>// tell Kelnere to stop waiting, terminate</a:t>
            </a:r>
            <a:br>
              <a:rPr lang="nb-NO" sz="1800" dirty="0">
                <a:solidFill>
                  <a:srgbClr val="008000"/>
                </a:solidFill>
              </a:rPr>
            </a:br>
            <a:r>
              <a:rPr lang="nb-NO" sz="1800" dirty="0"/>
              <a:t>       </a:t>
            </a:r>
            <a:r>
              <a:rPr lang="nb-NO" sz="1800" b="1" dirty="0">
                <a:solidFill>
                  <a:srgbClr val="CC0000"/>
                </a:solidFill>
              </a:rPr>
              <a:t>                  notFull.signalAll</a:t>
            </a:r>
            <a:r>
              <a:rPr lang="nb-NO" sz="1800" dirty="0"/>
              <a:t>();       </a:t>
            </a:r>
            <a:r>
              <a:rPr lang="nb-NO" sz="1800" dirty="0">
                <a:solidFill>
                  <a:srgbClr val="008000"/>
                </a:solidFill>
              </a:rPr>
              <a:t>// tell Kokker to stop waiting and terminate</a:t>
            </a:r>
          </a:p>
          <a:p>
            <a:pPr lvl="1"/>
            <a:r>
              <a:rPr lang="nb-NO" sz="1800" dirty="0"/>
              <a:t>                        </a:t>
            </a:r>
            <a:r>
              <a:rPr lang="nb-NO" sz="1800" dirty="0" err="1">
                <a:solidFill>
                  <a:srgbClr val="0070C0"/>
                </a:solidFill>
              </a:rPr>
              <a:t>return</a:t>
            </a:r>
            <a:r>
              <a:rPr lang="nb-NO" sz="1800" dirty="0">
                <a:solidFill>
                  <a:srgbClr val="0070C0"/>
                </a:solidFill>
              </a:rPr>
              <a:t> false</a:t>
            </a:r>
            <a:r>
              <a:rPr lang="nb-NO" sz="1800" dirty="0"/>
              <a:t>;</a:t>
            </a:r>
          </a:p>
          <a:p>
            <a:r>
              <a:rPr lang="nb-NO" sz="1800" dirty="0"/>
              <a:t>                          }</a:t>
            </a:r>
          </a:p>
          <a:p>
            <a:r>
              <a:rPr lang="nb-NO" sz="1800" dirty="0"/>
              <a:t>                        </a:t>
            </a:r>
            <a:r>
              <a:rPr lang="nb-NO" sz="1800" dirty="0">
                <a:solidFill>
                  <a:srgbClr val="0070C0"/>
                </a:solidFill>
              </a:rPr>
              <a:t>return true</a:t>
            </a:r>
            <a:r>
              <a:rPr lang="nb-NO" sz="1800" dirty="0"/>
              <a:t>;</a:t>
            </a:r>
          </a:p>
          <a:p>
            <a:r>
              <a:rPr lang="nb-NO" sz="1800" dirty="0"/>
              <a:t>                  } </a:t>
            </a:r>
            <a:r>
              <a:rPr lang="nb-NO" sz="1800" dirty="0">
                <a:solidFill>
                  <a:srgbClr val="0070C0"/>
                </a:solidFill>
              </a:rPr>
              <a:t>else </a:t>
            </a:r>
            <a:r>
              <a:rPr lang="nb-NO" sz="1800" dirty="0"/>
              <a:t>{  </a:t>
            </a:r>
            <a:r>
              <a:rPr lang="nb-NO" sz="1800" dirty="0">
                <a:solidFill>
                  <a:srgbClr val="0070C0"/>
                </a:solidFill>
              </a:rPr>
              <a:t>return false</a:t>
            </a:r>
            <a:r>
              <a:rPr lang="nb-NO" sz="1800" dirty="0"/>
              <a:t>;}</a:t>
            </a:r>
          </a:p>
          <a:p>
            <a:r>
              <a:rPr lang="nb-NO" sz="1800" dirty="0"/>
              <a:t>         } </a:t>
            </a:r>
            <a:r>
              <a:rPr lang="nb-NO" sz="1800" dirty="0">
                <a:solidFill>
                  <a:srgbClr val="0070C0"/>
                </a:solidFill>
              </a:rPr>
              <a:t>finally </a:t>
            </a:r>
            <a:r>
              <a:rPr lang="nb-NO" sz="1800" dirty="0"/>
              <a:t>{</a:t>
            </a:r>
            <a:r>
              <a:rPr lang="nb-NO" sz="1800" b="1" dirty="0">
                <a:solidFill>
                  <a:srgbClr val="FF0000"/>
                </a:solidFill>
              </a:rPr>
              <a:t>    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        </a:t>
            </a:r>
            <a:r>
              <a:rPr lang="nb-NO" sz="1800" b="1" dirty="0">
                <a:solidFill>
                  <a:srgbClr val="FF0000"/>
                </a:solidFill>
              </a:rPr>
              <a:t>lock.unlock(); 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</a:t>
            </a:r>
            <a:r>
              <a:rPr lang="nb-NO" sz="1800" dirty="0"/>
              <a:t>} </a:t>
            </a:r>
            <a:r>
              <a:rPr lang="nb-NO" dirty="0"/>
              <a:t> </a:t>
            </a:r>
            <a:r>
              <a:rPr lang="nb-NO" sz="1800" dirty="0"/>
              <a:t>}</a:t>
            </a:r>
            <a:r>
              <a:rPr lang="nb-NO" sz="1800" dirty="0">
                <a:solidFill>
                  <a:srgbClr val="009900"/>
                </a:solidFill>
              </a:rPr>
              <a:t> // end putPlate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61233" y="3284984"/>
            <a:ext cx="576064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251520" y="4221088"/>
            <a:ext cx="648072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79512" y="1916832"/>
            <a:ext cx="576064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64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0648"/>
            <a:ext cx="8964488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public </a:t>
            </a:r>
            <a:r>
              <a:rPr lang="nb-NO" dirty="0" err="1"/>
              <a:t>boolean</a:t>
            </a:r>
            <a:r>
              <a:rPr lang="nb-NO" dirty="0"/>
              <a:t> </a:t>
            </a:r>
            <a:r>
              <a:rPr lang="nb-NO" b="1" dirty="0" err="1"/>
              <a:t>getPlate</a:t>
            </a:r>
            <a:r>
              <a:rPr lang="nb-NO" dirty="0"/>
              <a:t> (</a:t>
            </a:r>
            <a:r>
              <a:rPr lang="nb-NO" dirty="0" err="1"/>
              <a:t>Kelnerw</a:t>
            </a:r>
            <a:r>
              <a:rPr lang="nb-NO" dirty="0"/>
              <a:t>) </a:t>
            </a:r>
            <a:r>
              <a:rPr lang="nb-NO" dirty="0" err="1"/>
              <a:t>throws</a:t>
            </a:r>
            <a:r>
              <a:rPr lang="nb-NO" dirty="0"/>
              <a:t> InterruptedException {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 lock.lock();</a:t>
            </a:r>
          </a:p>
          <a:p>
            <a:r>
              <a:rPr lang="nb-NO" dirty="0"/>
              <a:t>      try {</a:t>
            </a:r>
          </a:p>
          <a:p>
            <a:r>
              <a:rPr lang="nb-NO" dirty="0"/>
              <a:t>           while (numOnTable == 0 &amp;&amp; numProduced &lt; NUM_TO_BE_MADE ) {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                 </a:t>
            </a:r>
            <a:r>
              <a:rPr lang="nb-NO" b="1" dirty="0" err="1">
                <a:solidFill>
                  <a:srgbClr val="FF0000"/>
                </a:solidFill>
              </a:rPr>
              <a:t>notEmpty.await</a:t>
            </a:r>
            <a:r>
              <a:rPr lang="nb-NO" dirty="0"/>
              <a:t>();      </a:t>
            </a:r>
            <a:r>
              <a:rPr lang="nb-NO" dirty="0">
                <a:solidFill>
                  <a:srgbClr val="009900"/>
                </a:solidFill>
              </a:rPr>
              <a:t>// This Kelner is </a:t>
            </a:r>
            <a:r>
              <a:rPr lang="nb-NO" dirty="0" err="1">
                <a:solidFill>
                  <a:srgbClr val="009900"/>
                </a:solidFill>
              </a:rPr>
              <a:t>waiting</a:t>
            </a:r>
            <a:r>
              <a:rPr lang="nb-NO" dirty="0">
                <a:solidFill>
                  <a:srgbClr val="009900"/>
                </a:solidFill>
              </a:rPr>
              <a:t> for a plate</a:t>
            </a:r>
          </a:p>
          <a:p>
            <a:r>
              <a:rPr lang="nb-NO" dirty="0"/>
              <a:t>            }</a:t>
            </a:r>
          </a:p>
          <a:p>
            <a:r>
              <a:rPr lang="nb-NO" dirty="0"/>
              <a:t>            if (numOnTable &gt; 0) {</a:t>
            </a:r>
          </a:p>
          <a:p>
            <a:r>
              <a:rPr lang="nb-NO" dirty="0"/>
              <a:t>                </a:t>
            </a:r>
            <a:r>
              <a:rPr lang="nb-NO" dirty="0" err="1"/>
              <a:t>numOnTable--</a:t>
            </a:r>
            <a:r>
              <a:rPr lang="nb-NO" dirty="0"/>
              <a:t>;</a:t>
            </a:r>
          </a:p>
          <a:p>
            <a:r>
              <a:rPr lang="nb-NO" dirty="0"/>
              <a:t>                </a:t>
            </a:r>
            <a:r>
              <a:rPr lang="nb-NO" b="1" dirty="0" err="1">
                <a:solidFill>
                  <a:srgbClr val="FF0000"/>
                </a:solidFill>
              </a:rPr>
              <a:t>notFull.signal</a:t>
            </a:r>
            <a:r>
              <a:rPr lang="nb-NO" dirty="0"/>
              <a:t>();  </a:t>
            </a:r>
            <a:r>
              <a:rPr lang="nb-NO" dirty="0">
                <a:solidFill>
                  <a:srgbClr val="008000"/>
                </a:solidFill>
              </a:rPr>
              <a:t>// Signal to </a:t>
            </a:r>
            <a:r>
              <a:rPr lang="nb-NO" dirty="0" err="1">
                <a:solidFill>
                  <a:srgbClr val="008000"/>
                </a:solidFill>
              </a:rPr>
              <a:t>one</a:t>
            </a:r>
            <a:r>
              <a:rPr lang="nb-NO" dirty="0">
                <a:solidFill>
                  <a:srgbClr val="008000"/>
                </a:solidFill>
              </a:rPr>
              <a:t> Kokk in </a:t>
            </a:r>
            <a:r>
              <a:rPr lang="nb-NO" dirty="0" err="1">
                <a:solidFill>
                  <a:srgbClr val="008000"/>
                </a:solidFill>
              </a:rPr>
              <a:t>the</a:t>
            </a:r>
            <a:r>
              <a:rPr lang="nb-NO" dirty="0">
                <a:solidFill>
                  <a:srgbClr val="008000"/>
                </a:solidFill>
              </a:rPr>
              <a:t> </a:t>
            </a:r>
            <a:r>
              <a:rPr lang="nb-NO" dirty="0" err="1">
                <a:solidFill>
                  <a:srgbClr val="008000"/>
                </a:solidFill>
              </a:rPr>
              <a:t>Kokker’s</a:t>
            </a:r>
            <a:r>
              <a:rPr lang="nb-NO" dirty="0">
                <a:solidFill>
                  <a:srgbClr val="008000"/>
                </a:solidFill>
              </a:rPr>
              <a:t> </a:t>
            </a:r>
            <a:r>
              <a:rPr lang="nb-NO" dirty="0" err="1">
                <a:solidFill>
                  <a:srgbClr val="008000"/>
                </a:solidFill>
              </a:rPr>
              <a:t>waiting</a:t>
            </a:r>
            <a:r>
              <a:rPr lang="nb-NO" dirty="0">
                <a:solidFill>
                  <a:srgbClr val="008000"/>
                </a:solidFill>
              </a:rPr>
              <a:t> </a:t>
            </a:r>
            <a:r>
              <a:rPr lang="nb-NO" dirty="0" err="1">
                <a:solidFill>
                  <a:srgbClr val="008000"/>
                </a:solidFill>
              </a:rPr>
              <a:t>queue</a:t>
            </a:r>
            <a:endParaRPr lang="nb-NO" dirty="0">
              <a:solidFill>
                <a:srgbClr val="008000"/>
              </a:solidFill>
            </a:endParaRPr>
          </a:p>
          <a:p>
            <a:r>
              <a:rPr lang="nb-NO" dirty="0"/>
              <a:t>                </a:t>
            </a:r>
            <a:r>
              <a:rPr lang="nb-NO" dirty="0" err="1"/>
              <a:t>return</a:t>
            </a:r>
            <a:r>
              <a:rPr lang="nb-NO" dirty="0"/>
              <a:t> true;</a:t>
            </a:r>
          </a:p>
          <a:p>
            <a:r>
              <a:rPr lang="nb-NO" dirty="0"/>
              <a:t>             } else {</a:t>
            </a:r>
          </a:p>
          <a:p>
            <a:r>
              <a:rPr lang="nb-NO" dirty="0"/>
              <a:t>                </a:t>
            </a:r>
            <a:r>
              <a:rPr lang="nb-NO" dirty="0" err="1"/>
              <a:t>return</a:t>
            </a:r>
            <a:r>
              <a:rPr lang="nb-NO" dirty="0"/>
              <a:t> false;}</a:t>
            </a:r>
          </a:p>
          <a:p>
            <a:r>
              <a:rPr lang="nb-NO" dirty="0"/>
              <a:t>      } finally {</a:t>
            </a:r>
          </a:p>
          <a:p>
            <a:r>
              <a:rPr lang="nb-NO" b="1" dirty="0">
                <a:solidFill>
                  <a:srgbClr val="FF0000"/>
                </a:solidFill>
              </a:rPr>
              <a:t>           </a:t>
            </a:r>
            <a:r>
              <a:rPr lang="nb-NO" b="1" dirty="0" err="1">
                <a:solidFill>
                  <a:srgbClr val="FF0000"/>
                </a:solidFill>
              </a:rPr>
              <a:t>lock.unlock</a:t>
            </a:r>
            <a:r>
              <a:rPr lang="nb-NO" b="1" dirty="0">
                <a:solidFill>
                  <a:srgbClr val="FF0000"/>
                </a:solidFill>
              </a:rPr>
              <a:t>();</a:t>
            </a:r>
          </a:p>
          <a:p>
            <a:r>
              <a:rPr lang="nb-NO" dirty="0"/>
              <a:t>      }</a:t>
            </a:r>
          </a:p>
          <a:p>
            <a:r>
              <a:rPr lang="nb-NO" dirty="0"/>
              <a:t> } </a:t>
            </a:r>
            <a:r>
              <a:rPr lang="nb-NO" dirty="0">
                <a:solidFill>
                  <a:srgbClr val="009900"/>
                </a:solidFill>
              </a:rPr>
              <a:t>// end getPlate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880" y="5302316"/>
            <a:ext cx="5682261" cy="92333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En Kelner eller en Kokk blir signalisert av to grunner:</a:t>
            </a:r>
          </a:p>
          <a:p>
            <a:r>
              <a:rPr lang="nb-NO" dirty="0"/>
              <a:t> - for å behandle (lage eller servere) en tallerken til</a:t>
            </a:r>
          </a:p>
          <a:p>
            <a:r>
              <a:rPr lang="nb-NO" dirty="0"/>
              <a:t>-  ikke mer å gjøre, gå hjem (tøm begge køene)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395536" y="2492896"/>
            <a:ext cx="648072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395536" y="1484784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12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323528" y="116632"/>
            <a:ext cx="864096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/>
              <a:t>Løsning3</a:t>
            </a:r>
            <a:r>
              <a:rPr lang="nb-NO" dirty="0"/>
              <a:t> med 18 raske Kokker (venter 1 ms) og 2 langsomme Kelnere (venter 1000 ms). Kokkene stresser ikke maskinen med stadige mislykte spørsmål , men venter i kø til det er plass til en tallerken til på varmebordet . CPU-bruk = 7%.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57" y="1243013"/>
            <a:ext cx="7246951" cy="542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72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Oblig</a:t>
            </a:r>
            <a:r>
              <a:rPr lang="nb-NO" dirty="0"/>
              <a:t> 3 Prime </a:t>
            </a:r>
            <a:r>
              <a:rPr lang="nb-NO" dirty="0" err="1"/>
              <a:t>Numbers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61287" cy="506687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Questions?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457200" indent="-457200">
              <a:buFont typeface="+mj-lt"/>
              <a:buAutoNum type="arabicPeriod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14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Vurdering av de tre løsningene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Løsning 1</a:t>
            </a:r>
            <a:r>
              <a:rPr lang="nb-NO" dirty="0"/>
              <a:t>: Enkel, men kan ta for mye av CPU-tiden. Særlig når systemet holder av andre grunner å gå i metning vil typisk en av trådene da bli veldig treige, og da tar denne løsningen plutselig ½-parten av CPU-tiden.</a:t>
            </a:r>
          </a:p>
          <a:p>
            <a:r>
              <a:rPr lang="nb-NO" b="1" dirty="0"/>
              <a:t>Løsning 2: </a:t>
            </a:r>
            <a:r>
              <a:rPr lang="nb-NO" dirty="0"/>
              <a:t>God, men vanskelig å skrive</a:t>
            </a:r>
          </a:p>
          <a:p>
            <a:r>
              <a:rPr lang="nb-NO" b="1" dirty="0"/>
              <a:t>Løsning 3: </a:t>
            </a:r>
            <a:r>
              <a:rPr lang="nb-NO" dirty="0"/>
              <a:t>God, nesten like effektiv som løsning 2 og lettere å skrive.</a:t>
            </a:r>
            <a:endParaRPr lang="nb-NO" b="1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40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44624"/>
            <a:ext cx="7696200" cy="720080"/>
          </a:xfrm>
        </p:spPr>
        <p:txBody>
          <a:bodyPr/>
          <a:lstStyle/>
          <a:p>
            <a:r>
              <a:rPr lang="nb-NO" sz="2000" dirty="0"/>
              <a:t>Avsluttende bemerkninger til Produsent-Konsument problemet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980728"/>
            <a:ext cx="7992888" cy="4618856"/>
          </a:xfrm>
        </p:spPr>
        <p:txBody>
          <a:bodyPr/>
          <a:lstStyle/>
          <a:p>
            <a:r>
              <a:rPr lang="nb-NO" sz="2000" dirty="0"/>
              <a:t>Invarianter brukes av alle programmerere (ofte ubevisst)</a:t>
            </a:r>
          </a:p>
          <a:p>
            <a:pPr lvl="1"/>
            <a:r>
              <a:rPr lang="nb-NO" sz="1600" dirty="0"/>
              <a:t> program, loop or metode (sekvensiell eller parallell)</a:t>
            </a:r>
          </a:p>
          <a:p>
            <a:pPr lvl="1"/>
            <a:r>
              <a:rPr lang="nb-NO" sz="1600" dirty="0"/>
              <a:t> Å si dem eksplisitt hjelper på programmeringen</a:t>
            </a:r>
          </a:p>
          <a:p>
            <a:r>
              <a:rPr lang="nb-NO" sz="2000" dirty="0">
                <a:solidFill>
                  <a:schemeClr val="tx1"/>
                </a:solidFill>
              </a:rPr>
              <a:t>HUSK: synchronized/lock virker bare når alle trådene synkroniserer på samme objektet.</a:t>
            </a:r>
          </a:p>
          <a:p>
            <a:pPr lvl="1"/>
            <a:r>
              <a:rPr lang="nb-NO" sz="1600" dirty="0"/>
              <a:t>Når det skjer er det </a:t>
            </a:r>
            <a:r>
              <a:rPr lang="nb-NO" sz="1600" b="1" dirty="0"/>
              <a:t>sekvensiell tankegang </a:t>
            </a:r>
            <a:r>
              <a:rPr lang="nb-NO" sz="1600" dirty="0"/>
              <a:t>mellom </a:t>
            </a:r>
            <a:r>
              <a:rPr lang="nb-NO" sz="1600" dirty="0" err="1"/>
              <a:t>wait</a:t>
            </a:r>
            <a:r>
              <a:rPr lang="nb-NO" sz="1600" dirty="0"/>
              <a:t>/signal </a:t>
            </a:r>
          </a:p>
          <a:p>
            <a:r>
              <a:rPr lang="nb-NO" sz="2000" dirty="0"/>
              <a:t>Når vi sier </a:t>
            </a:r>
            <a:r>
              <a:rPr lang="nb-NO" sz="2000" dirty="0" err="1"/>
              <a:t>notify</a:t>
            </a:r>
            <a:r>
              <a:rPr lang="nb-NO" sz="2000" dirty="0"/>
              <a:t>() eller </a:t>
            </a:r>
            <a:r>
              <a:rPr lang="nb-NO" sz="2000" dirty="0" err="1"/>
              <a:t>wait</a:t>
            </a:r>
            <a:r>
              <a:rPr lang="nb-NO" sz="2000" dirty="0"/>
              <a:t>() på en kø, vet vi ikke:</a:t>
            </a:r>
          </a:p>
          <a:p>
            <a:pPr lvl="1"/>
            <a:r>
              <a:rPr lang="nb-NO" sz="1600" dirty="0"/>
              <a:t>Hvilken tråd som starter</a:t>
            </a:r>
          </a:p>
          <a:p>
            <a:pPr lvl="1"/>
            <a:r>
              <a:rPr lang="nb-NO" sz="1600" dirty="0"/>
              <a:t>Får den tråden det er signalisert på kjernen direkte etter at den som sa </a:t>
            </a:r>
            <a:r>
              <a:rPr lang="nb-NO" sz="1600" dirty="0" err="1"/>
              <a:t>notify</a:t>
            </a:r>
            <a:r>
              <a:rPr lang="nb-NO" sz="1600" dirty="0"/>
              <a:t>(), eller ikke ??. Ikke definert</a:t>
            </a:r>
          </a:p>
          <a:p>
            <a:r>
              <a:rPr lang="nb-NO" sz="2000" dirty="0"/>
              <a:t>Debugging ved å spore utførelsen (trace) – System.out.println(”..”)</a:t>
            </a:r>
          </a:p>
          <a:p>
            <a:pPr lvl="1"/>
            <a:r>
              <a:rPr lang="nb-NO" sz="1600" dirty="0"/>
              <a:t>Skriving utenfor en  </a:t>
            </a:r>
            <a:r>
              <a:rPr lang="nb-NO" sz="1600" dirty="0" err="1"/>
              <a:t>Locket</a:t>
            </a:r>
            <a:r>
              <a:rPr lang="nb-NO" sz="1600" dirty="0"/>
              <a:t>/synkronisert metode/del av metode, så lag en:</a:t>
            </a:r>
          </a:p>
          <a:p>
            <a:pPr lvl="2"/>
            <a:r>
              <a:rPr lang="nb-NO" sz="1600" dirty="0"/>
              <a:t> synchronized void </a:t>
            </a:r>
            <a:r>
              <a:rPr lang="nb-NO" sz="1600" dirty="0" err="1"/>
              <a:t>println</a:t>
            </a:r>
            <a:r>
              <a:rPr lang="nb-NO" sz="1600" dirty="0"/>
              <a:t>(String s) {System.out.println(s);}</a:t>
            </a:r>
          </a:p>
          <a:p>
            <a:pPr lvl="1"/>
            <a:r>
              <a:rPr lang="nb-NO" sz="1600" dirty="0"/>
              <a:t>Ellers kan utskrift bli blandet eller komme i gal rekkefølge.</a:t>
            </a:r>
          </a:p>
          <a:p>
            <a:pPr lvl="1"/>
            <a:endParaRPr lang="nb-NO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 sz="2400" dirty="0"/>
              <a:t>Problemet vi nå skal løse: En restaurant med kokker og kelnere og med et varmebord hvor maten står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har </a:t>
            </a:r>
            <a:r>
              <a:rPr lang="nb-NO" b="1" dirty="0"/>
              <a:t>c</a:t>
            </a:r>
            <a:r>
              <a:rPr lang="nb-NO" dirty="0"/>
              <a:t> Kokker som lager mat og</a:t>
            </a:r>
            <a:br>
              <a:rPr lang="nb-NO" dirty="0"/>
            </a:br>
            <a:r>
              <a:rPr lang="nb-NO" dirty="0"/>
              <a:t> </a:t>
            </a:r>
            <a:r>
              <a:rPr lang="nb-NO" b="1" dirty="0"/>
              <a:t>w</a:t>
            </a:r>
            <a:r>
              <a:rPr lang="nb-NO" dirty="0"/>
              <a:t> Kelnere som server maten (tallerkenretter)</a:t>
            </a:r>
          </a:p>
          <a:p>
            <a:r>
              <a:rPr lang="nb-NO" dirty="0"/>
              <a:t>Mat som kokkene lager blir satt fra seg på et </a:t>
            </a:r>
            <a:r>
              <a:rPr lang="nb-NO" b="1" dirty="0"/>
              <a:t>varmebord</a:t>
            </a:r>
            <a:r>
              <a:rPr lang="nb-NO" dirty="0"/>
              <a:t> (med </a:t>
            </a:r>
            <a:r>
              <a:rPr lang="nb-NO" sz="2400" dirty="0"/>
              <a:t>TABLE_SIZE antall plasser til tallerkener)</a:t>
            </a:r>
          </a:p>
          <a:p>
            <a:r>
              <a:rPr lang="nb-NO" dirty="0"/>
              <a:t>Kokkene kan ikke lage flere tallerkener hvis varmebordet er fullt</a:t>
            </a:r>
          </a:p>
          <a:p>
            <a:r>
              <a:rPr lang="nb-NO" dirty="0"/>
              <a:t>Kelnerne kan ikke servere flere tallerkener hvis varmebordet er tomt</a:t>
            </a:r>
          </a:p>
          <a:p>
            <a:r>
              <a:rPr lang="nb-NO" dirty="0"/>
              <a:t>Det skal lages og serveres </a:t>
            </a:r>
            <a:r>
              <a:rPr lang="nb-NO" sz="2400" dirty="0"/>
              <a:t>NUM_TO_BE_MADE </a:t>
            </a:r>
            <a:r>
              <a:rPr lang="nb-NO" dirty="0"/>
              <a:t>antall tallerkener </a:t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34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C0DBB-67A3-486D-8077-46FFCEDB0122}" type="datetime1">
              <a:rPr lang="en-US" smtClean="0"/>
              <a:pPr>
                <a:defRPr/>
              </a:pPr>
              <a:t>3/15/23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125760"/>
            <a:ext cx="2681761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nb-NO" dirty="0"/>
              <a:t>Restaurant </a:t>
            </a:r>
            <a:br>
              <a:rPr lang="nb-NO" dirty="0"/>
            </a:br>
            <a:r>
              <a:rPr lang="nb-NO" dirty="0"/>
              <a:t>versjon 1:</a:t>
            </a:r>
          </a:p>
        </p:txBody>
      </p:sp>
      <p:pic>
        <p:nvPicPr>
          <p:cNvPr id="1026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2132856"/>
            <a:ext cx="1100931" cy="968280"/>
          </a:xfrm>
          <a:prstGeom prst="rect">
            <a:avLst/>
          </a:prstGeom>
          <a:noFill/>
        </p:spPr>
      </p:pic>
      <p:pic>
        <p:nvPicPr>
          <p:cNvPr id="1037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700808"/>
            <a:ext cx="653442" cy="1382122"/>
          </a:xfrm>
          <a:prstGeom prst="rect">
            <a:avLst/>
          </a:prstGeom>
          <a:noFill/>
        </p:spPr>
      </p:pic>
      <p:pic>
        <p:nvPicPr>
          <p:cNvPr id="32" name="Picture 13" descr="C:\Users\arnem\AppData\Local\Microsoft\Windows\Temporary Internet Files\Content.IE5\I526YUZ5\MC9000568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5510" y="3573016"/>
            <a:ext cx="612794" cy="1296144"/>
          </a:xfrm>
          <a:prstGeom prst="rect">
            <a:avLst/>
          </a:prstGeom>
          <a:noFill/>
        </p:spPr>
      </p:pic>
      <p:grpSp>
        <p:nvGrpSpPr>
          <p:cNvPr id="48" name="Group 47"/>
          <p:cNvGrpSpPr/>
          <p:nvPr/>
        </p:nvGrpSpPr>
        <p:grpSpPr>
          <a:xfrm>
            <a:off x="3203848" y="3573016"/>
            <a:ext cx="2520280" cy="1368152"/>
            <a:chOff x="3491880" y="3573016"/>
            <a:chExt cx="2088232" cy="108012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3491880" y="3573016"/>
              <a:ext cx="2088232" cy="14401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491880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5436096" y="3717032"/>
              <a:ext cx="144016" cy="93610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pic>
        <p:nvPicPr>
          <p:cNvPr id="49" name="Picture 2" descr="C:\Users\arnem\AppData\Local\Microsoft\Windows\Temporary Internet Files\Content.IE5\I526YUZ5\MC900295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73016"/>
            <a:ext cx="1100931" cy="968280"/>
          </a:xfrm>
          <a:prstGeom prst="rect">
            <a:avLst/>
          </a:prstGeom>
          <a:noFill/>
        </p:spPr>
      </p:pic>
      <p:grpSp>
        <p:nvGrpSpPr>
          <p:cNvPr id="135" name="Group 134"/>
          <p:cNvGrpSpPr/>
          <p:nvPr/>
        </p:nvGrpSpPr>
        <p:grpSpPr>
          <a:xfrm>
            <a:off x="3275856" y="3212976"/>
            <a:ext cx="1728192" cy="216024"/>
            <a:chOff x="3275856" y="3212976"/>
            <a:chExt cx="2376264" cy="288032"/>
          </a:xfrm>
        </p:grpSpPr>
        <p:pic>
          <p:nvPicPr>
            <p:cNvPr id="1066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7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95936" y="3212976"/>
              <a:ext cx="656553" cy="288032"/>
            </a:xfrm>
            <a:prstGeom prst="rect">
              <a:avLst/>
            </a:prstGeom>
            <a:noFill/>
          </p:spPr>
        </p:pic>
        <p:pic>
          <p:nvPicPr>
            <p:cNvPr id="58" name="Picture 42" descr="C:\Users\arnem\AppData\Local\Microsoft\Windows\Temporary Internet Files\Content.IE5\9A0TMQRR\MC900040044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5567" y="3212976"/>
              <a:ext cx="656553" cy="288032"/>
            </a:xfrm>
            <a:prstGeom prst="rect">
              <a:avLst/>
            </a:prstGeom>
            <a:noFill/>
          </p:spPr>
        </p:pic>
      </p:grpSp>
      <p:sp>
        <p:nvSpPr>
          <p:cNvPr id="60" name="Right Arrow 59"/>
          <p:cNvSpPr/>
          <p:nvPr/>
        </p:nvSpPr>
        <p:spPr bwMode="auto">
          <a:xfrm>
            <a:off x="2480791" y="3199435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2" name="Right Arrow 61"/>
          <p:cNvSpPr/>
          <p:nvPr/>
        </p:nvSpPr>
        <p:spPr bwMode="auto">
          <a:xfrm>
            <a:off x="6063726" y="3068960"/>
            <a:ext cx="380482" cy="37358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1071" name="Group 47"/>
          <p:cNvGrpSpPr>
            <a:grpSpLocks noChangeAspect="1"/>
          </p:cNvGrpSpPr>
          <p:nvPr/>
        </p:nvGrpSpPr>
        <p:grpSpPr bwMode="auto">
          <a:xfrm rot="17605742">
            <a:off x="4026460" y="809380"/>
            <a:ext cx="1817895" cy="1730877"/>
            <a:chOff x="2220" y="708"/>
            <a:chExt cx="961" cy="915"/>
          </a:xfrm>
        </p:grpSpPr>
        <p:sp>
          <p:nvSpPr>
            <p:cNvPr id="1070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290" y="708"/>
              <a:ext cx="891" cy="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331" y="755"/>
              <a:ext cx="755" cy="868"/>
            </a:xfrm>
            <a:custGeom>
              <a:avLst/>
              <a:gdLst/>
              <a:ahLst/>
              <a:cxnLst>
                <a:cxn ang="0">
                  <a:pos x="2164" y="2022"/>
                </a:cxn>
                <a:cxn ang="0">
                  <a:pos x="2105" y="1949"/>
                </a:cxn>
                <a:cxn ang="0">
                  <a:pos x="1963" y="1870"/>
                </a:cxn>
                <a:cxn ang="0">
                  <a:pos x="1761" y="1814"/>
                </a:cxn>
                <a:cxn ang="0">
                  <a:pos x="1519" y="1785"/>
                </a:cxn>
                <a:cxn ang="0">
                  <a:pos x="1572" y="1673"/>
                </a:cxn>
                <a:cxn ang="0">
                  <a:pos x="1697" y="1542"/>
                </a:cxn>
                <a:cxn ang="0">
                  <a:pos x="1845" y="1426"/>
                </a:cxn>
                <a:cxn ang="0">
                  <a:pos x="2002" y="1303"/>
                </a:cxn>
                <a:cxn ang="0">
                  <a:pos x="2189" y="1065"/>
                </a:cxn>
                <a:cxn ang="0">
                  <a:pos x="2266" y="792"/>
                </a:cxn>
                <a:cxn ang="0">
                  <a:pos x="2224" y="522"/>
                </a:cxn>
                <a:cxn ang="0">
                  <a:pos x="2120" y="363"/>
                </a:cxn>
                <a:cxn ang="0">
                  <a:pos x="1995" y="268"/>
                </a:cxn>
                <a:cxn ang="0">
                  <a:pos x="1849" y="212"/>
                </a:cxn>
                <a:cxn ang="0">
                  <a:pos x="1698" y="189"/>
                </a:cxn>
                <a:cxn ang="0">
                  <a:pos x="1551" y="190"/>
                </a:cxn>
                <a:cxn ang="0">
                  <a:pos x="1421" y="208"/>
                </a:cxn>
                <a:cxn ang="0">
                  <a:pos x="1314" y="178"/>
                </a:cxn>
                <a:cxn ang="0">
                  <a:pos x="1182" y="86"/>
                </a:cxn>
                <a:cxn ang="0">
                  <a:pos x="1018" y="26"/>
                </a:cxn>
                <a:cxn ang="0">
                  <a:pos x="830" y="0"/>
                </a:cxn>
                <a:cxn ang="0">
                  <a:pos x="624" y="11"/>
                </a:cxn>
                <a:cxn ang="0">
                  <a:pos x="408" y="58"/>
                </a:cxn>
                <a:cxn ang="0">
                  <a:pos x="188" y="141"/>
                </a:cxn>
                <a:cxn ang="0">
                  <a:pos x="41" y="301"/>
                </a:cxn>
                <a:cxn ang="0">
                  <a:pos x="0" y="561"/>
                </a:cxn>
                <a:cxn ang="0">
                  <a:pos x="69" y="875"/>
                </a:cxn>
                <a:cxn ang="0">
                  <a:pos x="184" y="1094"/>
                </a:cxn>
                <a:cxn ang="0">
                  <a:pos x="315" y="1251"/>
                </a:cxn>
                <a:cxn ang="0">
                  <a:pos x="462" y="1360"/>
                </a:cxn>
                <a:cxn ang="0">
                  <a:pos x="570" y="1400"/>
                </a:cxn>
                <a:cxn ang="0">
                  <a:pos x="649" y="1410"/>
                </a:cxn>
                <a:cxn ang="0">
                  <a:pos x="724" y="1399"/>
                </a:cxn>
                <a:cxn ang="0">
                  <a:pos x="926" y="1296"/>
                </a:cxn>
                <a:cxn ang="0">
                  <a:pos x="1248" y="1023"/>
                </a:cxn>
                <a:cxn ang="0">
                  <a:pos x="1428" y="708"/>
                </a:cxn>
                <a:cxn ang="0">
                  <a:pos x="1485" y="448"/>
                </a:cxn>
                <a:cxn ang="0">
                  <a:pos x="1669" y="435"/>
                </a:cxn>
                <a:cxn ang="0">
                  <a:pos x="1853" y="476"/>
                </a:cxn>
                <a:cxn ang="0">
                  <a:pos x="1985" y="591"/>
                </a:cxn>
                <a:cxn ang="0">
                  <a:pos x="2023" y="753"/>
                </a:cxn>
                <a:cxn ang="0">
                  <a:pos x="1982" y="927"/>
                </a:cxn>
                <a:cxn ang="0">
                  <a:pos x="1870" y="1087"/>
                </a:cxn>
                <a:cxn ang="0">
                  <a:pos x="1761" y="1181"/>
                </a:cxn>
                <a:cxn ang="0">
                  <a:pos x="1660" y="1259"/>
                </a:cxn>
                <a:cxn ang="0">
                  <a:pos x="1547" y="1347"/>
                </a:cxn>
                <a:cxn ang="0">
                  <a:pos x="1440" y="1447"/>
                </a:cxn>
                <a:cxn ang="0">
                  <a:pos x="1345" y="1568"/>
                </a:cxn>
                <a:cxn ang="0">
                  <a:pos x="1284" y="1705"/>
                </a:cxn>
                <a:cxn ang="0">
                  <a:pos x="1150" y="1798"/>
                </a:cxn>
                <a:cxn ang="0">
                  <a:pos x="880" y="1859"/>
                </a:cxn>
                <a:cxn ang="0">
                  <a:pos x="693" y="1965"/>
                </a:cxn>
                <a:cxn ang="0">
                  <a:pos x="599" y="2186"/>
                </a:cxn>
                <a:cxn ang="0">
                  <a:pos x="621" y="2295"/>
                </a:cxn>
                <a:cxn ang="0">
                  <a:pos x="712" y="2411"/>
                </a:cxn>
                <a:cxn ang="0">
                  <a:pos x="890" y="2513"/>
                </a:cxn>
                <a:cxn ang="0">
                  <a:pos x="1128" y="2580"/>
                </a:cxn>
                <a:cxn ang="0">
                  <a:pos x="1407" y="2603"/>
                </a:cxn>
                <a:cxn ang="0">
                  <a:pos x="1780" y="2560"/>
                </a:cxn>
                <a:cxn ang="0">
                  <a:pos x="2057" y="2443"/>
                </a:cxn>
                <a:cxn ang="0">
                  <a:pos x="2203" y="2269"/>
                </a:cxn>
              </a:cxnLst>
              <a:rect l="0" t="0" r="r" b="b"/>
              <a:pathLst>
                <a:path w="2267" h="2603">
                  <a:moveTo>
                    <a:pt x="2181" y="2082"/>
                  </a:moveTo>
                  <a:lnTo>
                    <a:pt x="2180" y="2066"/>
                  </a:lnTo>
                  <a:lnTo>
                    <a:pt x="2176" y="2052"/>
                  </a:lnTo>
                  <a:lnTo>
                    <a:pt x="2171" y="2036"/>
                  </a:lnTo>
                  <a:lnTo>
                    <a:pt x="2164" y="2022"/>
                  </a:lnTo>
                  <a:lnTo>
                    <a:pt x="2156" y="2008"/>
                  </a:lnTo>
                  <a:lnTo>
                    <a:pt x="2147" y="1995"/>
                  </a:lnTo>
                  <a:lnTo>
                    <a:pt x="2137" y="1980"/>
                  </a:lnTo>
                  <a:lnTo>
                    <a:pt x="2124" y="1967"/>
                  </a:lnTo>
                  <a:lnTo>
                    <a:pt x="2105" y="1949"/>
                  </a:lnTo>
                  <a:lnTo>
                    <a:pt x="2082" y="1932"/>
                  </a:lnTo>
                  <a:lnTo>
                    <a:pt x="2056" y="1915"/>
                  </a:lnTo>
                  <a:lnTo>
                    <a:pt x="2027" y="1900"/>
                  </a:lnTo>
                  <a:lnTo>
                    <a:pt x="1996" y="1884"/>
                  </a:lnTo>
                  <a:lnTo>
                    <a:pt x="1963" y="1870"/>
                  </a:lnTo>
                  <a:lnTo>
                    <a:pt x="1927" y="1857"/>
                  </a:lnTo>
                  <a:lnTo>
                    <a:pt x="1888" y="1845"/>
                  </a:lnTo>
                  <a:lnTo>
                    <a:pt x="1848" y="1833"/>
                  </a:lnTo>
                  <a:lnTo>
                    <a:pt x="1805" y="1823"/>
                  </a:lnTo>
                  <a:lnTo>
                    <a:pt x="1761" y="1814"/>
                  </a:lnTo>
                  <a:lnTo>
                    <a:pt x="1716" y="1806"/>
                  </a:lnTo>
                  <a:lnTo>
                    <a:pt x="1669" y="1798"/>
                  </a:lnTo>
                  <a:lnTo>
                    <a:pt x="1620" y="1793"/>
                  </a:lnTo>
                  <a:lnTo>
                    <a:pt x="1570" y="1789"/>
                  </a:lnTo>
                  <a:lnTo>
                    <a:pt x="1519" y="1785"/>
                  </a:lnTo>
                  <a:lnTo>
                    <a:pt x="1524" y="1763"/>
                  </a:lnTo>
                  <a:lnTo>
                    <a:pt x="1532" y="1741"/>
                  </a:lnTo>
                  <a:lnTo>
                    <a:pt x="1541" y="1722"/>
                  </a:lnTo>
                  <a:lnTo>
                    <a:pt x="1551" y="1703"/>
                  </a:lnTo>
                  <a:lnTo>
                    <a:pt x="1572" y="1673"/>
                  </a:lnTo>
                  <a:lnTo>
                    <a:pt x="1594" y="1645"/>
                  </a:lnTo>
                  <a:lnTo>
                    <a:pt x="1618" y="1618"/>
                  </a:lnTo>
                  <a:lnTo>
                    <a:pt x="1643" y="1592"/>
                  </a:lnTo>
                  <a:lnTo>
                    <a:pt x="1670" y="1567"/>
                  </a:lnTo>
                  <a:lnTo>
                    <a:pt x="1697" y="1542"/>
                  </a:lnTo>
                  <a:lnTo>
                    <a:pt x="1725" y="1519"/>
                  </a:lnTo>
                  <a:lnTo>
                    <a:pt x="1755" y="1495"/>
                  </a:lnTo>
                  <a:lnTo>
                    <a:pt x="1785" y="1472"/>
                  </a:lnTo>
                  <a:lnTo>
                    <a:pt x="1814" y="1450"/>
                  </a:lnTo>
                  <a:lnTo>
                    <a:pt x="1845" y="1426"/>
                  </a:lnTo>
                  <a:lnTo>
                    <a:pt x="1876" y="1403"/>
                  </a:lnTo>
                  <a:lnTo>
                    <a:pt x="1909" y="1380"/>
                  </a:lnTo>
                  <a:lnTo>
                    <a:pt x="1940" y="1355"/>
                  </a:lnTo>
                  <a:lnTo>
                    <a:pt x="1971" y="1329"/>
                  </a:lnTo>
                  <a:lnTo>
                    <a:pt x="2002" y="1303"/>
                  </a:lnTo>
                  <a:lnTo>
                    <a:pt x="2048" y="1260"/>
                  </a:lnTo>
                  <a:lnTo>
                    <a:pt x="2089" y="1215"/>
                  </a:lnTo>
                  <a:lnTo>
                    <a:pt x="2127" y="1166"/>
                  </a:lnTo>
                  <a:lnTo>
                    <a:pt x="2160" y="1117"/>
                  </a:lnTo>
                  <a:lnTo>
                    <a:pt x="2189" y="1065"/>
                  </a:lnTo>
                  <a:lnTo>
                    <a:pt x="2213" y="1012"/>
                  </a:lnTo>
                  <a:lnTo>
                    <a:pt x="2234" y="957"/>
                  </a:lnTo>
                  <a:lnTo>
                    <a:pt x="2249" y="903"/>
                  </a:lnTo>
                  <a:lnTo>
                    <a:pt x="2261" y="847"/>
                  </a:lnTo>
                  <a:lnTo>
                    <a:pt x="2266" y="792"/>
                  </a:lnTo>
                  <a:lnTo>
                    <a:pt x="2267" y="736"/>
                  </a:lnTo>
                  <a:lnTo>
                    <a:pt x="2265" y="682"/>
                  </a:lnTo>
                  <a:lnTo>
                    <a:pt x="2256" y="627"/>
                  </a:lnTo>
                  <a:lnTo>
                    <a:pt x="2243" y="574"/>
                  </a:lnTo>
                  <a:lnTo>
                    <a:pt x="2224" y="522"/>
                  </a:lnTo>
                  <a:lnTo>
                    <a:pt x="2200" y="472"/>
                  </a:lnTo>
                  <a:lnTo>
                    <a:pt x="2182" y="442"/>
                  </a:lnTo>
                  <a:lnTo>
                    <a:pt x="2163" y="414"/>
                  </a:lnTo>
                  <a:lnTo>
                    <a:pt x="2142" y="388"/>
                  </a:lnTo>
                  <a:lnTo>
                    <a:pt x="2120" y="363"/>
                  </a:lnTo>
                  <a:lnTo>
                    <a:pt x="2097" y="341"/>
                  </a:lnTo>
                  <a:lnTo>
                    <a:pt x="2074" y="320"/>
                  </a:lnTo>
                  <a:lnTo>
                    <a:pt x="2048" y="302"/>
                  </a:lnTo>
                  <a:lnTo>
                    <a:pt x="2022" y="284"/>
                  </a:lnTo>
                  <a:lnTo>
                    <a:pt x="1995" y="268"/>
                  </a:lnTo>
                  <a:lnTo>
                    <a:pt x="1967" y="254"/>
                  </a:lnTo>
                  <a:lnTo>
                    <a:pt x="1938" y="242"/>
                  </a:lnTo>
                  <a:lnTo>
                    <a:pt x="1909" y="230"/>
                  </a:lnTo>
                  <a:lnTo>
                    <a:pt x="1879" y="221"/>
                  </a:lnTo>
                  <a:lnTo>
                    <a:pt x="1849" y="212"/>
                  </a:lnTo>
                  <a:lnTo>
                    <a:pt x="1820" y="206"/>
                  </a:lnTo>
                  <a:lnTo>
                    <a:pt x="1789" y="199"/>
                  </a:lnTo>
                  <a:lnTo>
                    <a:pt x="1759" y="195"/>
                  </a:lnTo>
                  <a:lnTo>
                    <a:pt x="1728" y="191"/>
                  </a:lnTo>
                  <a:lnTo>
                    <a:pt x="1698" y="189"/>
                  </a:lnTo>
                  <a:lnTo>
                    <a:pt x="1667" y="188"/>
                  </a:lnTo>
                  <a:lnTo>
                    <a:pt x="1638" y="186"/>
                  </a:lnTo>
                  <a:lnTo>
                    <a:pt x="1608" y="186"/>
                  </a:lnTo>
                  <a:lnTo>
                    <a:pt x="1579" y="188"/>
                  </a:lnTo>
                  <a:lnTo>
                    <a:pt x="1551" y="190"/>
                  </a:lnTo>
                  <a:lnTo>
                    <a:pt x="1523" y="193"/>
                  </a:lnTo>
                  <a:lnTo>
                    <a:pt x="1497" y="195"/>
                  </a:lnTo>
                  <a:lnTo>
                    <a:pt x="1470" y="199"/>
                  </a:lnTo>
                  <a:lnTo>
                    <a:pt x="1445" y="203"/>
                  </a:lnTo>
                  <a:lnTo>
                    <a:pt x="1421" y="208"/>
                  </a:lnTo>
                  <a:lnTo>
                    <a:pt x="1399" y="214"/>
                  </a:lnTo>
                  <a:lnTo>
                    <a:pt x="1377" y="219"/>
                  </a:lnTo>
                  <a:lnTo>
                    <a:pt x="1356" y="225"/>
                  </a:lnTo>
                  <a:lnTo>
                    <a:pt x="1336" y="202"/>
                  </a:lnTo>
                  <a:lnTo>
                    <a:pt x="1314" y="178"/>
                  </a:lnTo>
                  <a:lnTo>
                    <a:pt x="1290" y="158"/>
                  </a:lnTo>
                  <a:lnTo>
                    <a:pt x="1266" y="138"/>
                  </a:lnTo>
                  <a:lnTo>
                    <a:pt x="1239" y="120"/>
                  </a:lnTo>
                  <a:lnTo>
                    <a:pt x="1212" y="102"/>
                  </a:lnTo>
                  <a:lnTo>
                    <a:pt x="1182" y="86"/>
                  </a:lnTo>
                  <a:lnTo>
                    <a:pt x="1152" y="72"/>
                  </a:lnTo>
                  <a:lnTo>
                    <a:pt x="1120" y="58"/>
                  </a:lnTo>
                  <a:lnTo>
                    <a:pt x="1088" y="46"/>
                  </a:lnTo>
                  <a:lnTo>
                    <a:pt x="1053" y="35"/>
                  </a:lnTo>
                  <a:lnTo>
                    <a:pt x="1018" y="26"/>
                  </a:lnTo>
                  <a:lnTo>
                    <a:pt x="983" y="19"/>
                  </a:lnTo>
                  <a:lnTo>
                    <a:pt x="946" y="12"/>
                  </a:lnTo>
                  <a:lnTo>
                    <a:pt x="908" y="7"/>
                  </a:lnTo>
                  <a:lnTo>
                    <a:pt x="870" y="3"/>
                  </a:lnTo>
                  <a:lnTo>
                    <a:pt x="830" y="0"/>
                  </a:lnTo>
                  <a:lnTo>
                    <a:pt x="790" y="0"/>
                  </a:lnTo>
                  <a:lnTo>
                    <a:pt x="750" y="0"/>
                  </a:lnTo>
                  <a:lnTo>
                    <a:pt x="708" y="3"/>
                  </a:lnTo>
                  <a:lnTo>
                    <a:pt x="667" y="6"/>
                  </a:lnTo>
                  <a:lnTo>
                    <a:pt x="624" y="11"/>
                  </a:lnTo>
                  <a:lnTo>
                    <a:pt x="582" y="17"/>
                  </a:lnTo>
                  <a:lnTo>
                    <a:pt x="538" y="25"/>
                  </a:lnTo>
                  <a:lnTo>
                    <a:pt x="495" y="34"/>
                  </a:lnTo>
                  <a:lnTo>
                    <a:pt x="451" y="45"/>
                  </a:lnTo>
                  <a:lnTo>
                    <a:pt x="408" y="58"/>
                  </a:lnTo>
                  <a:lnTo>
                    <a:pt x="364" y="71"/>
                  </a:lnTo>
                  <a:lnTo>
                    <a:pt x="320" y="86"/>
                  </a:lnTo>
                  <a:lnTo>
                    <a:pt x="276" y="103"/>
                  </a:lnTo>
                  <a:lnTo>
                    <a:pt x="232" y="121"/>
                  </a:lnTo>
                  <a:lnTo>
                    <a:pt x="188" y="141"/>
                  </a:lnTo>
                  <a:lnTo>
                    <a:pt x="151" y="163"/>
                  </a:lnTo>
                  <a:lnTo>
                    <a:pt x="117" y="190"/>
                  </a:lnTo>
                  <a:lnTo>
                    <a:pt x="87" y="221"/>
                  </a:lnTo>
                  <a:lnTo>
                    <a:pt x="62" y="259"/>
                  </a:lnTo>
                  <a:lnTo>
                    <a:pt x="41" y="301"/>
                  </a:lnTo>
                  <a:lnTo>
                    <a:pt x="24" y="346"/>
                  </a:lnTo>
                  <a:lnTo>
                    <a:pt x="11" y="396"/>
                  </a:lnTo>
                  <a:lnTo>
                    <a:pt x="4" y="448"/>
                  </a:lnTo>
                  <a:lnTo>
                    <a:pt x="0" y="502"/>
                  </a:lnTo>
                  <a:lnTo>
                    <a:pt x="0" y="561"/>
                  </a:lnTo>
                  <a:lnTo>
                    <a:pt x="5" y="620"/>
                  </a:lnTo>
                  <a:lnTo>
                    <a:pt x="14" y="683"/>
                  </a:lnTo>
                  <a:lnTo>
                    <a:pt x="28" y="745"/>
                  </a:lnTo>
                  <a:lnTo>
                    <a:pt x="46" y="810"/>
                  </a:lnTo>
                  <a:lnTo>
                    <a:pt x="69" y="875"/>
                  </a:lnTo>
                  <a:lnTo>
                    <a:pt x="98" y="940"/>
                  </a:lnTo>
                  <a:lnTo>
                    <a:pt x="117" y="981"/>
                  </a:lnTo>
                  <a:lnTo>
                    <a:pt x="138" y="1020"/>
                  </a:lnTo>
                  <a:lnTo>
                    <a:pt x="161" y="1057"/>
                  </a:lnTo>
                  <a:lnTo>
                    <a:pt x="184" y="1094"/>
                  </a:lnTo>
                  <a:lnTo>
                    <a:pt x="209" y="1129"/>
                  </a:lnTo>
                  <a:lnTo>
                    <a:pt x="233" y="1161"/>
                  </a:lnTo>
                  <a:lnTo>
                    <a:pt x="260" y="1192"/>
                  </a:lnTo>
                  <a:lnTo>
                    <a:pt x="288" y="1222"/>
                  </a:lnTo>
                  <a:lnTo>
                    <a:pt x="315" y="1251"/>
                  </a:lnTo>
                  <a:lnTo>
                    <a:pt x="344" y="1277"/>
                  </a:lnTo>
                  <a:lnTo>
                    <a:pt x="373" y="1300"/>
                  </a:lnTo>
                  <a:lnTo>
                    <a:pt x="402" y="1322"/>
                  </a:lnTo>
                  <a:lnTo>
                    <a:pt x="432" y="1342"/>
                  </a:lnTo>
                  <a:lnTo>
                    <a:pt x="462" y="1360"/>
                  </a:lnTo>
                  <a:lnTo>
                    <a:pt x="493" y="1374"/>
                  </a:lnTo>
                  <a:lnTo>
                    <a:pt x="522" y="1387"/>
                  </a:lnTo>
                  <a:lnTo>
                    <a:pt x="539" y="1393"/>
                  </a:lnTo>
                  <a:lnTo>
                    <a:pt x="555" y="1398"/>
                  </a:lnTo>
                  <a:lnTo>
                    <a:pt x="570" y="1400"/>
                  </a:lnTo>
                  <a:lnTo>
                    <a:pt x="587" y="1404"/>
                  </a:lnTo>
                  <a:lnTo>
                    <a:pt x="602" y="1407"/>
                  </a:lnTo>
                  <a:lnTo>
                    <a:pt x="618" y="1408"/>
                  </a:lnTo>
                  <a:lnTo>
                    <a:pt x="633" y="1410"/>
                  </a:lnTo>
                  <a:lnTo>
                    <a:pt x="649" y="1410"/>
                  </a:lnTo>
                  <a:lnTo>
                    <a:pt x="664" y="1410"/>
                  </a:lnTo>
                  <a:lnTo>
                    <a:pt x="680" y="1408"/>
                  </a:lnTo>
                  <a:lnTo>
                    <a:pt x="694" y="1406"/>
                  </a:lnTo>
                  <a:lnTo>
                    <a:pt x="708" y="1403"/>
                  </a:lnTo>
                  <a:lnTo>
                    <a:pt x="724" y="1399"/>
                  </a:lnTo>
                  <a:lnTo>
                    <a:pt x="738" y="1395"/>
                  </a:lnTo>
                  <a:lnTo>
                    <a:pt x="751" y="1390"/>
                  </a:lnTo>
                  <a:lnTo>
                    <a:pt x="765" y="1385"/>
                  </a:lnTo>
                  <a:lnTo>
                    <a:pt x="848" y="1343"/>
                  </a:lnTo>
                  <a:lnTo>
                    <a:pt x="926" y="1296"/>
                  </a:lnTo>
                  <a:lnTo>
                    <a:pt x="1000" y="1247"/>
                  </a:lnTo>
                  <a:lnTo>
                    <a:pt x="1070" y="1195"/>
                  </a:lnTo>
                  <a:lnTo>
                    <a:pt x="1134" y="1140"/>
                  </a:lnTo>
                  <a:lnTo>
                    <a:pt x="1194" y="1082"/>
                  </a:lnTo>
                  <a:lnTo>
                    <a:pt x="1248" y="1023"/>
                  </a:lnTo>
                  <a:lnTo>
                    <a:pt x="1296" y="961"/>
                  </a:lnTo>
                  <a:lnTo>
                    <a:pt x="1338" y="899"/>
                  </a:lnTo>
                  <a:lnTo>
                    <a:pt x="1374" y="835"/>
                  </a:lnTo>
                  <a:lnTo>
                    <a:pt x="1405" y="771"/>
                  </a:lnTo>
                  <a:lnTo>
                    <a:pt x="1428" y="708"/>
                  </a:lnTo>
                  <a:lnTo>
                    <a:pt x="1445" y="643"/>
                  </a:lnTo>
                  <a:lnTo>
                    <a:pt x="1456" y="579"/>
                  </a:lnTo>
                  <a:lnTo>
                    <a:pt x="1458" y="516"/>
                  </a:lnTo>
                  <a:lnTo>
                    <a:pt x="1454" y="455"/>
                  </a:lnTo>
                  <a:lnTo>
                    <a:pt x="1485" y="448"/>
                  </a:lnTo>
                  <a:lnTo>
                    <a:pt x="1520" y="442"/>
                  </a:lnTo>
                  <a:lnTo>
                    <a:pt x="1555" y="437"/>
                  </a:lnTo>
                  <a:lnTo>
                    <a:pt x="1592" y="435"/>
                  </a:lnTo>
                  <a:lnTo>
                    <a:pt x="1630" y="433"/>
                  </a:lnTo>
                  <a:lnTo>
                    <a:pt x="1669" y="435"/>
                  </a:lnTo>
                  <a:lnTo>
                    <a:pt x="1707" y="438"/>
                  </a:lnTo>
                  <a:lnTo>
                    <a:pt x="1745" y="444"/>
                  </a:lnTo>
                  <a:lnTo>
                    <a:pt x="1782" y="451"/>
                  </a:lnTo>
                  <a:lnTo>
                    <a:pt x="1818" y="462"/>
                  </a:lnTo>
                  <a:lnTo>
                    <a:pt x="1853" y="476"/>
                  </a:lnTo>
                  <a:lnTo>
                    <a:pt x="1885" y="492"/>
                  </a:lnTo>
                  <a:lnTo>
                    <a:pt x="1915" y="511"/>
                  </a:lnTo>
                  <a:lnTo>
                    <a:pt x="1942" y="535"/>
                  </a:lnTo>
                  <a:lnTo>
                    <a:pt x="1965" y="561"/>
                  </a:lnTo>
                  <a:lnTo>
                    <a:pt x="1985" y="591"/>
                  </a:lnTo>
                  <a:lnTo>
                    <a:pt x="1999" y="620"/>
                  </a:lnTo>
                  <a:lnTo>
                    <a:pt x="2011" y="653"/>
                  </a:lnTo>
                  <a:lnTo>
                    <a:pt x="2017" y="685"/>
                  </a:lnTo>
                  <a:lnTo>
                    <a:pt x="2022" y="719"/>
                  </a:lnTo>
                  <a:lnTo>
                    <a:pt x="2023" y="753"/>
                  </a:lnTo>
                  <a:lnTo>
                    <a:pt x="2021" y="788"/>
                  </a:lnTo>
                  <a:lnTo>
                    <a:pt x="2016" y="823"/>
                  </a:lnTo>
                  <a:lnTo>
                    <a:pt x="2008" y="858"/>
                  </a:lnTo>
                  <a:lnTo>
                    <a:pt x="1996" y="893"/>
                  </a:lnTo>
                  <a:lnTo>
                    <a:pt x="1982" y="927"/>
                  </a:lnTo>
                  <a:lnTo>
                    <a:pt x="1965" y="961"/>
                  </a:lnTo>
                  <a:lnTo>
                    <a:pt x="1946" y="995"/>
                  </a:lnTo>
                  <a:lnTo>
                    <a:pt x="1923" y="1027"/>
                  </a:lnTo>
                  <a:lnTo>
                    <a:pt x="1897" y="1057"/>
                  </a:lnTo>
                  <a:lnTo>
                    <a:pt x="1870" y="1087"/>
                  </a:lnTo>
                  <a:lnTo>
                    <a:pt x="1839" y="1116"/>
                  </a:lnTo>
                  <a:lnTo>
                    <a:pt x="1820" y="1133"/>
                  </a:lnTo>
                  <a:lnTo>
                    <a:pt x="1800" y="1150"/>
                  </a:lnTo>
                  <a:lnTo>
                    <a:pt x="1781" y="1165"/>
                  </a:lnTo>
                  <a:lnTo>
                    <a:pt x="1761" y="1181"/>
                  </a:lnTo>
                  <a:lnTo>
                    <a:pt x="1741" y="1196"/>
                  </a:lnTo>
                  <a:lnTo>
                    <a:pt x="1721" y="1212"/>
                  </a:lnTo>
                  <a:lnTo>
                    <a:pt x="1701" y="1228"/>
                  </a:lnTo>
                  <a:lnTo>
                    <a:pt x="1681" y="1242"/>
                  </a:lnTo>
                  <a:lnTo>
                    <a:pt x="1660" y="1259"/>
                  </a:lnTo>
                  <a:lnTo>
                    <a:pt x="1636" y="1276"/>
                  </a:lnTo>
                  <a:lnTo>
                    <a:pt x="1614" y="1294"/>
                  </a:lnTo>
                  <a:lnTo>
                    <a:pt x="1591" y="1311"/>
                  </a:lnTo>
                  <a:lnTo>
                    <a:pt x="1569" y="1329"/>
                  </a:lnTo>
                  <a:lnTo>
                    <a:pt x="1547" y="1347"/>
                  </a:lnTo>
                  <a:lnTo>
                    <a:pt x="1524" y="1365"/>
                  </a:lnTo>
                  <a:lnTo>
                    <a:pt x="1503" y="1385"/>
                  </a:lnTo>
                  <a:lnTo>
                    <a:pt x="1481" y="1404"/>
                  </a:lnTo>
                  <a:lnTo>
                    <a:pt x="1461" y="1425"/>
                  </a:lnTo>
                  <a:lnTo>
                    <a:pt x="1440" y="1447"/>
                  </a:lnTo>
                  <a:lnTo>
                    <a:pt x="1419" y="1469"/>
                  </a:lnTo>
                  <a:lnTo>
                    <a:pt x="1400" y="1493"/>
                  </a:lnTo>
                  <a:lnTo>
                    <a:pt x="1381" y="1516"/>
                  </a:lnTo>
                  <a:lnTo>
                    <a:pt x="1363" y="1542"/>
                  </a:lnTo>
                  <a:lnTo>
                    <a:pt x="1345" y="1568"/>
                  </a:lnTo>
                  <a:lnTo>
                    <a:pt x="1328" y="1595"/>
                  </a:lnTo>
                  <a:lnTo>
                    <a:pt x="1314" y="1623"/>
                  </a:lnTo>
                  <a:lnTo>
                    <a:pt x="1302" y="1650"/>
                  </a:lnTo>
                  <a:lnTo>
                    <a:pt x="1292" y="1677"/>
                  </a:lnTo>
                  <a:lnTo>
                    <a:pt x="1284" y="1705"/>
                  </a:lnTo>
                  <a:lnTo>
                    <a:pt x="1277" y="1732"/>
                  </a:lnTo>
                  <a:lnTo>
                    <a:pt x="1272" y="1759"/>
                  </a:lnTo>
                  <a:lnTo>
                    <a:pt x="1270" y="1787"/>
                  </a:lnTo>
                  <a:lnTo>
                    <a:pt x="1209" y="1792"/>
                  </a:lnTo>
                  <a:lnTo>
                    <a:pt x="1150" y="1798"/>
                  </a:lnTo>
                  <a:lnTo>
                    <a:pt x="1092" y="1807"/>
                  </a:lnTo>
                  <a:lnTo>
                    <a:pt x="1035" y="1818"/>
                  </a:lnTo>
                  <a:lnTo>
                    <a:pt x="981" y="1829"/>
                  </a:lnTo>
                  <a:lnTo>
                    <a:pt x="929" y="1844"/>
                  </a:lnTo>
                  <a:lnTo>
                    <a:pt x="880" y="1859"/>
                  </a:lnTo>
                  <a:lnTo>
                    <a:pt x="835" y="1876"/>
                  </a:lnTo>
                  <a:lnTo>
                    <a:pt x="793" y="1896"/>
                  </a:lnTo>
                  <a:lnTo>
                    <a:pt x="755" y="1917"/>
                  </a:lnTo>
                  <a:lnTo>
                    <a:pt x="721" y="1940"/>
                  </a:lnTo>
                  <a:lnTo>
                    <a:pt x="693" y="1965"/>
                  </a:lnTo>
                  <a:lnTo>
                    <a:pt x="668" y="1991"/>
                  </a:lnTo>
                  <a:lnTo>
                    <a:pt x="650" y="2018"/>
                  </a:lnTo>
                  <a:lnTo>
                    <a:pt x="639" y="2048"/>
                  </a:lnTo>
                  <a:lnTo>
                    <a:pt x="632" y="2079"/>
                  </a:lnTo>
                  <a:lnTo>
                    <a:pt x="599" y="2186"/>
                  </a:lnTo>
                  <a:lnTo>
                    <a:pt x="599" y="2196"/>
                  </a:lnTo>
                  <a:lnTo>
                    <a:pt x="600" y="2221"/>
                  </a:lnTo>
                  <a:lnTo>
                    <a:pt x="604" y="2245"/>
                  </a:lnTo>
                  <a:lnTo>
                    <a:pt x="611" y="2270"/>
                  </a:lnTo>
                  <a:lnTo>
                    <a:pt x="621" y="2295"/>
                  </a:lnTo>
                  <a:lnTo>
                    <a:pt x="632" y="2318"/>
                  </a:lnTo>
                  <a:lnTo>
                    <a:pt x="648" y="2342"/>
                  </a:lnTo>
                  <a:lnTo>
                    <a:pt x="664" y="2364"/>
                  </a:lnTo>
                  <a:lnTo>
                    <a:pt x="685" y="2386"/>
                  </a:lnTo>
                  <a:lnTo>
                    <a:pt x="712" y="2411"/>
                  </a:lnTo>
                  <a:lnTo>
                    <a:pt x="742" y="2434"/>
                  </a:lnTo>
                  <a:lnTo>
                    <a:pt x="774" y="2456"/>
                  </a:lnTo>
                  <a:lnTo>
                    <a:pt x="810" y="2477"/>
                  </a:lnTo>
                  <a:lnTo>
                    <a:pt x="849" y="2495"/>
                  </a:lnTo>
                  <a:lnTo>
                    <a:pt x="890" y="2513"/>
                  </a:lnTo>
                  <a:lnTo>
                    <a:pt x="933" y="2530"/>
                  </a:lnTo>
                  <a:lnTo>
                    <a:pt x="979" y="2544"/>
                  </a:lnTo>
                  <a:lnTo>
                    <a:pt x="1027" y="2557"/>
                  </a:lnTo>
                  <a:lnTo>
                    <a:pt x="1076" y="2569"/>
                  </a:lnTo>
                  <a:lnTo>
                    <a:pt x="1128" y="2580"/>
                  </a:lnTo>
                  <a:lnTo>
                    <a:pt x="1181" y="2587"/>
                  </a:lnTo>
                  <a:lnTo>
                    <a:pt x="1236" y="2594"/>
                  </a:lnTo>
                  <a:lnTo>
                    <a:pt x="1292" y="2599"/>
                  </a:lnTo>
                  <a:lnTo>
                    <a:pt x="1348" y="2602"/>
                  </a:lnTo>
                  <a:lnTo>
                    <a:pt x="1407" y="2603"/>
                  </a:lnTo>
                  <a:lnTo>
                    <a:pt x="1487" y="2602"/>
                  </a:lnTo>
                  <a:lnTo>
                    <a:pt x="1565" y="2595"/>
                  </a:lnTo>
                  <a:lnTo>
                    <a:pt x="1640" y="2587"/>
                  </a:lnTo>
                  <a:lnTo>
                    <a:pt x="1711" y="2574"/>
                  </a:lnTo>
                  <a:lnTo>
                    <a:pt x="1780" y="2560"/>
                  </a:lnTo>
                  <a:lnTo>
                    <a:pt x="1844" y="2542"/>
                  </a:lnTo>
                  <a:lnTo>
                    <a:pt x="1905" y="2521"/>
                  </a:lnTo>
                  <a:lnTo>
                    <a:pt x="1960" y="2498"/>
                  </a:lnTo>
                  <a:lnTo>
                    <a:pt x="2012" y="2470"/>
                  </a:lnTo>
                  <a:lnTo>
                    <a:pt x="2057" y="2443"/>
                  </a:lnTo>
                  <a:lnTo>
                    <a:pt x="2098" y="2412"/>
                  </a:lnTo>
                  <a:lnTo>
                    <a:pt x="2133" y="2378"/>
                  </a:lnTo>
                  <a:lnTo>
                    <a:pt x="2163" y="2344"/>
                  </a:lnTo>
                  <a:lnTo>
                    <a:pt x="2186" y="2307"/>
                  </a:lnTo>
                  <a:lnTo>
                    <a:pt x="2203" y="2269"/>
                  </a:lnTo>
                  <a:lnTo>
                    <a:pt x="2212" y="2229"/>
                  </a:lnTo>
                  <a:lnTo>
                    <a:pt x="2213" y="2216"/>
                  </a:lnTo>
                  <a:lnTo>
                    <a:pt x="2181" y="2082"/>
                  </a:lnTo>
                  <a:close/>
                </a:path>
              </a:pathLst>
            </a:custGeom>
            <a:solidFill>
              <a:srgbClr val="BA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44" y="1363"/>
              <a:ext cx="510" cy="246"/>
            </a:xfrm>
            <a:custGeom>
              <a:avLst/>
              <a:gdLst/>
              <a:ahLst/>
              <a:cxnLst>
                <a:cxn ang="0">
                  <a:pos x="1499" y="264"/>
                </a:cxn>
                <a:cxn ang="0">
                  <a:pos x="1495" y="241"/>
                </a:cxn>
                <a:cxn ang="0">
                  <a:pos x="1487" y="217"/>
                </a:cxn>
                <a:cxn ang="0">
                  <a:pos x="1473" y="195"/>
                </a:cxn>
                <a:cxn ang="0">
                  <a:pos x="1453" y="173"/>
                </a:cxn>
                <a:cxn ang="0">
                  <a:pos x="1407" y="135"/>
                </a:cxn>
                <a:cxn ang="0">
                  <a:pos x="1346" y="102"/>
                </a:cxn>
                <a:cxn ang="0">
                  <a:pos x="1273" y="73"/>
                </a:cxn>
                <a:cxn ang="0">
                  <a:pos x="1188" y="47"/>
                </a:cxn>
                <a:cxn ang="0">
                  <a:pos x="1092" y="28"/>
                </a:cxn>
                <a:cxn ang="0">
                  <a:pos x="989" y="13"/>
                </a:cxn>
                <a:cxn ang="0">
                  <a:pos x="879" y="3"/>
                </a:cxn>
                <a:cxn ang="0">
                  <a:pos x="766" y="0"/>
                </a:cxn>
                <a:cxn ang="0">
                  <a:pos x="617" y="5"/>
                </a:cxn>
                <a:cxn ang="0">
                  <a:pos x="480" y="21"/>
                </a:cxn>
                <a:cxn ang="0">
                  <a:pos x="356" y="44"/>
                </a:cxn>
                <a:cxn ang="0">
                  <a:pos x="249" y="77"/>
                </a:cxn>
                <a:cxn ang="0">
                  <a:pos x="160" y="116"/>
                </a:cxn>
                <a:cxn ang="0">
                  <a:pos x="93" y="160"/>
                </a:cxn>
                <a:cxn ang="0">
                  <a:pos x="49" y="211"/>
                </a:cxn>
                <a:cxn ang="0">
                  <a:pos x="32" y="264"/>
                </a:cxn>
                <a:cxn ang="0">
                  <a:pos x="0" y="368"/>
                </a:cxn>
                <a:cxn ang="0">
                  <a:pos x="1" y="393"/>
                </a:cxn>
                <a:cxn ang="0">
                  <a:pos x="10" y="434"/>
                </a:cxn>
                <a:cxn ang="0">
                  <a:pos x="29" y="475"/>
                </a:cxn>
                <a:cxn ang="0">
                  <a:pos x="57" y="514"/>
                </a:cxn>
                <a:cxn ang="0">
                  <a:pos x="98" y="555"/>
                </a:cxn>
                <a:cxn ang="0">
                  <a:pos x="159" y="598"/>
                </a:cxn>
                <a:cxn ang="0">
                  <a:pos x="229" y="635"/>
                </a:cxn>
                <a:cxn ang="0">
                  <a:pos x="310" y="667"/>
                </a:cxn>
                <a:cxn ang="0">
                  <a:pos x="400" y="693"/>
                </a:cxn>
                <a:cxn ang="0">
                  <a:pos x="497" y="714"/>
                </a:cxn>
                <a:cxn ang="0">
                  <a:pos x="600" y="728"/>
                </a:cxn>
                <a:cxn ang="0">
                  <a:pos x="710" y="735"/>
                </a:cxn>
                <a:cxn ang="0">
                  <a:pos x="840" y="735"/>
                </a:cxn>
                <a:cxn ang="0">
                  <a:pos x="985" y="722"/>
                </a:cxn>
                <a:cxn ang="0">
                  <a:pos x="1117" y="697"/>
                </a:cxn>
                <a:cxn ang="0">
                  <a:pos x="1235" y="661"/>
                </a:cxn>
                <a:cxn ang="0">
                  <a:pos x="1339" y="615"/>
                </a:cxn>
                <a:cxn ang="0">
                  <a:pos x="1421" y="562"/>
                </a:cxn>
                <a:cxn ang="0">
                  <a:pos x="1483" y="501"/>
                </a:cxn>
                <a:cxn ang="0">
                  <a:pos x="1521" y="433"/>
                </a:cxn>
                <a:cxn ang="0">
                  <a:pos x="1530" y="394"/>
                </a:cxn>
              </a:cxnLst>
              <a:rect l="0" t="0" r="r" b="b"/>
              <a:pathLst>
                <a:path w="1530" h="736">
                  <a:moveTo>
                    <a:pt x="1530" y="389"/>
                  </a:moveTo>
                  <a:lnTo>
                    <a:pt x="1499" y="264"/>
                  </a:lnTo>
                  <a:lnTo>
                    <a:pt x="1497" y="252"/>
                  </a:lnTo>
                  <a:lnTo>
                    <a:pt x="1495" y="241"/>
                  </a:lnTo>
                  <a:lnTo>
                    <a:pt x="1492" y="229"/>
                  </a:lnTo>
                  <a:lnTo>
                    <a:pt x="1487" y="217"/>
                  </a:lnTo>
                  <a:lnTo>
                    <a:pt x="1481" y="206"/>
                  </a:lnTo>
                  <a:lnTo>
                    <a:pt x="1473" y="195"/>
                  </a:lnTo>
                  <a:lnTo>
                    <a:pt x="1464" y="184"/>
                  </a:lnTo>
                  <a:lnTo>
                    <a:pt x="1453" y="173"/>
                  </a:lnTo>
                  <a:lnTo>
                    <a:pt x="1433" y="154"/>
                  </a:lnTo>
                  <a:lnTo>
                    <a:pt x="1407" y="135"/>
                  </a:lnTo>
                  <a:lnTo>
                    <a:pt x="1379" y="119"/>
                  </a:lnTo>
                  <a:lnTo>
                    <a:pt x="1346" y="102"/>
                  </a:lnTo>
                  <a:lnTo>
                    <a:pt x="1312" y="87"/>
                  </a:lnTo>
                  <a:lnTo>
                    <a:pt x="1273" y="73"/>
                  </a:lnTo>
                  <a:lnTo>
                    <a:pt x="1231" y="60"/>
                  </a:lnTo>
                  <a:lnTo>
                    <a:pt x="1188" y="47"/>
                  </a:lnTo>
                  <a:lnTo>
                    <a:pt x="1141" y="37"/>
                  </a:lnTo>
                  <a:lnTo>
                    <a:pt x="1092" y="28"/>
                  </a:lnTo>
                  <a:lnTo>
                    <a:pt x="1042" y="20"/>
                  </a:lnTo>
                  <a:lnTo>
                    <a:pt x="989" y="13"/>
                  </a:lnTo>
                  <a:lnTo>
                    <a:pt x="935" y="7"/>
                  </a:lnTo>
                  <a:lnTo>
                    <a:pt x="879" y="3"/>
                  </a:lnTo>
                  <a:lnTo>
                    <a:pt x="824" y="2"/>
                  </a:lnTo>
                  <a:lnTo>
                    <a:pt x="766" y="0"/>
                  </a:lnTo>
                  <a:lnTo>
                    <a:pt x="691" y="2"/>
                  </a:lnTo>
                  <a:lnTo>
                    <a:pt x="617" y="5"/>
                  </a:lnTo>
                  <a:lnTo>
                    <a:pt x="547" y="12"/>
                  </a:lnTo>
                  <a:lnTo>
                    <a:pt x="480" y="21"/>
                  </a:lnTo>
                  <a:lnTo>
                    <a:pt x="417" y="31"/>
                  </a:lnTo>
                  <a:lnTo>
                    <a:pt x="356" y="44"/>
                  </a:lnTo>
                  <a:lnTo>
                    <a:pt x="301" y="60"/>
                  </a:lnTo>
                  <a:lnTo>
                    <a:pt x="249" y="77"/>
                  </a:lnTo>
                  <a:lnTo>
                    <a:pt x="202" y="95"/>
                  </a:lnTo>
                  <a:lnTo>
                    <a:pt x="160" y="116"/>
                  </a:lnTo>
                  <a:lnTo>
                    <a:pt x="124" y="137"/>
                  </a:lnTo>
                  <a:lnTo>
                    <a:pt x="93" y="160"/>
                  </a:lnTo>
                  <a:lnTo>
                    <a:pt x="67" y="185"/>
                  </a:lnTo>
                  <a:lnTo>
                    <a:pt x="49" y="211"/>
                  </a:lnTo>
                  <a:lnTo>
                    <a:pt x="38" y="237"/>
                  </a:lnTo>
                  <a:lnTo>
                    <a:pt x="32" y="264"/>
                  </a:lnTo>
                  <a:lnTo>
                    <a:pt x="0" y="366"/>
                  </a:lnTo>
                  <a:lnTo>
                    <a:pt x="0" y="368"/>
                  </a:lnTo>
                  <a:lnTo>
                    <a:pt x="0" y="372"/>
                  </a:lnTo>
                  <a:lnTo>
                    <a:pt x="1" y="393"/>
                  </a:lnTo>
                  <a:lnTo>
                    <a:pt x="5" y="414"/>
                  </a:lnTo>
                  <a:lnTo>
                    <a:pt x="10" y="434"/>
                  </a:lnTo>
                  <a:lnTo>
                    <a:pt x="18" y="454"/>
                  </a:lnTo>
                  <a:lnTo>
                    <a:pt x="29" y="475"/>
                  </a:lnTo>
                  <a:lnTo>
                    <a:pt x="41" y="494"/>
                  </a:lnTo>
                  <a:lnTo>
                    <a:pt x="57" y="514"/>
                  </a:lnTo>
                  <a:lnTo>
                    <a:pt x="74" y="532"/>
                  </a:lnTo>
                  <a:lnTo>
                    <a:pt x="98" y="555"/>
                  </a:lnTo>
                  <a:lnTo>
                    <a:pt x="127" y="577"/>
                  </a:lnTo>
                  <a:lnTo>
                    <a:pt x="159" y="598"/>
                  </a:lnTo>
                  <a:lnTo>
                    <a:pt x="192" y="616"/>
                  </a:lnTo>
                  <a:lnTo>
                    <a:pt x="229" y="635"/>
                  </a:lnTo>
                  <a:lnTo>
                    <a:pt x="269" y="652"/>
                  </a:lnTo>
                  <a:lnTo>
                    <a:pt x="310" y="667"/>
                  </a:lnTo>
                  <a:lnTo>
                    <a:pt x="354" y="681"/>
                  </a:lnTo>
                  <a:lnTo>
                    <a:pt x="400" y="693"/>
                  </a:lnTo>
                  <a:lnTo>
                    <a:pt x="448" y="705"/>
                  </a:lnTo>
                  <a:lnTo>
                    <a:pt x="497" y="714"/>
                  </a:lnTo>
                  <a:lnTo>
                    <a:pt x="549" y="722"/>
                  </a:lnTo>
                  <a:lnTo>
                    <a:pt x="600" y="728"/>
                  </a:lnTo>
                  <a:lnTo>
                    <a:pt x="655" y="732"/>
                  </a:lnTo>
                  <a:lnTo>
                    <a:pt x="710" y="735"/>
                  </a:lnTo>
                  <a:lnTo>
                    <a:pt x="766" y="736"/>
                  </a:lnTo>
                  <a:lnTo>
                    <a:pt x="840" y="735"/>
                  </a:lnTo>
                  <a:lnTo>
                    <a:pt x="914" y="730"/>
                  </a:lnTo>
                  <a:lnTo>
                    <a:pt x="985" y="722"/>
                  </a:lnTo>
                  <a:lnTo>
                    <a:pt x="1052" y="710"/>
                  </a:lnTo>
                  <a:lnTo>
                    <a:pt x="1117" y="697"/>
                  </a:lnTo>
                  <a:lnTo>
                    <a:pt x="1179" y="680"/>
                  </a:lnTo>
                  <a:lnTo>
                    <a:pt x="1235" y="661"/>
                  </a:lnTo>
                  <a:lnTo>
                    <a:pt x="1290" y="639"/>
                  </a:lnTo>
                  <a:lnTo>
                    <a:pt x="1339" y="615"/>
                  </a:lnTo>
                  <a:lnTo>
                    <a:pt x="1382" y="589"/>
                  </a:lnTo>
                  <a:lnTo>
                    <a:pt x="1421" y="562"/>
                  </a:lnTo>
                  <a:lnTo>
                    <a:pt x="1456" y="532"/>
                  </a:lnTo>
                  <a:lnTo>
                    <a:pt x="1483" y="501"/>
                  </a:lnTo>
                  <a:lnTo>
                    <a:pt x="1505" y="468"/>
                  </a:lnTo>
                  <a:lnTo>
                    <a:pt x="1521" y="433"/>
                  </a:lnTo>
                  <a:lnTo>
                    <a:pt x="1530" y="398"/>
                  </a:lnTo>
                  <a:lnTo>
                    <a:pt x="1530" y="394"/>
                  </a:lnTo>
                  <a:lnTo>
                    <a:pt x="1530" y="38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69" y="1378"/>
              <a:ext cx="461" cy="161"/>
            </a:xfrm>
            <a:custGeom>
              <a:avLst/>
              <a:gdLst/>
              <a:ahLst/>
              <a:cxnLst>
                <a:cxn ang="0">
                  <a:pos x="52" y="143"/>
                </a:cxn>
                <a:cxn ang="0">
                  <a:pos x="103" y="111"/>
                </a:cxn>
                <a:cxn ang="0">
                  <a:pos x="168" y="81"/>
                </a:cxn>
                <a:cxn ang="0">
                  <a:pos x="244" y="56"/>
                </a:cxn>
                <a:cxn ang="0">
                  <a:pos x="330" y="34"/>
                </a:cxn>
                <a:cxn ang="0">
                  <a:pos x="425" y="18"/>
                </a:cxn>
                <a:cxn ang="0">
                  <a:pos x="527" y="7"/>
                </a:cxn>
                <a:cxn ang="0">
                  <a:pos x="635" y="1"/>
                </a:cxn>
                <a:cxn ang="0">
                  <a:pos x="746" y="1"/>
                </a:cxn>
                <a:cxn ang="0">
                  <a:pos x="854" y="7"/>
                </a:cxn>
                <a:cxn ang="0">
                  <a:pos x="956" y="18"/>
                </a:cxn>
                <a:cxn ang="0">
                  <a:pos x="1051" y="34"/>
                </a:cxn>
                <a:cxn ang="0">
                  <a:pos x="1137" y="56"/>
                </a:cxn>
                <a:cxn ang="0">
                  <a:pos x="1213" y="81"/>
                </a:cxn>
                <a:cxn ang="0">
                  <a:pos x="1278" y="111"/>
                </a:cxn>
                <a:cxn ang="0">
                  <a:pos x="1329" y="143"/>
                </a:cxn>
                <a:cxn ang="0">
                  <a:pos x="1363" y="177"/>
                </a:cxn>
                <a:cxn ang="0">
                  <a:pos x="1378" y="208"/>
                </a:cxn>
                <a:cxn ang="0">
                  <a:pos x="1377" y="247"/>
                </a:cxn>
                <a:cxn ang="0">
                  <a:pos x="1350" y="293"/>
                </a:cxn>
                <a:cxn ang="0">
                  <a:pos x="1298" y="337"/>
                </a:cxn>
                <a:cxn ang="0">
                  <a:pos x="1224" y="378"/>
                </a:cxn>
                <a:cxn ang="0">
                  <a:pos x="1131" y="416"/>
                </a:cxn>
                <a:cxn ang="0">
                  <a:pos x="1020" y="447"/>
                </a:cxn>
                <a:cxn ang="0">
                  <a:pos x="896" y="469"/>
                </a:cxn>
                <a:cxn ang="0">
                  <a:pos x="762" y="482"/>
                </a:cxn>
                <a:cxn ang="0">
                  <a:pos x="631" y="482"/>
                </a:cxn>
                <a:cxn ang="0">
                  <a:pos x="518" y="475"/>
                </a:cxn>
                <a:cxn ang="0">
                  <a:pos x="414" y="459"/>
                </a:cxn>
                <a:cxn ang="0">
                  <a:pos x="320" y="438"/>
                </a:cxn>
                <a:cxn ang="0">
                  <a:pos x="236" y="412"/>
                </a:cxn>
                <a:cxn ang="0">
                  <a:pos x="165" y="382"/>
                </a:cxn>
                <a:cxn ang="0">
                  <a:pos x="105" y="351"/>
                </a:cxn>
                <a:cxn ang="0">
                  <a:pos x="58" y="319"/>
                </a:cxn>
                <a:cxn ang="0">
                  <a:pos x="31" y="291"/>
                </a:cxn>
                <a:cxn ang="0">
                  <a:pos x="16" y="272"/>
                </a:cxn>
                <a:cxn ang="0">
                  <a:pos x="6" y="252"/>
                </a:cxn>
                <a:cxn ang="0">
                  <a:pos x="1" y="234"/>
                </a:cxn>
                <a:cxn ang="0">
                  <a:pos x="3" y="208"/>
                </a:cxn>
                <a:cxn ang="0">
                  <a:pos x="18" y="177"/>
                </a:cxn>
              </a:cxnLst>
              <a:rect l="0" t="0" r="r" b="b"/>
              <a:pathLst>
                <a:path w="1381" h="484">
                  <a:moveTo>
                    <a:pt x="32" y="160"/>
                  </a:moveTo>
                  <a:lnTo>
                    <a:pt x="52" y="143"/>
                  </a:lnTo>
                  <a:lnTo>
                    <a:pt x="76" y="126"/>
                  </a:lnTo>
                  <a:lnTo>
                    <a:pt x="103" y="111"/>
                  </a:lnTo>
                  <a:lnTo>
                    <a:pt x="133" y="95"/>
                  </a:lnTo>
                  <a:lnTo>
                    <a:pt x="168" y="81"/>
                  </a:lnTo>
                  <a:lnTo>
                    <a:pt x="204" y="68"/>
                  </a:lnTo>
                  <a:lnTo>
                    <a:pt x="244" y="56"/>
                  </a:lnTo>
                  <a:lnTo>
                    <a:pt x="285" y="44"/>
                  </a:lnTo>
                  <a:lnTo>
                    <a:pt x="330" y="34"/>
                  </a:lnTo>
                  <a:lnTo>
                    <a:pt x="377" y="26"/>
                  </a:lnTo>
                  <a:lnTo>
                    <a:pt x="425" y="18"/>
                  </a:lnTo>
                  <a:lnTo>
                    <a:pt x="475" y="12"/>
                  </a:lnTo>
                  <a:lnTo>
                    <a:pt x="527" y="7"/>
                  </a:lnTo>
                  <a:lnTo>
                    <a:pt x="581" y="3"/>
                  </a:lnTo>
                  <a:lnTo>
                    <a:pt x="635" y="1"/>
                  </a:lnTo>
                  <a:lnTo>
                    <a:pt x="691" y="0"/>
                  </a:lnTo>
                  <a:lnTo>
                    <a:pt x="746" y="1"/>
                  </a:lnTo>
                  <a:lnTo>
                    <a:pt x="800" y="3"/>
                  </a:lnTo>
                  <a:lnTo>
                    <a:pt x="854" y="7"/>
                  </a:lnTo>
                  <a:lnTo>
                    <a:pt x="906" y="12"/>
                  </a:lnTo>
                  <a:lnTo>
                    <a:pt x="956" y="18"/>
                  </a:lnTo>
                  <a:lnTo>
                    <a:pt x="1004" y="26"/>
                  </a:lnTo>
                  <a:lnTo>
                    <a:pt x="1051" y="34"/>
                  </a:lnTo>
                  <a:lnTo>
                    <a:pt x="1096" y="44"/>
                  </a:lnTo>
                  <a:lnTo>
                    <a:pt x="1137" y="56"/>
                  </a:lnTo>
                  <a:lnTo>
                    <a:pt x="1177" y="68"/>
                  </a:lnTo>
                  <a:lnTo>
                    <a:pt x="1213" y="81"/>
                  </a:lnTo>
                  <a:lnTo>
                    <a:pt x="1248" y="95"/>
                  </a:lnTo>
                  <a:lnTo>
                    <a:pt x="1278" y="111"/>
                  </a:lnTo>
                  <a:lnTo>
                    <a:pt x="1305" y="126"/>
                  </a:lnTo>
                  <a:lnTo>
                    <a:pt x="1329" y="143"/>
                  </a:lnTo>
                  <a:lnTo>
                    <a:pt x="1349" y="160"/>
                  </a:lnTo>
                  <a:lnTo>
                    <a:pt x="1363" y="177"/>
                  </a:lnTo>
                  <a:lnTo>
                    <a:pt x="1373" y="193"/>
                  </a:lnTo>
                  <a:lnTo>
                    <a:pt x="1378" y="208"/>
                  </a:lnTo>
                  <a:lnTo>
                    <a:pt x="1381" y="225"/>
                  </a:lnTo>
                  <a:lnTo>
                    <a:pt x="1377" y="247"/>
                  </a:lnTo>
                  <a:lnTo>
                    <a:pt x="1367" y="269"/>
                  </a:lnTo>
                  <a:lnTo>
                    <a:pt x="1350" y="293"/>
                  </a:lnTo>
                  <a:lnTo>
                    <a:pt x="1327" y="315"/>
                  </a:lnTo>
                  <a:lnTo>
                    <a:pt x="1298" y="337"/>
                  </a:lnTo>
                  <a:lnTo>
                    <a:pt x="1264" y="359"/>
                  </a:lnTo>
                  <a:lnTo>
                    <a:pt x="1224" y="378"/>
                  </a:lnTo>
                  <a:lnTo>
                    <a:pt x="1180" y="398"/>
                  </a:lnTo>
                  <a:lnTo>
                    <a:pt x="1131" y="416"/>
                  </a:lnTo>
                  <a:lnTo>
                    <a:pt x="1076" y="433"/>
                  </a:lnTo>
                  <a:lnTo>
                    <a:pt x="1020" y="447"/>
                  </a:lnTo>
                  <a:lnTo>
                    <a:pt x="959" y="460"/>
                  </a:lnTo>
                  <a:lnTo>
                    <a:pt x="896" y="469"/>
                  </a:lnTo>
                  <a:lnTo>
                    <a:pt x="830" y="477"/>
                  </a:lnTo>
                  <a:lnTo>
                    <a:pt x="762" y="482"/>
                  </a:lnTo>
                  <a:lnTo>
                    <a:pt x="691" y="484"/>
                  </a:lnTo>
                  <a:lnTo>
                    <a:pt x="631" y="482"/>
                  </a:lnTo>
                  <a:lnTo>
                    <a:pt x="573" y="480"/>
                  </a:lnTo>
                  <a:lnTo>
                    <a:pt x="518" y="475"/>
                  </a:lnTo>
                  <a:lnTo>
                    <a:pt x="465" y="468"/>
                  </a:lnTo>
                  <a:lnTo>
                    <a:pt x="414" y="459"/>
                  </a:lnTo>
                  <a:lnTo>
                    <a:pt x="367" y="449"/>
                  </a:lnTo>
                  <a:lnTo>
                    <a:pt x="320" y="438"/>
                  </a:lnTo>
                  <a:lnTo>
                    <a:pt x="278" y="425"/>
                  </a:lnTo>
                  <a:lnTo>
                    <a:pt x="236" y="412"/>
                  </a:lnTo>
                  <a:lnTo>
                    <a:pt x="199" y="398"/>
                  </a:lnTo>
                  <a:lnTo>
                    <a:pt x="165" y="382"/>
                  </a:lnTo>
                  <a:lnTo>
                    <a:pt x="133" y="367"/>
                  </a:lnTo>
                  <a:lnTo>
                    <a:pt x="105" y="351"/>
                  </a:lnTo>
                  <a:lnTo>
                    <a:pt x="80" y="334"/>
                  </a:lnTo>
                  <a:lnTo>
                    <a:pt x="58" y="319"/>
                  </a:lnTo>
                  <a:lnTo>
                    <a:pt x="40" y="302"/>
                  </a:lnTo>
                  <a:lnTo>
                    <a:pt x="31" y="291"/>
                  </a:lnTo>
                  <a:lnTo>
                    <a:pt x="23" y="282"/>
                  </a:lnTo>
                  <a:lnTo>
                    <a:pt x="16" y="272"/>
                  </a:lnTo>
                  <a:lnTo>
                    <a:pt x="10" y="263"/>
                  </a:lnTo>
                  <a:lnTo>
                    <a:pt x="6" y="252"/>
                  </a:lnTo>
                  <a:lnTo>
                    <a:pt x="3" y="243"/>
                  </a:lnTo>
                  <a:lnTo>
                    <a:pt x="1" y="234"/>
                  </a:lnTo>
                  <a:lnTo>
                    <a:pt x="0" y="225"/>
                  </a:lnTo>
                  <a:lnTo>
                    <a:pt x="3" y="208"/>
                  </a:lnTo>
                  <a:lnTo>
                    <a:pt x="9" y="193"/>
                  </a:lnTo>
                  <a:lnTo>
                    <a:pt x="18" y="177"/>
                  </a:lnTo>
                  <a:lnTo>
                    <a:pt x="32" y="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678" y="1394"/>
              <a:ext cx="341" cy="130"/>
            </a:xfrm>
            <a:custGeom>
              <a:avLst/>
              <a:gdLst/>
              <a:ahLst/>
              <a:cxnLst>
                <a:cxn ang="0">
                  <a:pos x="979" y="83"/>
                </a:cxn>
                <a:cxn ang="0">
                  <a:pos x="937" y="55"/>
                </a:cxn>
                <a:cxn ang="0">
                  <a:pos x="886" y="31"/>
                </a:cxn>
                <a:cxn ang="0">
                  <a:pos x="825" y="9"/>
                </a:cxn>
                <a:cxn ang="0">
                  <a:pos x="813" y="7"/>
                </a:cxn>
                <a:cxn ang="0">
                  <a:pos x="853" y="26"/>
                </a:cxn>
                <a:cxn ang="0">
                  <a:pos x="888" y="45"/>
                </a:cxn>
                <a:cxn ang="0">
                  <a:pos x="918" y="66"/>
                </a:cxn>
                <a:cxn ang="0">
                  <a:pos x="942" y="91"/>
                </a:cxn>
                <a:cxn ang="0">
                  <a:pos x="957" y="120"/>
                </a:cxn>
                <a:cxn ang="0">
                  <a:pos x="955" y="154"/>
                </a:cxn>
                <a:cxn ang="0">
                  <a:pos x="930" y="196"/>
                </a:cxn>
                <a:cxn ang="0">
                  <a:pos x="883" y="236"/>
                </a:cxn>
                <a:cxn ang="0">
                  <a:pos x="817" y="274"/>
                </a:cxn>
                <a:cxn ang="0">
                  <a:pos x="733" y="308"/>
                </a:cxn>
                <a:cxn ang="0">
                  <a:pos x="634" y="336"/>
                </a:cxn>
                <a:cxn ang="0">
                  <a:pos x="523" y="356"/>
                </a:cxn>
                <a:cxn ang="0">
                  <a:pos x="400" y="367"/>
                </a:cxn>
                <a:cxn ang="0">
                  <a:pos x="313" y="369"/>
                </a:cxn>
                <a:cxn ang="0">
                  <a:pos x="266" y="367"/>
                </a:cxn>
                <a:cxn ang="0">
                  <a:pos x="221" y="364"/>
                </a:cxn>
                <a:cxn ang="0">
                  <a:pos x="177" y="360"/>
                </a:cxn>
                <a:cxn ang="0">
                  <a:pos x="135" y="354"/>
                </a:cxn>
                <a:cxn ang="0">
                  <a:pos x="95" y="348"/>
                </a:cxn>
                <a:cxn ang="0">
                  <a:pos x="56" y="339"/>
                </a:cxn>
                <a:cxn ang="0">
                  <a:pos x="18" y="331"/>
                </a:cxn>
                <a:cxn ang="0">
                  <a:pos x="20" y="332"/>
                </a:cxn>
                <a:cxn ang="0">
                  <a:pos x="62" y="345"/>
                </a:cxn>
                <a:cxn ang="0">
                  <a:pos x="107" y="357"/>
                </a:cxn>
                <a:cxn ang="0">
                  <a:pos x="155" y="366"/>
                </a:cxn>
                <a:cxn ang="0">
                  <a:pos x="206" y="375"/>
                </a:cxn>
                <a:cxn ang="0">
                  <a:pos x="258" y="382"/>
                </a:cxn>
                <a:cxn ang="0">
                  <a:pos x="314" y="386"/>
                </a:cxn>
                <a:cxn ang="0">
                  <a:pos x="372" y="388"/>
                </a:cxn>
                <a:cxn ang="0">
                  <a:pos x="465" y="387"/>
                </a:cxn>
                <a:cxn ang="0">
                  <a:pos x="588" y="375"/>
                </a:cxn>
                <a:cxn ang="0">
                  <a:pos x="699" y="356"/>
                </a:cxn>
                <a:cxn ang="0">
                  <a:pos x="798" y="327"/>
                </a:cxn>
                <a:cxn ang="0">
                  <a:pos x="882" y="293"/>
                </a:cxn>
                <a:cxn ang="0">
                  <a:pos x="949" y="256"/>
                </a:cxn>
                <a:cxn ang="0">
                  <a:pos x="995" y="217"/>
                </a:cxn>
                <a:cxn ang="0">
                  <a:pos x="1021" y="175"/>
                </a:cxn>
                <a:cxn ang="0">
                  <a:pos x="1023" y="141"/>
                </a:cxn>
                <a:cxn ang="0">
                  <a:pos x="1008" y="111"/>
                </a:cxn>
              </a:cxnLst>
              <a:rect l="0" t="0" r="r" b="b"/>
              <a:pathLst>
                <a:path w="1024" h="388">
                  <a:moveTo>
                    <a:pt x="995" y="97"/>
                  </a:moveTo>
                  <a:lnTo>
                    <a:pt x="979" y="83"/>
                  </a:lnTo>
                  <a:lnTo>
                    <a:pt x="959" y="68"/>
                  </a:lnTo>
                  <a:lnTo>
                    <a:pt x="937" y="55"/>
                  </a:lnTo>
                  <a:lnTo>
                    <a:pt x="913" y="42"/>
                  </a:lnTo>
                  <a:lnTo>
                    <a:pt x="886" y="31"/>
                  </a:lnTo>
                  <a:lnTo>
                    <a:pt x="857" y="19"/>
                  </a:lnTo>
                  <a:lnTo>
                    <a:pt x="825" y="9"/>
                  </a:lnTo>
                  <a:lnTo>
                    <a:pt x="791" y="0"/>
                  </a:lnTo>
                  <a:lnTo>
                    <a:pt x="813" y="7"/>
                  </a:lnTo>
                  <a:lnTo>
                    <a:pt x="834" y="16"/>
                  </a:lnTo>
                  <a:lnTo>
                    <a:pt x="853" y="26"/>
                  </a:lnTo>
                  <a:lnTo>
                    <a:pt x="873" y="35"/>
                  </a:lnTo>
                  <a:lnTo>
                    <a:pt x="888" y="45"/>
                  </a:lnTo>
                  <a:lnTo>
                    <a:pt x="904" y="55"/>
                  </a:lnTo>
                  <a:lnTo>
                    <a:pt x="918" y="66"/>
                  </a:lnTo>
                  <a:lnTo>
                    <a:pt x="930" y="76"/>
                  </a:lnTo>
                  <a:lnTo>
                    <a:pt x="942" y="91"/>
                  </a:lnTo>
                  <a:lnTo>
                    <a:pt x="952" y="105"/>
                  </a:lnTo>
                  <a:lnTo>
                    <a:pt x="957" y="120"/>
                  </a:lnTo>
                  <a:lnTo>
                    <a:pt x="958" y="135"/>
                  </a:lnTo>
                  <a:lnTo>
                    <a:pt x="955" y="154"/>
                  </a:lnTo>
                  <a:lnTo>
                    <a:pt x="945" y="175"/>
                  </a:lnTo>
                  <a:lnTo>
                    <a:pt x="930" y="196"/>
                  </a:lnTo>
                  <a:lnTo>
                    <a:pt x="909" y="215"/>
                  </a:lnTo>
                  <a:lnTo>
                    <a:pt x="883" y="236"/>
                  </a:lnTo>
                  <a:lnTo>
                    <a:pt x="852" y="256"/>
                  </a:lnTo>
                  <a:lnTo>
                    <a:pt x="817" y="274"/>
                  </a:lnTo>
                  <a:lnTo>
                    <a:pt x="777" y="291"/>
                  </a:lnTo>
                  <a:lnTo>
                    <a:pt x="733" y="308"/>
                  </a:lnTo>
                  <a:lnTo>
                    <a:pt x="686" y="322"/>
                  </a:lnTo>
                  <a:lnTo>
                    <a:pt x="634" y="336"/>
                  </a:lnTo>
                  <a:lnTo>
                    <a:pt x="580" y="347"/>
                  </a:lnTo>
                  <a:lnTo>
                    <a:pt x="523" y="356"/>
                  </a:lnTo>
                  <a:lnTo>
                    <a:pt x="462" y="364"/>
                  </a:lnTo>
                  <a:lnTo>
                    <a:pt x="400" y="367"/>
                  </a:lnTo>
                  <a:lnTo>
                    <a:pt x="337" y="369"/>
                  </a:lnTo>
                  <a:lnTo>
                    <a:pt x="313" y="369"/>
                  </a:lnTo>
                  <a:lnTo>
                    <a:pt x="289" y="367"/>
                  </a:lnTo>
                  <a:lnTo>
                    <a:pt x="266" y="367"/>
                  </a:lnTo>
                  <a:lnTo>
                    <a:pt x="243" y="366"/>
                  </a:lnTo>
                  <a:lnTo>
                    <a:pt x="221" y="364"/>
                  </a:lnTo>
                  <a:lnTo>
                    <a:pt x="199" y="362"/>
                  </a:lnTo>
                  <a:lnTo>
                    <a:pt x="177" y="360"/>
                  </a:lnTo>
                  <a:lnTo>
                    <a:pt x="155" y="357"/>
                  </a:lnTo>
                  <a:lnTo>
                    <a:pt x="135" y="354"/>
                  </a:lnTo>
                  <a:lnTo>
                    <a:pt x="114" y="351"/>
                  </a:lnTo>
                  <a:lnTo>
                    <a:pt x="95" y="348"/>
                  </a:lnTo>
                  <a:lnTo>
                    <a:pt x="75" y="344"/>
                  </a:lnTo>
                  <a:lnTo>
                    <a:pt x="56" y="339"/>
                  </a:lnTo>
                  <a:lnTo>
                    <a:pt x="36" y="335"/>
                  </a:lnTo>
                  <a:lnTo>
                    <a:pt x="18" y="331"/>
                  </a:lnTo>
                  <a:lnTo>
                    <a:pt x="0" y="326"/>
                  </a:lnTo>
                  <a:lnTo>
                    <a:pt x="20" y="332"/>
                  </a:lnTo>
                  <a:lnTo>
                    <a:pt x="42" y="339"/>
                  </a:lnTo>
                  <a:lnTo>
                    <a:pt x="62" y="345"/>
                  </a:lnTo>
                  <a:lnTo>
                    <a:pt x="84" y="351"/>
                  </a:lnTo>
                  <a:lnTo>
                    <a:pt x="107" y="357"/>
                  </a:lnTo>
                  <a:lnTo>
                    <a:pt x="131" y="361"/>
                  </a:lnTo>
                  <a:lnTo>
                    <a:pt x="155" y="366"/>
                  </a:lnTo>
                  <a:lnTo>
                    <a:pt x="180" y="370"/>
                  </a:lnTo>
                  <a:lnTo>
                    <a:pt x="206" y="375"/>
                  </a:lnTo>
                  <a:lnTo>
                    <a:pt x="231" y="378"/>
                  </a:lnTo>
                  <a:lnTo>
                    <a:pt x="258" y="382"/>
                  </a:lnTo>
                  <a:lnTo>
                    <a:pt x="286" y="383"/>
                  </a:lnTo>
                  <a:lnTo>
                    <a:pt x="314" y="386"/>
                  </a:lnTo>
                  <a:lnTo>
                    <a:pt x="342" y="387"/>
                  </a:lnTo>
                  <a:lnTo>
                    <a:pt x="372" y="388"/>
                  </a:lnTo>
                  <a:lnTo>
                    <a:pt x="402" y="388"/>
                  </a:lnTo>
                  <a:lnTo>
                    <a:pt x="465" y="387"/>
                  </a:lnTo>
                  <a:lnTo>
                    <a:pt x="527" y="383"/>
                  </a:lnTo>
                  <a:lnTo>
                    <a:pt x="588" y="375"/>
                  </a:lnTo>
                  <a:lnTo>
                    <a:pt x="644" y="366"/>
                  </a:lnTo>
                  <a:lnTo>
                    <a:pt x="699" y="356"/>
                  </a:lnTo>
                  <a:lnTo>
                    <a:pt x="750" y="343"/>
                  </a:lnTo>
                  <a:lnTo>
                    <a:pt x="798" y="327"/>
                  </a:lnTo>
                  <a:lnTo>
                    <a:pt x="842" y="312"/>
                  </a:lnTo>
                  <a:lnTo>
                    <a:pt x="882" y="293"/>
                  </a:lnTo>
                  <a:lnTo>
                    <a:pt x="918" y="275"/>
                  </a:lnTo>
                  <a:lnTo>
                    <a:pt x="949" y="256"/>
                  </a:lnTo>
                  <a:lnTo>
                    <a:pt x="975" y="236"/>
                  </a:lnTo>
                  <a:lnTo>
                    <a:pt x="995" y="217"/>
                  </a:lnTo>
                  <a:lnTo>
                    <a:pt x="1011" y="196"/>
                  </a:lnTo>
                  <a:lnTo>
                    <a:pt x="1021" y="175"/>
                  </a:lnTo>
                  <a:lnTo>
                    <a:pt x="1024" y="156"/>
                  </a:lnTo>
                  <a:lnTo>
                    <a:pt x="1023" y="141"/>
                  </a:lnTo>
                  <a:lnTo>
                    <a:pt x="1017" y="126"/>
                  </a:lnTo>
                  <a:lnTo>
                    <a:pt x="1008" y="111"/>
                  </a:lnTo>
                  <a:lnTo>
                    <a:pt x="995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673" y="1442"/>
              <a:ext cx="77" cy="26"/>
            </a:xfrm>
            <a:custGeom>
              <a:avLst/>
              <a:gdLst/>
              <a:ahLst/>
              <a:cxnLst>
                <a:cxn ang="0">
                  <a:pos x="117" y="78"/>
                </a:cxn>
                <a:cxn ang="0">
                  <a:pos x="140" y="77"/>
                </a:cxn>
                <a:cxn ang="0">
                  <a:pos x="162" y="75"/>
                </a:cxn>
                <a:cxn ang="0">
                  <a:pos x="182" y="71"/>
                </a:cxn>
                <a:cxn ang="0">
                  <a:pos x="199" y="66"/>
                </a:cxn>
                <a:cxn ang="0">
                  <a:pos x="213" y="61"/>
                </a:cxn>
                <a:cxn ang="0">
                  <a:pos x="223" y="53"/>
                </a:cxn>
                <a:cxn ang="0">
                  <a:pos x="230" y="47"/>
                </a:cxn>
                <a:cxn ang="0">
                  <a:pos x="232" y="39"/>
                </a:cxn>
                <a:cxn ang="0">
                  <a:pos x="230" y="31"/>
                </a:cxn>
                <a:cxn ang="0">
                  <a:pos x="223" y="23"/>
                </a:cxn>
                <a:cxn ang="0">
                  <a:pos x="213" y="17"/>
                </a:cxn>
                <a:cxn ang="0">
                  <a:pos x="199" y="12"/>
                </a:cxn>
                <a:cxn ang="0">
                  <a:pos x="182" y="6"/>
                </a:cxn>
                <a:cxn ang="0">
                  <a:pos x="162" y="2"/>
                </a:cxn>
                <a:cxn ang="0">
                  <a:pos x="140" y="1"/>
                </a:cxn>
                <a:cxn ang="0">
                  <a:pos x="117" y="0"/>
                </a:cxn>
                <a:cxn ang="0">
                  <a:pos x="94" y="1"/>
                </a:cxn>
                <a:cxn ang="0">
                  <a:pos x="72" y="2"/>
                </a:cxn>
                <a:cxn ang="0">
                  <a:pos x="51" y="6"/>
                </a:cxn>
                <a:cxn ang="0">
                  <a:pos x="35" y="12"/>
                </a:cxn>
                <a:cxn ang="0">
                  <a:pos x="20" y="17"/>
                </a:cxn>
                <a:cxn ang="0">
                  <a:pos x="9" y="23"/>
                </a:cxn>
                <a:cxn ang="0">
                  <a:pos x="2" y="31"/>
                </a:cxn>
                <a:cxn ang="0">
                  <a:pos x="0" y="39"/>
                </a:cxn>
                <a:cxn ang="0">
                  <a:pos x="2" y="47"/>
                </a:cxn>
                <a:cxn ang="0">
                  <a:pos x="9" y="53"/>
                </a:cxn>
                <a:cxn ang="0">
                  <a:pos x="20" y="61"/>
                </a:cxn>
                <a:cxn ang="0">
                  <a:pos x="35" y="66"/>
                </a:cxn>
                <a:cxn ang="0">
                  <a:pos x="51" y="71"/>
                </a:cxn>
                <a:cxn ang="0">
                  <a:pos x="72" y="75"/>
                </a:cxn>
                <a:cxn ang="0">
                  <a:pos x="94" y="77"/>
                </a:cxn>
                <a:cxn ang="0">
                  <a:pos x="117" y="78"/>
                </a:cxn>
              </a:cxnLst>
              <a:rect l="0" t="0" r="r" b="b"/>
              <a:pathLst>
                <a:path w="232" h="78">
                  <a:moveTo>
                    <a:pt x="117" y="78"/>
                  </a:moveTo>
                  <a:lnTo>
                    <a:pt x="140" y="77"/>
                  </a:lnTo>
                  <a:lnTo>
                    <a:pt x="162" y="75"/>
                  </a:lnTo>
                  <a:lnTo>
                    <a:pt x="182" y="71"/>
                  </a:lnTo>
                  <a:lnTo>
                    <a:pt x="199" y="66"/>
                  </a:lnTo>
                  <a:lnTo>
                    <a:pt x="213" y="61"/>
                  </a:lnTo>
                  <a:lnTo>
                    <a:pt x="223" y="53"/>
                  </a:lnTo>
                  <a:lnTo>
                    <a:pt x="230" y="47"/>
                  </a:lnTo>
                  <a:lnTo>
                    <a:pt x="232" y="39"/>
                  </a:lnTo>
                  <a:lnTo>
                    <a:pt x="230" y="31"/>
                  </a:lnTo>
                  <a:lnTo>
                    <a:pt x="223" y="23"/>
                  </a:lnTo>
                  <a:lnTo>
                    <a:pt x="213" y="17"/>
                  </a:lnTo>
                  <a:lnTo>
                    <a:pt x="199" y="12"/>
                  </a:lnTo>
                  <a:lnTo>
                    <a:pt x="182" y="6"/>
                  </a:lnTo>
                  <a:lnTo>
                    <a:pt x="162" y="2"/>
                  </a:lnTo>
                  <a:lnTo>
                    <a:pt x="140" y="1"/>
                  </a:lnTo>
                  <a:lnTo>
                    <a:pt x="117" y="0"/>
                  </a:lnTo>
                  <a:lnTo>
                    <a:pt x="94" y="1"/>
                  </a:lnTo>
                  <a:lnTo>
                    <a:pt x="72" y="2"/>
                  </a:lnTo>
                  <a:lnTo>
                    <a:pt x="51" y="6"/>
                  </a:lnTo>
                  <a:lnTo>
                    <a:pt x="35" y="12"/>
                  </a:lnTo>
                  <a:lnTo>
                    <a:pt x="20" y="17"/>
                  </a:lnTo>
                  <a:lnTo>
                    <a:pt x="9" y="23"/>
                  </a:lnTo>
                  <a:lnTo>
                    <a:pt x="2" y="31"/>
                  </a:lnTo>
                  <a:lnTo>
                    <a:pt x="0" y="39"/>
                  </a:lnTo>
                  <a:lnTo>
                    <a:pt x="2" y="47"/>
                  </a:lnTo>
                  <a:lnTo>
                    <a:pt x="9" y="53"/>
                  </a:lnTo>
                  <a:lnTo>
                    <a:pt x="20" y="61"/>
                  </a:lnTo>
                  <a:lnTo>
                    <a:pt x="35" y="66"/>
                  </a:lnTo>
                  <a:lnTo>
                    <a:pt x="51" y="71"/>
                  </a:lnTo>
                  <a:lnTo>
                    <a:pt x="72" y="75"/>
                  </a:lnTo>
                  <a:lnTo>
                    <a:pt x="94" y="77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7CA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569" y="1413"/>
              <a:ext cx="428" cy="126"/>
            </a:xfrm>
            <a:custGeom>
              <a:avLst/>
              <a:gdLst/>
              <a:ahLst/>
              <a:cxnLst>
                <a:cxn ang="0">
                  <a:pos x="670" y="355"/>
                </a:cxn>
                <a:cxn ang="0">
                  <a:pos x="558" y="348"/>
                </a:cxn>
                <a:cxn ang="0">
                  <a:pos x="453" y="332"/>
                </a:cxn>
                <a:cxn ang="0">
                  <a:pos x="360" y="311"/>
                </a:cxn>
                <a:cxn ang="0">
                  <a:pos x="276" y="285"/>
                </a:cxn>
                <a:cxn ang="0">
                  <a:pos x="204" y="255"/>
                </a:cxn>
                <a:cxn ang="0">
                  <a:pos x="143" y="223"/>
                </a:cxn>
                <a:cxn ang="0">
                  <a:pos x="97" y="190"/>
                </a:cxn>
                <a:cxn ang="0">
                  <a:pos x="70" y="164"/>
                </a:cxn>
                <a:cxn ang="0">
                  <a:pos x="56" y="145"/>
                </a:cxn>
                <a:cxn ang="0">
                  <a:pos x="45" y="125"/>
                </a:cxn>
                <a:cxn ang="0">
                  <a:pos x="40" y="107"/>
                </a:cxn>
                <a:cxn ang="0">
                  <a:pos x="43" y="81"/>
                </a:cxn>
                <a:cxn ang="0">
                  <a:pos x="58" y="49"/>
                </a:cxn>
                <a:cxn ang="0">
                  <a:pos x="75" y="29"/>
                </a:cxn>
                <a:cxn ang="0">
                  <a:pos x="85" y="20"/>
                </a:cxn>
                <a:cxn ang="0">
                  <a:pos x="96" y="12"/>
                </a:cxn>
                <a:cxn ang="0">
                  <a:pos x="107" y="4"/>
                </a:cxn>
                <a:cxn ang="0">
                  <a:pos x="99" y="7"/>
                </a:cxn>
                <a:cxn ang="0">
                  <a:pos x="77" y="20"/>
                </a:cxn>
                <a:cxn ang="0">
                  <a:pos x="57" y="34"/>
                </a:cxn>
                <a:cxn ang="0">
                  <a:pos x="40" y="47"/>
                </a:cxn>
                <a:cxn ang="0">
                  <a:pos x="18" y="72"/>
                </a:cxn>
                <a:cxn ang="0">
                  <a:pos x="3" y="103"/>
                </a:cxn>
                <a:cxn ang="0">
                  <a:pos x="1" y="129"/>
                </a:cxn>
                <a:cxn ang="0">
                  <a:pos x="6" y="147"/>
                </a:cxn>
                <a:cxn ang="0">
                  <a:pos x="16" y="167"/>
                </a:cxn>
                <a:cxn ang="0">
                  <a:pos x="31" y="186"/>
                </a:cxn>
                <a:cxn ang="0">
                  <a:pos x="58" y="214"/>
                </a:cxn>
                <a:cxn ang="0">
                  <a:pos x="105" y="246"/>
                </a:cxn>
                <a:cxn ang="0">
                  <a:pos x="165" y="277"/>
                </a:cxn>
                <a:cxn ang="0">
                  <a:pos x="236" y="307"/>
                </a:cxn>
                <a:cxn ang="0">
                  <a:pos x="320" y="333"/>
                </a:cxn>
                <a:cxn ang="0">
                  <a:pos x="414" y="354"/>
                </a:cxn>
                <a:cxn ang="0">
                  <a:pos x="518" y="370"/>
                </a:cxn>
                <a:cxn ang="0">
                  <a:pos x="631" y="377"/>
                </a:cxn>
                <a:cxn ang="0">
                  <a:pos x="737" y="377"/>
                </a:cxn>
                <a:cxn ang="0">
                  <a:pos x="829" y="372"/>
                </a:cxn>
                <a:cxn ang="0">
                  <a:pos x="916" y="362"/>
                </a:cxn>
                <a:cxn ang="0">
                  <a:pos x="998" y="348"/>
                </a:cxn>
                <a:cxn ang="0">
                  <a:pos x="1075" y="328"/>
                </a:cxn>
                <a:cxn ang="0">
                  <a:pos x="1145" y="306"/>
                </a:cxn>
                <a:cxn ang="0">
                  <a:pos x="1207" y="281"/>
                </a:cxn>
                <a:cxn ang="0">
                  <a:pos x="1261" y="255"/>
                </a:cxn>
                <a:cxn ang="0">
                  <a:pos x="1260" y="253"/>
                </a:cxn>
                <a:cxn ang="0">
                  <a:pos x="1206" y="276"/>
                </a:cxn>
                <a:cxn ang="0">
                  <a:pos x="1146" y="297"/>
                </a:cxn>
                <a:cxn ang="0">
                  <a:pos x="1080" y="315"/>
                </a:cxn>
                <a:cxn ang="0">
                  <a:pos x="1009" y="331"/>
                </a:cxn>
                <a:cxn ang="0">
                  <a:pos x="934" y="342"/>
                </a:cxn>
                <a:cxn ang="0">
                  <a:pos x="854" y="351"/>
                </a:cxn>
                <a:cxn ang="0">
                  <a:pos x="772" y="357"/>
                </a:cxn>
              </a:cxnLst>
              <a:rect l="0" t="0" r="r" b="b"/>
              <a:pathLst>
                <a:path w="1284" h="379">
                  <a:moveTo>
                    <a:pt x="729" y="357"/>
                  </a:moveTo>
                  <a:lnTo>
                    <a:pt x="670" y="355"/>
                  </a:lnTo>
                  <a:lnTo>
                    <a:pt x="613" y="353"/>
                  </a:lnTo>
                  <a:lnTo>
                    <a:pt x="558" y="348"/>
                  </a:lnTo>
                  <a:lnTo>
                    <a:pt x="505" y="341"/>
                  </a:lnTo>
                  <a:lnTo>
                    <a:pt x="453" y="332"/>
                  </a:lnTo>
                  <a:lnTo>
                    <a:pt x="405" y="322"/>
                  </a:lnTo>
                  <a:lnTo>
                    <a:pt x="360" y="311"/>
                  </a:lnTo>
                  <a:lnTo>
                    <a:pt x="316" y="298"/>
                  </a:lnTo>
                  <a:lnTo>
                    <a:pt x="276" y="285"/>
                  </a:lnTo>
                  <a:lnTo>
                    <a:pt x="239" y="270"/>
                  </a:lnTo>
                  <a:lnTo>
                    <a:pt x="204" y="255"/>
                  </a:lnTo>
                  <a:lnTo>
                    <a:pt x="172" y="240"/>
                  </a:lnTo>
                  <a:lnTo>
                    <a:pt x="143" y="223"/>
                  </a:lnTo>
                  <a:lnTo>
                    <a:pt x="119" y="207"/>
                  </a:lnTo>
                  <a:lnTo>
                    <a:pt x="97" y="190"/>
                  </a:lnTo>
                  <a:lnTo>
                    <a:pt x="79" y="173"/>
                  </a:lnTo>
                  <a:lnTo>
                    <a:pt x="70" y="164"/>
                  </a:lnTo>
                  <a:lnTo>
                    <a:pt x="62" y="154"/>
                  </a:lnTo>
                  <a:lnTo>
                    <a:pt x="56" y="145"/>
                  </a:lnTo>
                  <a:lnTo>
                    <a:pt x="50" y="134"/>
                  </a:lnTo>
                  <a:lnTo>
                    <a:pt x="45" y="125"/>
                  </a:lnTo>
                  <a:lnTo>
                    <a:pt x="43" y="116"/>
                  </a:lnTo>
                  <a:lnTo>
                    <a:pt x="40" y="107"/>
                  </a:lnTo>
                  <a:lnTo>
                    <a:pt x="40" y="98"/>
                  </a:lnTo>
                  <a:lnTo>
                    <a:pt x="43" y="81"/>
                  </a:lnTo>
                  <a:lnTo>
                    <a:pt x="48" y="65"/>
                  </a:lnTo>
                  <a:lnTo>
                    <a:pt x="58" y="49"/>
                  </a:lnTo>
                  <a:lnTo>
                    <a:pt x="71" y="33"/>
                  </a:lnTo>
                  <a:lnTo>
                    <a:pt x="75" y="29"/>
                  </a:lnTo>
                  <a:lnTo>
                    <a:pt x="80" y="24"/>
                  </a:lnTo>
                  <a:lnTo>
                    <a:pt x="85" y="20"/>
                  </a:lnTo>
                  <a:lnTo>
                    <a:pt x="90" y="16"/>
                  </a:lnTo>
                  <a:lnTo>
                    <a:pt x="96" y="12"/>
                  </a:lnTo>
                  <a:lnTo>
                    <a:pt x="101" y="8"/>
                  </a:lnTo>
                  <a:lnTo>
                    <a:pt x="107" y="4"/>
                  </a:lnTo>
                  <a:lnTo>
                    <a:pt x="112" y="0"/>
                  </a:lnTo>
                  <a:lnTo>
                    <a:pt x="99" y="7"/>
                  </a:lnTo>
                  <a:lnTo>
                    <a:pt x="88" y="13"/>
                  </a:lnTo>
                  <a:lnTo>
                    <a:pt x="77" y="20"/>
                  </a:lnTo>
                  <a:lnTo>
                    <a:pt x="67" y="26"/>
                  </a:lnTo>
                  <a:lnTo>
                    <a:pt x="57" y="34"/>
                  </a:lnTo>
                  <a:lnTo>
                    <a:pt x="48" y="41"/>
                  </a:lnTo>
                  <a:lnTo>
                    <a:pt x="40" y="47"/>
                  </a:lnTo>
                  <a:lnTo>
                    <a:pt x="32" y="55"/>
                  </a:lnTo>
                  <a:lnTo>
                    <a:pt x="18" y="72"/>
                  </a:lnTo>
                  <a:lnTo>
                    <a:pt x="9" y="88"/>
                  </a:lnTo>
                  <a:lnTo>
                    <a:pt x="3" y="103"/>
                  </a:lnTo>
                  <a:lnTo>
                    <a:pt x="0" y="120"/>
                  </a:lnTo>
                  <a:lnTo>
                    <a:pt x="1" y="129"/>
                  </a:lnTo>
                  <a:lnTo>
                    <a:pt x="3" y="138"/>
                  </a:lnTo>
                  <a:lnTo>
                    <a:pt x="6" y="147"/>
                  </a:lnTo>
                  <a:lnTo>
                    <a:pt x="10" y="158"/>
                  </a:lnTo>
                  <a:lnTo>
                    <a:pt x="16" y="167"/>
                  </a:lnTo>
                  <a:lnTo>
                    <a:pt x="23" y="177"/>
                  </a:lnTo>
                  <a:lnTo>
                    <a:pt x="31" y="186"/>
                  </a:lnTo>
                  <a:lnTo>
                    <a:pt x="40" y="197"/>
                  </a:lnTo>
                  <a:lnTo>
                    <a:pt x="58" y="214"/>
                  </a:lnTo>
                  <a:lnTo>
                    <a:pt x="80" y="229"/>
                  </a:lnTo>
                  <a:lnTo>
                    <a:pt x="105" y="246"/>
                  </a:lnTo>
                  <a:lnTo>
                    <a:pt x="133" y="262"/>
                  </a:lnTo>
                  <a:lnTo>
                    <a:pt x="165" y="277"/>
                  </a:lnTo>
                  <a:lnTo>
                    <a:pt x="199" y="293"/>
                  </a:lnTo>
                  <a:lnTo>
                    <a:pt x="236" y="307"/>
                  </a:lnTo>
                  <a:lnTo>
                    <a:pt x="278" y="320"/>
                  </a:lnTo>
                  <a:lnTo>
                    <a:pt x="320" y="333"/>
                  </a:lnTo>
                  <a:lnTo>
                    <a:pt x="367" y="344"/>
                  </a:lnTo>
                  <a:lnTo>
                    <a:pt x="414" y="354"/>
                  </a:lnTo>
                  <a:lnTo>
                    <a:pt x="465" y="363"/>
                  </a:lnTo>
                  <a:lnTo>
                    <a:pt x="518" y="370"/>
                  </a:lnTo>
                  <a:lnTo>
                    <a:pt x="573" y="375"/>
                  </a:lnTo>
                  <a:lnTo>
                    <a:pt x="631" y="377"/>
                  </a:lnTo>
                  <a:lnTo>
                    <a:pt x="691" y="379"/>
                  </a:lnTo>
                  <a:lnTo>
                    <a:pt x="737" y="377"/>
                  </a:lnTo>
                  <a:lnTo>
                    <a:pt x="783" y="376"/>
                  </a:lnTo>
                  <a:lnTo>
                    <a:pt x="829" y="372"/>
                  </a:lnTo>
                  <a:lnTo>
                    <a:pt x="873" y="368"/>
                  </a:lnTo>
                  <a:lnTo>
                    <a:pt x="916" y="362"/>
                  </a:lnTo>
                  <a:lnTo>
                    <a:pt x="958" y="355"/>
                  </a:lnTo>
                  <a:lnTo>
                    <a:pt x="998" y="348"/>
                  </a:lnTo>
                  <a:lnTo>
                    <a:pt x="1038" y="338"/>
                  </a:lnTo>
                  <a:lnTo>
                    <a:pt x="1075" y="328"/>
                  </a:lnTo>
                  <a:lnTo>
                    <a:pt x="1110" y="318"/>
                  </a:lnTo>
                  <a:lnTo>
                    <a:pt x="1145" y="306"/>
                  </a:lnTo>
                  <a:lnTo>
                    <a:pt x="1176" y="294"/>
                  </a:lnTo>
                  <a:lnTo>
                    <a:pt x="1207" y="281"/>
                  </a:lnTo>
                  <a:lnTo>
                    <a:pt x="1235" y="268"/>
                  </a:lnTo>
                  <a:lnTo>
                    <a:pt x="1261" y="255"/>
                  </a:lnTo>
                  <a:lnTo>
                    <a:pt x="1284" y="241"/>
                  </a:lnTo>
                  <a:lnTo>
                    <a:pt x="1260" y="253"/>
                  </a:lnTo>
                  <a:lnTo>
                    <a:pt x="1234" y="264"/>
                  </a:lnTo>
                  <a:lnTo>
                    <a:pt x="1206" y="276"/>
                  </a:lnTo>
                  <a:lnTo>
                    <a:pt x="1177" y="286"/>
                  </a:lnTo>
                  <a:lnTo>
                    <a:pt x="1146" y="297"/>
                  </a:lnTo>
                  <a:lnTo>
                    <a:pt x="1114" y="306"/>
                  </a:lnTo>
                  <a:lnTo>
                    <a:pt x="1080" y="315"/>
                  </a:lnTo>
                  <a:lnTo>
                    <a:pt x="1045" y="323"/>
                  </a:lnTo>
                  <a:lnTo>
                    <a:pt x="1009" y="331"/>
                  </a:lnTo>
                  <a:lnTo>
                    <a:pt x="972" y="337"/>
                  </a:lnTo>
                  <a:lnTo>
                    <a:pt x="934" y="342"/>
                  </a:lnTo>
                  <a:lnTo>
                    <a:pt x="894" y="348"/>
                  </a:lnTo>
                  <a:lnTo>
                    <a:pt x="854" y="351"/>
                  </a:lnTo>
                  <a:lnTo>
                    <a:pt x="813" y="354"/>
                  </a:lnTo>
                  <a:lnTo>
                    <a:pt x="772" y="357"/>
                  </a:lnTo>
                  <a:lnTo>
                    <a:pt x="729" y="357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790" y="1396"/>
              <a:ext cx="235" cy="43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707" y="129"/>
                </a:cxn>
                <a:cxn ang="0">
                  <a:pos x="703" y="122"/>
                </a:cxn>
                <a:cxn ang="0">
                  <a:pos x="698" y="116"/>
                </a:cxn>
                <a:cxn ang="0">
                  <a:pos x="693" y="111"/>
                </a:cxn>
                <a:cxn ang="0">
                  <a:pos x="688" y="104"/>
                </a:cxn>
                <a:cxn ang="0">
                  <a:pos x="680" y="96"/>
                </a:cxn>
                <a:cxn ang="0">
                  <a:pos x="671" y="88"/>
                </a:cxn>
                <a:cxn ang="0">
                  <a:pos x="661" y="82"/>
                </a:cxn>
                <a:cxn ang="0">
                  <a:pos x="650" y="74"/>
                </a:cxn>
                <a:cxn ang="0">
                  <a:pos x="640" y="66"/>
                </a:cxn>
                <a:cxn ang="0">
                  <a:pos x="628" y="60"/>
                </a:cxn>
                <a:cxn ang="0">
                  <a:pos x="616" y="53"/>
                </a:cxn>
                <a:cxn ang="0">
                  <a:pos x="603" y="47"/>
                </a:cxn>
                <a:cxn ang="0">
                  <a:pos x="590" y="40"/>
                </a:cxn>
                <a:cxn ang="0">
                  <a:pos x="576" y="34"/>
                </a:cxn>
                <a:cxn ang="0">
                  <a:pos x="560" y="27"/>
                </a:cxn>
                <a:cxn ang="0">
                  <a:pos x="546" y="22"/>
                </a:cxn>
                <a:cxn ang="0">
                  <a:pos x="529" y="16"/>
                </a:cxn>
                <a:cxn ang="0">
                  <a:pos x="514" y="10"/>
                </a:cxn>
                <a:cxn ang="0">
                  <a:pos x="495" y="5"/>
                </a:cxn>
                <a:cxn ang="0">
                  <a:pos x="479" y="0"/>
                </a:cxn>
                <a:cxn ang="0">
                  <a:pos x="84" y="12"/>
                </a:cxn>
                <a:cxn ang="0">
                  <a:pos x="0" y="92"/>
                </a:cxn>
              </a:cxnLst>
              <a:rect l="0" t="0" r="r" b="b"/>
              <a:pathLst>
                <a:path w="707" h="129">
                  <a:moveTo>
                    <a:pt x="0" y="92"/>
                  </a:moveTo>
                  <a:lnTo>
                    <a:pt x="707" y="129"/>
                  </a:lnTo>
                  <a:lnTo>
                    <a:pt x="703" y="122"/>
                  </a:lnTo>
                  <a:lnTo>
                    <a:pt x="698" y="116"/>
                  </a:lnTo>
                  <a:lnTo>
                    <a:pt x="693" y="111"/>
                  </a:lnTo>
                  <a:lnTo>
                    <a:pt x="688" y="104"/>
                  </a:lnTo>
                  <a:lnTo>
                    <a:pt x="680" y="96"/>
                  </a:lnTo>
                  <a:lnTo>
                    <a:pt x="671" y="88"/>
                  </a:lnTo>
                  <a:lnTo>
                    <a:pt x="661" y="82"/>
                  </a:lnTo>
                  <a:lnTo>
                    <a:pt x="650" y="74"/>
                  </a:lnTo>
                  <a:lnTo>
                    <a:pt x="640" y="66"/>
                  </a:lnTo>
                  <a:lnTo>
                    <a:pt x="628" y="60"/>
                  </a:lnTo>
                  <a:lnTo>
                    <a:pt x="616" y="53"/>
                  </a:lnTo>
                  <a:lnTo>
                    <a:pt x="603" y="47"/>
                  </a:lnTo>
                  <a:lnTo>
                    <a:pt x="590" y="40"/>
                  </a:lnTo>
                  <a:lnTo>
                    <a:pt x="576" y="34"/>
                  </a:lnTo>
                  <a:lnTo>
                    <a:pt x="560" y="27"/>
                  </a:lnTo>
                  <a:lnTo>
                    <a:pt x="546" y="22"/>
                  </a:lnTo>
                  <a:lnTo>
                    <a:pt x="529" y="16"/>
                  </a:lnTo>
                  <a:lnTo>
                    <a:pt x="514" y="10"/>
                  </a:lnTo>
                  <a:lnTo>
                    <a:pt x="495" y="5"/>
                  </a:lnTo>
                  <a:lnTo>
                    <a:pt x="479" y="0"/>
                  </a:lnTo>
                  <a:lnTo>
                    <a:pt x="84" y="12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559" y="1476"/>
              <a:ext cx="481" cy="118"/>
            </a:xfrm>
            <a:custGeom>
              <a:avLst/>
              <a:gdLst/>
              <a:ahLst/>
              <a:cxnLst>
                <a:cxn ang="0">
                  <a:pos x="668" y="354"/>
                </a:cxn>
                <a:cxn ang="0">
                  <a:pos x="564" y="347"/>
                </a:cxn>
                <a:cxn ang="0">
                  <a:pos x="464" y="334"/>
                </a:cxn>
                <a:cxn ang="0">
                  <a:pos x="371" y="316"/>
                </a:cxn>
                <a:cxn ang="0">
                  <a:pos x="285" y="290"/>
                </a:cxn>
                <a:cxn ang="0">
                  <a:pos x="209" y="260"/>
                </a:cxn>
                <a:cxn ang="0">
                  <a:pos x="142" y="225"/>
                </a:cxn>
                <a:cxn ang="0">
                  <a:pos x="85" y="185"/>
                </a:cxn>
                <a:cxn ang="0">
                  <a:pos x="48" y="147"/>
                </a:cxn>
                <a:cxn ang="0">
                  <a:pos x="24" y="117"/>
                </a:cxn>
                <a:cxn ang="0">
                  <a:pos x="9" y="85"/>
                </a:cxn>
                <a:cxn ang="0">
                  <a:pos x="1" y="54"/>
                </a:cxn>
                <a:cxn ang="0">
                  <a:pos x="11" y="0"/>
                </a:cxn>
                <a:cxn ang="0">
                  <a:pos x="24" y="18"/>
                </a:cxn>
                <a:cxn ang="0">
                  <a:pos x="41" y="37"/>
                </a:cxn>
                <a:cxn ang="0">
                  <a:pos x="91" y="78"/>
                </a:cxn>
                <a:cxn ang="0">
                  <a:pos x="156" y="116"/>
                </a:cxn>
                <a:cxn ang="0">
                  <a:pos x="232" y="150"/>
                </a:cxn>
                <a:cxn ang="0">
                  <a:pos x="317" y="178"/>
                </a:cxn>
                <a:cxn ang="0">
                  <a:pos x="411" y="202"/>
                </a:cxn>
                <a:cxn ang="0">
                  <a:pos x="511" y="219"/>
                </a:cxn>
                <a:cxn ang="0">
                  <a:pos x="615" y="229"/>
                </a:cxn>
                <a:cxn ang="0">
                  <a:pos x="723" y="233"/>
                </a:cxn>
                <a:cxn ang="0">
                  <a:pos x="830" y="229"/>
                </a:cxn>
                <a:cxn ang="0">
                  <a:pos x="934" y="219"/>
                </a:cxn>
                <a:cxn ang="0">
                  <a:pos x="1034" y="202"/>
                </a:cxn>
                <a:cxn ang="0">
                  <a:pos x="1128" y="178"/>
                </a:cxn>
                <a:cxn ang="0">
                  <a:pos x="1213" y="150"/>
                </a:cxn>
                <a:cxn ang="0">
                  <a:pos x="1289" y="116"/>
                </a:cxn>
                <a:cxn ang="0">
                  <a:pos x="1354" y="78"/>
                </a:cxn>
                <a:cxn ang="0">
                  <a:pos x="1404" y="37"/>
                </a:cxn>
                <a:cxn ang="0">
                  <a:pos x="1418" y="21"/>
                </a:cxn>
                <a:cxn ang="0">
                  <a:pos x="1430" y="4"/>
                </a:cxn>
                <a:cxn ang="0">
                  <a:pos x="1434" y="89"/>
                </a:cxn>
                <a:cxn ang="0">
                  <a:pos x="1398" y="147"/>
                </a:cxn>
                <a:cxn ang="0">
                  <a:pos x="1339" y="200"/>
                </a:cxn>
                <a:cxn ang="0">
                  <a:pos x="1259" y="249"/>
                </a:cxn>
                <a:cxn ang="0">
                  <a:pos x="1163" y="289"/>
                </a:cxn>
                <a:cxn ang="0">
                  <a:pos x="1050" y="320"/>
                </a:cxn>
                <a:cxn ang="0">
                  <a:pos x="926" y="342"/>
                </a:cxn>
                <a:cxn ang="0">
                  <a:pos x="792" y="354"/>
                </a:cxn>
              </a:cxnLst>
              <a:rect l="0" t="0" r="r" b="b"/>
              <a:pathLst>
                <a:path w="1443" h="355">
                  <a:moveTo>
                    <a:pt x="723" y="355"/>
                  </a:moveTo>
                  <a:lnTo>
                    <a:pt x="668" y="354"/>
                  </a:lnTo>
                  <a:lnTo>
                    <a:pt x="615" y="351"/>
                  </a:lnTo>
                  <a:lnTo>
                    <a:pt x="564" y="347"/>
                  </a:lnTo>
                  <a:lnTo>
                    <a:pt x="513" y="342"/>
                  </a:lnTo>
                  <a:lnTo>
                    <a:pt x="464" y="334"/>
                  </a:lnTo>
                  <a:lnTo>
                    <a:pt x="417" y="325"/>
                  </a:lnTo>
                  <a:lnTo>
                    <a:pt x="371" y="316"/>
                  </a:lnTo>
                  <a:lnTo>
                    <a:pt x="328" y="303"/>
                  </a:lnTo>
                  <a:lnTo>
                    <a:pt x="285" y="290"/>
                  </a:lnTo>
                  <a:lnTo>
                    <a:pt x="246" y="276"/>
                  </a:lnTo>
                  <a:lnTo>
                    <a:pt x="209" y="260"/>
                  </a:lnTo>
                  <a:lnTo>
                    <a:pt x="174" y="243"/>
                  </a:lnTo>
                  <a:lnTo>
                    <a:pt x="142" y="225"/>
                  </a:lnTo>
                  <a:lnTo>
                    <a:pt x="112" y="206"/>
                  </a:lnTo>
                  <a:lnTo>
                    <a:pt x="85" y="185"/>
                  </a:lnTo>
                  <a:lnTo>
                    <a:pt x="62" y="163"/>
                  </a:lnTo>
                  <a:lnTo>
                    <a:pt x="48" y="147"/>
                  </a:lnTo>
                  <a:lnTo>
                    <a:pt x="36" y="133"/>
                  </a:lnTo>
                  <a:lnTo>
                    <a:pt x="24" y="117"/>
                  </a:lnTo>
                  <a:lnTo>
                    <a:pt x="17" y="102"/>
                  </a:lnTo>
                  <a:lnTo>
                    <a:pt x="9" y="85"/>
                  </a:lnTo>
                  <a:lnTo>
                    <a:pt x="5" y="69"/>
                  </a:lnTo>
                  <a:lnTo>
                    <a:pt x="1" y="54"/>
                  </a:lnTo>
                  <a:lnTo>
                    <a:pt x="0" y="37"/>
                  </a:lnTo>
                  <a:lnTo>
                    <a:pt x="11" y="0"/>
                  </a:lnTo>
                  <a:lnTo>
                    <a:pt x="18" y="9"/>
                  </a:lnTo>
                  <a:lnTo>
                    <a:pt x="24" y="18"/>
                  </a:lnTo>
                  <a:lnTo>
                    <a:pt x="32" y="28"/>
                  </a:lnTo>
                  <a:lnTo>
                    <a:pt x="41" y="37"/>
                  </a:lnTo>
                  <a:lnTo>
                    <a:pt x="64" y="57"/>
                  </a:lnTo>
                  <a:lnTo>
                    <a:pt x="91" y="78"/>
                  </a:lnTo>
                  <a:lnTo>
                    <a:pt x="122" y="98"/>
                  </a:lnTo>
                  <a:lnTo>
                    <a:pt x="156" y="116"/>
                  </a:lnTo>
                  <a:lnTo>
                    <a:pt x="192" y="133"/>
                  </a:lnTo>
                  <a:lnTo>
                    <a:pt x="232" y="150"/>
                  </a:lnTo>
                  <a:lnTo>
                    <a:pt x="273" y="164"/>
                  </a:lnTo>
                  <a:lnTo>
                    <a:pt x="317" y="178"/>
                  </a:lnTo>
                  <a:lnTo>
                    <a:pt x="364" y="190"/>
                  </a:lnTo>
                  <a:lnTo>
                    <a:pt x="411" y="202"/>
                  </a:lnTo>
                  <a:lnTo>
                    <a:pt x="461" y="211"/>
                  </a:lnTo>
                  <a:lnTo>
                    <a:pt x="511" y="219"/>
                  </a:lnTo>
                  <a:lnTo>
                    <a:pt x="563" y="225"/>
                  </a:lnTo>
                  <a:lnTo>
                    <a:pt x="615" y="229"/>
                  </a:lnTo>
                  <a:lnTo>
                    <a:pt x="668" y="232"/>
                  </a:lnTo>
                  <a:lnTo>
                    <a:pt x="723" y="233"/>
                  </a:lnTo>
                  <a:lnTo>
                    <a:pt x="777" y="232"/>
                  </a:lnTo>
                  <a:lnTo>
                    <a:pt x="830" y="229"/>
                  </a:lnTo>
                  <a:lnTo>
                    <a:pt x="883" y="225"/>
                  </a:lnTo>
                  <a:lnTo>
                    <a:pt x="934" y="219"/>
                  </a:lnTo>
                  <a:lnTo>
                    <a:pt x="985" y="211"/>
                  </a:lnTo>
                  <a:lnTo>
                    <a:pt x="1034" y="202"/>
                  </a:lnTo>
                  <a:lnTo>
                    <a:pt x="1081" y="190"/>
                  </a:lnTo>
                  <a:lnTo>
                    <a:pt x="1128" y="178"/>
                  </a:lnTo>
                  <a:lnTo>
                    <a:pt x="1172" y="164"/>
                  </a:lnTo>
                  <a:lnTo>
                    <a:pt x="1213" y="150"/>
                  </a:lnTo>
                  <a:lnTo>
                    <a:pt x="1253" y="133"/>
                  </a:lnTo>
                  <a:lnTo>
                    <a:pt x="1289" y="116"/>
                  </a:lnTo>
                  <a:lnTo>
                    <a:pt x="1323" y="98"/>
                  </a:lnTo>
                  <a:lnTo>
                    <a:pt x="1354" y="78"/>
                  </a:lnTo>
                  <a:lnTo>
                    <a:pt x="1381" y="57"/>
                  </a:lnTo>
                  <a:lnTo>
                    <a:pt x="1404" y="37"/>
                  </a:lnTo>
                  <a:lnTo>
                    <a:pt x="1412" y="29"/>
                  </a:lnTo>
                  <a:lnTo>
                    <a:pt x="1418" y="21"/>
                  </a:lnTo>
                  <a:lnTo>
                    <a:pt x="1425" y="13"/>
                  </a:lnTo>
                  <a:lnTo>
                    <a:pt x="1430" y="4"/>
                  </a:lnTo>
                  <a:lnTo>
                    <a:pt x="1443" y="57"/>
                  </a:lnTo>
                  <a:lnTo>
                    <a:pt x="1434" y="89"/>
                  </a:lnTo>
                  <a:lnTo>
                    <a:pt x="1420" y="119"/>
                  </a:lnTo>
                  <a:lnTo>
                    <a:pt x="1398" y="147"/>
                  </a:lnTo>
                  <a:lnTo>
                    <a:pt x="1372" y="174"/>
                  </a:lnTo>
                  <a:lnTo>
                    <a:pt x="1339" y="200"/>
                  </a:lnTo>
                  <a:lnTo>
                    <a:pt x="1302" y="225"/>
                  </a:lnTo>
                  <a:lnTo>
                    <a:pt x="1259" y="249"/>
                  </a:lnTo>
                  <a:lnTo>
                    <a:pt x="1213" y="269"/>
                  </a:lnTo>
                  <a:lnTo>
                    <a:pt x="1163" y="289"/>
                  </a:lnTo>
                  <a:lnTo>
                    <a:pt x="1108" y="306"/>
                  </a:lnTo>
                  <a:lnTo>
                    <a:pt x="1050" y="320"/>
                  </a:lnTo>
                  <a:lnTo>
                    <a:pt x="990" y="332"/>
                  </a:lnTo>
                  <a:lnTo>
                    <a:pt x="926" y="342"/>
                  </a:lnTo>
                  <a:lnTo>
                    <a:pt x="861" y="349"/>
                  </a:lnTo>
                  <a:lnTo>
                    <a:pt x="792" y="354"/>
                  </a:lnTo>
                  <a:lnTo>
                    <a:pt x="723" y="35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345" y="769"/>
              <a:ext cx="458" cy="442"/>
            </a:xfrm>
            <a:custGeom>
              <a:avLst/>
              <a:gdLst/>
              <a:ahLst/>
              <a:cxnLst>
                <a:cxn ang="0">
                  <a:pos x="1321" y="267"/>
                </a:cxn>
                <a:cxn ang="0">
                  <a:pos x="1285" y="213"/>
                </a:cxn>
                <a:cxn ang="0">
                  <a:pos x="1241" y="165"/>
                </a:cxn>
                <a:cxn ang="0">
                  <a:pos x="1188" y="122"/>
                </a:cxn>
                <a:cxn ang="0">
                  <a:pos x="1130" y="85"/>
                </a:cxn>
                <a:cxn ang="0">
                  <a:pos x="1065" y="56"/>
                </a:cxn>
                <a:cxn ang="0">
                  <a:pos x="995" y="32"/>
                </a:cxn>
                <a:cxn ang="0">
                  <a:pos x="919" y="15"/>
                </a:cxn>
                <a:cxn ang="0">
                  <a:pos x="841" y="4"/>
                </a:cxn>
                <a:cxn ang="0">
                  <a:pos x="757" y="0"/>
                </a:cxn>
                <a:cxn ang="0">
                  <a:pos x="670" y="2"/>
                </a:cxn>
                <a:cxn ang="0">
                  <a:pos x="581" y="11"/>
                </a:cxn>
                <a:cxn ang="0">
                  <a:pos x="491" y="27"/>
                </a:cxn>
                <a:cxn ang="0">
                  <a:pos x="398" y="50"/>
                </a:cxn>
                <a:cxn ang="0">
                  <a:pos x="305" y="80"/>
                </a:cxn>
                <a:cxn ang="0">
                  <a:pos x="211" y="117"/>
                </a:cxn>
                <a:cxn ang="0">
                  <a:pos x="131" y="157"/>
                </a:cxn>
                <a:cxn ang="0">
                  <a:pos x="75" y="212"/>
                </a:cxn>
                <a:cxn ang="0">
                  <a:pos x="34" y="284"/>
                </a:cxn>
                <a:cxn ang="0">
                  <a:pos x="9" y="373"/>
                </a:cxn>
                <a:cxn ang="0">
                  <a:pos x="0" y="474"/>
                </a:cxn>
                <a:cxn ang="0">
                  <a:pos x="7" y="585"/>
                </a:cxn>
                <a:cxn ang="0">
                  <a:pos x="29" y="700"/>
                </a:cxn>
                <a:cxn ang="0">
                  <a:pos x="69" y="821"/>
                </a:cxn>
                <a:cxn ang="0">
                  <a:pos x="113" y="920"/>
                </a:cxn>
                <a:cxn ang="0">
                  <a:pos x="154" y="993"/>
                </a:cxn>
                <a:cxn ang="0">
                  <a:pos x="199" y="1060"/>
                </a:cxn>
                <a:cxn ang="0">
                  <a:pos x="248" y="1123"/>
                </a:cxn>
                <a:cxn ang="0">
                  <a:pos x="300" y="1177"/>
                </a:cxn>
                <a:cxn ang="0">
                  <a:pos x="354" y="1226"/>
                </a:cxn>
                <a:cxn ang="0">
                  <a:pos x="409" y="1265"/>
                </a:cxn>
                <a:cxn ang="0">
                  <a:pos x="466" y="1294"/>
                </a:cxn>
                <a:cxn ang="0">
                  <a:pos x="509" y="1311"/>
                </a:cxn>
                <a:cxn ang="0">
                  <a:pos x="537" y="1319"/>
                </a:cxn>
                <a:cxn ang="0">
                  <a:pos x="564" y="1324"/>
                </a:cxn>
                <a:cxn ang="0">
                  <a:pos x="593" y="1327"/>
                </a:cxn>
                <a:cxn ang="0">
                  <a:pos x="619" y="1327"/>
                </a:cxn>
                <a:cxn ang="0">
                  <a:pos x="644" y="1324"/>
                </a:cxn>
                <a:cxn ang="0">
                  <a:pos x="670" y="1319"/>
                </a:cxn>
                <a:cxn ang="0">
                  <a:pos x="693" y="1310"/>
                </a:cxn>
                <a:cxn ang="0">
                  <a:pos x="795" y="1259"/>
                </a:cxn>
                <a:cxn ang="0">
                  <a:pos x="961" y="1153"/>
                </a:cxn>
                <a:cxn ang="0">
                  <a:pos x="1101" y="1033"/>
                </a:cxn>
                <a:cxn ang="0">
                  <a:pos x="1216" y="903"/>
                </a:cxn>
                <a:cxn ang="0">
                  <a:pos x="1301" y="765"/>
                </a:cxn>
                <a:cxn ang="0">
                  <a:pos x="1356" y="628"/>
                </a:cxn>
                <a:cxn ang="0">
                  <a:pos x="1376" y="490"/>
                </a:cxn>
                <a:cxn ang="0">
                  <a:pos x="1359" y="360"/>
                </a:cxn>
              </a:cxnLst>
              <a:rect l="0" t="0" r="r" b="b"/>
              <a:pathLst>
                <a:path w="1376" h="1327">
                  <a:moveTo>
                    <a:pt x="1336" y="297"/>
                  </a:moveTo>
                  <a:lnTo>
                    <a:pt x="1321" y="267"/>
                  </a:lnTo>
                  <a:lnTo>
                    <a:pt x="1304" y="240"/>
                  </a:lnTo>
                  <a:lnTo>
                    <a:pt x="1285" y="213"/>
                  </a:lnTo>
                  <a:lnTo>
                    <a:pt x="1263" y="188"/>
                  </a:lnTo>
                  <a:lnTo>
                    <a:pt x="1241" y="165"/>
                  </a:lnTo>
                  <a:lnTo>
                    <a:pt x="1215" y="143"/>
                  </a:lnTo>
                  <a:lnTo>
                    <a:pt x="1188" y="122"/>
                  </a:lnTo>
                  <a:lnTo>
                    <a:pt x="1159" y="104"/>
                  </a:lnTo>
                  <a:lnTo>
                    <a:pt x="1130" y="85"/>
                  </a:lnTo>
                  <a:lnTo>
                    <a:pt x="1099" y="70"/>
                  </a:lnTo>
                  <a:lnTo>
                    <a:pt x="1065" y="56"/>
                  </a:lnTo>
                  <a:lnTo>
                    <a:pt x="1030" y="44"/>
                  </a:lnTo>
                  <a:lnTo>
                    <a:pt x="995" y="32"/>
                  </a:lnTo>
                  <a:lnTo>
                    <a:pt x="958" y="23"/>
                  </a:lnTo>
                  <a:lnTo>
                    <a:pt x="919" y="15"/>
                  </a:lnTo>
                  <a:lnTo>
                    <a:pt x="881" y="9"/>
                  </a:lnTo>
                  <a:lnTo>
                    <a:pt x="841" y="4"/>
                  </a:lnTo>
                  <a:lnTo>
                    <a:pt x="799" y="1"/>
                  </a:lnTo>
                  <a:lnTo>
                    <a:pt x="757" y="0"/>
                  </a:lnTo>
                  <a:lnTo>
                    <a:pt x="714" y="0"/>
                  </a:lnTo>
                  <a:lnTo>
                    <a:pt x="670" y="2"/>
                  </a:lnTo>
                  <a:lnTo>
                    <a:pt x="626" y="6"/>
                  </a:lnTo>
                  <a:lnTo>
                    <a:pt x="581" y="11"/>
                  </a:lnTo>
                  <a:lnTo>
                    <a:pt x="536" y="18"/>
                  </a:lnTo>
                  <a:lnTo>
                    <a:pt x="491" y="27"/>
                  </a:lnTo>
                  <a:lnTo>
                    <a:pt x="444" y="37"/>
                  </a:lnTo>
                  <a:lnTo>
                    <a:pt x="398" y="50"/>
                  </a:lnTo>
                  <a:lnTo>
                    <a:pt x="351" y="63"/>
                  </a:lnTo>
                  <a:lnTo>
                    <a:pt x="305" y="80"/>
                  </a:lnTo>
                  <a:lnTo>
                    <a:pt x="257" y="97"/>
                  </a:lnTo>
                  <a:lnTo>
                    <a:pt x="211" y="117"/>
                  </a:lnTo>
                  <a:lnTo>
                    <a:pt x="164" y="137"/>
                  </a:lnTo>
                  <a:lnTo>
                    <a:pt x="131" y="157"/>
                  </a:lnTo>
                  <a:lnTo>
                    <a:pt x="101" y="182"/>
                  </a:lnTo>
                  <a:lnTo>
                    <a:pt x="75" y="212"/>
                  </a:lnTo>
                  <a:lnTo>
                    <a:pt x="53" y="245"/>
                  </a:lnTo>
                  <a:lnTo>
                    <a:pt x="34" y="284"/>
                  </a:lnTo>
                  <a:lnTo>
                    <a:pt x="20" y="327"/>
                  </a:lnTo>
                  <a:lnTo>
                    <a:pt x="9" y="373"/>
                  </a:lnTo>
                  <a:lnTo>
                    <a:pt x="3" y="422"/>
                  </a:lnTo>
                  <a:lnTo>
                    <a:pt x="0" y="474"/>
                  </a:lnTo>
                  <a:lnTo>
                    <a:pt x="2" y="527"/>
                  </a:lnTo>
                  <a:lnTo>
                    <a:pt x="7" y="585"/>
                  </a:lnTo>
                  <a:lnTo>
                    <a:pt x="16" y="642"/>
                  </a:lnTo>
                  <a:lnTo>
                    <a:pt x="29" y="700"/>
                  </a:lnTo>
                  <a:lnTo>
                    <a:pt x="47" y="760"/>
                  </a:lnTo>
                  <a:lnTo>
                    <a:pt x="69" y="821"/>
                  </a:lnTo>
                  <a:lnTo>
                    <a:pt x="95" y="881"/>
                  </a:lnTo>
                  <a:lnTo>
                    <a:pt x="113" y="920"/>
                  </a:lnTo>
                  <a:lnTo>
                    <a:pt x="133" y="956"/>
                  </a:lnTo>
                  <a:lnTo>
                    <a:pt x="154" y="993"/>
                  </a:lnTo>
                  <a:lnTo>
                    <a:pt x="176" y="1028"/>
                  </a:lnTo>
                  <a:lnTo>
                    <a:pt x="199" y="1060"/>
                  </a:lnTo>
                  <a:lnTo>
                    <a:pt x="224" y="1093"/>
                  </a:lnTo>
                  <a:lnTo>
                    <a:pt x="248" y="1123"/>
                  </a:lnTo>
                  <a:lnTo>
                    <a:pt x="274" y="1151"/>
                  </a:lnTo>
                  <a:lnTo>
                    <a:pt x="300" y="1177"/>
                  </a:lnTo>
                  <a:lnTo>
                    <a:pt x="327" y="1202"/>
                  </a:lnTo>
                  <a:lnTo>
                    <a:pt x="354" y="1226"/>
                  </a:lnTo>
                  <a:lnTo>
                    <a:pt x="382" y="1246"/>
                  </a:lnTo>
                  <a:lnTo>
                    <a:pt x="409" y="1265"/>
                  </a:lnTo>
                  <a:lnTo>
                    <a:pt x="438" y="1280"/>
                  </a:lnTo>
                  <a:lnTo>
                    <a:pt x="466" y="1294"/>
                  </a:lnTo>
                  <a:lnTo>
                    <a:pt x="495" y="1306"/>
                  </a:lnTo>
                  <a:lnTo>
                    <a:pt x="509" y="1311"/>
                  </a:lnTo>
                  <a:lnTo>
                    <a:pt x="523" y="1315"/>
                  </a:lnTo>
                  <a:lnTo>
                    <a:pt x="537" y="1319"/>
                  </a:lnTo>
                  <a:lnTo>
                    <a:pt x="551" y="1322"/>
                  </a:lnTo>
                  <a:lnTo>
                    <a:pt x="564" y="1324"/>
                  </a:lnTo>
                  <a:lnTo>
                    <a:pt x="579" y="1326"/>
                  </a:lnTo>
                  <a:lnTo>
                    <a:pt x="593" y="1327"/>
                  </a:lnTo>
                  <a:lnTo>
                    <a:pt x="606" y="1327"/>
                  </a:lnTo>
                  <a:lnTo>
                    <a:pt x="619" y="1327"/>
                  </a:lnTo>
                  <a:lnTo>
                    <a:pt x="631" y="1326"/>
                  </a:lnTo>
                  <a:lnTo>
                    <a:pt x="644" y="1324"/>
                  </a:lnTo>
                  <a:lnTo>
                    <a:pt x="657" y="1322"/>
                  </a:lnTo>
                  <a:lnTo>
                    <a:pt x="670" y="1319"/>
                  </a:lnTo>
                  <a:lnTo>
                    <a:pt x="682" y="1315"/>
                  </a:lnTo>
                  <a:lnTo>
                    <a:pt x="693" y="1310"/>
                  </a:lnTo>
                  <a:lnTo>
                    <a:pt x="705" y="1305"/>
                  </a:lnTo>
                  <a:lnTo>
                    <a:pt x="795" y="1259"/>
                  </a:lnTo>
                  <a:lnTo>
                    <a:pt x="881" y="1207"/>
                  </a:lnTo>
                  <a:lnTo>
                    <a:pt x="961" y="1153"/>
                  </a:lnTo>
                  <a:lnTo>
                    <a:pt x="1034" y="1094"/>
                  </a:lnTo>
                  <a:lnTo>
                    <a:pt x="1101" y="1033"/>
                  </a:lnTo>
                  <a:lnTo>
                    <a:pt x="1162" y="969"/>
                  </a:lnTo>
                  <a:lnTo>
                    <a:pt x="1216" y="903"/>
                  </a:lnTo>
                  <a:lnTo>
                    <a:pt x="1263" y="834"/>
                  </a:lnTo>
                  <a:lnTo>
                    <a:pt x="1301" y="765"/>
                  </a:lnTo>
                  <a:lnTo>
                    <a:pt x="1332" y="696"/>
                  </a:lnTo>
                  <a:lnTo>
                    <a:pt x="1356" y="628"/>
                  </a:lnTo>
                  <a:lnTo>
                    <a:pt x="1370" y="559"/>
                  </a:lnTo>
                  <a:lnTo>
                    <a:pt x="1376" y="490"/>
                  </a:lnTo>
                  <a:lnTo>
                    <a:pt x="1372" y="423"/>
                  </a:lnTo>
                  <a:lnTo>
                    <a:pt x="1359" y="360"/>
                  </a:lnTo>
                  <a:lnTo>
                    <a:pt x="1336" y="2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520" y="902"/>
              <a:ext cx="99" cy="165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17" y="21"/>
                </a:cxn>
                <a:cxn ang="0">
                  <a:pos x="132" y="42"/>
                </a:cxn>
                <a:cxn ang="0">
                  <a:pos x="146" y="62"/>
                </a:cxn>
                <a:cxn ang="0">
                  <a:pos x="159" y="85"/>
                </a:cxn>
                <a:cxn ang="0">
                  <a:pos x="172" y="108"/>
                </a:cxn>
                <a:cxn ang="0">
                  <a:pos x="184" y="131"/>
                </a:cxn>
                <a:cxn ang="0">
                  <a:pos x="197" y="155"/>
                </a:cxn>
                <a:cxn ang="0">
                  <a:pos x="209" y="179"/>
                </a:cxn>
                <a:cxn ang="0">
                  <a:pos x="227" y="218"/>
                </a:cxn>
                <a:cxn ang="0">
                  <a:pos x="243" y="259"/>
                </a:cxn>
                <a:cxn ang="0">
                  <a:pos x="255" y="299"/>
                </a:cxn>
                <a:cxn ang="0">
                  <a:pos x="268" y="338"/>
                </a:cxn>
                <a:cxn ang="0">
                  <a:pos x="277" y="377"/>
                </a:cxn>
                <a:cxn ang="0">
                  <a:pos x="286" y="416"/>
                </a:cxn>
                <a:cxn ang="0">
                  <a:pos x="293" y="455"/>
                </a:cxn>
                <a:cxn ang="0">
                  <a:pos x="297" y="493"/>
                </a:cxn>
                <a:cxn ang="0">
                  <a:pos x="275" y="491"/>
                </a:cxn>
                <a:cxn ang="0">
                  <a:pos x="253" y="490"/>
                </a:cxn>
                <a:cxn ang="0">
                  <a:pos x="232" y="486"/>
                </a:cxn>
                <a:cxn ang="0">
                  <a:pos x="212" y="481"/>
                </a:cxn>
                <a:cxn ang="0">
                  <a:pos x="191" y="475"/>
                </a:cxn>
                <a:cxn ang="0">
                  <a:pos x="172" y="467"/>
                </a:cxn>
                <a:cxn ang="0">
                  <a:pos x="153" y="459"/>
                </a:cxn>
                <a:cxn ang="0">
                  <a:pos x="135" y="449"/>
                </a:cxn>
                <a:cxn ang="0">
                  <a:pos x="119" y="437"/>
                </a:cxn>
                <a:cxn ang="0">
                  <a:pos x="102" y="425"/>
                </a:cxn>
                <a:cxn ang="0">
                  <a:pos x="86" y="411"/>
                </a:cxn>
                <a:cxn ang="0">
                  <a:pos x="72" y="397"/>
                </a:cxn>
                <a:cxn ang="0">
                  <a:pos x="59" y="381"/>
                </a:cxn>
                <a:cxn ang="0">
                  <a:pos x="48" y="365"/>
                </a:cxn>
                <a:cxn ang="0">
                  <a:pos x="36" y="347"/>
                </a:cxn>
                <a:cxn ang="0">
                  <a:pos x="27" y="329"/>
                </a:cxn>
                <a:cxn ang="0">
                  <a:pos x="10" y="283"/>
                </a:cxn>
                <a:cxn ang="0">
                  <a:pos x="1" y="239"/>
                </a:cxn>
                <a:cxn ang="0">
                  <a:pos x="0" y="195"/>
                </a:cxn>
                <a:cxn ang="0">
                  <a:pos x="5" y="152"/>
                </a:cxn>
                <a:cxn ang="0">
                  <a:pos x="19" y="111"/>
                </a:cxn>
                <a:cxn ang="0">
                  <a:pos x="40" y="72"/>
                </a:cxn>
                <a:cxn ang="0">
                  <a:pos x="68" y="34"/>
                </a:cxn>
                <a:cxn ang="0">
                  <a:pos x="103" y="0"/>
                </a:cxn>
              </a:cxnLst>
              <a:rect l="0" t="0" r="r" b="b"/>
              <a:pathLst>
                <a:path w="297" h="493">
                  <a:moveTo>
                    <a:pt x="103" y="0"/>
                  </a:moveTo>
                  <a:lnTo>
                    <a:pt x="117" y="21"/>
                  </a:lnTo>
                  <a:lnTo>
                    <a:pt x="132" y="42"/>
                  </a:lnTo>
                  <a:lnTo>
                    <a:pt x="146" y="62"/>
                  </a:lnTo>
                  <a:lnTo>
                    <a:pt x="159" y="85"/>
                  </a:lnTo>
                  <a:lnTo>
                    <a:pt x="172" y="108"/>
                  </a:lnTo>
                  <a:lnTo>
                    <a:pt x="184" y="131"/>
                  </a:lnTo>
                  <a:lnTo>
                    <a:pt x="197" y="155"/>
                  </a:lnTo>
                  <a:lnTo>
                    <a:pt x="209" y="179"/>
                  </a:lnTo>
                  <a:lnTo>
                    <a:pt x="227" y="218"/>
                  </a:lnTo>
                  <a:lnTo>
                    <a:pt x="243" y="259"/>
                  </a:lnTo>
                  <a:lnTo>
                    <a:pt x="255" y="299"/>
                  </a:lnTo>
                  <a:lnTo>
                    <a:pt x="268" y="338"/>
                  </a:lnTo>
                  <a:lnTo>
                    <a:pt x="277" y="377"/>
                  </a:lnTo>
                  <a:lnTo>
                    <a:pt x="286" y="416"/>
                  </a:lnTo>
                  <a:lnTo>
                    <a:pt x="293" y="455"/>
                  </a:lnTo>
                  <a:lnTo>
                    <a:pt x="297" y="493"/>
                  </a:lnTo>
                  <a:lnTo>
                    <a:pt x="275" y="491"/>
                  </a:lnTo>
                  <a:lnTo>
                    <a:pt x="253" y="490"/>
                  </a:lnTo>
                  <a:lnTo>
                    <a:pt x="232" y="486"/>
                  </a:lnTo>
                  <a:lnTo>
                    <a:pt x="212" y="481"/>
                  </a:lnTo>
                  <a:lnTo>
                    <a:pt x="191" y="475"/>
                  </a:lnTo>
                  <a:lnTo>
                    <a:pt x="172" y="467"/>
                  </a:lnTo>
                  <a:lnTo>
                    <a:pt x="153" y="459"/>
                  </a:lnTo>
                  <a:lnTo>
                    <a:pt x="135" y="449"/>
                  </a:lnTo>
                  <a:lnTo>
                    <a:pt x="119" y="437"/>
                  </a:lnTo>
                  <a:lnTo>
                    <a:pt x="102" y="425"/>
                  </a:lnTo>
                  <a:lnTo>
                    <a:pt x="86" y="411"/>
                  </a:lnTo>
                  <a:lnTo>
                    <a:pt x="72" y="397"/>
                  </a:lnTo>
                  <a:lnTo>
                    <a:pt x="59" y="381"/>
                  </a:lnTo>
                  <a:lnTo>
                    <a:pt x="48" y="365"/>
                  </a:lnTo>
                  <a:lnTo>
                    <a:pt x="36" y="347"/>
                  </a:lnTo>
                  <a:lnTo>
                    <a:pt x="27" y="329"/>
                  </a:lnTo>
                  <a:lnTo>
                    <a:pt x="10" y="283"/>
                  </a:lnTo>
                  <a:lnTo>
                    <a:pt x="1" y="239"/>
                  </a:lnTo>
                  <a:lnTo>
                    <a:pt x="0" y="195"/>
                  </a:lnTo>
                  <a:lnTo>
                    <a:pt x="5" y="152"/>
                  </a:lnTo>
                  <a:lnTo>
                    <a:pt x="19" y="111"/>
                  </a:lnTo>
                  <a:lnTo>
                    <a:pt x="40" y="72"/>
                  </a:lnTo>
                  <a:lnTo>
                    <a:pt x="68" y="34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420" y="822"/>
              <a:ext cx="200" cy="354"/>
            </a:xfrm>
            <a:custGeom>
              <a:avLst/>
              <a:gdLst/>
              <a:ahLst/>
              <a:cxnLst>
                <a:cxn ang="0">
                  <a:pos x="301" y="608"/>
                </a:cxn>
                <a:cxn ang="0">
                  <a:pos x="328" y="648"/>
                </a:cxn>
                <a:cxn ang="0">
                  <a:pos x="359" y="682"/>
                </a:cxn>
                <a:cxn ang="0">
                  <a:pos x="396" y="712"/>
                </a:cxn>
                <a:cxn ang="0">
                  <a:pos x="436" y="737"/>
                </a:cxn>
                <a:cxn ang="0">
                  <a:pos x="480" y="756"/>
                </a:cxn>
                <a:cxn ang="0">
                  <a:pos x="526" y="769"/>
                </a:cxn>
                <a:cxn ang="0">
                  <a:pos x="576" y="776"/>
                </a:cxn>
                <a:cxn ang="0">
                  <a:pos x="601" y="828"/>
                </a:cxn>
                <a:cxn ang="0">
                  <a:pos x="588" y="925"/>
                </a:cxn>
                <a:cxn ang="0">
                  <a:pos x="570" y="982"/>
                </a:cxn>
                <a:cxn ang="0">
                  <a:pos x="559" y="1008"/>
                </a:cxn>
                <a:cxn ang="0">
                  <a:pos x="545" y="1032"/>
                </a:cxn>
                <a:cxn ang="0">
                  <a:pos x="529" y="1053"/>
                </a:cxn>
                <a:cxn ang="0">
                  <a:pos x="521" y="1058"/>
                </a:cxn>
                <a:cxn ang="0">
                  <a:pos x="462" y="1040"/>
                </a:cxn>
                <a:cxn ang="0">
                  <a:pos x="403" y="1010"/>
                </a:cxn>
                <a:cxn ang="0">
                  <a:pos x="344" y="969"/>
                </a:cxn>
                <a:cxn ang="0">
                  <a:pos x="288" y="919"/>
                </a:cxn>
                <a:cxn ang="0">
                  <a:pos x="232" y="859"/>
                </a:cxn>
                <a:cxn ang="0">
                  <a:pos x="181" y="791"/>
                </a:cxn>
                <a:cxn ang="0">
                  <a:pos x="134" y="716"/>
                </a:cxn>
                <a:cxn ang="0">
                  <a:pos x="92" y="634"/>
                </a:cxn>
                <a:cxn ang="0">
                  <a:pos x="26" y="452"/>
                </a:cxn>
                <a:cxn ang="0">
                  <a:pos x="0" y="275"/>
                </a:cxn>
                <a:cxn ang="0">
                  <a:pos x="11" y="120"/>
                </a:cxn>
                <a:cxn ang="0">
                  <a:pos x="63" y="0"/>
                </a:cxn>
                <a:cxn ang="0">
                  <a:pos x="102" y="6"/>
                </a:cxn>
                <a:cxn ang="0">
                  <a:pos x="142" y="19"/>
                </a:cxn>
                <a:cxn ang="0">
                  <a:pos x="182" y="37"/>
                </a:cxn>
                <a:cxn ang="0">
                  <a:pos x="222" y="62"/>
                </a:cxn>
                <a:cxn ang="0">
                  <a:pos x="262" y="91"/>
                </a:cxn>
                <a:cxn ang="0">
                  <a:pos x="302" y="124"/>
                </a:cxn>
                <a:cxn ang="0">
                  <a:pos x="341" y="163"/>
                </a:cxn>
                <a:cxn ang="0">
                  <a:pos x="378" y="206"/>
                </a:cxn>
                <a:cxn ang="0">
                  <a:pos x="306" y="288"/>
                </a:cxn>
                <a:cxn ang="0">
                  <a:pos x="266" y="382"/>
                </a:cxn>
                <a:cxn ang="0">
                  <a:pos x="261" y="482"/>
                </a:cxn>
                <a:cxn ang="0">
                  <a:pos x="290" y="587"/>
                </a:cxn>
              </a:cxnLst>
              <a:rect l="0" t="0" r="r" b="b"/>
              <a:pathLst>
                <a:path w="601" h="1062">
                  <a:moveTo>
                    <a:pt x="290" y="587"/>
                  </a:moveTo>
                  <a:lnTo>
                    <a:pt x="301" y="608"/>
                  </a:lnTo>
                  <a:lnTo>
                    <a:pt x="314" y="629"/>
                  </a:lnTo>
                  <a:lnTo>
                    <a:pt x="328" y="648"/>
                  </a:lnTo>
                  <a:lnTo>
                    <a:pt x="343" y="665"/>
                  </a:lnTo>
                  <a:lnTo>
                    <a:pt x="359" y="682"/>
                  </a:lnTo>
                  <a:lnTo>
                    <a:pt x="377" y="698"/>
                  </a:lnTo>
                  <a:lnTo>
                    <a:pt x="396" y="712"/>
                  </a:lnTo>
                  <a:lnTo>
                    <a:pt x="415" y="725"/>
                  </a:lnTo>
                  <a:lnTo>
                    <a:pt x="436" y="737"/>
                  </a:lnTo>
                  <a:lnTo>
                    <a:pt x="458" y="747"/>
                  </a:lnTo>
                  <a:lnTo>
                    <a:pt x="480" y="756"/>
                  </a:lnTo>
                  <a:lnTo>
                    <a:pt x="503" y="763"/>
                  </a:lnTo>
                  <a:lnTo>
                    <a:pt x="526" y="769"/>
                  </a:lnTo>
                  <a:lnTo>
                    <a:pt x="551" y="773"/>
                  </a:lnTo>
                  <a:lnTo>
                    <a:pt x="576" y="776"/>
                  </a:lnTo>
                  <a:lnTo>
                    <a:pt x="601" y="776"/>
                  </a:lnTo>
                  <a:lnTo>
                    <a:pt x="601" y="828"/>
                  </a:lnTo>
                  <a:lnTo>
                    <a:pt x="597" y="878"/>
                  </a:lnTo>
                  <a:lnTo>
                    <a:pt x="588" y="925"/>
                  </a:lnTo>
                  <a:lnTo>
                    <a:pt x="576" y="969"/>
                  </a:lnTo>
                  <a:lnTo>
                    <a:pt x="570" y="982"/>
                  </a:lnTo>
                  <a:lnTo>
                    <a:pt x="565" y="995"/>
                  </a:lnTo>
                  <a:lnTo>
                    <a:pt x="559" y="1008"/>
                  </a:lnTo>
                  <a:lnTo>
                    <a:pt x="552" y="1020"/>
                  </a:lnTo>
                  <a:lnTo>
                    <a:pt x="545" y="1032"/>
                  </a:lnTo>
                  <a:lnTo>
                    <a:pt x="537" y="1042"/>
                  </a:lnTo>
                  <a:lnTo>
                    <a:pt x="529" y="1053"/>
                  </a:lnTo>
                  <a:lnTo>
                    <a:pt x="521" y="1062"/>
                  </a:lnTo>
                  <a:lnTo>
                    <a:pt x="521" y="1058"/>
                  </a:lnTo>
                  <a:lnTo>
                    <a:pt x="492" y="1050"/>
                  </a:lnTo>
                  <a:lnTo>
                    <a:pt x="462" y="1040"/>
                  </a:lnTo>
                  <a:lnTo>
                    <a:pt x="432" y="1027"/>
                  </a:lnTo>
                  <a:lnTo>
                    <a:pt x="403" y="1010"/>
                  </a:lnTo>
                  <a:lnTo>
                    <a:pt x="373" y="991"/>
                  </a:lnTo>
                  <a:lnTo>
                    <a:pt x="344" y="969"/>
                  </a:lnTo>
                  <a:lnTo>
                    <a:pt x="315" y="946"/>
                  </a:lnTo>
                  <a:lnTo>
                    <a:pt x="288" y="919"/>
                  </a:lnTo>
                  <a:lnTo>
                    <a:pt x="259" y="890"/>
                  </a:lnTo>
                  <a:lnTo>
                    <a:pt x="232" y="859"/>
                  </a:lnTo>
                  <a:lnTo>
                    <a:pt x="206" y="826"/>
                  </a:lnTo>
                  <a:lnTo>
                    <a:pt x="181" y="791"/>
                  </a:lnTo>
                  <a:lnTo>
                    <a:pt x="156" y="755"/>
                  </a:lnTo>
                  <a:lnTo>
                    <a:pt x="134" y="716"/>
                  </a:lnTo>
                  <a:lnTo>
                    <a:pt x="112" y="676"/>
                  </a:lnTo>
                  <a:lnTo>
                    <a:pt x="92" y="634"/>
                  </a:lnTo>
                  <a:lnTo>
                    <a:pt x="54" y="543"/>
                  </a:lnTo>
                  <a:lnTo>
                    <a:pt x="26" y="452"/>
                  </a:lnTo>
                  <a:lnTo>
                    <a:pt x="8" y="362"/>
                  </a:lnTo>
                  <a:lnTo>
                    <a:pt x="0" y="275"/>
                  </a:lnTo>
                  <a:lnTo>
                    <a:pt x="1" y="195"/>
                  </a:lnTo>
                  <a:lnTo>
                    <a:pt x="11" y="120"/>
                  </a:lnTo>
                  <a:lnTo>
                    <a:pt x="32" y="55"/>
                  </a:lnTo>
                  <a:lnTo>
                    <a:pt x="63" y="0"/>
                  </a:lnTo>
                  <a:lnTo>
                    <a:pt x="82" y="2"/>
                  </a:lnTo>
                  <a:lnTo>
                    <a:pt x="102" y="6"/>
                  </a:lnTo>
                  <a:lnTo>
                    <a:pt x="121" y="13"/>
                  </a:lnTo>
                  <a:lnTo>
                    <a:pt x="142" y="19"/>
                  </a:lnTo>
                  <a:lnTo>
                    <a:pt x="161" y="28"/>
                  </a:lnTo>
                  <a:lnTo>
                    <a:pt x="182" y="37"/>
                  </a:lnTo>
                  <a:lnTo>
                    <a:pt x="203" y="49"/>
                  </a:lnTo>
                  <a:lnTo>
                    <a:pt x="222" y="62"/>
                  </a:lnTo>
                  <a:lnTo>
                    <a:pt x="243" y="75"/>
                  </a:lnTo>
                  <a:lnTo>
                    <a:pt x="262" y="91"/>
                  </a:lnTo>
                  <a:lnTo>
                    <a:pt x="283" y="107"/>
                  </a:lnTo>
                  <a:lnTo>
                    <a:pt x="302" y="124"/>
                  </a:lnTo>
                  <a:lnTo>
                    <a:pt x="321" y="143"/>
                  </a:lnTo>
                  <a:lnTo>
                    <a:pt x="341" y="163"/>
                  </a:lnTo>
                  <a:lnTo>
                    <a:pt x="360" y="184"/>
                  </a:lnTo>
                  <a:lnTo>
                    <a:pt x="378" y="206"/>
                  </a:lnTo>
                  <a:lnTo>
                    <a:pt x="338" y="245"/>
                  </a:lnTo>
                  <a:lnTo>
                    <a:pt x="306" y="288"/>
                  </a:lnTo>
                  <a:lnTo>
                    <a:pt x="281" y="334"/>
                  </a:lnTo>
                  <a:lnTo>
                    <a:pt x="266" y="382"/>
                  </a:lnTo>
                  <a:lnTo>
                    <a:pt x="258" y="431"/>
                  </a:lnTo>
                  <a:lnTo>
                    <a:pt x="261" y="482"/>
                  </a:lnTo>
                  <a:lnTo>
                    <a:pt x="271" y="535"/>
                  </a:lnTo>
                  <a:lnTo>
                    <a:pt x="290" y="587"/>
                  </a:lnTo>
                  <a:close/>
                </a:path>
              </a:pathLst>
            </a:custGeom>
            <a:solidFill>
              <a:srgbClr val="84A8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2359" y="823"/>
              <a:ext cx="222" cy="374"/>
            </a:xfrm>
            <a:custGeom>
              <a:avLst/>
              <a:gdLst/>
              <a:ahLst/>
              <a:cxnLst>
                <a:cxn ang="0">
                  <a:pos x="440" y="1094"/>
                </a:cxn>
                <a:cxn ang="0">
                  <a:pos x="387" y="1066"/>
                </a:cxn>
                <a:cxn ang="0">
                  <a:pos x="334" y="1028"/>
                </a:cxn>
                <a:cxn ang="0">
                  <a:pos x="284" y="983"/>
                </a:cxn>
                <a:cxn ang="0">
                  <a:pos x="235" y="931"/>
                </a:cxn>
                <a:cxn ang="0">
                  <a:pos x="190" y="872"/>
                </a:cxn>
                <a:cxn ang="0">
                  <a:pos x="147" y="808"/>
                </a:cxn>
                <a:cxn ang="0">
                  <a:pos x="108" y="738"/>
                </a:cxn>
                <a:cxn ang="0">
                  <a:pos x="45" y="589"/>
                </a:cxn>
                <a:cxn ang="0">
                  <a:pos x="1" y="374"/>
                </a:cxn>
                <a:cxn ang="0">
                  <a:pos x="14" y="188"/>
                </a:cxn>
                <a:cxn ang="0">
                  <a:pos x="84" y="56"/>
                </a:cxn>
                <a:cxn ang="0">
                  <a:pos x="146" y="13"/>
                </a:cxn>
                <a:cxn ang="0">
                  <a:pos x="159" y="8"/>
                </a:cxn>
                <a:cxn ang="0">
                  <a:pos x="173" y="4"/>
                </a:cxn>
                <a:cxn ang="0">
                  <a:pos x="186" y="1"/>
                </a:cxn>
                <a:cxn ang="0">
                  <a:pos x="165" y="61"/>
                </a:cxn>
                <a:cxn ang="0">
                  <a:pos x="138" y="208"/>
                </a:cxn>
                <a:cxn ang="0">
                  <a:pos x="148" y="378"/>
                </a:cxn>
                <a:cxn ang="0">
                  <a:pos x="197" y="559"/>
                </a:cxn>
                <a:cxn ang="0">
                  <a:pos x="255" y="693"/>
                </a:cxn>
                <a:cxn ang="0">
                  <a:pos x="299" y="771"/>
                </a:cxn>
                <a:cxn ang="0">
                  <a:pos x="348" y="844"/>
                </a:cxn>
                <a:cxn ang="0">
                  <a:pos x="401" y="909"/>
                </a:cxn>
                <a:cxn ang="0">
                  <a:pos x="458" y="966"/>
                </a:cxn>
                <a:cxn ang="0">
                  <a:pos x="516" y="1014"/>
                </a:cxn>
                <a:cxn ang="0">
                  <a:pos x="577" y="1053"/>
                </a:cxn>
                <a:cxn ang="0">
                  <a:pos x="637" y="1081"/>
                </a:cxn>
                <a:cxn ang="0">
                  <a:pos x="662" y="1096"/>
                </a:cxn>
                <a:cxn ang="0">
                  <a:pos x="650" y="1102"/>
                </a:cxn>
                <a:cxn ang="0">
                  <a:pos x="625" y="1113"/>
                </a:cxn>
                <a:cxn ang="0">
                  <a:pos x="583" y="1122"/>
                </a:cxn>
                <a:cxn ang="0">
                  <a:pos x="538" y="1122"/>
                </a:cxn>
                <a:cxn ang="0">
                  <a:pos x="490" y="1113"/>
                </a:cxn>
              </a:cxnLst>
              <a:rect l="0" t="0" r="r" b="b"/>
              <a:pathLst>
                <a:path w="667" h="1123">
                  <a:moveTo>
                    <a:pt x="466" y="1105"/>
                  </a:moveTo>
                  <a:lnTo>
                    <a:pt x="440" y="1094"/>
                  </a:lnTo>
                  <a:lnTo>
                    <a:pt x="413" y="1080"/>
                  </a:lnTo>
                  <a:lnTo>
                    <a:pt x="387" y="1066"/>
                  </a:lnTo>
                  <a:lnTo>
                    <a:pt x="360" y="1048"/>
                  </a:lnTo>
                  <a:lnTo>
                    <a:pt x="334" y="1028"/>
                  </a:lnTo>
                  <a:lnTo>
                    <a:pt x="308" y="1006"/>
                  </a:lnTo>
                  <a:lnTo>
                    <a:pt x="284" y="983"/>
                  </a:lnTo>
                  <a:lnTo>
                    <a:pt x="259" y="958"/>
                  </a:lnTo>
                  <a:lnTo>
                    <a:pt x="235" y="931"/>
                  </a:lnTo>
                  <a:lnTo>
                    <a:pt x="212" y="902"/>
                  </a:lnTo>
                  <a:lnTo>
                    <a:pt x="190" y="872"/>
                  </a:lnTo>
                  <a:lnTo>
                    <a:pt x="168" y="841"/>
                  </a:lnTo>
                  <a:lnTo>
                    <a:pt x="147" y="808"/>
                  </a:lnTo>
                  <a:lnTo>
                    <a:pt x="126" y="773"/>
                  </a:lnTo>
                  <a:lnTo>
                    <a:pt x="108" y="738"/>
                  </a:lnTo>
                  <a:lnTo>
                    <a:pt x="90" y="702"/>
                  </a:lnTo>
                  <a:lnTo>
                    <a:pt x="45" y="589"/>
                  </a:lnTo>
                  <a:lnTo>
                    <a:pt x="15" y="480"/>
                  </a:lnTo>
                  <a:lnTo>
                    <a:pt x="1" y="374"/>
                  </a:lnTo>
                  <a:lnTo>
                    <a:pt x="0" y="275"/>
                  </a:lnTo>
                  <a:lnTo>
                    <a:pt x="14" y="188"/>
                  </a:lnTo>
                  <a:lnTo>
                    <a:pt x="41" y="114"/>
                  </a:lnTo>
                  <a:lnTo>
                    <a:pt x="84" y="56"/>
                  </a:lnTo>
                  <a:lnTo>
                    <a:pt x="139" y="15"/>
                  </a:lnTo>
                  <a:lnTo>
                    <a:pt x="146" y="13"/>
                  </a:lnTo>
                  <a:lnTo>
                    <a:pt x="152" y="10"/>
                  </a:lnTo>
                  <a:lnTo>
                    <a:pt x="159" y="8"/>
                  </a:lnTo>
                  <a:lnTo>
                    <a:pt x="165" y="5"/>
                  </a:lnTo>
                  <a:lnTo>
                    <a:pt x="173" y="4"/>
                  </a:lnTo>
                  <a:lnTo>
                    <a:pt x="179" y="2"/>
                  </a:lnTo>
                  <a:lnTo>
                    <a:pt x="186" y="1"/>
                  </a:lnTo>
                  <a:lnTo>
                    <a:pt x="193" y="0"/>
                  </a:lnTo>
                  <a:lnTo>
                    <a:pt x="165" y="61"/>
                  </a:lnTo>
                  <a:lnTo>
                    <a:pt x="147" y="131"/>
                  </a:lnTo>
                  <a:lnTo>
                    <a:pt x="138" y="208"/>
                  </a:lnTo>
                  <a:lnTo>
                    <a:pt x="139" y="291"/>
                  </a:lnTo>
                  <a:lnTo>
                    <a:pt x="148" y="378"/>
                  </a:lnTo>
                  <a:lnTo>
                    <a:pt x="168" y="468"/>
                  </a:lnTo>
                  <a:lnTo>
                    <a:pt x="197" y="559"/>
                  </a:lnTo>
                  <a:lnTo>
                    <a:pt x="235" y="651"/>
                  </a:lnTo>
                  <a:lnTo>
                    <a:pt x="255" y="693"/>
                  </a:lnTo>
                  <a:lnTo>
                    <a:pt x="276" y="733"/>
                  </a:lnTo>
                  <a:lnTo>
                    <a:pt x="299" y="771"/>
                  </a:lnTo>
                  <a:lnTo>
                    <a:pt x="324" y="808"/>
                  </a:lnTo>
                  <a:lnTo>
                    <a:pt x="348" y="844"/>
                  </a:lnTo>
                  <a:lnTo>
                    <a:pt x="374" y="877"/>
                  </a:lnTo>
                  <a:lnTo>
                    <a:pt x="401" y="909"/>
                  </a:lnTo>
                  <a:lnTo>
                    <a:pt x="430" y="938"/>
                  </a:lnTo>
                  <a:lnTo>
                    <a:pt x="458" y="966"/>
                  </a:lnTo>
                  <a:lnTo>
                    <a:pt x="486" y="992"/>
                  </a:lnTo>
                  <a:lnTo>
                    <a:pt x="516" y="1014"/>
                  </a:lnTo>
                  <a:lnTo>
                    <a:pt x="546" y="1035"/>
                  </a:lnTo>
                  <a:lnTo>
                    <a:pt x="577" y="1053"/>
                  </a:lnTo>
                  <a:lnTo>
                    <a:pt x="607" y="1068"/>
                  </a:lnTo>
                  <a:lnTo>
                    <a:pt x="637" y="1081"/>
                  </a:lnTo>
                  <a:lnTo>
                    <a:pt x="667" y="1092"/>
                  </a:lnTo>
                  <a:lnTo>
                    <a:pt x="662" y="1096"/>
                  </a:lnTo>
                  <a:lnTo>
                    <a:pt x="656" y="1098"/>
                  </a:lnTo>
                  <a:lnTo>
                    <a:pt x="650" y="1102"/>
                  </a:lnTo>
                  <a:lnTo>
                    <a:pt x="644" y="1105"/>
                  </a:lnTo>
                  <a:lnTo>
                    <a:pt x="625" y="1113"/>
                  </a:lnTo>
                  <a:lnTo>
                    <a:pt x="604" y="1119"/>
                  </a:lnTo>
                  <a:lnTo>
                    <a:pt x="583" y="1122"/>
                  </a:lnTo>
                  <a:lnTo>
                    <a:pt x="561" y="1123"/>
                  </a:lnTo>
                  <a:lnTo>
                    <a:pt x="538" y="1122"/>
                  </a:lnTo>
                  <a:lnTo>
                    <a:pt x="515" y="1119"/>
                  </a:lnTo>
                  <a:lnTo>
                    <a:pt x="490" y="1113"/>
                  </a:lnTo>
                  <a:lnTo>
                    <a:pt x="466" y="1105"/>
                  </a:lnTo>
                  <a:close/>
                </a:path>
              </a:pathLst>
            </a:custGeom>
            <a:solidFill>
              <a:srgbClr val="87B2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450" y="783"/>
              <a:ext cx="339" cy="385"/>
            </a:xfrm>
            <a:custGeom>
              <a:avLst/>
              <a:gdLst/>
              <a:ahLst/>
              <a:cxnLst>
                <a:cxn ang="0">
                  <a:pos x="507" y="1142"/>
                </a:cxn>
                <a:cxn ang="0">
                  <a:pos x="518" y="1115"/>
                </a:cxn>
                <a:cxn ang="0">
                  <a:pos x="540" y="1041"/>
                </a:cxn>
                <a:cxn ang="0">
                  <a:pos x="552" y="904"/>
                </a:cxn>
                <a:cxn ang="0">
                  <a:pos x="535" y="754"/>
                </a:cxn>
                <a:cxn ang="0">
                  <a:pos x="490" y="596"/>
                </a:cxn>
                <a:cxn ang="0">
                  <a:pos x="436" y="474"/>
                </a:cxn>
                <a:cxn ang="0">
                  <a:pos x="388" y="391"/>
                </a:cxn>
                <a:cxn ang="0">
                  <a:pos x="335" y="315"/>
                </a:cxn>
                <a:cxn ang="0">
                  <a:pos x="277" y="249"/>
                </a:cxn>
                <a:cxn ang="0">
                  <a:pos x="218" y="192"/>
                </a:cxn>
                <a:cxn ang="0">
                  <a:pos x="156" y="145"/>
                </a:cxn>
                <a:cxn ang="0">
                  <a:pos x="92" y="110"/>
                </a:cxn>
                <a:cxn ang="0">
                  <a:pos x="30" y="87"/>
                </a:cxn>
                <a:cxn ang="0">
                  <a:pos x="40" y="65"/>
                </a:cxn>
                <a:cxn ang="0">
                  <a:pos x="121" y="41"/>
                </a:cxn>
                <a:cxn ang="0">
                  <a:pos x="201" y="23"/>
                </a:cxn>
                <a:cxn ang="0">
                  <a:pos x="278" y="10"/>
                </a:cxn>
                <a:cxn ang="0">
                  <a:pos x="356" y="2"/>
                </a:cxn>
                <a:cxn ang="0">
                  <a:pos x="431" y="0"/>
                </a:cxn>
                <a:cxn ang="0">
                  <a:pos x="502" y="2"/>
                </a:cxn>
                <a:cxn ang="0">
                  <a:pos x="571" y="10"/>
                </a:cxn>
                <a:cxn ang="0">
                  <a:pos x="637" y="23"/>
                </a:cxn>
                <a:cxn ang="0">
                  <a:pos x="699" y="40"/>
                </a:cxn>
                <a:cxn ang="0">
                  <a:pos x="756" y="63"/>
                </a:cxn>
                <a:cxn ang="0">
                  <a:pos x="810" y="91"/>
                </a:cxn>
                <a:cxn ang="0">
                  <a:pos x="858" y="123"/>
                </a:cxn>
                <a:cxn ang="0">
                  <a:pos x="900" y="159"/>
                </a:cxn>
                <a:cxn ang="0">
                  <a:pos x="937" y="201"/>
                </a:cxn>
                <a:cxn ang="0">
                  <a:pos x="966" y="248"/>
                </a:cxn>
                <a:cxn ang="0">
                  <a:pos x="999" y="325"/>
                </a:cxn>
                <a:cxn ang="0">
                  <a:pos x="1015" y="435"/>
                </a:cxn>
                <a:cxn ang="0">
                  <a:pos x="1004" y="551"/>
                </a:cxn>
                <a:cxn ang="0">
                  <a:pos x="964" y="668"/>
                </a:cxn>
                <a:cxn ang="0">
                  <a:pos x="899" y="786"/>
                </a:cxn>
                <a:cxn ang="0">
                  <a:pos x="810" y="900"/>
                </a:cxn>
                <a:cxn ang="0">
                  <a:pos x="702" y="1008"/>
                </a:cxn>
                <a:cxn ang="0">
                  <a:pos x="571" y="1108"/>
                </a:cxn>
              </a:cxnLst>
              <a:rect l="0" t="0" r="r" b="b"/>
              <a:pathLst>
                <a:path w="1015" h="1154">
                  <a:moveTo>
                    <a:pt x="500" y="1154"/>
                  </a:moveTo>
                  <a:lnTo>
                    <a:pt x="507" y="1142"/>
                  </a:lnTo>
                  <a:lnTo>
                    <a:pt x="513" y="1129"/>
                  </a:lnTo>
                  <a:lnTo>
                    <a:pt x="518" y="1115"/>
                  </a:lnTo>
                  <a:lnTo>
                    <a:pt x="524" y="1101"/>
                  </a:lnTo>
                  <a:lnTo>
                    <a:pt x="540" y="1041"/>
                  </a:lnTo>
                  <a:lnTo>
                    <a:pt x="551" y="975"/>
                  </a:lnTo>
                  <a:lnTo>
                    <a:pt x="552" y="904"/>
                  </a:lnTo>
                  <a:lnTo>
                    <a:pt x="547" y="830"/>
                  </a:lnTo>
                  <a:lnTo>
                    <a:pt x="535" y="754"/>
                  </a:lnTo>
                  <a:lnTo>
                    <a:pt x="516" y="676"/>
                  </a:lnTo>
                  <a:lnTo>
                    <a:pt x="490" y="596"/>
                  </a:lnTo>
                  <a:lnTo>
                    <a:pt x="458" y="518"/>
                  </a:lnTo>
                  <a:lnTo>
                    <a:pt x="436" y="474"/>
                  </a:lnTo>
                  <a:lnTo>
                    <a:pt x="413" y="431"/>
                  </a:lnTo>
                  <a:lnTo>
                    <a:pt x="388" y="391"/>
                  </a:lnTo>
                  <a:lnTo>
                    <a:pt x="362" y="352"/>
                  </a:lnTo>
                  <a:lnTo>
                    <a:pt x="335" y="315"/>
                  </a:lnTo>
                  <a:lnTo>
                    <a:pt x="307" y="280"/>
                  </a:lnTo>
                  <a:lnTo>
                    <a:pt x="277" y="249"/>
                  </a:lnTo>
                  <a:lnTo>
                    <a:pt x="249" y="219"/>
                  </a:lnTo>
                  <a:lnTo>
                    <a:pt x="218" y="192"/>
                  </a:lnTo>
                  <a:lnTo>
                    <a:pt x="187" y="167"/>
                  </a:lnTo>
                  <a:lnTo>
                    <a:pt x="156" y="145"/>
                  </a:lnTo>
                  <a:lnTo>
                    <a:pt x="125" y="126"/>
                  </a:lnTo>
                  <a:lnTo>
                    <a:pt x="92" y="110"/>
                  </a:lnTo>
                  <a:lnTo>
                    <a:pt x="61" y="96"/>
                  </a:lnTo>
                  <a:lnTo>
                    <a:pt x="30" y="87"/>
                  </a:lnTo>
                  <a:lnTo>
                    <a:pt x="0" y="79"/>
                  </a:lnTo>
                  <a:lnTo>
                    <a:pt x="40" y="65"/>
                  </a:lnTo>
                  <a:lnTo>
                    <a:pt x="81" y="53"/>
                  </a:lnTo>
                  <a:lnTo>
                    <a:pt x="121" y="41"/>
                  </a:lnTo>
                  <a:lnTo>
                    <a:pt x="161" y="32"/>
                  </a:lnTo>
                  <a:lnTo>
                    <a:pt x="201" y="23"/>
                  </a:lnTo>
                  <a:lnTo>
                    <a:pt x="240" y="16"/>
                  </a:lnTo>
                  <a:lnTo>
                    <a:pt x="278" y="10"/>
                  </a:lnTo>
                  <a:lnTo>
                    <a:pt x="317" y="6"/>
                  </a:lnTo>
                  <a:lnTo>
                    <a:pt x="356" y="2"/>
                  </a:lnTo>
                  <a:lnTo>
                    <a:pt x="393" y="1"/>
                  </a:lnTo>
                  <a:lnTo>
                    <a:pt x="431" y="0"/>
                  </a:lnTo>
                  <a:lnTo>
                    <a:pt x="467" y="1"/>
                  </a:lnTo>
                  <a:lnTo>
                    <a:pt x="502" y="2"/>
                  </a:lnTo>
                  <a:lnTo>
                    <a:pt x="538" y="6"/>
                  </a:lnTo>
                  <a:lnTo>
                    <a:pt x="571" y="10"/>
                  </a:lnTo>
                  <a:lnTo>
                    <a:pt x="605" y="15"/>
                  </a:lnTo>
                  <a:lnTo>
                    <a:pt x="637" y="23"/>
                  </a:lnTo>
                  <a:lnTo>
                    <a:pt x="668" y="31"/>
                  </a:lnTo>
                  <a:lnTo>
                    <a:pt x="699" y="40"/>
                  </a:lnTo>
                  <a:lnTo>
                    <a:pt x="729" y="52"/>
                  </a:lnTo>
                  <a:lnTo>
                    <a:pt x="756" y="63"/>
                  </a:lnTo>
                  <a:lnTo>
                    <a:pt x="783" y="76"/>
                  </a:lnTo>
                  <a:lnTo>
                    <a:pt x="810" y="91"/>
                  </a:lnTo>
                  <a:lnTo>
                    <a:pt x="835" y="106"/>
                  </a:lnTo>
                  <a:lnTo>
                    <a:pt x="858" y="123"/>
                  </a:lnTo>
                  <a:lnTo>
                    <a:pt x="880" y="140"/>
                  </a:lnTo>
                  <a:lnTo>
                    <a:pt x="900" y="159"/>
                  </a:lnTo>
                  <a:lnTo>
                    <a:pt x="918" y="180"/>
                  </a:lnTo>
                  <a:lnTo>
                    <a:pt x="937" y="201"/>
                  </a:lnTo>
                  <a:lnTo>
                    <a:pt x="952" y="224"/>
                  </a:lnTo>
                  <a:lnTo>
                    <a:pt x="966" y="248"/>
                  </a:lnTo>
                  <a:lnTo>
                    <a:pt x="979" y="273"/>
                  </a:lnTo>
                  <a:lnTo>
                    <a:pt x="999" y="325"/>
                  </a:lnTo>
                  <a:lnTo>
                    <a:pt x="1011" y="379"/>
                  </a:lnTo>
                  <a:lnTo>
                    <a:pt x="1015" y="435"/>
                  </a:lnTo>
                  <a:lnTo>
                    <a:pt x="1013" y="492"/>
                  </a:lnTo>
                  <a:lnTo>
                    <a:pt x="1004" y="551"/>
                  </a:lnTo>
                  <a:lnTo>
                    <a:pt x="987" y="609"/>
                  </a:lnTo>
                  <a:lnTo>
                    <a:pt x="964" y="668"/>
                  </a:lnTo>
                  <a:lnTo>
                    <a:pt x="934" y="728"/>
                  </a:lnTo>
                  <a:lnTo>
                    <a:pt x="899" y="786"/>
                  </a:lnTo>
                  <a:lnTo>
                    <a:pt x="858" y="843"/>
                  </a:lnTo>
                  <a:lnTo>
                    <a:pt x="810" y="900"/>
                  </a:lnTo>
                  <a:lnTo>
                    <a:pt x="758" y="956"/>
                  </a:lnTo>
                  <a:lnTo>
                    <a:pt x="702" y="1008"/>
                  </a:lnTo>
                  <a:lnTo>
                    <a:pt x="638" y="1060"/>
                  </a:lnTo>
                  <a:lnTo>
                    <a:pt x="571" y="1108"/>
                  </a:lnTo>
                  <a:lnTo>
                    <a:pt x="500" y="1154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617" y="882"/>
              <a:ext cx="172" cy="286"/>
            </a:xfrm>
            <a:custGeom>
              <a:avLst/>
              <a:gdLst/>
              <a:ahLst/>
              <a:cxnLst>
                <a:cxn ang="0">
                  <a:pos x="265" y="142"/>
                </a:cxn>
                <a:cxn ang="0">
                  <a:pos x="243" y="180"/>
                </a:cxn>
                <a:cxn ang="0">
                  <a:pos x="222" y="220"/>
                </a:cxn>
                <a:cxn ang="0">
                  <a:pos x="202" y="259"/>
                </a:cxn>
                <a:cxn ang="0">
                  <a:pos x="180" y="297"/>
                </a:cxn>
                <a:cxn ang="0">
                  <a:pos x="154" y="329"/>
                </a:cxn>
                <a:cxn ang="0">
                  <a:pos x="123" y="355"/>
                </a:cxn>
                <a:cxn ang="0">
                  <a:pos x="85" y="372"/>
                </a:cxn>
                <a:cxn ang="0">
                  <a:pos x="58" y="379"/>
                </a:cxn>
                <a:cxn ang="0">
                  <a:pos x="47" y="381"/>
                </a:cxn>
                <a:cxn ang="0">
                  <a:pos x="35" y="382"/>
                </a:cxn>
                <a:cxn ang="0">
                  <a:pos x="24" y="384"/>
                </a:cxn>
                <a:cxn ang="0">
                  <a:pos x="33" y="442"/>
                </a:cxn>
                <a:cxn ang="0">
                  <a:pos x="49" y="555"/>
                </a:cxn>
                <a:cxn ang="0">
                  <a:pos x="51" y="662"/>
                </a:cxn>
                <a:cxn ang="0">
                  <a:pos x="36" y="759"/>
                </a:cxn>
                <a:cxn ang="0">
                  <a:pos x="18" y="818"/>
                </a:cxn>
                <a:cxn ang="0">
                  <a:pos x="7" y="845"/>
                </a:cxn>
                <a:cxn ang="0">
                  <a:pos x="70" y="813"/>
                </a:cxn>
                <a:cxn ang="0">
                  <a:pos x="195" y="717"/>
                </a:cxn>
                <a:cxn ang="0">
                  <a:pos x="304" y="611"/>
                </a:cxn>
                <a:cxn ang="0">
                  <a:pos x="391" y="501"/>
                </a:cxn>
                <a:cxn ang="0">
                  <a:pos x="456" y="386"/>
                </a:cxn>
                <a:cxn ang="0">
                  <a:pos x="499" y="272"/>
                </a:cxn>
                <a:cxn ang="0">
                  <a:pos x="515" y="160"/>
                </a:cxn>
                <a:cxn ang="0">
                  <a:pos x="505" y="52"/>
                </a:cxn>
                <a:cxn ang="0">
                  <a:pos x="482" y="0"/>
                </a:cxn>
                <a:cxn ang="0">
                  <a:pos x="466" y="0"/>
                </a:cxn>
                <a:cxn ang="0">
                  <a:pos x="451" y="2"/>
                </a:cxn>
                <a:cxn ang="0">
                  <a:pos x="434" y="4"/>
                </a:cxn>
                <a:cxn ang="0">
                  <a:pos x="404" y="15"/>
                </a:cxn>
                <a:cxn ang="0">
                  <a:pos x="363" y="39"/>
                </a:cxn>
                <a:cxn ang="0">
                  <a:pos x="327" y="70"/>
                </a:cxn>
                <a:cxn ang="0">
                  <a:pos x="293" y="106"/>
                </a:cxn>
              </a:cxnLst>
              <a:rect l="0" t="0" r="r" b="b"/>
              <a:pathLst>
                <a:path w="515" h="857">
                  <a:moveTo>
                    <a:pt x="277" y="124"/>
                  </a:moveTo>
                  <a:lnTo>
                    <a:pt x="265" y="142"/>
                  </a:lnTo>
                  <a:lnTo>
                    <a:pt x="253" y="160"/>
                  </a:lnTo>
                  <a:lnTo>
                    <a:pt x="243" y="180"/>
                  </a:lnTo>
                  <a:lnTo>
                    <a:pt x="233" y="199"/>
                  </a:lnTo>
                  <a:lnTo>
                    <a:pt x="222" y="220"/>
                  </a:lnTo>
                  <a:lnTo>
                    <a:pt x="212" y="239"/>
                  </a:lnTo>
                  <a:lnTo>
                    <a:pt x="202" y="259"/>
                  </a:lnTo>
                  <a:lnTo>
                    <a:pt x="191" y="278"/>
                  </a:lnTo>
                  <a:lnTo>
                    <a:pt x="180" y="297"/>
                  </a:lnTo>
                  <a:lnTo>
                    <a:pt x="168" y="314"/>
                  </a:lnTo>
                  <a:lnTo>
                    <a:pt x="154" y="329"/>
                  </a:lnTo>
                  <a:lnTo>
                    <a:pt x="140" y="343"/>
                  </a:lnTo>
                  <a:lnTo>
                    <a:pt x="123" y="355"/>
                  </a:lnTo>
                  <a:lnTo>
                    <a:pt x="106" y="366"/>
                  </a:lnTo>
                  <a:lnTo>
                    <a:pt x="85" y="372"/>
                  </a:lnTo>
                  <a:lnTo>
                    <a:pt x="64" y="377"/>
                  </a:lnTo>
                  <a:lnTo>
                    <a:pt x="58" y="379"/>
                  </a:lnTo>
                  <a:lnTo>
                    <a:pt x="52" y="380"/>
                  </a:lnTo>
                  <a:lnTo>
                    <a:pt x="47" y="381"/>
                  </a:lnTo>
                  <a:lnTo>
                    <a:pt x="42" y="381"/>
                  </a:lnTo>
                  <a:lnTo>
                    <a:pt x="35" y="382"/>
                  </a:lnTo>
                  <a:lnTo>
                    <a:pt x="30" y="382"/>
                  </a:lnTo>
                  <a:lnTo>
                    <a:pt x="24" y="384"/>
                  </a:lnTo>
                  <a:lnTo>
                    <a:pt x="18" y="384"/>
                  </a:lnTo>
                  <a:lnTo>
                    <a:pt x="33" y="442"/>
                  </a:lnTo>
                  <a:lnTo>
                    <a:pt x="43" y="499"/>
                  </a:lnTo>
                  <a:lnTo>
                    <a:pt x="49" y="555"/>
                  </a:lnTo>
                  <a:lnTo>
                    <a:pt x="52" y="610"/>
                  </a:lnTo>
                  <a:lnTo>
                    <a:pt x="51" y="662"/>
                  </a:lnTo>
                  <a:lnTo>
                    <a:pt x="47" y="713"/>
                  </a:lnTo>
                  <a:lnTo>
                    <a:pt x="36" y="759"/>
                  </a:lnTo>
                  <a:lnTo>
                    <a:pt x="24" y="804"/>
                  </a:lnTo>
                  <a:lnTo>
                    <a:pt x="18" y="818"/>
                  </a:lnTo>
                  <a:lnTo>
                    <a:pt x="13" y="832"/>
                  </a:lnTo>
                  <a:lnTo>
                    <a:pt x="7" y="845"/>
                  </a:lnTo>
                  <a:lnTo>
                    <a:pt x="0" y="857"/>
                  </a:lnTo>
                  <a:lnTo>
                    <a:pt x="70" y="813"/>
                  </a:lnTo>
                  <a:lnTo>
                    <a:pt x="135" y="766"/>
                  </a:lnTo>
                  <a:lnTo>
                    <a:pt x="195" y="717"/>
                  </a:lnTo>
                  <a:lnTo>
                    <a:pt x="252" y="665"/>
                  </a:lnTo>
                  <a:lnTo>
                    <a:pt x="304" y="611"/>
                  </a:lnTo>
                  <a:lnTo>
                    <a:pt x="350" y="557"/>
                  </a:lnTo>
                  <a:lnTo>
                    <a:pt x="391" y="501"/>
                  </a:lnTo>
                  <a:lnTo>
                    <a:pt x="426" y="444"/>
                  </a:lnTo>
                  <a:lnTo>
                    <a:pt x="456" y="386"/>
                  </a:lnTo>
                  <a:lnTo>
                    <a:pt x="480" y="329"/>
                  </a:lnTo>
                  <a:lnTo>
                    <a:pt x="499" y="272"/>
                  </a:lnTo>
                  <a:lnTo>
                    <a:pt x="510" y="216"/>
                  </a:lnTo>
                  <a:lnTo>
                    <a:pt x="515" y="160"/>
                  </a:lnTo>
                  <a:lnTo>
                    <a:pt x="514" y="106"/>
                  </a:lnTo>
                  <a:lnTo>
                    <a:pt x="505" y="52"/>
                  </a:lnTo>
                  <a:lnTo>
                    <a:pt x="489" y="0"/>
                  </a:lnTo>
                  <a:lnTo>
                    <a:pt x="482" y="0"/>
                  </a:lnTo>
                  <a:lnTo>
                    <a:pt x="474" y="0"/>
                  </a:lnTo>
                  <a:lnTo>
                    <a:pt x="466" y="0"/>
                  </a:lnTo>
                  <a:lnTo>
                    <a:pt x="458" y="2"/>
                  </a:lnTo>
                  <a:lnTo>
                    <a:pt x="451" y="2"/>
                  </a:lnTo>
                  <a:lnTo>
                    <a:pt x="443" y="3"/>
                  </a:lnTo>
                  <a:lnTo>
                    <a:pt x="434" y="4"/>
                  </a:lnTo>
                  <a:lnTo>
                    <a:pt x="426" y="5"/>
                  </a:lnTo>
                  <a:lnTo>
                    <a:pt x="404" y="15"/>
                  </a:lnTo>
                  <a:lnTo>
                    <a:pt x="384" y="26"/>
                  </a:lnTo>
                  <a:lnTo>
                    <a:pt x="363" y="39"/>
                  </a:lnTo>
                  <a:lnTo>
                    <a:pt x="345" y="55"/>
                  </a:lnTo>
                  <a:lnTo>
                    <a:pt x="327" y="70"/>
                  </a:lnTo>
                  <a:lnTo>
                    <a:pt x="310" y="87"/>
                  </a:lnTo>
                  <a:lnTo>
                    <a:pt x="293" y="106"/>
                  </a:lnTo>
                  <a:lnTo>
                    <a:pt x="277" y="12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450" y="802"/>
              <a:ext cx="179" cy="231"/>
            </a:xfrm>
            <a:custGeom>
              <a:avLst/>
              <a:gdLst/>
              <a:ahLst/>
              <a:cxnLst>
                <a:cxn ang="0">
                  <a:pos x="450" y="416"/>
                </a:cxn>
                <a:cxn ang="0">
                  <a:pos x="432" y="379"/>
                </a:cxn>
                <a:cxn ang="0">
                  <a:pos x="413" y="342"/>
                </a:cxn>
                <a:cxn ang="0">
                  <a:pos x="392" y="307"/>
                </a:cxn>
                <a:cxn ang="0">
                  <a:pos x="370" y="273"/>
                </a:cxn>
                <a:cxn ang="0">
                  <a:pos x="348" y="242"/>
                </a:cxn>
                <a:cxn ang="0">
                  <a:pos x="325" y="211"/>
                </a:cxn>
                <a:cxn ang="0">
                  <a:pos x="300" y="182"/>
                </a:cxn>
                <a:cxn ang="0">
                  <a:pos x="277" y="155"/>
                </a:cxn>
                <a:cxn ang="0">
                  <a:pos x="251" y="129"/>
                </a:cxn>
                <a:cxn ang="0">
                  <a:pos x="225" y="106"/>
                </a:cxn>
                <a:cxn ang="0">
                  <a:pos x="200" y="82"/>
                </a:cxn>
                <a:cxn ang="0">
                  <a:pos x="174" y="63"/>
                </a:cxn>
                <a:cxn ang="0">
                  <a:pos x="148" y="45"/>
                </a:cxn>
                <a:cxn ang="0">
                  <a:pos x="121" y="28"/>
                </a:cxn>
                <a:cxn ang="0">
                  <a:pos x="95" y="13"/>
                </a:cxn>
                <a:cxn ang="0">
                  <a:pos x="68" y="0"/>
                </a:cxn>
                <a:cxn ang="0">
                  <a:pos x="60" y="3"/>
                </a:cxn>
                <a:cxn ang="0">
                  <a:pos x="51" y="6"/>
                </a:cxn>
                <a:cxn ang="0">
                  <a:pos x="43" y="8"/>
                </a:cxn>
                <a:cxn ang="0">
                  <a:pos x="34" y="12"/>
                </a:cxn>
                <a:cxn ang="0">
                  <a:pos x="25" y="15"/>
                </a:cxn>
                <a:cxn ang="0">
                  <a:pos x="16" y="17"/>
                </a:cxn>
                <a:cxn ang="0">
                  <a:pos x="9" y="20"/>
                </a:cxn>
                <a:cxn ang="0">
                  <a:pos x="0" y="24"/>
                </a:cxn>
                <a:cxn ang="0">
                  <a:pos x="30" y="32"/>
                </a:cxn>
                <a:cxn ang="0">
                  <a:pos x="61" y="41"/>
                </a:cxn>
                <a:cxn ang="0">
                  <a:pos x="92" y="55"/>
                </a:cxn>
                <a:cxn ang="0">
                  <a:pos x="125" y="71"/>
                </a:cxn>
                <a:cxn ang="0">
                  <a:pos x="156" y="90"/>
                </a:cxn>
                <a:cxn ang="0">
                  <a:pos x="187" y="112"/>
                </a:cxn>
                <a:cxn ang="0">
                  <a:pos x="218" y="137"/>
                </a:cxn>
                <a:cxn ang="0">
                  <a:pos x="249" y="164"/>
                </a:cxn>
                <a:cxn ang="0">
                  <a:pos x="277" y="194"/>
                </a:cxn>
                <a:cxn ang="0">
                  <a:pos x="307" y="225"/>
                </a:cxn>
                <a:cxn ang="0">
                  <a:pos x="335" y="260"/>
                </a:cxn>
                <a:cxn ang="0">
                  <a:pos x="362" y="297"/>
                </a:cxn>
                <a:cxn ang="0">
                  <a:pos x="388" y="336"/>
                </a:cxn>
                <a:cxn ang="0">
                  <a:pos x="413" y="376"/>
                </a:cxn>
                <a:cxn ang="0">
                  <a:pos x="436" y="419"/>
                </a:cxn>
                <a:cxn ang="0">
                  <a:pos x="458" y="463"/>
                </a:cxn>
                <a:cxn ang="0">
                  <a:pos x="471" y="492"/>
                </a:cxn>
                <a:cxn ang="0">
                  <a:pos x="482" y="520"/>
                </a:cxn>
                <a:cxn ang="0">
                  <a:pos x="494" y="550"/>
                </a:cxn>
                <a:cxn ang="0">
                  <a:pos x="504" y="579"/>
                </a:cxn>
                <a:cxn ang="0">
                  <a:pos x="513" y="608"/>
                </a:cxn>
                <a:cxn ang="0">
                  <a:pos x="521" y="636"/>
                </a:cxn>
                <a:cxn ang="0">
                  <a:pos x="529" y="665"/>
                </a:cxn>
                <a:cxn ang="0">
                  <a:pos x="535" y="693"/>
                </a:cxn>
                <a:cxn ang="0">
                  <a:pos x="529" y="660"/>
                </a:cxn>
                <a:cxn ang="0">
                  <a:pos x="522" y="626"/>
                </a:cxn>
                <a:cxn ang="0">
                  <a:pos x="513" y="591"/>
                </a:cxn>
                <a:cxn ang="0">
                  <a:pos x="503" y="556"/>
                </a:cxn>
                <a:cxn ang="0">
                  <a:pos x="491" y="520"/>
                </a:cxn>
                <a:cxn ang="0">
                  <a:pos x="480" y="487"/>
                </a:cxn>
                <a:cxn ang="0">
                  <a:pos x="465" y="452"/>
                </a:cxn>
                <a:cxn ang="0">
                  <a:pos x="450" y="416"/>
                </a:cxn>
              </a:cxnLst>
              <a:rect l="0" t="0" r="r" b="b"/>
              <a:pathLst>
                <a:path w="535" h="693">
                  <a:moveTo>
                    <a:pt x="450" y="416"/>
                  </a:moveTo>
                  <a:lnTo>
                    <a:pt x="432" y="379"/>
                  </a:lnTo>
                  <a:lnTo>
                    <a:pt x="413" y="342"/>
                  </a:lnTo>
                  <a:lnTo>
                    <a:pt x="392" y="307"/>
                  </a:lnTo>
                  <a:lnTo>
                    <a:pt x="370" y="273"/>
                  </a:lnTo>
                  <a:lnTo>
                    <a:pt x="348" y="242"/>
                  </a:lnTo>
                  <a:lnTo>
                    <a:pt x="325" y="211"/>
                  </a:lnTo>
                  <a:lnTo>
                    <a:pt x="300" y="182"/>
                  </a:lnTo>
                  <a:lnTo>
                    <a:pt x="277" y="155"/>
                  </a:lnTo>
                  <a:lnTo>
                    <a:pt x="251" y="129"/>
                  </a:lnTo>
                  <a:lnTo>
                    <a:pt x="225" y="106"/>
                  </a:lnTo>
                  <a:lnTo>
                    <a:pt x="200" y="82"/>
                  </a:lnTo>
                  <a:lnTo>
                    <a:pt x="174" y="63"/>
                  </a:lnTo>
                  <a:lnTo>
                    <a:pt x="148" y="45"/>
                  </a:lnTo>
                  <a:lnTo>
                    <a:pt x="121" y="28"/>
                  </a:lnTo>
                  <a:lnTo>
                    <a:pt x="95" y="1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1" y="6"/>
                  </a:lnTo>
                  <a:lnTo>
                    <a:pt x="43" y="8"/>
                  </a:lnTo>
                  <a:lnTo>
                    <a:pt x="34" y="12"/>
                  </a:lnTo>
                  <a:lnTo>
                    <a:pt x="25" y="15"/>
                  </a:lnTo>
                  <a:lnTo>
                    <a:pt x="16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30" y="32"/>
                  </a:lnTo>
                  <a:lnTo>
                    <a:pt x="61" y="41"/>
                  </a:lnTo>
                  <a:lnTo>
                    <a:pt x="92" y="55"/>
                  </a:lnTo>
                  <a:lnTo>
                    <a:pt x="125" y="71"/>
                  </a:lnTo>
                  <a:lnTo>
                    <a:pt x="156" y="90"/>
                  </a:lnTo>
                  <a:lnTo>
                    <a:pt x="187" y="112"/>
                  </a:lnTo>
                  <a:lnTo>
                    <a:pt x="218" y="137"/>
                  </a:lnTo>
                  <a:lnTo>
                    <a:pt x="249" y="164"/>
                  </a:lnTo>
                  <a:lnTo>
                    <a:pt x="277" y="194"/>
                  </a:lnTo>
                  <a:lnTo>
                    <a:pt x="307" y="225"/>
                  </a:lnTo>
                  <a:lnTo>
                    <a:pt x="335" y="260"/>
                  </a:lnTo>
                  <a:lnTo>
                    <a:pt x="362" y="297"/>
                  </a:lnTo>
                  <a:lnTo>
                    <a:pt x="388" y="336"/>
                  </a:lnTo>
                  <a:lnTo>
                    <a:pt x="413" y="376"/>
                  </a:lnTo>
                  <a:lnTo>
                    <a:pt x="436" y="419"/>
                  </a:lnTo>
                  <a:lnTo>
                    <a:pt x="458" y="463"/>
                  </a:lnTo>
                  <a:lnTo>
                    <a:pt x="471" y="492"/>
                  </a:lnTo>
                  <a:lnTo>
                    <a:pt x="482" y="520"/>
                  </a:lnTo>
                  <a:lnTo>
                    <a:pt x="494" y="550"/>
                  </a:lnTo>
                  <a:lnTo>
                    <a:pt x="504" y="579"/>
                  </a:lnTo>
                  <a:lnTo>
                    <a:pt x="513" y="608"/>
                  </a:lnTo>
                  <a:lnTo>
                    <a:pt x="521" y="636"/>
                  </a:lnTo>
                  <a:lnTo>
                    <a:pt x="529" y="665"/>
                  </a:lnTo>
                  <a:lnTo>
                    <a:pt x="535" y="693"/>
                  </a:lnTo>
                  <a:lnTo>
                    <a:pt x="529" y="660"/>
                  </a:lnTo>
                  <a:lnTo>
                    <a:pt x="522" y="626"/>
                  </a:lnTo>
                  <a:lnTo>
                    <a:pt x="513" y="591"/>
                  </a:lnTo>
                  <a:lnTo>
                    <a:pt x="503" y="556"/>
                  </a:lnTo>
                  <a:lnTo>
                    <a:pt x="491" y="520"/>
                  </a:lnTo>
                  <a:lnTo>
                    <a:pt x="480" y="487"/>
                  </a:lnTo>
                  <a:lnTo>
                    <a:pt x="465" y="452"/>
                  </a:lnTo>
                  <a:lnTo>
                    <a:pt x="450" y="41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17" y="898"/>
              <a:ext cx="172" cy="270"/>
            </a:xfrm>
            <a:custGeom>
              <a:avLst/>
              <a:gdLst/>
              <a:ahLst/>
              <a:cxnLst>
                <a:cxn ang="0">
                  <a:pos x="504" y="0"/>
                </a:cxn>
                <a:cxn ang="0">
                  <a:pos x="506" y="47"/>
                </a:cxn>
                <a:cxn ang="0">
                  <a:pos x="505" y="94"/>
                </a:cxn>
                <a:cxn ang="0">
                  <a:pos x="499" y="142"/>
                </a:cxn>
                <a:cxn ang="0">
                  <a:pos x="487" y="190"/>
                </a:cxn>
                <a:cxn ang="0">
                  <a:pos x="470" y="239"/>
                </a:cxn>
                <a:cxn ang="0">
                  <a:pos x="449" y="289"/>
                </a:cxn>
                <a:cxn ang="0">
                  <a:pos x="425" y="338"/>
                </a:cxn>
                <a:cxn ang="0">
                  <a:pos x="397" y="386"/>
                </a:cxn>
                <a:cxn ang="0">
                  <a:pos x="363" y="434"/>
                </a:cxn>
                <a:cxn ang="0">
                  <a:pos x="326" y="482"/>
                </a:cxn>
                <a:cxn ang="0">
                  <a:pos x="286" y="529"/>
                </a:cxn>
                <a:cxn ang="0">
                  <a:pos x="240" y="575"/>
                </a:cxn>
                <a:cxn ang="0">
                  <a:pos x="193" y="619"/>
                </a:cxn>
                <a:cxn ang="0">
                  <a:pos x="141" y="660"/>
                </a:cxn>
                <a:cxn ang="0">
                  <a:pos x="87" y="702"/>
                </a:cxn>
                <a:cxn ang="0">
                  <a:pos x="29" y="741"/>
                </a:cxn>
                <a:cxn ang="0">
                  <a:pos x="27" y="745"/>
                </a:cxn>
                <a:cxn ang="0">
                  <a:pos x="26" y="749"/>
                </a:cxn>
                <a:cxn ang="0">
                  <a:pos x="25" y="753"/>
                </a:cxn>
                <a:cxn ang="0">
                  <a:pos x="24" y="757"/>
                </a:cxn>
                <a:cxn ang="0">
                  <a:pos x="18" y="771"/>
                </a:cxn>
                <a:cxn ang="0">
                  <a:pos x="13" y="785"/>
                </a:cxn>
                <a:cxn ang="0">
                  <a:pos x="7" y="798"/>
                </a:cxn>
                <a:cxn ang="0">
                  <a:pos x="0" y="810"/>
                </a:cxn>
                <a:cxn ang="0">
                  <a:pos x="66" y="768"/>
                </a:cxn>
                <a:cxn ang="0">
                  <a:pos x="128" y="724"/>
                </a:cxn>
                <a:cxn ang="0">
                  <a:pos x="186" y="679"/>
                </a:cxn>
                <a:cxn ang="0">
                  <a:pos x="239" y="629"/>
                </a:cxn>
                <a:cxn ang="0">
                  <a:pos x="289" y="580"/>
                </a:cxn>
                <a:cxn ang="0">
                  <a:pos x="335" y="529"/>
                </a:cxn>
                <a:cxn ang="0">
                  <a:pos x="375" y="476"/>
                </a:cxn>
                <a:cxn ang="0">
                  <a:pos x="411" y="423"/>
                </a:cxn>
                <a:cxn ang="0">
                  <a:pos x="442" y="369"/>
                </a:cxn>
                <a:cxn ang="0">
                  <a:pos x="468" y="315"/>
                </a:cxn>
                <a:cxn ang="0">
                  <a:pos x="488" y="261"/>
                </a:cxn>
                <a:cxn ang="0">
                  <a:pos x="502" y="207"/>
                </a:cxn>
                <a:cxn ang="0">
                  <a:pos x="511" y="153"/>
                </a:cxn>
                <a:cxn ang="0">
                  <a:pos x="515" y="101"/>
                </a:cxn>
                <a:cxn ang="0">
                  <a:pos x="513" y="49"/>
                </a:cxn>
                <a:cxn ang="0">
                  <a:pos x="504" y="0"/>
                </a:cxn>
              </a:cxnLst>
              <a:rect l="0" t="0" r="r" b="b"/>
              <a:pathLst>
                <a:path w="515" h="810">
                  <a:moveTo>
                    <a:pt x="504" y="0"/>
                  </a:moveTo>
                  <a:lnTo>
                    <a:pt x="506" y="47"/>
                  </a:lnTo>
                  <a:lnTo>
                    <a:pt x="505" y="94"/>
                  </a:lnTo>
                  <a:lnTo>
                    <a:pt x="499" y="142"/>
                  </a:lnTo>
                  <a:lnTo>
                    <a:pt x="487" y="190"/>
                  </a:lnTo>
                  <a:lnTo>
                    <a:pt x="470" y="239"/>
                  </a:lnTo>
                  <a:lnTo>
                    <a:pt x="449" y="289"/>
                  </a:lnTo>
                  <a:lnTo>
                    <a:pt x="425" y="338"/>
                  </a:lnTo>
                  <a:lnTo>
                    <a:pt x="397" y="386"/>
                  </a:lnTo>
                  <a:lnTo>
                    <a:pt x="363" y="434"/>
                  </a:lnTo>
                  <a:lnTo>
                    <a:pt x="326" y="482"/>
                  </a:lnTo>
                  <a:lnTo>
                    <a:pt x="286" y="529"/>
                  </a:lnTo>
                  <a:lnTo>
                    <a:pt x="240" y="575"/>
                  </a:lnTo>
                  <a:lnTo>
                    <a:pt x="193" y="619"/>
                  </a:lnTo>
                  <a:lnTo>
                    <a:pt x="141" y="660"/>
                  </a:lnTo>
                  <a:lnTo>
                    <a:pt x="87" y="702"/>
                  </a:lnTo>
                  <a:lnTo>
                    <a:pt x="29" y="741"/>
                  </a:lnTo>
                  <a:lnTo>
                    <a:pt x="27" y="745"/>
                  </a:lnTo>
                  <a:lnTo>
                    <a:pt x="26" y="749"/>
                  </a:lnTo>
                  <a:lnTo>
                    <a:pt x="25" y="753"/>
                  </a:lnTo>
                  <a:lnTo>
                    <a:pt x="24" y="757"/>
                  </a:lnTo>
                  <a:lnTo>
                    <a:pt x="18" y="771"/>
                  </a:lnTo>
                  <a:lnTo>
                    <a:pt x="13" y="785"/>
                  </a:lnTo>
                  <a:lnTo>
                    <a:pt x="7" y="798"/>
                  </a:lnTo>
                  <a:lnTo>
                    <a:pt x="0" y="810"/>
                  </a:lnTo>
                  <a:lnTo>
                    <a:pt x="66" y="768"/>
                  </a:lnTo>
                  <a:lnTo>
                    <a:pt x="128" y="724"/>
                  </a:lnTo>
                  <a:lnTo>
                    <a:pt x="186" y="679"/>
                  </a:lnTo>
                  <a:lnTo>
                    <a:pt x="239" y="629"/>
                  </a:lnTo>
                  <a:lnTo>
                    <a:pt x="289" y="580"/>
                  </a:lnTo>
                  <a:lnTo>
                    <a:pt x="335" y="529"/>
                  </a:lnTo>
                  <a:lnTo>
                    <a:pt x="375" y="476"/>
                  </a:lnTo>
                  <a:lnTo>
                    <a:pt x="411" y="423"/>
                  </a:lnTo>
                  <a:lnTo>
                    <a:pt x="442" y="369"/>
                  </a:lnTo>
                  <a:lnTo>
                    <a:pt x="468" y="315"/>
                  </a:lnTo>
                  <a:lnTo>
                    <a:pt x="488" y="261"/>
                  </a:lnTo>
                  <a:lnTo>
                    <a:pt x="502" y="207"/>
                  </a:lnTo>
                  <a:lnTo>
                    <a:pt x="511" y="153"/>
                  </a:lnTo>
                  <a:lnTo>
                    <a:pt x="515" y="101"/>
                  </a:lnTo>
                  <a:lnTo>
                    <a:pt x="513" y="49"/>
                  </a:lnTo>
                  <a:lnTo>
                    <a:pt x="504" y="0"/>
                  </a:lnTo>
                  <a:close/>
                </a:path>
              </a:pathLst>
            </a:custGeom>
            <a:solidFill>
              <a:srgbClr val="5E99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484" y="803"/>
              <a:ext cx="269" cy="49"/>
            </a:xfrm>
            <a:custGeom>
              <a:avLst/>
              <a:gdLst/>
              <a:ahLst/>
              <a:cxnLst>
                <a:cxn ang="0">
                  <a:pos x="807" y="146"/>
                </a:cxn>
                <a:cxn ang="0">
                  <a:pos x="772" y="121"/>
                </a:cxn>
                <a:cxn ang="0">
                  <a:pos x="735" y="98"/>
                </a:cxn>
                <a:cxn ang="0">
                  <a:pos x="695" y="78"/>
                </a:cxn>
                <a:cxn ang="0">
                  <a:pos x="651" y="60"/>
                </a:cxn>
                <a:cxn ang="0">
                  <a:pos x="606" y="43"/>
                </a:cxn>
                <a:cxn ang="0">
                  <a:pos x="559" y="30"/>
                </a:cxn>
                <a:cxn ang="0">
                  <a:pos x="510" y="20"/>
                </a:cxn>
                <a:cxn ang="0">
                  <a:pos x="459" y="11"/>
                </a:cxn>
                <a:cxn ang="0">
                  <a:pos x="406" y="4"/>
                </a:cxn>
                <a:cxn ang="0">
                  <a:pos x="352" y="2"/>
                </a:cxn>
                <a:cxn ang="0">
                  <a:pos x="295" y="0"/>
                </a:cxn>
                <a:cxn ang="0">
                  <a:pos x="238" y="2"/>
                </a:cxn>
                <a:cxn ang="0">
                  <a:pos x="180" y="7"/>
                </a:cxn>
                <a:cxn ang="0">
                  <a:pos x="121" y="13"/>
                </a:cxn>
                <a:cxn ang="0">
                  <a:pos x="61" y="22"/>
                </a:cxn>
                <a:cxn ang="0">
                  <a:pos x="0" y="35"/>
                </a:cxn>
                <a:cxn ang="0">
                  <a:pos x="15" y="41"/>
                </a:cxn>
                <a:cxn ang="0">
                  <a:pos x="29" y="46"/>
                </a:cxn>
                <a:cxn ang="0">
                  <a:pos x="44" y="52"/>
                </a:cxn>
                <a:cxn ang="0">
                  <a:pos x="59" y="60"/>
                </a:cxn>
                <a:cxn ang="0">
                  <a:pos x="73" y="68"/>
                </a:cxn>
                <a:cxn ang="0">
                  <a:pos x="87" y="77"/>
                </a:cxn>
                <a:cxn ang="0">
                  <a:pos x="101" y="86"/>
                </a:cxn>
                <a:cxn ang="0">
                  <a:pos x="115" y="97"/>
                </a:cxn>
                <a:cxn ang="0">
                  <a:pos x="164" y="86"/>
                </a:cxn>
                <a:cxn ang="0">
                  <a:pos x="213" y="78"/>
                </a:cxn>
                <a:cxn ang="0">
                  <a:pos x="262" y="72"/>
                </a:cxn>
                <a:cxn ang="0">
                  <a:pos x="310" y="68"/>
                </a:cxn>
                <a:cxn ang="0">
                  <a:pos x="358" y="65"/>
                </a:cxn>
                <a:cxn ang="0">
                  <a:pos x="404" y="64"/>
                </a:cxn>
                <a:cxn ang="0">
                  <a:pos x="450" y="64"/>
                </a:cxn>
                <a:cxn ang="0">
                  <a:pos x="495" y="67"/>
                </a:cxn>
                <a:cxn ang="0">
                  <a:pos x="537" y="72"/>
                </a:cxn>
                <a:cxn ang="0">
                  <a:pos x="580" y="77"/>
                </a:cxn>
                <a:cxn ang="0">
                  <a:pos x="621" y="85"/>
                </a:cxn>
                <a:cxn ang="0">
                  <a:pos x="661" y="94"/>
                </a:cxn>
                <a:cxn ang="0">
                  <a:pos x="700" y="104"/>
                </a:cxn>
                <a:cxn ang="0">
                  <a:pos x="737" y="117"/>
                </a:cxn>
                <a:cxn ang="0">
                  <a:pos x="774" y="130"/>
                </a:cxn>
                <a:cxn ang="0">
                  <a:pos x="807" y="146"/>
                </a:cxn>
              </a:cxnLst>
              <a:rect l="0" t="0" r="r" b="b"/>
              <a:pathLst>
                <a:path w="807" h="146">
                  <a:moveTo>
                    <a:pt x="807" y="146"/>
                  </a:moveTo>
                  <a:lnTo>
                    <a:pt x="772" y="121"/>
                  </a:lnTo>
                  <a:lnTo>
                    <a:pt x="735" y="98"/>
                  </a:lnTo>
                  <a:lnTo>
                    <a:pt x="695" y="78"/>
                  </a:lnTo>
                  <a:lnTo>
                    <a:pt x="651" y="60"/>
                  </a:lnTo>
                  <a:lnTo>
                    <a:pt x="606" y="43"/>
                  </a:lnTo>
                  <a:lnTo>
                    <a:pt x="559" y="30"/>
                  </a:lnTo>
                  <a:lnTo>
                    <a:pt x="510" y="20"/>
                  </a:lnTo>
                  <a:lnTo>
                    <a:pt x="459" y="11"/>
                  </a:lnTo>
                  <a:lnTo>
                    <a:pt x="406" y="4"/>
                  </a:lnTo>
                  <a:lnTo>
                    <a:pt x="352" y="2"/>
                  </a:lnTo>
                  <a:lnTo>
                    <a:pt x="295" y="0"/>
                  </a:lnTo>
                  <a:lnTo>
                    <a:pt x="238" y="2"/>
                  </a:lnTo>
                  <a:lnTo>
                    <a:pt x="180" y="7"/>
                  </a:lnTo>
                  <a:lnTo>
                    <a:pt x="121" y="13"/>
                  </a:lnTo>
                  <a:lnTo>
                    <a:pt x="61" y="22"/>
                  </a:lnTo>
                  <a:lnTo>
                    <a:pt x="0" y="35"/>
                  </a:lnTo>
                  <a:lnTo>
                    <a:pt x="15" y="41"/>
                  </a:lnTo>
                  <a:lnTo>
                    <a:pt x="29" y="46"/>
                  </a:lnTo>
                  <a:lnTo>
                    <a:pt x="44" y="52"/>
                  </a:lnTo>
                  <a:lnTo>
                    <a:pt x="59" y="60"/>
                  </a:lnTo>
                  <a:lnTo>
                    <a:pt x="73" y="68"/>
                  </a:lnTo>
                  <a:lnTo>
                    <a:pt x="87" y="77"/>
                  </a:lnTo>
                  <a:lnTo>
                    <a:pt x="101" y="86"/>
                  </a:lnTo>
                  <a:lnTo>
                    <a:pt x="115" y="97"/>
                  </a:lnTo>
                  <a:lnTo>
                    <a:pt x="164" y="86"/>
                  </a:lnTo>
                  <a:lnTo>
                    <a:pt x="213" y="78"/>
                  </a:lnTo>
                  <a:lnTo>
                    <a:pt x="262" y="72"/>
                  </a:lnTo>
                  <a:lnTo>
                    <a:pt x="310" y="68"/>
                  </a:lnTo>
                  <a:lnTo>
                    <a:pt x="358" y="65"/>
                  </a:lnTo>
                  <a:lnTo>
                    <a:pt x="404" y="64"/>
                  </a:lnTo>
                  <a:lnTo>
                    <a:pt x="450" y="64"/>
                  </a:lnTo>
                  <a:lnTo>
                    <a:pt x="495" y="67"/>
                  </a:lnTo>
                  <a:lnTo>
                    <a:pt x="537" y="72"/>
                  </a:lnTo>
                  <a:lnTo>
                    <a:pt x="580" y="77"/>
                  </a:lnTo>
                  <a:lnTo>
                    <a:pt x="621" y="85"/>
                  </a:lnTo>
                  <a:lnTo>
                    <a:pt x="661" y="94"/>
                  </a:lnTo>
                  <a:lnTo>
                    <a:pt x="700" y="104"/>
                  </a:lnTo>
                  <a:lnTo>
                    <a:pt x="737" y="117"/>
                  </a:lnTo>
                  <a:lnTo>
                    <a:pt x="774" y="130"/>
                  </a:lnTo>
                  <a:lnTo>
                    <a:pt x="807" y="146"/>
                  </a:lnTo>
                  <a:close/>
                </a:path>
              </a:pathLst>
            </a:custGeom>
            <a:solidFill>
              <a:srgbClr val="93BA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767" y="831"/>
              <a:ext cx="306" cy="603"/>
            </a:xfrm>
            <a:custGeom>
              <a:avLst/>
              <a:gdLst/>
              <a:ahLst/>
              <a:cxnLst>
                <a:cxn ang="0">
                  <a:pos x="774" y="160"/>
                </a:cxn>
                <a:cxn ang="0">
                  <a:pos x="622" y="57"/>
                </a:cxn>
                <a:cxn ang="0">
                  <a:pos x="446" y="9"/>
                </a:cxn>
                <a:cxn ang="0">
                  <a:pos x="269" y="2"/>
                </a:cxn>
                <a:cxn ang="0">
                  <a:pos x="113" y="23"/>
                </a:cxn>
                <a:cxn ang="0">
                  <a:pos x="13" y="54"/>
                </a:cxn>
                <a:cxn ang="0">
                  <a:pos x="68" y="208"/>
                </a:cxn>
                <a:cxn ang="0">
                  <a:pos x="155" y="182"/>
                </a:cxn>
                <a:cxn ang="0">
                  <a:pos x="277" y="165"/>
                </a:cxn>
                <a:cxn ang="0">
                  <a:pos x="414" y="169"/>
                </a:cxn>
                <a:cxn ang="0">
                  <a:pos x="546" y="203"/>
                </a:cxn>
                <a:cxn ang="0">
                  <a:pos x="657" y="273"/>
                </a:cxn>
                <a:cxn ang="0">
                  <a:pos x="726" y="377"/>
                </a:cxn>
                <a:cxn ang="0">
                  <a:pos x="754" y="485"/>
                </a:cxn>
                <a:cxn ang="0">
                  <a:pos x="748" y="599"/>
                </a:cxn>
                <a:cxn ang="0">
                  <a:pos x="712" y="714"/>
                </a:cxn>
                <a:cxn ang="0">
                  <a:pos x="648" y="823"/>
                </a:cxn>
                <a:cxn ang="0">
                  <a:pos x="557" y="920"/>
                </a:cxn>
                <a:cxn ang="0">
                  <a:pos x="498" y="970"/>
                </a:cxn>
                <a:cxn ang="0">
                  <a:pos x="437" y="1018"/>
                </a:cxn>
                <a:cxn ang="0">
                  <a:pos x="374" y="1065"/>
                </a:cxn>
                <a:cxn ang="0">
                  <a:pos x="308" y="1115"/>
                </a:cxn>
                <a:cxn ang="0">
                  <a:pos x="244" y="1169"/>
                </a:cxn>
                <a:cxn ang="0">
                  <a:pos x="182" y="1226"/>
                </a:cxn>
                <a:cxn ang="0">
                  <a:pos x="124" y="1291"/>
                </a:cxn>
                <a:cxn ang="0">
                  <a:pos x="71" y="1362"/>
                </a:cxn>
                <a:cxn ang="0">
                  <a:pos x="6" y="1523"/>
                </a:cxn>
                <a:cxn ang="0">
                  <a:pos x="2" y="1682"/>
                </a:cxn>
                <a:cxn ang="0">
                  <a:pos x="19" y="1787"/>
                </a:cxn>
                <a:cxn ang="0">
                  <a:pos x="36" y="1796"/>
                </a:cxn>
                <a:cxn ang="0">
                  <a:pos x="63" y="1804"/>
                </a:cxn>
                <a:cxn ang="0">
                  <a:pos x="99" y="1808"/>
                </a:cxn>
                <a:cxn ang="0">
                  <a:pos x="142" y="1793"/>
                </a:cxn>
                <a:cxn ang="0">
                  <a:pos x="168" y="1769"/>
                </a:cxn>
                <a:cxn ang="0">
                  <a:pos x="178" y="1754"/>
                </a:cxn>
                <a:cxn ang="0">
                  <a:pos x="164" y="1653"/>
                </a:cxn>
                <a:cxn ang="0">
                  <a:pos x="169" y="1542"/>
                </a:cxn>
                <a:cxn ang="0">
                  <a:pos x="206" y="1452"/>
                </a:cxn>
                <a:cxn ang="0">
                  <a:pos x="250" y="1392"/>
                </a:cxn>
                <a:cxn ang="0">
                  <a:pos x="299" y="1338"/>
                </a:cxn>
                <a:cxn ang="0">
                  <a:pos x="353" y="1287"/>
                </a:cxn>
                <a:cxn ang="0">
                  <a:pos x="411" y="1240"/>
                </a:cxn>
                <a:cxn ang="0">
                  <a:pos x="472" y="1195"/>
                </a:cxn>
                <a:cxn ang="0">
                  <a:pos x="535" y="1146"/>
                </a:cxn>
                <a:cxn ang="0">
                  <a:pos x="600" y="1097"/>
                </a:cxn>
                <a:cxn ang="0">
                  <a:pos x="663" y="1042"/>
                </a:cxn>
                <a:cxn ang="0">
                  <a:pos x="782" y="915"/>
                </a:cxn>
                <a:cxn ang="0">
                  <a:pos x="865" y="769"/>
                </a:cxn>
                <a:cxn ang="0">
                  <a:pos x="908" y="616"/>
                </a:cxn>
                <a:cxn ang="0">
                  <a:pos x="912" y="460"/>
                </a:cxn>
                <a:cxn ang="0">
                  <a:pos x="875" y="312"/>
                </a:cxn>
              </a:cxnLst>
              <a:rect l="0" t="0" r="r" b="b"/>
              <a:pathLst>
                <a:path w="916" h="1808">
                  <a:moveTo>
                    <a:pt x="853" y="265"/>
                  </a:moveTo>
                  <a:lnTo>
                    <a:pt x="817" y="208"/>
                  </a:lnTo>
                  <a:lnTo>
                    <a:pt x="774" y="160"/>
                  </a:lnTo>
                  <a:lnTo>
                    <a:pt x="728" y="118"/>
                  </a:lnTo>
                  <a:lnTo>
                    <a:pt x="676" y="84"/>
                  </a:lnTo>
                  <a:lnTo>
                    <a:pt x="622" y="57"/>
                  </a:lnTo>
                  <a:lnTo>
                    <a:pt x="565" y="35"/>
                  </a:lnTo>
                  <a:lnTo>
                    <a:pt x="506" y="19"/>
                  </a:lnTo>
                  <a:lnTo>
                    <a:pt x="446" y="9"/>
                  </a:lnTo>
                  <a:lnTo>
                    <a:pt x="386" y="2"/>
                  </a:lnTo>
                  <a:lnTo>
                    <a:pt x="326" y="0"/>
                  </a:lnTo>
                  <a:lnTo>
                    <a:pt x="269" y="2"/>
                  </a:lnTo>
                  <a:lnTo>
                    <a:pt x="214" y="6"/>
                  </a:lnTo>
                  <a:lnTo>
                    <a:pt x="162" y="14"/>
                  </a:lnTo>
                  <a:lnTo>
                    <a:pt x="113" y="23"/>
                  </a:lnTo>
                  <a:lnTo>
                    <a:pt x="71" y="35"/>
                  </a:lnTo>
                  <a:lnTo>
                    <a:pt x="33" y="47"/>
                  </a:lnTo>
                  <a:lnTo>
                    <a:pt x="13" y="54"/>
                  </a:lnTo>
                  <a:lnTo>
                    <a:pt x="20" y="75"/>
                  </a:lnTo>
                  <a:lnTo>
                    <a:pt x="62" y="187"/>
                  </a:lnTo>
                  <a:lnTo>
                    <a:pt x="68" y="208"/>
                  </a:lnTo>
                  <a:lnTo>
                    <a:pt x="89" y="200"/>
                  </a:lnTo>
                  <a:lnTo>
                    <a:pt x="120" y="190"/>
                  </a:lnTo>
                  <a:lnTo>
                    <a:pt x="155" y="182"/>
                  </a:lnTo>
                  <a:lnTo>
                    <a:pt x="193" y="174"/>
                  </a:lnTo>
                  <a:lnTo>
                    <a:pt x="235" y="169"/>
                  </a:lnTo>
                  <a:lnTo>
                    <a:pt x="277" y="165"/>
                  </a:lnTo>
                  <a:lnTo>
                    <a:pt x="322" y="164"/>
                  </a:lnTo>
                  <a:lnTo>
                    <a:pt x="368" y="165"/>
                  </a:lnTo>
                  <a:lnTo>
                    <a:pt x="414" y="169"/>
                  </a:lnTo>
                  <a:lnTo>
                    <a:pt x="459" y="177"/>
                  </a:lnTo>
                  <a:lnTo>
                    <a:pt x="503" y="187"/>
                  </a:lnTo>
                  <a:lnTo>
                    <a:pt x="546" y="203"/>
                  </a:lnTo>
                  <a:lnTo>
                    <a:pt x="586" y="221"/>
                  </a:lnTo>
                  <a:lnTo>
                    <a:pt x="623" y="244"/>
                  </a:lnTo>
                  <a:lnTo>
                    <a:pt x="657" y="273"/>
                  </a:lnTo>
                  <a:lnTo>
                    <a:pt x="686" y="305"/>
                  </a:lnTo>
                  <a:lnTo>
                    <a:pt x="711" y="343"/>
                  </a:lnTo>
                  <a:lnTo>
                    <a:pt x="726" y="377"/>
                  </a:lnTo>
                  <a:lnTo>
                    <a:pt x="739" y="412"/>
                  </a:lnTo>
                  <a:lnTo>
                    <a:pt x="748" y="448"/>
                  </a:lnTo>
                  <a:lnTo>
                    <a:pt x="754" y="485"/>
                  </a:lnTo>
                  <a:lnTo>
                    <a:pt x="755" y="522"/>
                  </a:lnTo>
                  <a:lnTo>
                    <a:pt x="754" y="561"/>
                  </a:lnTo>
                  <a:lnTo>
                    <a:pt x="748" y="599"/>
                  </a:lnTo>
                  <a:lnTo>
                    <a:pt x="739" y="638"/>
                  </a:lnTo>
                  <a:lnTo>
                    <a:pt x="728" y="676"/>
                  </a:lnTo>
                  <a:lnTo>
                    <a:pt x="712" y="714"/>
                  </a:lnTo>
                  <a:lnTo>
                    <a:pt x="694" y="751"/>
                  </a:lnTo>
                  <a:lnTo>
                    <a:pt x="672" y="788"/>
                  </a:lnTo>
                  <a:lnTo>
                    <a:pt x="648" y="823"/>
                  </a:lnTo>
                  <a:lnTo>
                    <a:pt x="621" y="857"/>
                  </a:lnTo>
                  <a:lnTo>
                    <a:pt x="591" y="889"/>
                  </a:lnTo>
                  <a:lnTo>
                    <a:pt x="557" y="920"/>
                  </a:lnTo>
                  <a:lnTo>
                    <a:pt x="538" y="937"/>
                  </a:lnTo>
                  <a:lnTo>
                    <a:pt x="519" y="954"/>
                  </a:lnTo>
                  <a:lnTo>
                    <a:pt x="498" y="970"/>
                  </a:lnTo>
                  <a:lnTo>
                    <a:pt x="477" y="985"/>
                  </a:lnTo>
                  <a:lnTo>
                    <a:pt x="457" y="1002"/>
                  </a:lnTo>
                  <a:lnTo>
                    <a:pt x="437" y="1018"/>
                  </a:lnTo>
                  <a:lnTo>
                    <a:pt x="417" y="1032"/>
                  </a:lnTo>
                  <a:lnTo>
                    <a:pt x="396" y="1048"/>
                  </a:lnTo>
                  <a:lnTo>
                    <a:pt x="374" y="1065"/>
                  </a:lnTo>
                  <a:lnTo>
                    <a:pt x="352" y="1081"/>
                  </a:lnTo>
                  <a:lnTo>
                    <a:pt x="330" y="1098"/>
                  </a:lnTo>
                  <a:lnTo>
                    <a:pt x="308" y="1115"/>
                  </a:lnTo>
                  <a:lnTo>
                    <a:pt x="286" y="1132"/>
                  </a:lnTo>
                  <a:lnTo>
                    <a:pt x="264" y="1150"/>
                  </a:lnTo>
                  <a:lnTo>
                    <a:pt x="244" y="1169"/>
                  </a:lnTo>
                  <a:lnTo>
                    <a:pt x="222" y="1187"/>
                  </a:lnTo>
                  <a:lnTo>
                    <a:pt x="201" y="1206"/>
                  </a:lnTo>
                  <a:lnTo>
                    <a:pt x="182" y="1226"/>
                  </a:lnTo>
                  <a:lnTo>
                    <a:pt x="161" y="1247"/>
                  </a:lnTo>
                  <a:lnTo>
                    <a:pt x="142" y="1267"/>
                  </a:lnTo>
                  <a:lnTo>
                    <a:pt x="124" y="1291"/>
                  </a:lnTo>
                  <a:lnTo>
                    <a:pt x="106" y="1313"/>
                  </a:lnTo>
                  <a:lnTo>
                    <a:pt x="88" y="1338"/>
                  </a:lnTo>
                  <a:lnTo>
                    <a:pt x="71" y="1362"/>
                  </a:lnTo>
                  <a:lnTo>
                    <a:pt x="41" y="1416"/>
                  </a:lnTo>
                  <a:lnTo>
                    <a:pt x="20" y="1469"/>
                  </a:lnTo>
                  <a:lnTo>
                    <a:pt x="6" y="1523"/>
                  </a:lnTo>
                  <a:lnTo>
                    <a:pt x="0" y="1577"/>
                  </a:lnTo>
                  <a:lnTo>
                    <a:pt x="0" y="1630"/>
                  </a:lnTo>
                  <a:lnTo>
                    <a:pt x="2" y="1682"/>
                  </a:lnTo>
                  <a:lnTo>
                    <a:pt x="9" y="1730"/>
                  </a:lnTo>
                  <a:lnTo>
                    <a:pt x="18" y="1777"/>
                  </a:lnTo>
                  <a:lnTo>
                    <a:pt x="19" y="1787"/>
                  </a:lnTo>
                  <a:lnTo>
                    <a:pt x="28" y="1793"/>
                  </a:lnTo>
                  <a:lnTo>
                    <a:pt x="31" y="1794"/>
                  </a:lnTo>
                  <a:lnTo>
                    <a:pt x="36" y="1796"/>
                  </a:lnTo>
                  <a:lnTo>
                    <a:pt x="44" y="1799"/>
                  </a:lnTo>
                  <a:lnTo>
                    <a:pt x="53" y="1802"/>
                  </a:lnTo>
                  <a:lnTo>
                    <a:pt x="63" y="1804"/>
                  </a:lnTo>
                  <a:lnTo>
                    <a:pt x="75" y="1807"/>
                  </a:lnTo>
                  <a:lnTo>
                    <a:pt x="86" y="1808"/>
                  </a:lnTo>
                  <a:lnTo>
                    <a:pt x="99" y="1808"/>
                  </a:lnTo>
                  <a:lnTo>
                    <a:pt x="115" y="1806"/>
                  </a:lnTo>
                  <a:lnTo>
                    <a:pt x="130" y="1800"/>
                  </a:lnTo>
                  <a:lnTo>
                    <a:pt x="142" y="1793"/>
                  </a:lnTo>
                  <a:lnTo>
                    <a:pt x="152" y="1785"/>
                  </a:lnTo>
                  <a:lnTo>
                    <a:pt x="161" y="1776"/>
                  </a:lnTo>
                  <a:lnTo>
                    <a:pt x="168" y="1769"/>
                  </a:lnTo>
                  <a:lnTo>
                    <a:pt x="171" y="1764"/>
                  </a:lnTo>
                  <a:lnTo>
                    <a:pt x="173" y="1761"/>
                  </a:lnTo>
                  <a:lnTo>
                    <a:pt x="178" y="1754"/>
                  </a:lnTo>
                  <a:lnTo>
                    <a:pt x="177" y="1746"/>
                  </a:lnTo>
                  <a:lnTo>
                    <a:pt x="168" y="1698"/>
                  </a:lnTo>
                  <a:lnTo>
                    <a:pt x="164" y="1653"/>
                  </a:lnTo>
                  <a:lnTo>
                    <a:pt x="162" y="1613"/>
                  </a:lnTo>
                  <a:lnTo>
                    <a:pt x="164" y="1575"/>
                  </a:lnTo>
                  <a:lnTo>
                    <a:pt x="169" y="1542"/>
                  </a:lnTo>
                  <a:lnTo>
                    <a:pt x="178" y="1509"/>
                  </a:lnTo>
                  <a:lnTo>
                    <a:pt x="191" y="1479"/>
                  </a:lnTo>
                  <a:lnTo>
                    <a:pt x="206" y="1452"/>
                  </a:lnTo>
                  <a:lnTo>
                    <a:pt x="220" y="1431"/>
                  </a:lnTo>
                  <a:lnTo>
                    <a:pt x="235" y="1412"/>
                  </a:lnTo>
                  <a:lnTo>
                    <a:pt x="250" y="1392"/>
                  </a:lnTo>
                  <a:lnTo>
                    <a:pt x="266" y="1373"/>
                  </a:lnTo>
                  <a:lnTo>
                    <a:pt x="282" y="1354"/>
                  </a:lnTo>
                  <a:lnTo>
                    <a:pt x="299" y="1338"/>
                  </a:lnTo>
                  <a:lnTo>
                    <a:pt x="317" y="1321"/>
                  </a:lnTo>
                  <a:lnTo>
                    <a:pt x="335" y="1304"/>
                  </a:lnTo>
                  <a:lnTo>
                    <a:pt x="353" y="1287"/>
                  </a:lnTo>
                  <a:lnTo>
                    <a:pt x="373" y="1271"/>
                  </a:lnTo>
                  <a:lnTo>
                    <a:pt x="392" y="1256"/>
                  </a:lnTo>
                  <a:lnTo>
                    <a:pt x="411" y="1240"/>
                  </a:lnTo>
                  <a:lnTo>
                    <a:pt x="432" y="1224"/>
                  </a:lnTo>
                  <a:lnTo>
                    <a:pt x="451" y="1210"/>
                  </a:lnTo>
                  <a:lnTo>
                    <a:pt x="472" y="1195"/>
                  </a:lnTo>
                  <a:lnTo>
                    <a:pt x="493" y="1179"/>
                  </a:lnTo>
                  <a:lnTo>
                    <a:pt x="515" y="1163"/>
                  </a:lnTo>
                  <a:lnTo>
                    <a:pt x="535" y="1146"/>
                  </a:lnTo>
                  <a:lnTo>
                    <a:pt x="557" y="1131"/>
                  </a:lnTo>
                  <a:lnTo>
                    <a:pt x="578" y="1114"/>
                  </a:lnTo>
                  <a:lnTo>
                    <a:pt x="600" y="1097"/>
                  </a:lnTo>
                  <a:lnTo>
                    <a:pt x="621" y="1079"/>
                  </a:lnTo>
                  <a:lnTo>
                    <a:pt x="643" y="1061"/>
                  </a:lnTo>
                  <a:lnTo>
                    <a:pt x="663" y="1042"/>
                  </a:lnTo>
                  <a:lnTo>
                    <a:pt x="707" y="1002"/>
                  </a:lnTo>
                  <a:lnTo>
                    <a:pt x="746" y="959"/>
                  </a:lnTo>
                  <a:lnTo>
                    <a:pt x="782" y="915"/>
                  </a:lnTo>
                  <a:lnTo>
                    <a:pt x="813" y="868"/>
                  </a:lnTo>
                  <a:lnTo>
                    <a:pt x="841" y="820"/>
                  </a:lnTo>
                  <a:lnTo>
                    <a:pt x="865" y="769"/>
                  </a:lnTo>
                  <a:lnTo>
                    <a:pt x="883" y="719"/>
                  </a:lnTo>
                  <a:lnTo>
                    <a:pt x="898" y="667"/>
                  </a:lnTo>
                  <a:lnTo>
                    <a:pt x="908" y="616"/>
                  </a:lnTo>
                  <a:lnTo>
                    <a:pt x="915" y="563"/>
                  </a:lnTo>
                  <a:lnTo>
                    <a:pt x="916" y="512"/>
                  </a:lnTo>
                  <a:lnTo>
                    <a:pt x="912" y="460"/>
                  </a:lnTo>
                  <a:lnTo>
                    <a:pt x="905" y="409"/>
                  </a:lnTo>
                  <a:lnTo>
                    <a:pt x="893" y="360"/>
                  </a:lnTo>
                  <a:lnTo>
                    <a:pt x="875" y="312"/>
                  </a:lnTo>
                  <a:lnTo>
                    <a:pt x="853" y="26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FFFFFF">
                  <a:alpha val="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359" y="823"/>
              <a:ext cx="64" cy="127"/>
            </a:xfrm>
            <a:custGeom>
              <a:avLst/>
              <a:gdLst/>
              <a:ahLst/>
              <a:cxnLst>
                <a:cxn ang="0">
                  <a:pos x="194" y="0"/>
                </a:cxn>
                <a:cxn ang="0">
                  <a:pos x="187" y="1"/>
                </a:cxn>
                <a:cxn ang="0">
                  <a:pos x="180" y="2"/>
                </a:cxn>
                <a:cxn ang="0">
                  <a:pos x="174" y="4"/>
                </a:cxn>
                <a:cxn ang="0">
                  <a:pos x="166" y="5"/>
                </a:cxn>
                <a:cxn ang="0">
                  <a:pos x="160" y="8"/>
                </a:cxn>
                <a:cxn ang="0">
                  <a:pos x="153" y="10"/>
                </a:cxn>
                <a:cxn ang="0">
                  <a:pos x="147" y="13"/>
                </a:cxn>
                <a:cxn ang="0">
                  <a:pos x="140" y="15"/>
                </a:cxn>
                <a:cxn ang="0">
                  <a:pos x="103" y="38"/>
                </a:cxn>
                <a:cxn ang="0">
                  <a:pos x="72" y="69"/>
                </a:cxn>
                <a:cxn ang="0">
                  <a:pos x="46" y="106"/>
                </a:cxn>
                <a:cxn ang="0">
                  <a:pos x="27" y="151"/>
                </a:cxn>
                <a:cxn ang="0">
                  <a:pos x="11" y="201"/>
                </a:cxn>
                <a:cxn ang="0">
                  <a:pos x="3" y="257"/>
                </a:cxn>
                <a:cxn ang="0">
                  <a:pos x="0" y="317"/>
                </a:cxn>
                <a:cxn ang="0">
                  <a:pos x="2" y="381"/>
                </a:cxn>
                <a:cxn ang="0">
                  <a:pos x="19" y="376"/>
                </a:cxn>
                <a:cxn ang="0">
                  <a:pos x="37" y="370"/>
                </a:cxn>
                <a:cxn ang="0">
                  <a:pos x="55" y="366"/>
                </a:cxn>
                <a:cxn ang="0">
                  <a:pos x="73" y="361"/>
                </a:cxn>
                <a:cxn ang="0">
                  <a:pos x="91" y="356"/>
                </a:cxn>
                <a:cxn ang="0">
                  <a:pos x="109" y="351"/>
                </a:cxn>
                <a:cxn ang="0">
                  <a:pos x="126" y="347"/>
                </a:cxn>
                <a:cxn ang="0">
                  <a:pos x="144" y="342"/>
                </a:cxn>
                <a:cxn ang="0">
                  <a:pos x="140" y="292"/>
                </a:cxn>
                <a:cxn ang="0">
                  <a:pos x="139" y="244"/>
                </a:cxn>
                <a:cxn ang="0">
                  <a:pos x="140" y="197"/>
                </a:cxn>
                <a:cxn ang="0">
                  <a:pos x="144" y="153"/>
                </a:cxn>
                <a:cxn ang="0">
                  <a:pos x="152" y="110"/>
                </a:cxn>
                <a:cxn ang="0">
                  <a:pos x="164" y="71"/>
                </a:cxn>
                <a:cxn ang="0">
                  <a:pos x="178" y="34"/>
                </a:cxn>
                <a:cxn ang="0">
                  <a:pos x="194" y="0"/>
                </a:cxn>
              </a:cxnLst>
              <a:rect l="0" t="0" r="r" b="b"/>
              <a:pathLst>
                <a:path w="194" h="381">
                  <a:moveTo>
                    <a:pt x="194" y="0"/>
                  </a:moveTo>
                  <a:lnTo>
                    <a:pt x="187" y="1"/>
                  </a:lnTo>
                  <a:lnTo>
                    <a:pt x="180" y="2"/>
                  </a:lnTo>
                  <a:lnTo>
                    <a:pt x="174" y="4"/>
                  </a:lnTo>
                  <a:lnTo>
                    <a:pt x="166" y="5"/>
                  </a:lnTo>
                  <a:lnTo>
                    <a:pt x="160" y="8"/>
                  </a:lnTo>
                  <a:lnTo>
                    <a:pt x="153" y="10"/>
                  </a:lnTo>
                  <a:lnTo>
                    <a:pt x="147" y="13"/>
                  </a:lnTo>
                  <a:lnTo>
                    <a:pt x="140" y="15"/>
                  </a:lnTo>
                  <a:lnTo>
                    <a:pt x="103" y="38"/>
                  </a:lnTo>
                  <a:lnTo>
                    <a:pt x="72" y="69"/>
                  </a:lnTo>
                  <a:lnTo>
                    <a:pt x="46" y="106"/>
                  </a:lnTo>
                  <a:lnTo>
                    <a:pt x="27" y="151"/>
                  </a:lnTo>
                  <a:lnTo>
                    <a:pt x="11" y="201"/>
                  </a:lnTo>
                  <a:lnTo>
                    <a:pt x="3" y="257"/>
                  </a:lnTo>
                  <a:lnTo>
                    <a:pt x="0" y="317"/>
                  </a:lnTo>
                  <a:lnTo>
                    <a:pt x="2" y="381"/>
                  </a:lnTo>
                  <a:lnTo>
                    <a:pt x="19" y="376"/>
                  </a:lnTo>
                  <a:lnTo>
                    <a:pt x="37" y="370"/>
                  </a:lnTo>
                  <a:lnTo>
                    <a:pt x="55" y="366"/>
                  </a:lnTo>
                  <a:lnTo>
                    <a:pt x="73" y="361"/>
                  </a:lnTo>
                  <a:lnTo>
                    <a:pt x="91" y="356"/>
                  </a:lnTo>
                  <a:lnTo>
                    <a:pt x="109" y="351"/>
                  </a:lnTo>
                  <a:lnTo>
                    <a:pt x="126" y="347"/>
                  </a:lnTo>
                  <a:lnTo>
                    <a:pt x="144" y="342"/>
                  </a:lnTo>
                  <a:lnTo>
                    <a:pt x="140" y="292"/>
                  </a:lnTo>
                  <a:lnTo>
                    <a:pt x="139" y="244"/>
                  </a:lnTo>
                  <a:lnTo>
                    <a:pt x="140" y="197"/>
                  </a:lnTo>
                  <a:lnTo>
                    <a:pt x="144" y="153"/>
                  </a:lnTo>
                  <a:lnTo>
                    <a:pt x="152" y="110"/>
                  </a:lnTo>
                  <a:lnTo>
                    <a:pt x="164" y="71"/>
                  </a:lnTo>
                  <a:lnTo>
                    <a:pt x="178" y="34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3875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362" y="953"/>
              <a:ext cx="52" cy="39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0" y="44"/>
                </a:cxn>
                <a:cxn ang="0">
                  <a:pos x="2" y="63"/>
                </a:cxn>
                <a:cxn ang="0">
                  <a:pos x="6" y="79"/>
                </a:cxn>
                <a:cxn ang="0">
                  <a:pos x="10" y="98"/>
                </a:cxn>
                <a:cxn ang="0">
                  <a:pos x="14" y="116"/>
                </a:cxn>
                <a:cxn ang="0">
                  <a:pos x="158" y="72"/>
                </a:cxn>
                <a:cxn ang="0">
                  <a:pos x="155" y="53"/>
                </a:cxn>
                <a:cxn ang="0">
                  <a:pos x="151" y="35"/>
                </a:cxn>
                <a:cxn ang="0">
                  <a:pos x="147" y="18"/>
                </a:cxn>
                <a:cxn ang="0">
                  <a:pos x="143" y="0"/>
                </a:cxn>
              </a:cxnLst>
              <a:rect l="0" t="0" r="r" b="b"/>
              <a:pathLst>
                <a:path w="158" h="116">
                  <a:moveTo>
                    <a:pt x="143" y="0"/>
                  </a:moveTo>
                  <a:lnTo>
                    <a:pt x="0" y="44"/>
                  </a:lnTo>
                  <a:lnTo>
                    <a:pt x="2" y="63"/>
                  </a:lnTo>
                  <a:lnTo>
                    <a:pt x="6" y="79"/>
                  </a:lnTo>
                  <a:lnTo>
                    <a:pt x="10" y="98"/>
                  </a:lnTo>
                  <a:lnTo>
                    <a:pt x="14" y="116"/>
                  </a:lnTo>
                  <a:lnTo>
                    <a:pt x="158" y="72"/>
                  </a:lnTo>
                  <a:lnTo>
                    <a:pt x="155" y="53"/>
                  </a:lnTo>
                  <a:lnTo>
                    <a:pt x="151" y="35"/>
                  </a:lnTo>
                  <a:lnTo>
                    <a:pt x="147" y="18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450" y="911"/>
              <a:ext cx="66" cy="24"/>
            </a:xfrm>
            <a:custGeom>
              <a:avLst/>
              <a:gdLst/>
              <a:ahLst/>
              <a:cxnLst>
                <a:cxn ang="0">
                  <a:pos x="188" y="72"/>
                </a:cxn>
                <a:cxn ang="0">
                  <a:pos x="191" y="66"/>
                </a:cxn>
                <a:cxn ang="0">
                  <a:pos x="192" y="61"/>
                </a:cxn>
                <a:cxn ang="0">
                  <a:pos x="194" y="56"/>
                </a:cxn>
                <a:cxn ang="0">
                  <a:pos x="197" y="51"/>
                </a:cxn>
                <a:cxn ang="0">
                  <a:pos x="0" y="0"/>
                </a:cxn>
                <a:cxn ang="0">
                  <a:pos x="188" y="72"/>
                </a:cxn>
              </a:cxnLst>
              <a:rect l="0" t="0" r="r" b="b"/>
              <a:pathLst>
                <a:path w="197" h="72">
                  <a:moveTo>
                    <a:pt x="188" y="72"/>
                  </a:moveTo>
                  <a:lnTo>
                    <a:pt x="191" y="66"/>
                  </a:lnTo>
                  <a:lnTo>
                    <a:pt x="192" y="61"/>
                  </a:lnTo>
                  <a:lnTo>
                    <a:pt x="194" y="56"/>
                  </a:lnTo>
                  <a:lnTo>
                    <a:pt x="197" y="51"/>
                  </a:lnTo>
                  <a:lnTo>
                    <a:pt x="0" y="0"/>
                  </a:lnTo>
                  <a:lnTo>
                    <a:pt x="188" y="7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444" y="979"/>
              <a:ext cx="63" cy="13"/>
            </a:xfrm>
            <a:custGeom>
              <a:avLst/>
              <a:gdLst/>
              <a:ahLst/>
              <a:cxnLst>
                <a:cxn ang="0">
                  <a:pos x="189" y="22"/>
                </a:cxn>
                <a:cxn ang="0">
                  <a:pos x="188" y="17"/>
                </a:cxn>
                <a:cxn ang="0">
                  <a:pos x="188" y="10"/>
                </a:cxn>
                <a:cxn ang="0">
                  <a:pos x="186" y="5"/>
                </a:cxn>
                <a:cxn ang="0">
                  <a:pos x="186" y="0"/>
                </a:cxn>
                <a:cxn ang="0">
                  <a:pos x="0" y="39"/>
                </a:cxn>
                <a:cxn ang="0">
                  <a:pos x="189" y="22"/>
                </a:cxn>
              </a:cxnLst>
              <a:rect l="0" t="0" r="r" b="b"/>
              <a:pathLst>
                <a:path w="189" h="39">
                  <a:moveTo>
                    <a:pt x="189" y="22"/>
                  </a:moveTo>
                  <a:lnTo>
                    <a:pt x="188" y="17"/>
                  </a:lnTo>
                  <a:lnTo>
                    <a:pt x="188" y="10"/>
                  </a:lnTo>
                  <a:lnTo>
                    <a:pt x="186" y="5"/>
                  </a:lnTo>
                  <a:lnTo>
                    <a:pt x="186" y="0"/>
                  </a:lnTo>
                  <a:lnTo>
                    <a:pt x="0" y="39"/>
                  </a:lnTo>
                  <a:lnTo>
                    <a:pt x="189" y="2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2448" y="992"/>
              <a:ext cx="62" cy="20"/>
            </a:xfrm>
            <a:custGeom>
              <a:avLst/>
              <a:gdLst/>
              <a:ahLst/>
              <a:cxnLst>
                <a:cxn ang="0">
                  <a:pos x="185" y="21"/>
                </a:cxn>
                <a:cxn ang="0">
                  <a:pos x="183" y="15"/>
                </a:cxn>
                <a:cxn ang="0">
                  <a:pos x="182" y="10"/>
                </a:cxn>
                <a:cxn ang="0">
                  <a:pos x="181" y="5"/>
                </a:cxn>
                <a:cxn ang="0">
                  <a:pos x="179" y="0"/>
                </a:cxn>
                <a:cxn ang="0">
                  <a:pos x="0" y="60"/>
                </a:cxn>
                <a:cxn ang="0">
                  <a:pos x="185" y="21"/>
                </a:cxn>
              </a:cxnLst>
              <a:rect l="0" t="0" r="r" b="b"/>
              <a:pathLst>
                <a:path w="185" h="60">
                  <a:moveTo>
                    <a:pt x="185" y="21"/>
                  </a:moveTo>
                  <a:lnTo>
                    <a:pt x="183" y="15"/>
                  </a:lnTo>
                  <a:lnTo>
                    <a:pt x="182" y="10"/>
                  </a:lnTo>
                  <a:lnTo>
                    <a:pt x="181" y="5"/>
                  </a:lnTo>
                  <a:lnTo>
                    <a:pt x="179" y="0"/>
                  </a:lnTo>
                  <a:lnTo>
                    <a:pt x="0" y="60"/>
                  </a:lnTo>
                  <a:lnTo>
                    <a:pt x="185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2467" y="874"/>
              <a:ext cx="63" cy="39"/>
            </a:xfrm>
            <a:custGeom>
              <a:avLst/>
              <a:gdLst/>
              <a:ahLst/>
              <a:cxnLst>
                <a:cxn ang="0">
                  <a:pos x="174" y="119"/>
                </a:cxn>
                <a:cxn ang="0">
                  <a:pos x="178" y="113"/>
                </a:cxn>
                <a:cxn ang="0">
                  <a:pos x="182" y="108"/>
                </a:cxn>
                <a:cxn ang="0">
                  <a:pos x="186" y="104"/>
                </a:cxn>
                <a:cxn ang="0">
                  <a:pos x="190" y="99"/>
                </a:cxn>
                <a:cxn ang="0">
                  <a:pos x="0" y="0"/>
                </a:cxn>
                <a:cxn ang="0">
                  <a:pos x="174" y="119"/>
                </a:cxn>
              </a:cxnLst>
              <a:rect l="0" t="0" r="r" b="b"/>
              <a:pathLst>
                <a:path w="190" h="119">
                  <a:moveTo>
                    <a:pt x="174" y="119"/>
                  </a:moveTo>
                  <a:lnTo>
                    <a:pt x="178" y="113"/>
                  </a:lnTo>
                  <a:lnTo>
                    <a:pt x="182" y="108"/>
                  </a:lnTo>
                  <a:lnTo>
                    <a:pt x="186" y="104"/>
                  </a:lnTo>
                  <a:lnTo>
                    <a:pt x="190" y="99"/>
                  </a:lnTo>
                  <a:lnTo>
                    <a:pt x="0" y="0"/>
                  </a:lnTo>
                  <a:lnTo>
                    <a:pt x="174" y="1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2445" y="931"/>
              <a:ext cx="66" cy="16"/>
            </a:xfrm>
            <a:custGeom>
              <a:avLst/>
              <a:gdLst/>
              <a:ahLst/>
              <a:cxnLst>
                <a:cxn ang="0">
                  <a:pos x="190" y="49"/>
                </a:cxn>
                <a:cxn ang="0">
                  <a:pos x="191" y="44"/>
                </a:cxn>
                <a:cxn ang="0">
                  <a:pos x="194" y="37"/>
                </a:cxn>
                <a:cxn ang="0">
                  <a:pos x="195" y="32"/>
                </a:cxn>
                <a:cxn ang="0">
                  <a:pos x="197" y="27"/>
                </a:cxn>
                <a:cxn ang="0">
                  <a:pos x="0" y="0"/>
                </a:cxn>
                <a:cxn ang="0">
                  <a:pos x="190" y="49"/>
                </a:cxn>
              </a:cxnLst>
              <a:rect l="0" t="0" r="r" b="b"/>
              <a:pathLst>
                <a:path w="197" h="49">
                  <a:moveTo>
                    <a:pt x="190" y="49"/>
                  </a:moveTo>
                  <a:lnTo>
                    <a:pt x="191" y="44"/>
                  </a:lnTo>
                  <a:lnTo>
                    <a:pt x="194" y="37"/>
                  </a:lnTo>
                  <a:lnTo>
                    <a:pt x="195" y="32"/>
                  </a:lnTo>
                  <a:lnTo>
                    <a:pt x="197" y="27"/>
                  </a:lnTo>
                  <a:lnTo>
                    <a:pt x="0" y="0"/>
                  </a:lnTo>
                  <a:lnTo>
                    <a:pt x="190" y="4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2442" y="951"/>
              <a:ext cx="65" cy="9"/>
            </a:xfrm>
            <a:custGeom>
              <a:avLst/>
              <a:gdLst/>
              <a:ahLst/>
              <a:cxnLst>
                <a:cxn ang="0">
                  <a:pos x="193" y="26"/>
                </a:cxn>
                <a:cxn ang="0">
                  <a:pos x="193" y="20"/>
                </a:cxn>
                <a:cxn ang="0">
                  <a:pos x="194" y="15"/>
                </a:cxn>
                <a:cxn ang="0">
                  <a:pos x="194" y="9"/>
                </a:cxn>
                <a:cxn ang="0">
                  <a:pos x="195" y="4"/>
                </a:cxn>
                <a:cxn ang="0">
                  <a:pos x="0" y="0"/>
                </a:cxn>
                <a:cxn ang="0">
                  <a:pos x="193" y="26"/>
                </a:cxn>
              </a:cxnLst>
              <a:rect l="0" t="0" r="r" b="b"/>
              <a:pathLst>
                <a:path w="195" h="26">
                  <a:moveTo>
                    <a:pt x="193" y="26"/>
                  </a:moveTo>
                  <a:lnTo>
                    <a:pt x="193" y="20"/>
                  </a:lnTo>
                  <a:lnTo>
                    <a:pt x="194" y="15"/>
                  </a:lnTo>
                  <a:lnTo>
                    <a:pt x="194" y="9"/>
                  </a:lnTo>
                  <a:lnTo>
                    <a:pt x="195" y="4"/>
                  </a:lnTo>
                  <a:lnTo>
                    <a:pt x="0" y="0"/>
                  </a:lnTo>
                  <a:lnTo>
                    <a:pt x="193" y="2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457" y="892"/>
              <a:ext cx="65" cy="32"/>
            </a:xfrm>
            <a:custGeom>
              <a:avLst/>
              <a:gdLst/>
              <a:ahLst/>
              <a:cxnLst>
                <a:cxn ang="0">
                  <a:pos x="182" y="95"/>
                </a:cxn>
                <a:cxn ang="0">
                  <a:pos x="185" y="90"/>
                </a:cxn>
                <a:cxn ang="0">
                  <a:pos x="189" y="84"/>
                </a:cxn>
                <a:cxn ang="0">
                  <a:pos x="193" y="79"/>
                </a:cxn>
                <a:cxn ang="0">
                  <a:pos x="195" y="74"/>
                </a:cxn>
                <a:cxn ang="0">
                  <a:pos x="0" y="0"/>
                </a:cxn>
                <a:cxn ang="0">
                  <a:pos x="182" y="95"/>
                </a:cxn>
              </a:cxnLst>
              <a:rect l="0" t="0" r="r" b="b"/>
              <a:pathLst>
                <a:path w="195" h="95">
                  <a:moveTo>
                    <a:pt x="182" y="95"/>
                  </a:moveTo>
                  <a:lnTo>
                    <a:pt x="185" y="90"/>
                  </a:lnTo>
                  <a:lnTo>
                    <a:pt x="189" y="84"/>
                  </a:lnTo>
                  <a:lnTo>
                    <a:pt x="193" y="79"/>
                  </a:lnTo>
                  <a:lnTo>
                    <a:pt x="195" y="74"/>
                  </a:lnTo>
                  <a:lnTo>
                    <a:pt x="0" y="0"/>
                  </a:lnTo>
                  <a:lnTo>
                    <a:pt x="182" y="95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2442" y="966"/>
              <a:ext cx="64" cy="7"/>
            </a:xfrm>
            <a:custGeom>
              <a:avLst/>
              <a:gdLst/>
              <a:ahLst/>
              <a:cxnLst>
                <a:cxn ang="0">
                  <a:pos x="191" y="21"/>
                </a:cxn>
                <a:cxn ang="0">
                  <a:pos x="191" y="15"/>
                </a:cxn>
                <a:cxn ang="0">
                  <a:pos x="191" y="10"/>
                </a:cxn>
                <a:cxn ang="0">
                  <a:pos x="191" y="5"/>
                </a:cxn>
                <a:cxn ang="0">
                  <a:pos x="191" y="0"/>
                </a:cxn>
                <a:cxn ang="0">
                  <a:pos x="0" y="17"/>
                </a:cxn>
                <a:cxn ang="0">
                  <a:pos x="191" y="21"/>
                </a:cxn>
              </a:cxnLst>
              <a:rect l="0" t="0" r="r" b="b"/>
              <a:pathLst>
                <a:path w="191" h="21">
                  <a:moveTo>
                    <a:pt x="191" y="21"/>
                  </a:moveTo>
                  <a:lnTo>
                    <a:pt x="191" y="15"/>
                  </a:lnTo>
                  <a:lnTo>
                    <a:pt x="191" y="10"/>
                  </a:lnTo>
                  <a:lnTo>
                    <a:pt x="191" y="5"/>
                  </a:lnTo>
                  <a:lnTo>
                    <a:pt x="191" y="0"/>
                  </a:lnTo>
                  <a:lnTo>
                    <a:pt x="0" y="17"/>
                  </a:lnTo>
                  <a:lnTo>
                    <a:pt x="191" y="21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2478" y="857"/>
              <a:ext cx="60" cy="47"/>
            </a:xfrm>
            <a:custGeom>
              <a:avLst/>
              <a:gdLst/>
              <a:ahLst/>
              <a:cxnLst>
                <a:cxn ang="0">
                  <a:pos x="164" y="140"/>
                </a:cxn>
                <a:cxn ang="0">
                  <a:pos x="168" y="135"/>
                </a:cxn>
                <a:cxn ang="0">
                  <a:pos x="172" y="131"/>
                </a:cxn>
                <a:cxn ang="0">
                  <a:pos x="176" y="127"/>
                </a:cxn>
                <a:cxn ang="0">
                  <a:pos x="181" y="122"/>
                </a:cxn>
                <a:cxn ang="0">
                  <a:pos x="0" y="0"/>
                </a:cxn>
                <a:cxn ang="0">
                  <a:pos x="164" y="140"/>
                </a:cxn>
              </a:cxnLst>
              <a:rect l="0" t="0" r="r" b="b"/>
              <a:pathLst>
                <a:path w="181" h="140">
                  <a:moveTo>
                    <a:pt x="164" y="140"/>
                  </a:moveTo>
                  <a:lnTo>
                    <a:pt x="168" y="135"/>
                  </a:lnTo>
                  <a:lnTo>
                    <a:pt x="172" y="131"/>
                  </a:lnTo>
                  <a:lnTo>
                    <a:pt x="176" y="127"/>
                  </a:lnTo>
                  <a:lnTo>
                    <a:pt x="181" y="122"/>
                  </a:lnTo>
                  <a:lnTo>
                    <a:pt x="0" y="0"/>
                  </a:lnTo>
                  <a:lnTo>
                    <a:pt x="164" y="14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2533" y="1065"/>
              <a:ext cx="33" cy="57"/>
            </a:xfrm>
            <a:custGeom>
              <a:avLst/>
              <a:gdLst/>
              <a:ahLst/>
              <a:cxnLst>
                <a:cxn ang="0">
                  <a:pos x="99" y="10"/>
                </a:cxn>
                <a:cxn ang="0">
                  <a:pos x="94" y="8"/>
                </a:cxn>
                <a:cxn ang="0">
                  <a:pos x="90" y="5"/>
                </a:cxn>
                <a:cxn ang="0">
                  <a:pos x="86" y="2"/>
                </a:cxn>
                <a:cxn ang="0">
                  <a:pos x="81" y="0"/>
                </a:cxn>
                <a:cxn ang="0">
                  <a:pos x="0" y="169"/>
                </a:cxn>
                <a:cxn ang="0">
                  <a:pos x="99" y="10"/>
                </a:cxn>
              </a:cxnLst>
              <a:rect l="0" t="0" r="r" b="b"/>
              <a:pathLst>
                <a:path w="99" h="169">
                  <a:moveTo>
                    <a:pt x="99" y="10"/>
                  </a:moveTo>
                  <a:lnTo>
                    <a:pt x="94" y="8"/>
                  </a:lnTo>
                  <a:lnTo>
                    <a:pt x="90" y="5"/>
                  </a:lnTo>
                  <a:lnTo>
                    <a:pt x="86" y="2"/>
                  </a:lnTo>
                  <a:lnTo>
                    <a:pt x="81" y="0"/>
                  </a:lnTo>
                  <a:lnTo>
                    <a:pt x="0" y="169"/>
                  </a:lnTo>
                  <a:lnTo>
                    <a:pt x="99" y="10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2590" y="1079"/>
              <a:ext cx="14" cy="63"/>
            </a:xfrm>
            <a:custGeom>
              <a:avLst/>
              <a:gdLst/>
              <a:ahLst/>
              <a:cxnLst>
                <a:cxn ang="0">
                  <a:pos x="42" y="3"/>
                </a:cxn>
                <a:cxn ang="0">
                  <a:pos x="36" y="2"/>
                </a:cxn>
                <a:cxn ang="0">
                  <a:pos x="31" y="2"/>
                </a:cxn>
                <a:cxn ang="0">
                  <a:pos x="26" y="2"/>
                </a:cxn>
                <a:cxn ang="0">
                  <a:pos x="21" y="0"/>
                </a:cxn>
                <a:cxn ang="0">
                  <a:pos x="0" y="188"/>
                </a:cxn>
                <a:cxn ang="0">
                  <a:pos x="42" y="3"/>
                </a:cxn>
              </a:cxnLst>
              <a:rect l="0" t="0" r="r" b="b"/>
              <a:pathLst>
                <a:path w="42" h="188">
                  <a:moveTo>
                    <a:pt x="42" y="3"/>
                  </a:moveTo>
                  <a:lnTo>
                    <a:pt x="36" y="2"/>
                  </a:lnTo>
                  <a:lnTo>
                    <a:pt x="31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0" y="188"/>
                  </a:lnTo>
                  <a:lnTo>
                    <a:pt x="42" y="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2552" y="1071"/>
              <a:ext cx="27" cy="59"/>
            </a:xfrm>
            <a:custGeom>
              <a:avLst/>
              <a:gdLst/>
              <a:ahLst/>
              <a:cxnLst>
                <a:cxn ang="0">
                  <a:pos x="81" y="8"/>
                </a:cxn>
                <a:cxn ang="0">
                  <a:pos x="76" y="5"/>
                </a:cxn>
                <a:cxn ang="0">
                  <a:pos x="71" y="4"/>
                </a:cxn>
                <a:cxn ang="0">
                  <a:pos x="66" y="1"/>
                </a:cxn>
                <a:cxn ang="0">
                  <a:pos x="61" y="0"/>
                </a:cxn>
                <a:cxn ang="0">
                  <a:pos x="0" y="177"/>
                </a:cxn>
                <a:cxn ang="0">
                  <a:pos x="81" y="8"/>
                </a:cxn>
              </a:cxnLst>
              <a:rect l="0" t="0" r="r" b="b"/>
              <a:pathLst>
                <a:path w="81" h="177">
                  <a:moveTo>
                    <a:pt x="81" y="8"/>
                  </a:moveTo>
                  <a:lnTo>
                    <a:pt x="76" y="5"/>
                  </a:lnTo>
                  <a:lnTo>
                    <a:pt x="71" y="4"/>
                  </a:lnTo>
                  <a:lnTo>
                    <a:pt x="66" y="1"/>
                  </a:lnTo>
                  <a:lnTo>
                    <a:pt x="61" y="0"/>
                  </a:lnTo>
                  <a:lnTo>
                    <a:pt x="0" y="177"/>
                  </a:lnTo>
                  <a:lnTo>
                    <a:pt x="81" y="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2571" y="1076"/>
              <a:ext cx="20" cy="61"/>
            </a:xfrm>
            <a:custGeom>
              <a:avLst/>
              <a:gdLst/>
              <a:ahLst/>
              <a:cxnLst>
                <a:cxn ang="0">
                  <a:pos x="62" y="7"/>
                </a:cxn>
                <a:cxn ang="0">
                  <a:pos x="57" y="5"/>
                </a:cxn>
                <a:cxn ang="0">
                  <a:pos x="52" y="3"/>
                </a:cxn>
                <a:cxn ang="0">
                  <a:pos x="46" y="1"/>
                </a:cxn>
                <a:cxn ang="0">
                  <a:pos x="41" y="0"/>
                </a:cxn>
                <a:cxn ang="0">
                  <a:pos x="0" y="185"/>
                </a:cxn>
                <a:cxn ang="0">
                  <a:pos x="62" y="7"/>
                </a:cxn>
              </a:cxnLst>
              <a:rect l="0" t="0" r="r" b="b"/>
              <a:pathLst>
                <a:path w="62" h="185">
                  <a:moveTo>
                    <a:pt x="62" y="7"/>
                  </a:moveTo>
                  <a:lnTo>
                    <a:pt x="57" y="5"/>
                  </a:lnTo>
                  <a:lnTo>
                    <a:pt x="52" y="3"/>
                  </a:lnTo>
                  <a:lnTo>
                    <a:pt x="46" y="1"/>
                  </a:lnTo>
                  <a:lnTo>
                    <a:pt x="41" y="0"/>
                  </a:lnTo>
                  <a:lnTo>
                    <a:pt x="0" y="185"/>
                  </a:lnTo>
                  <a:lnTo>
                    <a:pt x="62" y="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2491" y="842"/>
              <a:ext cx="55" cy="53"/>
            </a:xfrm>
            <a:custGeom>
              <a:avLst/>
              <a:gdLst/>
              <a:ahLst/>
              <a:cxnLst>
                <a:cxn ang="0">
                  <a:pos x="163" y="148"/>
                </a:cxn>
                <a:cxn ang="0">
                  <a:pos x="157" y="139"/>
                </a:cxn>
                <a:cxn ang="0">
                  <a:pos x="149" y="131"/>
                </a:cxn>
                <a:cxn ang="0">
                  <a:pos x="141" y="122"/>
                </a:cxn>
                <a:cxn ang="0">
                  <a:pos x="135" y="11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150" y="160"/>
                </a:cxn>
                <a:cxn ang="0">
                  <a:pos x="153" y="157"/>
                </a:cxn>
                <a:cxn ang="0">
                  <a:pos x="157" y="153"/>
                </a:cxn>
                <a:cxn ang="0">
                  <a:pos x="160" y="151"/>
                </a:cxn>
                <a:cxn ang="0">
                  <a:pos x="163" y="148"/>
                </a:cxn>
              </a:cxnLst>
              <a:rect l="0" t="0" r="r" b="b"/>
              <a:pathLst>
                <a:path w="163" h="160">
                  <a:moveTo>
                    <a:pt x="163" y="148"/>
                  </a:moveTo>
                  <a:lnTo>
                    <a:pt x="157" y="139"/>
                  </a:lnTo>
                  <a:lnTo>
                    <a:pt x="149" y="131"/>
                  </a:lnTo>
                  <a:lnTo>
                    <a:pt x="141" y="122"/>
                  </a:lnTo>
                  <a:lnTo>
                    <a:pt x="135" y="11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150" y="160"/>
                  </a:lnTo>
                  <a:lnTo>
                    <a:pt x="153" y="157"/>
                  </a:lnTo>
                  <a:lnTo>
                    <a:pt x="157" y="153"/>
                  </a:lnTo>
                  <a:lnTo>
                    <a:pt x="160" y="151"/>
                  </a:lnTo>
                  <a:lnTo>
                    <a:pt x="163" y="14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2610" y="1080"/>
              <a:ext cx="8" cy="64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6" y="2"/>
                </a:cxn>
                <a:cxn ang="0">
                  <a:pos x="11" y="2"/>
                </a:cxn>
                <a:cxn ang="0">
                  <a:pos x="5" y="2"/>
                </a:cxn>
                <a:cxn ang="0">
                  <a:pos x="0" y="0"/>
                </a:cxn>
                <a:cxn ang="0">
                  <a:pos x="1" y="190"/>
                </a:cxn>
                <a:cxn ang="0">
                  <a:pos x="22" y="2"/>
                </a:cxn>
              </a:cxnLst>
              <a:rect l="0" t="0" r="r" b="b"/>
              <a:pathLst>
                <a:path w="22" h="190">
                  <a:moveTo>
                    <a:pt x="22" y="2"/>
                  </a:moveTo>
                  <a:lnTo>
                    <a:pt x="16" y="2"/>
                  </a:lnTo>
                  <a:lnTo>
                    <a:pt x="11" y="2"/>
                  </a:lnTo>
                  <a:lnTo>
                    <a:pt x="5" y="2"/>
                  </a:lnTo>
                  <a:lnTo>
                    <a:pt x="0" y="0"/>
                  </a:lnTo>
                  <a:lnTo>
                    <a:pt x="1" y="19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2474" y="1029"/>
              <a:ext cx="52" cy="38"/>
            </a:xfrm>
            <a:custGeom>
              <a:avLst/>
              <a:gdLst/>
              <a:ahLst/>
              <a:cxnLst>
                <a:cxn ang="0">
                  <a:pos x="157" y="17"/>
                </a:cxn>
                <a:cxn ang="0">
                  <a:pos x="154" y="13"/>
                </a:cxn>
                <a:cxn ang="0">
                  <a:pos x="152" y="7"/>
                </a:cxn>
                <a:cxn ang="0">
                  <a:pos x="148" y="4"/>
                </a:cxn>
                <a:cxn ang="0">
                  <a:pos x="145" y="0"/>
                </a:cxn>
                <a:cxn ang="0">
                  <a:pos x="0" y="114"/>
                </a:cxn>
                <a:cxn ang="0">
                  <a:pos x="157" y="17"/>
                </a:cxn>
              </a:cxnLst>
              <a:rect l="0" t="0" r="r" b="b"/>
              <a:pathLst>
                <a:path w="157" h="114">
                  <a:moveTo>
                    <a:pt x="157" y="17"/>
                  </a:moveTo>
                  <a:lnTo>
                    <a:pt x="154" y="13"/>
                  </a:lnTo>
                  <a:lnTo>
                    <a:pt x="152" y="7"/>
                  </a:lnTo>
                  <a:lnTo>
                    <a:pt x="148" y="4"/>
                  </a:lnTo>
                  <a:lnTo>
                    <a:pt x="145" y="0"/>
                  </a:lnTo>
                  <a:lnTo>
                    <a:pt x="0" y="114"/>
                  </a:lnTo>
                  <a:lnTo>
                    <a:pt x="157" y="17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2454" y="1005"/>
              <a:ext cx="60" cy="26"/>
            </a:xfrm>
            <a:custGeom>
              <a:avLst/>
              <a:gdLst/>
              <a:ahLst/>
              <a:cxnLst>
                <a:cxn ang="0">
                  <a:pos x="179" y="19"/>
                </a:cxn>
                <a:cxn ang="0">
                  <a:pos x="177" y="14"/>
                </a:cxn>
                <a:cxn ang="0">
                  <a:pos x="175" y="9"/>
                </a:cxn>
                <a:cxn ang="0">
                  <a:pos x="173" y="5"/>
                </a:cxn>
                <a:cxn ang="0">
                  <a:pos x="171" y="0"/>
                </a:cxn>
                <a:cxn ang="0">
                  <a:pos x="0" y="79"/>
                </a:cxn>
                <a:cxn ang="0">
                  <a:pos x="179" y="19"/>
                </a:cxn>
              </a:cxnLst>
              <a:rect l="0" t="0" r="r" b="b"/>
              <a:pathLst>
                <a:path w="179" h="79">
                  <a:moveTo>
                    <a:pt x="179" y="19"/>
                  </a:moveTo>
                  <a:lnTo>
                    <a:pt x="177" y="14"/>
                  </a:lnTo>
                  <a:lnTo>
                    <a:pt x="175" y="9"/>
                  </a:lnTo>
                  <a:lnTo>
                    <a:pt x="173" y="5"/>
                  </a:lnTo>
                  <a:lnTo>
                    <a:pt x="171" y="0"/>
                  </a:lnTo>
                  <a:lnTo>
                    <a:pt x="0" y="79"/>
                  </a:lnTo>
                  <a:lnTo>
                    <a:pt x="179" y="19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2516" y="1058"/>
              <a:ext cx="39" cy="52"/>
            </a:xfrm>
            <a:custGeom>
              <a:avLst/>
              <a:gdLst/>
              <a:ahLst/>
              <a:cxnLst>
                <a:cxn ang="0">
                  <a:pos x="117" y="13"/>
                </a:cxn>
                <a:cxn ang="0">
                  <a:pos x="112" y="10"/>
                </a:cxn>
                <a:cxn ang="0">
                  <a:pos x="108" y="6"/>
                </a:cxn>
                <a:cxn ang="0">
                  <a:pos x="105" y="4"/>
                </a:cxn>
                <a:cxn ang="0">
                  <a:pos x="99" y="0"/>
                </a:cxn>
                <a:cxn ang="0">
                  <a:pos x="0" y="157"/>
                </a:cxn>
                <a:cxn ang="0">
                  <a:pos x="117" y="13"/>
                </a:cxn>
              </a:cxnLst>
              <a:rect l="0" t="0" r="r" b="b"/>
              <a:pathLst>
                <a:path w="117" h="157">
                  <a:moveTo>
                    <a:pt x="117" y="13"/>
                  </a:moveTo>
                  <a:lnTo>
                    <a:pt x="112" y="10"/>
                  </a:lnTo>
                  <a:lnTo>
                    <a:pt x="108" y="6"/>
                  </a:lnTo>
                  <a:lnTo>
                    <a:pt x="105" y="4"/>
                  </a:lnTo>
                  <a:lnTo>
                    <a:pt x="99" y="0"/>
                  </a:lnTo>
                  <a:lnTo>
                    <a:pt x="0" y="157"/>
                  </a:lnTo>
                  <a:lnTo>
                    <a:pt x="117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2463" y="1017"/>
              <a:ext cx="56" cy="33"/>
            </a:xfrm>
            <a:custGeom>
              <a:avLst/>
              <a:gdLst/>
              <a:ahLst/>
              <a:cxnLst>
                <a:cxn ang="0">
                  <a:pos x="168" y="18"/>
                </a:cxn>
                <a:cxn ang="0">
                  <a:pos x="167" y="14"/>
                </a:cxn>
                <a:cxn ang="0">
                  <a:pos x="164" y="10"/>
                </a:cxn>
                <a:cxn ang="0">
                  <a:pos x="163" y="6"/>
                </a:cxn>
                <a:cxn ang="0">
                  <a:pos x="160" y="2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9" y="0"/>
                </a:cxn>
                <a:cxn ang="0">
                  <a:pos x="0" y="97"/>
                </a:cxn>
                <a:cxn ang="0">
                  <a:pos x="168" y="18"/>
                </a:cxn>
              </a:cxnLst>
              <a:rect l="0" t="0" r="r" b="b"/>
              <a:pathLst>
                <a:path w="168" h="97">
                  <a:moveTo>
                    <a:pt x="168" y="18"/>
                  </a:moveTo>
                  <a:lnTo>
                    <a:pt x="167" y="14"/>
                  </a:lnTo>
                  <a:lnTo>
                    <a:pt x="164" y="10"/>
                  </a:lnTo>
                  <a:lnTo>
                    <a:pt x="163" y="6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9" y="0"/>
                  </a:lnTo>
                  <a:lnTo>
                    <a:pt x="0" y="97"/>
                  </a:lnTo>
                  <a:lnTo>
                    <a:pt x="168" y="18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2501" y="1050"/>
              <a:ext cx="43" cy="48"/>
            </a:xfrm>
            <a:custGeom>
              <a:avLst/>
              <a:gdLst/>
              <a:ahLst/>
              <a:cxnLst>
                <a:cxn ang="0">
                  <a:pos x="131" y="13"/>
                </a:cxn>
                <a:cxn ang="0">
                  <a:pos x="127" y="10"/>
                </a:cxn>
                <a:cxn ang="0">
                  <a:pos x="123" y="7"/>
                </a:cxn>
                <a:cxn ang="0">
                  <a:pos x="120" y="3"/>
                </a:cxn>
                <a:cxn ang="0">
                  <a:pos x="116" y="0"/>
                </a:cxn>
                <a:cxn ang="0">
                  <a:pos x="0" y="144"/>
                </a:cxn>
                <a:cxn ang="0">
                  <a:pos x="131" y="13"/>
                </a:cxn>
              </a:cxnLst>
              <a:rect l="0" t="0" r="r" b="b"/>
              <a:pathLst>
                <a:path w="131" h="144">
                  <a:moveTo>
                    <a:pt x="131" y="13"/>
                  </a:moveTo>
                  <a:lnTo>
                    <a:pt x="127" y="10"/>
                  </a:lnTo>
                  <a:lnTo>
                    <a:pt x="123" y="7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0" y="144"/>
                  </a:lnTo>
                  <a:lnTo>
                    <a:pt x="131" y="13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2486" y="1040"/>
              <a:ext cx="48" cy="43"/>
            </a:xfrm>
            <a:custGeom>
              <a:avLst/>
              <a:gdLst/>
              <a:ahLst/>
              <a:cxnLst>
                <a:cxn ang="0">
                  <a:pos x="144" y="16"/>
                </a:cxn>
                <a:cxn ang="0">
                  <a:pos x="142" y="12"/>
                </a:cxn>
                <a:cxn ang="0">
                  <a:pos x="138" y="8"/>
                </a:cxn>
                <a:cxn ang="0">
                  <a:pos x="134" y="4"/>
                </a:cxn>
                <a:cxn ang="0">
                  <a:pos x="132" y="0"/>
                </a:cxn>
                <a:cxn ang="0">
                  <a:pos x="0" y="130"/>
                </a:cxn>
                <a:cxn ang="0">
                  <a:pos x="144" y="16"/>
                </a:cxn>
              </a:cxnLst>
              <a:rect l="0" t="0" r="r" b="b"/>
              <a:pathLst>
                <a:path w="144" h="130">
                  <a:moveTo>
                    <a:pt x="144" y="16"/>
                  </a:moveTo>
                  <a:lnTo>
                    <a:pt x="142" y="12"/>
                  </a:lnTo>
                  <a:lnTo>
                    <a:pt x="138" y="8"/>
                  </a:lnTo>
                  <a:lnTo>
                    <a:pt x="134" y="4"/>
                  </a:lnTo>
                  <a:lnTo>
                    <a:pt x="132" y="0"/>
                  </a:lnTo>
                  <a:lnTo>
                    <a:pt x="0" y="130"/>
                  </a:lnTo>
                  <a:lnTo>
                    <a:pt x="144" y="16"/>
                  </a:lnTo>
                  <a:close/>
                </a:path>
              </a:pathLst>
            </a:custGeom>
            <a:solidFill>
              <a:srgbClr val="AAC9D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2449" y="1119"/>
              <a:ext cx="132" cy="78"/>
            </a:xfrm>
            <a:custGeom>
              <a:avLst/>
              <a:gdLst/>
              <a:ahLst/>
              <a:cxnLst>
                <a:cxn ang="0">
                  <a:pos x="196" y="215"/>
                </a:cxn>
                <a:cxn ang="0">
                  <a:pos x="220" y="223"/>
                </a:cxn>
                <a:cxn ang="0">
                  <a:pos x="245" y="229"/>
                </a:cxn>
                <a:cxn ang="0">
                  <a:pos x="268" y="232"/>
                </a:cxn>
                <a:cxn ang="0">
                  <a:pos x="291" y="233"/>
                </a:cxn>
                <a:cxn ang="0">
                  <a:pos x="313" y="232"/>
                </a:cxn>
                <a:cxn ang="0">
                  <a:pos x="334" y="229"/>
                </a:cxn>
                <a:cxn ang="0">
                  <a:pos x="355" y="223"/>
                </a:cxn>
                <a:cxn ang="0">
                  <a:pos x="374" y="215"/>
                </a:cxn>
                <a:cxn ang="0">
                  <a:pos x="380" y="212"/>
                </a:cxn>
                <a:cxn ang="0">
                  <a:pos x="386" y="208"/>
                </a:cxn>
                <a:cxn ang="0">
                  <a:pos x="392" y="206"/>
                </a:cxn>
                <a:cxn ang="0">
                  <a:pos x="397" y="202"/>
                </a:cxn>
                <a:cxn ang="0">
                  <a:pos x="379" y="195"/>
                </a:cxn>
                <a:cxn ang="0">
                  <a:pos x="361" y="189"/>
                </a:cxn>
                <a:cxn ang="0">
                  <a:pos x="343" y="181"/>
                </a:cxn>
                <a:cxn ang="0">
                  <a:pos x="325" y="172"/>
                </a:cxn>
                <a:cxn ang="0">
                  <a:pos x="307" y="163"/>
                </a:cxn>
                <a:cxn ang="0">
                  <a:pos x="289" y="152"/>
                </a:cxn>
                <a:cxn ang="0">
                  <a:pos x="271" y="141"/>
                </a:cxn>
                <a:cxn ang="0">
                  <a:pos x="253" y="128"/>
                </a:cxn>
                <a:cxn ang="0">
                  <a:pos x="235" y="115"/>
                </a:cxn>
                <a:cxn ang="0">
                  <a:pos x="218" y="102"/>
                </a:cxn>
                <a:cxn ang="0">
                  <a:pos x="200" y="86"/>
                </a:cxn>
                <a:cxn ang="0">
                  <a:pos x="183" y="71"/>
                </a:cxn>
                <a:cxn ang="0">
                  <a:pos x="166" y="54"/>
                </a:cxn>
                <a:cxn ang="0">
                  <a:pos x="149" y="37"/>
                </a:cxn>
                <a:cxn ang="0">
                  <a:pos x="133" y="19"/>
                </a:cxn>
                <a:cxn ang="0">
                  <a:pos x="116" y="0"/>
                </a:cxn>
                <a:cxn ang="0">
                  <a:pos x="0" y="78"/>
                </a:cxn>
                <a:cxn ang="0">
                  <a:pos x="23" y="102"/>
                </a:cxn>
                <a:cxn ang="0">
                  <a:pos x="47" y="124"/>
                </a:cxn>
                <a:cxn ang="0">
                  <a:pos x="72" y="143"/>
                </a:cxn>
                <a:cxn ang="0">
                  <a:pos x="96" y="162"/>
                </a:cxn>
                <a:cxn ang="0">
                  <a:pos x="121" y="178"/>
                </a:cxn>
                <a:cxn ang="0">
                  <a:pos x="145" y="193"/>
                </a:cxn>
                <a:cxn ang="0">
                  <a:pos x="171" y="204"/>
                </a:cxn>
                <a:cxn ang="0">
                  <a:pos x="196" y="215"/>
                </a:cxn>
              </a:cxnLst>
              <a:rect l="0" t="0" r="r" b="b"/>
              <a:pathLst>
                <a:path w="397" h="233">
                  <a:moveTo>
                    <a:pt x="196" y="215"/>
                  </a:moveTo>
                  <a:lnTo>
                    <a:pt x="220" y="223"/>
                  </a:lnTo>
                  <a:lnTo>
                    <a:pt x="245" y="229"/>
                  </a:lnTo>
                  <a:lnTo>
                    <a:pt x="268" y="232"/>
                  </a:lnTo>
                  <a:lnTo>
                    <a:pt x="291" y="233"/>
                  </a:lnTo>
                  <a:lnTo>
                    <a:pt x="313" y="232"/>
                  </a:lnTo>
                  <a:lnTo>
                    <a:pt x="334" y="229"/>
                  </a:lnTo>
                  <a:lnTo>
                    <a:pt x="355" y="223"/>
                  </a:lnTo>
                  <a:lnTo>
                    <a:pt x="374" y="215"/>
                  </a:lnTo>
                  <a:lnTo>
                    <a:pt x="380" y="212"/>
                  </a:lnTo>
                  <a:lnTo>
                    <a:pt x="386" y="208"/>
                  </a:lnTo>
                  <a:lnTo>
                    <a:pt x="392" y="206"/>
                  </a:lnTo>
                  <a:lnTo>
                    <a:pt x="397" y="202"/>
                  </a:lnTo>
                  <a:lnTo>
                    <a:pt x="379" y="195"/>
                  </a:lnTo>
                  <a:lnTo>
                    <a:pt x="361" y="189"/>
                  </a:lnTo>
                  <a:lnTo>
                    <a:pt x="343" y="181"/>
                  </a:lnTo>
                  <a:lnTo>
                    <a:pt x="325" y="172"/>
                  </a:lnTo>
                  <a:lnTo>
                    <a:pt x="307" y="163"/>
                  </a:lnTo>
                  <a:lnTo>
                    <a:pt x="289" y="152"/>
                  </a:lnTo>
                  <a:lnTo>
                    <a:pt x="271" y="141"/>
                  </a:lnTo>
                  <a:lnTo>
                    <a:pt x="253" y="128"/>
                  </a:lnTo>
                  <a:lnTo>
                    <a:pt x="235" y="115"/>
                  </a:lnTo>
                  <a:lnTo>
                    <a:pt x="218" y="102"/>
                  </a:lnTo>
                  <a:lnTo>
                    <a:pt x="200" y="86"/>
                  </a:lnTo>
                  <a:lnTo>
                    <a:pt x="183" y="71"/>
                  </a:lnTo>
                  <a:lnTo>
                    <a:pt x="166" y="54"/>
                  </a:lnTo>
                  <a:lnTo>
                    <a:pt x="149" y="37"/>
                  </a:lnTo>
                  <a:lnTo>
                    <a:pt x="133" y="19"/>
                  </a:lnTo>
                  <a:lnTo>
                    <a:pt x="116" y="0"/>
                  </a:lnTo>
                  <a:lnTo>
                    <a:pt x="0" y="78"/>
                  </a:lnTo>
                  <a:lnTo>
                    <a:pt x="23" y="102"/>
                  </a:lnTo>
                  <a:lnTo>
                    <a:pt x="47" y="124"/>
                  </a:lnTo>
                  <a:lnTo>
                    <a:pt x="72" y="143"/>
                  </a:lnTo>
                  <a:lnTo>
                    <a:pt x="96" y="162"/>
                  </a:lnTo>
                  <a:lnTo>
                    <a:pt x="121" y="178"/>
                  </a:lnTo>
                  <a:lnTo>
                    <a:pt x="145" y="193"/>
                  </a:lnTo>
                  <a:lnTo>
                    <a:pt x="171" y="204"/>
                  </a:lnTo>
                  <a:lnTo>
                    <a:pt x="196" y="215"/>
                  </a:lnTo>
                  <a:close/>
                </a:path>
              </a:pathLst>
            </a:custGeom>
            <a:solidFill>
              <a:srgbClr val="3A77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2421" y="1089"/>
              <a:ext cx="56" cy="4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0" y="71"/>
                </a:cxn>
                <a:cxn ang="0">
                  <a:pos x="5" y="78"/>
                </a:cxn>
                <a:cxn ang="0">
                  <a:pos x="10" y="85"/>
                </a:cxn>
                <a:cxn ang="0">
                  <a:pos x="16" y="93"/>
                </a:cxn>
                <a:cxn ang="0">
                  <a:pos x="22" y="99"/>
                </a:cxn>
                <a:cxn ang="0">
                  <a:pos x="27" y="106"/>
                </a:cxn>
                <a:cxn ang="0">
                  <a:pos x="32" y="112"/>
                </a:cxn>
                <a:cxn ang="0">
                  <a:pos x="39" y="120"/>
                </a:cxn>
                <a:cxn ang="0">
                  <a:pos x="44" y="126"/>
                </a:cxn>
                <a:cxn ang="0">
                  <a:pos x="168" y="52"/>
                </a:cxn>
                <a:cxn ang="0">
                  <a:pos x="159" y="39"/>
                </a:cxn>
                <a:cxn ang="0">
                  <a:pos x="148" y="26"/>
                </a:cxn>
                <a:cxn ang="0">
                  <a:pos x="139" y="13"/>
                </a:cxn>
                <a:cxn ang="0">
                  <a:pos x="130" y="0"/>
                </a:cxn>
              </a:cxnLst>
              <a:rect l="0" t="0" r="r" b="b"/>
              <a:pathLst>
                <a:path w="168" h="126">
                  <a:moveTo>
                    <a:pt x="130" y="0"/>
                  </a:moveTo>
                  <a:lnTo>
                    <a:pt x="0" y="71"/>
                  </a:lnTo>
                  <a:lnTo>
                    <a:pt x="5" y="78"/>
                  </a:lnTo>
                  <a:lnTo>
                    <a:pt x="10" y="85"/>
                  </a:lnTo>
                  <a:lnTo>
                    <a:pt x="16" y="93"/>
                  </a:lnTo>
                  <a:lnTo>
                    <a:pt x="22" y="99"/>
                  </a:lnTo>
                  <a:lnTo>
                    <a:pt x="27" y="106"/>
                  </a:lnTo>
                  <a:lnTo>
                    <a:pt x="32" y="112"/>
                  </a:lnTo>
                  <a:lnTo>
                    <a:pt x="39" y="120"/>
                  </a:lnTo>
                  <a:lnTo>
                    <a:pt x="44" y="126"/>
                  </a:lnTo>
                  <a:lnTo>
                    <a:pt x="168" y="52"/>
                  </a:lnTo>
                  <a:lnTo>
                    <a:pt x="159" y="39"/>
                  </a:lnTo>
                  <a:lnTo>
                    <a:pt x="148" y="26"/>
                  </a:lnTo>
                  <a:lnTo>
                    <a:pt x="139" y="1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2411" y="1075"/>
              <a:ext cx="48" cy="27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0" y="64"/>
                </a:cxn>
                <a:cxn ang="0">
                  <a:pos x="2" y="68"/>
                </a:cxn>
                <a:cxn ang="0">
                  <a:pos x="5" y="72"/>
                </a:cxn>
                <a:cxn ang="0">
                  <a:pos x="8" y="77"/>
                </a:cxn>
                <a:cxn ang="0">
                  <a:pos x="10" y="81"/>
                </a:cxn>
                <a:cxn ang="0">
                  <a:pos x="146" y="17"/>
                </a:cxn>
                <a:cxn ang="0">
                  <a:pos x="143" y="13"/>
                </a:cxn>
                <a:cxn ang="0">
                  <a:pos x="140" y="10"/>
                </a:cxn>
                <a:cxn ang="0">
                  <a:pos x="138" y="6"/>
                </a:cxn>
                <a:cxn ang="0">
                  <a:pos x="135" y="0"/>
                </a:cxn>
              </a:cxnLst>
              <a:rect l="0" t="0" r="r" b="b"/>
              <a:pathLst>
                <a:path w="146" h="81">
                  <a:moveTo>
                    <a:pt x="135" y="0"/>
                  </a:moveTo>
                  <a:lnTo>
                    <a:pt x="0" y="64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8" y="77"/>
                  </a:lnTo>
                  <a:lnTo>
                    <a:pt x="10" y="81"/>
                  </a:lnTo>
                  <a:lnTo>
                    <a:pt x="146" y="17"/>
                  </a:lnTo>
                  <a:lnTo>
                    <a:pt x="143" y="13"/>
                  </a:lnTo>
                  <a:lnTo>
                    <a:pt x="140" y="10"/>
                  </a:lnTo>
                  <a:lnTo>
                    <a:pt x="138" y="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5996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2473" y="799"/>
              <a:ext cx="187" cy="355"/>
            </a:xfrm>
            <a:custGeom>
              <a:avLst/>
              <a:gdLst/>
              <a:ahLst/>
              <a:cxnLst>
                <a:cxn ang="0">
                  <a:pos x="444" y="406"/>
                </a:cxn>
                <a:cxn ang="0">
                  <a:pos x="400" y="329"/>
                </a:cxn>
                <a:cxn ang="0">
                  <a:pos x="350" y="258"/>
                </a:cxn>
                <a:cxn ang="0">
                  <a:pos x="297" y="191"/>
                </a:cxn>
                <a:cxn ang="0">
                  <a:pos x="240" y="134"/>
                </a:cxn>
                <a:cxn ang="0">
                  <a:pos x="181" y="84"/>
                </a:cxn>
                <a:cxn ang="0">
                  <a:pos x="120" y="43"/>
                </a:cxn>
                <a:cxn ang="0">
                  <a:pos x="60" y="12"/>
                </a:cxn>
                <a:cxn ang="0">
                  <a:pos x="23" y="3"/>
                </a:cxn>
                <a:cxn ang="0">
                  <a:pos x="8" y="7"/>
                </a:cxn>
                <a:cxn ang="0">
                  <a:pos x="31" y="19"/>
                </a:cxn>
                <a:cxn ang="0">
                  <a:pos x="93" y="46"/>
                </a:cxn>
                <a:cxn ang="0">
                  <a:pos x="155" y="85"/>
                </a:cxn>
                <a:cxn ang="0">
                  <a:pos x="216" y="134"/>
                </a:cxn>
                <a:cxn ang="0">
                  <a:pos x="275" y="193"/>
                </a:cxn>
                <a:cxn ang="0">
                  <a:pos x="331" y="259"/>
                </a:cxn>
                <a:cxn ang="0">
                  <a:pos x="382" y="333"/>
                </a:cxn>
                <a:cxn ang="0">
                  <a:pos x="427" y="412"/>
                </a:cxn>
                <a:cxn ang="0">
                  <a:pos x="480" y="531"/>
                </a:cxn>
                <a:cxn ang="0">
                  <a:pos x="526" y="687"/>
                </a:cxn>
                <a:cxn ang="0">
                  <a:pos x="542" y="835"/>
                </a:cxn>
                <a:cxn ang="0">
                  <a:pos x="531" y="970"/>
                </a:cxn>
                <a:cxn ang="0">
                  <a:pos x="511" y="1039"/>
                </a:cxn>
                <a:cxn ang="0">
                  <a:pos x="504" y="1056"/>
                </a:cxn>
                <a:cxn ang="0">
                  <a:pos x="505" y="1060"/>
                </a:cxn>
                <a:cxn ang="0">
                  <a:pos x="519" y="1052"/>
                </a:cxn>
                <a:cxn ang="0">
                  <a:pos x="527" y="1044"/>
                </a:cxn>
                <a:cxn ang="0">
                  <a:pos x="529" y="1038"/>
                </a:cxn>
                <a:cxn ang="0">
                  <a:pos x="547" y="974"/>
                </a:cxn>
                <a:cxn ang="0">
                  <a:pos x="559" y="836"/>
                </a:cxn>
                <a:cxn ang="0">
                  <a:pos x="542" y="684"/>
                </a:cxn>
                <a:cxn ang="0">
                  <a:pos x="497" y="526"/>
                </a:cxn>
              </a:cxnLst>
              <a:rect l="0" t="0" r="r" b="b"/>
              <a:pathLst>
                <a:path w="559" h="1065">
                  <a:moveTo>
                    <a:pt x="464" y="446"/>
                  </a:moveTo>
                  <a:lnTo>
                    <a:pt x="444" y="406"/>
                  </a:lnTo>
                  <a:lnTo>
                    <a:pt x="422" y="367"/>
                  </a:lnTo>
                  <a:lnTo>
                    <a:pt x="400" y="329"/>
                  </a:lnTo>
                  <a:lnTo>
                    <a:pt x="376" y="293"/>
                  </a:lnTo>
                  <a:lnTo>
                    <a:pt x="350" y="258"/>
                  </a:lnTo>
                  <a:lnTo>
                    <a:pt x="324" y="224"/>
                  </a:lnTo>
                  <a:lnTo>
                    <a:pt x="297" y="191"/>
                  </a:lnTo>
                  <a:lnTo>
                    <a:pt x="269" y="162"/>
                  </a:lnTo>
                  <a:lnTo>
                    <a:pt x="240" y="134"/>
                  </a:lnTo>
                  <a:lnTo>
                    <a:pt x="211" y="108"/>
                  </a:lnTo>
                  <a:lnTo>
                    <a:pt x="181" y="84"/>
                  </a:lnTo>
                  <a:lnTo>
                    <a:pt x="151" y="61"/>
                  </a:lnTo>
                  <a:lnTo>
                    <a:pt x="120" y="43"/>
                  </a:lnTo>
                  <a:lnTo>
                    <a:pt x="91" y="26"/>
                  </a:lnTo>
                  <a:lnTo>
                    <a:pt x="60" y="12"/>
                  </a:lnTo>
                  <a:lnTo>
                    <a:pt x="30" y="0"/>
                  </a:lnTo>
                  <a:lnTo>
                    <a:pt x="23" y="3"/>
                  </a:lnTo>
                  <a:lnTo>
                    <a:pt x="16" y="6"/>
                  </a:lnTo>
                  <a:lnTo>
                    <a:pt x="8" y="7"/>
                  </a:lnTo>
                  <a:lnTo>
                    <a:pt x="0" y="9"/>
                  </a:lnTo>
                  <a:lnTo>
                    <a:pt x="31" y="19"/>
                  </a:lnTo>
                  <a:lnTo>
                    <a:pt x="62" y="30"/>
                  </a:lnTo>
                  <a:lnTo>
                    <a:pt x="93" y="46"/>
                  </a:lnTo>
                  <a:lnTo>
                    <a:pt x="124" y="64"/>
                  </a:lnTo>
                  <a:lnTo>
                    <a:pt x="155" y="85"/>
                  </a:lnTo>
                  <a:lnTo>
                    <a:pt x="186" y="108"/>
                  </a:lnTo>
                  <a:lnTo>
                    <a:pt x="216" y="134"/>
                  </a:lnTo>
                  <a:lnTo>
                    <a:pt x="245" y="163"/>
                  </a:lnTo>
                  <a:lnTo>
                    <a:pt x="275" y="193"/>
                  </a:lnTo>
                  <a:lnTo>
                    <a:pt x="304" y="225"/>
                  </a:lnTo>
                  <a:lnTo>
                    <a:pt x="331" y="259"/>
                  </a:lnTo>
                  <a:lnTo>
                    <a:pt x="358" y="295"/>
                  </a:lnTo>
                  <a:lnTo>
                    <a:pt x="382" y="333"/>
                  </a:lnTo>
                  <a:lnTo>
                    <a:pt x="405" y="372"/>
                  </a:lnTo>
                  <a:lnTo>
                    <a:pt x="427" y="412"/>
                  </a:lnTo>
                  <a:lnTo>
                    <a:pt x="448" y="454"/>
                  </a:lnTo>
                  <a:lnTo>
                    <a:pt x="480" y="531"/>
                  </a:lnTo>
                  <a:lnTo>
                    <a:pt x="506" y="609"/>
                  </a:lnTo>
                  <a:lnTo>
                    <a:pt x="526" y="687"/>
                  </a:lnTo>
                  <a:lnTo>
                    <a:pt x="537" y="762"/>
                  </a:lnTo>
                  <a:lnTo>
                    <a:pt x="542" y="835"/>
                  </a:lnTo>
                  <a:lnTo>
                    <a:pt x="540" y="905"/>
                  </a:lnTo>
                  <a:lnTo>
                    <a:pt x="531" y="970"/>
                  </a:lnTo>
                  <a:lnTo>
                    <a:pt x="514" y="1030"/>
                  </a:lnTo>
                  <a:lnTo>
                    <a:pt x="511" y="1039"/>
                  </a:lnTo>
                  <a:lnTo>
                    <a:pt x="507" y="1047"/>
                  </a:lnTo>
                  <a:lnTo>
                    <a:pt x="504" y="1056"/>
                  </a:lnTo>
                  <a:lnTo>
                    <a:pt x="498" y="1065"/>
                  </a:lnTo>
                  <a:lnTo>
                    <a:pt x="505" y="1060"/>
                  </a:lnTo>
                  <a:lnTo>
                    <a:pt x="513" y="1056"/>
                  </a:lnTo>
                  <a:lnTo>
                    <a:pt x="519" y="1052"/>
                  </a:lnTo>
                  <a:lnTo>
                    <a:pt x="526" y="1047"/>
                  </a:lnTo>
                  <a:lnTo>
                    <a:pt x="527" y="1044"/>
                  </a:lnTo>
                  <a:lnTo>
                    <a:pt x="528" y="1040"/>
                  </a:lnTo>
                  <a:lnTo>
                    <a:pt x="529" y="1038"/>
                  </a:lnTo>
                  <a:lnTo>
                    <a:pt x="531" y="1035"/>
                  </a:lnTo>
                  <a:lnTo>
                    <a:pt x="547" y="974"/>
                  </a:lnTo>
                  <a:lnTo>
                    <a:pt x="558" y="908"/>
                  </a:lnTo>
                  <a:lnTo>
                    <a:pt x="559" y="836"/>
                  </a:lnTo>
                  <a:lnTo>
                    <a:pt x="554" y="761"/>
                  </a:lnTo>
                  <a:lnTo>
                    <a:pt x="542" y="684"/>
                  </a:lnTo>
                  <a:lnTo>
                    <a:pt x="523" y="605"/>
                  </a:lnTo>
                  <a:lnTo>
                    <a:pt x="497" y="526"/>
                  </a:lnTo>
                  <a:lnTo>
                    <a:pt x="464" y="4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2532" y="995"/>
              <a:ext cx="85" cy="57"/>
            </a:xfrm>
            <a:custGeom>
              <a:avLst/>
              <a:gdLst/>
              <a:ahLst/>
              <a:cxnLst>
                <a:cxn ang="0">
                  <a:pos x="50" y="50"/>
                </a:cxn>
                <a:cxn ang="0">
                  <a:pos x="43" y="43"/>
                </a:cxn>
                <a:cxn ang="0">
                  <a:pos x="36" y="38"/>
                </a:cxn>
                <a:cxn ang="0">
                  <a:pos x="30" y="31"/>
                </a:cxn>
                <a:cxn ang="0">
                  <a:pos x="23" y="26"/>
                </a:cxn>
                <a:cxn ang="0">
                  <a:pos x="17" y="20"/>
                </a:cxn>
                <a:cxn ang="0">
                  <a:pos x="12" y="13"/>
                </a:cxn>
                <a:cxn ang="0">
                  <a:pos x="5" y="7"/>
                </a:cxn>
                <a:cxn ang="0">
                  <a:pos x="0" y="0"/>
                </a:cxn>
                <a:cxn ang="0">
                  <a:pos x="5" y="12"/>
                </a:cxn>
                <a:cxn ang="0">
                  <a:pos x="10" y="22"/>
                </a:cxn>
                <a:cxn ang="0">
                  <a:pos x="17" y="33"/>
                </a:cxn>
                <a:cxn ang="0">
                  <a:pos x="25" y="43"/>
                </a:cxn>
                <a:cxn ang="0">
                  <a:pos x="31" y="54"/>
                </a:cxn>
                <a:cxn ang="0">
                  <a:pos x="39" y="64"/>
                </a:cxn>
                <a:cxn ang="0">
                  <a:pos x="46" y="73"/>
                </a:cxn>
                <a:cxn ang="0">
                  <a:pos x="56" y="83"/>
                </a:cxn>
                <a:cxn ang="0">
                  <a:pos x="76" y="103"/>
                </a:cxn>
                <a:cxn ang="0">
                  <a:pos x="98" y="120"/>
                </a:cxn>
                <a:cxn ang="0">
                  <a:pos x="121" y="134"/>
                </a:cxn>
                <a:cxn ang="0">
                  <a:pos x="146" y="146"/>
                </a:cxn>
                <a:cxn ang="0">
                  <a:pos x="172" y="156"/>
                </a:cxn>
                <a:cxn ang="0">
                  <a:pos x="199" y="164"/>
                </a:cxn>
                <a:cxn ang="0">
                  <a:pos x="226" y="168"/>
                </a:cxn>
                <a:cxn ang="0">
                  <a:pos x="254" y="171"/>
                </a:cxn>
                <a:cxn ang="0">
                  <a:pos x="252" y="155"/>
                </a:cxn>
                <a:cxn ang="0">
                  <a:pos x="249" y="139"/>
                </a:cxn>
                <a:cxn ang="0">
                  <a:pos x="247" y="124"/>
                </a:cxn>
                <a:cxn ang="0">
                  <a:pos x="243" y="108"/>
                </a:cxn>
                <a:cxn ang="0">
                  <a:pos x="217" y="108"/>
                </a:cxn>
                <a:cxn ang="0">
                  <a:pos x="191" y="107"/>
                </a:cxn>
                <a:cxn ang="0">
                  <a:pos x="165" y="103"/>
                </a:cxn>
                <a:cxn ang="0">
                  <a:pos x="141" y="96"/>
                </a:cxn>
                <a:cxn ang="0">
                  <a:pos x="116" y="89"/>
                </a:cxn>
                <a:cxn ang="0">
                  <a:pos x="93" y="77"/>
                </a:cxn>
                <a:cxn ang="0">
                  <a:pos x="71" y="65"/>
                </a:cxn>
                <a:cxn ang="0">
                  <a:pos x="50" y="50"/>
                </a:cxn>
              </a:cxnLst>
              <a:rect l="0" t="0" r="r" b="b"/>
              <a:pathLst>
                <a:path w="254" h="171">
                  <a:moveTo>
                    <a:pt x="50" y="50"/>
                  </a:moveTo>
                  <a:lnTo>
                    <a:pt x="43" y="43"/>
                  </a:lnTo>
                  <a:lnTo>
                    <a:pt x="36" y="38"/>
                  </a:lnTo>
                  <a:lnTo>
                    <a:pt x="30" y="31"/>
                  </a:lnTo>
                  <a:lnTo>
                    <a:pt x="23" y="26"/>
                  </a:lnTo>
                  <a:lnTo>
                    <a:pt x="17" y="20"/>
                  </a:lnTo>
                  <a:lnTo>
                    <a:pt x="12" y="13"/>
                  </a:lnTo>
                  <a:lnTo>
                    <a:pt x="5" y="7"/>
                  </a:lnTo>
                  <a:lnTo>
                    <a:pt x="0" y="0"/>
                  </a:lnTo>
                  <a:lnTo>
                    <a:pt x="5" y="12"/>
                  </a:lnTo>
                  <a:lnTo>
                    <a:pt x="10" y="22"/>
                  </a:lnTo>
                  <a:lnTo>
                    <a:pt x="17" y="33"/>
                  </a:lnTo>
                  <a:lnTo>
                    <a:pt x="25" y="43"/>
                  </a:lnTo>
                  <a:lnTo>
                    <a:pt x="31" y="54"/>
                  </a:lnTo>
                  <a:lnTo>
                    <a:pt x="39" y="64"/>
                  </a:lnTo>
                  <a:lnTo>
                    <a:pt x="46" y="73"/>
                  </a:lnTo>
                  <a:lnTo>
                    <a:pt x="56" y="83"/>
                  </a:lnTo>
                  <a:lnTo>
                    <a:pt x="76" y="103"/>
                  </a:lnTo>
                  <a:lnTo>
                    <a:pt x="98" y="120"/>
                  </a:lnTo>
                  <a:lnTo>
                    <a:pt x="121" y="134"/>
                  </a:lnTo>
                  <a:lnTo>
                    <a:pt x="146" y="146"/>
                  </a:lnTo>
                  <a:lnTo>
                    <a:pt x="172" y="156"/>
                  </a:lnTo>
                  <a:lnTo>
                    <a:pt x="199" y="164"/>
                  </a:lnTo>
                  <a:lnTo>
                    <a:pt x="226" y="168"/>
                  </a:lnTo>
                  <a:lnTo>
                    <a:pt x="254" y="171"/>
                  </a:lnTo>
                  <a:lnTo>
                    <a:pt x="252" y="155"/>
                  </a:lnTo>
                  <a:lnTo>
                    <a:pt x="249" y="139"/>
                  </a:lnTo>
                  <a:lnTo>
                    <a:pt x="247" y="124"/>
                  </a:lnTo>
                  <a:lnTo>
                    <a:pt x="243" y="108"/>
                  </a:lnTo>
                  <a:lnTo>
                    <a:pt x="217" y="108"/>
                  </a:lnTo>
                  <a:lnTo>
                    <a:pt x="191" y="107"/>
                  </a:lnTo>
                  <a:lnTo>
                    <a:pt x="165" y="103"/>
                  </a:lnTo>
                  <a:lnTo>
                    <a:pt x="141" y="96"/>
                  </a:lnTo>
                  <a:lnTo>
                    <a:pt x="116" y="89"/>
                  </a:lnTo>
                  <a:lnTo>
                    <a:pt x="93" y="77"/>
                  </a:lnTo>
                  <a:lnTo>
                    <a:pt x="71" y="65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F2A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2536" y="938"/>
              <a:ext cx="20" cy="22"/>
            </a:xfrm>
            <a:custGeom>
              <a:avLst/>
              <a:gdLst/>
              <a:ahLst/>
              <a:cxnLst>
                <a:cxn ang="0">
                  <a:pos x="30" y="66"/>
                </a:cxn>
                <a:cxn ang="0">
                  <a:pos x="42" y="64"/>
                </a:cxn>
                <a:cxn ang="0">
                  <a:pos x="51" y="56"/>
                </a:cxn>
                <a:cxn ang="0">
                  <a:pos x="57" y="45"/>
                </a:cxn>
                <a:cxn ang="0">
                  <a:pos x="60" y="32"/>
                </a:cxn>
                <a:cxn ang="0">
                  <a:pos x="57" y="19"/>
                </a:cxn>
                <a:cxn ang="0">
                  <a:pos x="51" y="9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8" y="3"/>
                </a:cxn>
                <a:cxn ang="0">
                  <a:pos x="9" y="9"/>
                </a:cxn>
                <a:cxn ang="0">
                  <a:pos x="3" y="19"/>
                </a:cxn>
                <a:cxn ang="0">
                  <a:pos x="0" y="32"/>
                </a:cxn>
                <a:cxn ang="0">
                  <a:pos x="3" y="45"/>
                </a:cxn>
                <a:cxn ang="0">
                  <a:pos x="9" y="56"/>
                </a:cxn>
                <a:cxn ang="0">
                  <a:pos x="18" y="64"/>
                </a:cxn>
                <a:cxn ang="0">
                  <a:pos x="30" y="66"/>
                </a:cxn>
              </a:cxnLst>
              <a:rect l="0" t="0" r="r" b="b"/>
              <a:pathLst>
                <a:path w="60" h="66">
                  <a:moveTo>
                    <a:pt x="30" y="66"/>
                  </a:moveTo>
                  <a:lnTo>
                    <a:pt x="42" y="64"/>
                  </a:lnTo>
                  <a:lnTo>
                    <a:pt x="51" y="56"/>
                  </a:lnTo>
                  <a:lnTo>
                    <a:pt x="57" y="45"/>
                  </a:lnTo>
                  <a:lnTo>
                    <a:pt x="60" y="32"/>
                  </a:lnTo>
                  <a:lnTo>
                    <a:pt x="57" y="19"/>
                  </a:lnTo>
                  <a:lnTo>
                    <a:pt x="51" y="9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9" y="56"/>
                  </a:lnTo>
                  <a:lnTo>
                    <a:pt x="18" y="64"/>
                  </a:lnTo>
                  <a:lnTo>
                    <a:pt x="30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2559" y="964"/>
              <a:ext cx="10" cy="10"/>
            </a:xfrm>
            <a:custGeom>
              <a:avLst/>
              <a:gdLst/>
              <a:ahLst/>
              <a:cxnLst>
                <a:cxn ang="0">
                  <a:pos x="16" y="30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9" y="20"/>
                </a:cxn>
                <a:cxn ang="0">
                  <a:pos x="30" y="15"/>
                </a:cxn>
                <a:cxn ang="0">
                  <a:pos x="29" y="10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16" y="0"/>
                </a:cxn>
                <a:cxn ang="0">
                  <a:pos x="9" y="1"/>
                </a:cxn>
                <a:cxn ang="0">
                  <a:pos x="4" y="5"/>
                </a:cxn>
                <a:cxn ang="0">
                  <a:pos x="2" y="10"/>
                </a:cxn>
                <a:cxn ang="0">
                  <a:pos x="0" y="15"/>
                </a:cxn>
                <a:cxn ang="0">
                  <a:pos x="2" y="20"/>
                </a:cxn>
                <a:cxn ang="0">
                  <a:pos x="4" y="26"/>
                </a:cxn>
                <a:cxn ang="0">
                  <a:pos x="9" y="28"/>
                </a:cxn>
                <a:cxn ang="0">
                  <a:pos x="16" y="30"/>
                </a:cxn>
              </a:cxnLst>
              <a:rect l="0" t="0" r="r" b="b"/>
              <a:pathLst>
                <a:path w="30" h="30">
                  <a:moveTo>
                    <a:pt x="16" y="30"/>
                  </a:moveTo>
                  <a:lnTo>
                    <a:pt x="21" y="28"/>
                  </a:lnTo>
                  <a:lnTo>
                    <a:pt x="26" y="26"/>
                  </a:lnTo>
                  <a:lnTo>
                    <a:pt x="29" y="20"/>
                  </a:lnTo>
                  <a:lnTo>
                    <a:pt x="30" y="15"/>
                  </a:lnTo>
                  <a:lnTo>
                    <a:pt x="29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4" y="26"/>
                  </a:lnTo>
                  <a:lnTo>
                    <a:pt x="9" y="28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2379" y="1014"/>
              <a:ext cx="60" cy="48"/>
            </a:xfrm>
            <a:custGeom>
              <a:avLst/>
              <a:gdLst/>
              <a:ahLst/>
              <a:cxnLst>
                <a:cxn ang="0">
                  <a:pos x="176" y="77"/>
                </a:cxn>
                <a:cxn ang="0">
                  <a:pos x="167" y="58"/>
                </a:cxn>
                <a:cxn ang="0">
                  <a:pos x="159" y="38"/>
                </a:cxn>
                <a:cxn ang="0">
                  <a:pos x="151" y="20"/>
                </a:cxn>
                <a:cxn ang="0">
                  <a:pos x="144" y="0"/>
                </a:cxn>
                <a:cxn ang="0">
                  <a:pos x="0" y="55"/>
                </a:cxn>
                <a:cxn ang="0">
                  <a:pos x="7" y="73"/>
                </a:cxn>
                <a:cxn ang="0">
                  <a:pos x="14" y="91"/>
                </a:cxn>
                <a:cxn ang="0">
                  <a:pos x="22" y="110"/>
                </a:cxn>
                <a:cxn ang="0">
                  <a:pos x="31" y="128"/>
                </a:cxn>
                <a:cxn ang="0">
                  <a:pos x="33" y="132"/>
                </a:cxn>
                <a:cxn ang="0">
                  <a:pos x="34" y="136"/>
                </a:cxn>
                <a:cxn ang="0">
                  <a:pos x="36" y="140"/>
                </a:cxn>
                <a:cxn ang="0">
                  <a:pos x="38" y="143"/>
                </a:cxn>
                <a:cxn ang="0">
                  <a:pos x="181" y="89"/>
                </a:cxn>
                <a:cxn ang="0">
                  <a:pos x="180" y="86"/>
                </a:cxn>
                <a:cxn ang="0">
                  <a:pos x="178" y="82"/>
                </a:cxn>
                <a:cxn ang="0">
                  <a:pos x="177" y="80"/>
                </a:cxn>
                <a:cxn ang="0">
                  <a:pos x="176" y="77"/>
                </a:cxn>
              </a:cxnLst>
              <a:rect l="0" t="0" r="r" b="b"/>
              <a:pathLst>
                <a:path w="181" h="143">
                  <a:moveTo>
                    <a:pt x="176" y="77"/>
                  </a:moveTo>
                  <a:lnTo>
                    <a:pt x="167" y="58"/>
                  </a:lnTo>
                  <a:lnTo>
                    <a:pt x="159" y="38"/>
                  </a:lnTo>
                  <a:lnTo>
                    <a:pt x="151" y="20"/>
                  </a:lnTo>
                  <a:lnTo>
                    <a:pt x="144" y="0"/>
                  </a:lnTo>
                  <a:lnTo>
                    <a:pt x="0" y="55"/>
                  </a:lnTo>
                  <a:lnTo>
                    <a:pt x="7" y="73"/>
                  </a:lnTo>
                  <a:lnTo>
                    <a:pt x="14" y="91"/>
                  </a:lnTo>
                  <a:lnTo>
                    <a:pt x="22" y="110"/>
                  </a:lnTo>
                  <a:lnTo>
                    <a:pt x="31" y="128"/>
                  </a:lnTo>
                  <a:lnTo>
                    <a:pt x="33" y="132"/>
                  </a:lnTo>
                  <a:lnTo>
                    <a:pt x="34" y="136"/>
                  </a:lnTo>
                  <a:lnTo>
                    <a:pt x="36" y="140"/>
                  </a:lnTo>
                  <a:lnTo>
                    <a:pt x="38" y="143"/>
                  </a:lnTo>
                  <a:lnTo>
                    <a:pt x="181" y="89"/>
                  </a:lnTo>
                  <a:lnTo>
                    <a:pt x="180" y="86"/>
                  </a:lnTo>
                  <a:lnTo>
                    <a:pt x="178" y="82"/>
                  </a:lnTo>
                  <a:lnTo>
                    <a:pt x="177" y="80"/>
                  </a:lnTo>
                  <a:lnTo>
                    <a:pt x="176" y="77"/>
                  </a:lnTo>
                  <a:close/>
                </a:path>
              </a:pathLst>
            </a:custGeom>
            <a:solidFill>
              <a:srgbClr val="B5D1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2603" y="1515"/>
              <a:ext cx="42" cy="5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04"/>
                </a:cxn>
                <a:cxn ang="0">
                  <a:pos x="11" y="110"/>
                </a:cxn>
                <a:cxn ang="0">
                  <a:pos x="23" y="117"/>
                </a:cxn>
                <a:cxn ang="0">
                  <a:pos x="35" y="123"/>
                </a:cxn>
                <a:cxn ang="0">
                  <a:pos x="47" y="130"/>
                </a:cxn>
                <a:cxn ang="0">
                  <a:pos x="60" y="136"/>
                </a:cxn>
                <a:cxn ang="0">
                  <a:pos x="73" y="143"/>
                </a:cxn>
                <a:cxn ang="0">
                  <a:pos x="86" y="148"/>
                </a:cxn>
                <a:cxn ang="0">
                  <a:pos x="100" y="155"/>
                </a:cxn>
                <a:cxn ang="0">
                  <a:pos x="126" y="43"/>
                </a:cxn>
                <a:cxn ang="0">
                  <a:pos x="112" y="38"/>
                </a:cxn>
                <a:cxn ang="0">
                  <a:pos x="99" y="32"/>
                </a:cxn>
                <a:cxn ang="0">
                  <a:pos x="86" y="27"/>
                </a:cxn>
                <a:cxn ang="0">
                  <a:pos x="73" y="22"/>
                </a:cxn>
                <a:cxn ang="0">
                  <a:pos x="60" y="17"/>
                </a:cxn>
                <a:cxn ang="0">
                  <a:pos x="47" y="12"/>
                </a:cxn>
                <a:cxn ang="0">
                  <a:pos x="36" y="5"/>
                </a:cxn>
                <a:cxn ang="0">
                  <a:pos x="24" y="0"/>
                </a:cxn>
              </a:cxnLst>
              <a:rect l="0" t="0" r="r" b="b"/>
              <a:pathLst>
                <a:path w="126" h="155">
                  <a:moveTo>
                    <a:pt x="24" y="0"/>
                  </a:moveTo>
                  <a:lnTo>
                    <a:pt x="0" y="104"/>
                  </a:lnTo>
                  <a:lnTo>
                    <a:pt x="11" y="110"/>
                  </a:lnTo>
                  <a:lnTo>
                    <a:pt x="23" y="117"/>
                  </a:lnTo>
                  <a:lnTo>
                    <a:pt x="35" y="123"/>
                  </a:lnTo>
                  <a:lnTo>
                    <a:pt x="47" y="130"/>
                  </a:lnTo>
                  <a:lnTo>
                    <a:pt x="60" y="136"/>
                  </a:lnTo>
                  <a:lnTo>
                    <a:pt x="73" y="143"/>
                  </a:lnTo>
                  <a:lnTo>
                    <a:pt x="86" y="148"/>
                  </a:lnTo>
                  <a:lnTo>
                    <a:pt x="100" y="155"/>
                  </a:lnTo>
                  <a:lnTo>
                    <a:pt x="126" y="43"/>
                  </a:lnTo>
                  <a:lnTo>
                    <a:pt x="112" y="38"/>
                  </a:lnTo>
                  <a:lnTo>
                    <a:pt x="99" y="32"/>
                  </a:lnTo>
                  <a:lnTo>
                    <a:pt x="86" y="27"/>
                  </a:lnTo>
                  <a:lnTo>
                    <a:pt x="73" y="22"/>
                  </a:lnTo>
                  <a:lnTo>
                    <a:pt x="60" y="17"/>
                  </a:lnTo>
                  <a:lnTo>
                    <a:pt x="47" y="12"/>
                  </a:lnTo>
                  <a:lnTo>
                    <a:pt x="36" y="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2579" y="1499"/>
              <a:ext cx="17" cy="3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2" y="93"/>
                </a:cxn>
                <a:cxn ang="0">
                  <a:pos x="8" y="99"/>
                </a:cxn>
                <a:cxn ang="0">
                  <a:pos x="15" y="106"/>
                </a:cxn>
                <a:cxn ang="0">
                  <a:pos x="21" y="111"/>
                </a:cxn>
                <a:cxn ang="0">
                  <a:pos x="29" y="117"/>
                </a:cxn>
                <a:cxn ang="0">
                  <a:pos x="51" y="21"/>
                </a:cxn>
                <a:cxn ang="0">
                  <a:pos x="43" y="16"/>
                </a:cxn>
                <a:cxn ang="0">
                  <a:pos x="37" y="11"/>
                </a:cxn>
                <a:cxn ang="0">
                  <a:pos x="29" y="6"/>
                </a:cxn>
                <a:cxn ang="0">
                  <a:pos x="21" y="0"/>
                </a:cxn>
              </a:cxnLst>
              <a:rect l="0" t="0" r="r" b="b"/>
              <a:pathLst>
                <a:path w="51" h="117">
                  <a:moveTo>
                    <a:pt x="21" y="0"/>
                  </a:move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" y="93"/>
                  </a:lnTo>
                  <a:lnTo>
                    <a:pt x="8" y="99"/>
                  </a:lnTo>
                  <a:lnTo>
                    <a:pt x="15" y="106"/>
                  </a:lnTo>
                  <a:lnTo>
                    <a:pt x="21" y="111"/>
                  </a:lnTo>
                  <a:lnTo>
                    <a:pt x="29" y="117"/>
                  </a:lnTo>
                  <a:lnTo>
                    <a:pt x="51" y="21"/>
                  </a:lnTo>
                  <a:lnTo>
                    <a:pt x="43" y="16"/>
                  </a:lnTo>
                  <a:lnTo>
                    <a:pt x="37" y="11"/>
                  </a:lnTo>
                  <a:lnTo>
                    <a:pt x="29" y="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2895" y="1540"/>
              <a:ext cx="25" cy="45"/>
            </a:xfrm>
            <a:custGeom>
              <a:avLst/>
              <a:gdLst/>
              <a:ahLst/>
              <a:cxnLst>
                <a:cxn ang="0">
                  <a:pos x="73" y="119"/>
                </a:cxn>
                <a:cxn ang="0">
                  <a:pos x="61" y="0"/>
                </a:cxn>
                <a:cxn ang="0">
                  <a:pos x="53" y="1"/>
                </a:cxn>
                <a:cxn ang="0">
                  <a:pos x="46" y="4"/>
                </a:cxn>
                <a:cxn ang="0">
                  <a:pos x="38" y="5"/>
                </a:cxn>
                <a:cxn ang="0">
                  <a:pos x="31" y="6"/>
                </a:cxn>
                <a:cxn ang="0">
                  <a:pos x="24" y="9"/>
                </a:cxn>
                <a:cxn ang="0">
                  <a:pos x="16" y="10"/>
                </a:cxn>
                <a:cxn ang="0">
                  <a:pos x="8" y="11"/>
                </a:cxn>
                <a:cxn ang="0">
                  <a:pos x="0" y="13"/>
                </a:cxn>
                <a:cxn ang="0">
                  <a:pos x="12" y="134"/>
                </a:cxn>
                <a:cxn ang="0">
                  <a:pos x="20" y="132"/>
                </a:cxn>
                <a:cxn ang="0">
                  <a:pos x="27" y="131"/>
                </a:cxn>
                <a:cxn ang="0">
                  <a:pos x="35" y="128"/>
                </a:cxn>
                <a:cxn ang="0">
                  <a:pos x="43" y="127"/>
                </a:cxn>
                <a:cxn ang="0">
                  <a:pos x="49" y="124"/>
                </a:cxn>
                <a:cxn ang="0">
                  <a:pos x="57" y="123"/>
                </a:cxn>
                <a:cxn ang="0">
                  <a:pos x="65" y="121"/>
                </a:cxn>
                <a:cxn ang="0">
                  <a:pos x="73" y="119"/>
                </a:cxn>
              </a:cxnLst>
              <a:rect l="0" t="0" r="r" b="b"/>
              <a:pathLst>
                <a:path w="73" h="134">
                  <a:moveTo>
                    <a:pt x="73" y="119"/>
                  </a:moveTo>
                  <a:lnTo>
                    <a:pt x="61" y="0"/>
                  </a:lnTo>
                  <a:lnTo>
                    <a:pt x="53" y="1"/>
                  </a:lnTo>
                  <a:lnTo>
                    <a:pt x="46" y="4"/>
                  </a:lnTo>
                  <a:lnTo>
                    <a:pt x="38" y="5"/>
                  </a:lnTo>
                  <a:lnTo>
                    <a:pt x="31" y="6"/>
                  </a:lnTo>
                  <a:lnTo>
                    <a:pt x="24" y="9"/>
                  </a:lnTo>
                  <a:lnTo>
                    <a:pt x="16" y="10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12" y="134"/>
                  </a:lnTo>
                  <a:lnTo>
                    <a:pt x="20" y="132"/>
                  </a:lnTo>
                  <a:lnTo>
                    <a:pt x="27" y="131"/>
                  </a:lnTo>
                  <a:lnTo>
                    <a:pt x="35" y="128"/>
                  </a:lnTo>
                  <a:lnTo>
                    <a:pt x="43" y="127"/>
                  </a:lnTo>
                  <a:lnTo>
                    <a:pt x="49" y="124"/>
                  </a:lnTo>
                  <a:lnTo>
                    <a:pt x="57" y="123"/>
                  </a:lnTo>
                  <a:lnTo>
                    <a:pt x="65" y="121"/>
                  </a:lnTo>
                  <a:lnTo>
                    <a:pt x="73" y="119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2654" y="1417"/>
              <a:ext cx="70" cy="50"/>
            </a:xfrm>
            <a:custGeom>
              <a:avLst/>
              <a:gdLst/>
              <a:ahLst/>
              <a:cxnLst>
                <a:cxn ang="0">
                  <a:pos x="211" y="105"/>
                </a:cxn>
                <a:cxn ang="0">
                  <a:pos x="191" y="35"/>
                </a:cxn>
                <a:cxn ang="0">
                  <a:pos x="191" y="35"/>
                </a:cxn>
                <a:cxn ang="0">
                  <a:pos x="191" y="34"/>
                </a:cxn>
                <a:cxn ang="0">
                  <a:pos x="191" y="33"/>
                </a:cxn>
                <a:cxn ang="0">
                  <a:pos x="191" y="33"/>
                </a:cxn>
                <a:cxn ang="0">
                  <a:pos x="191" y="31"/>
                </a:cxn>
                <a:cxn ang="0">
                  <a:pos x="191" y="29"/>
                </a:cxn>
                <a:cxn ang="0">
                  <a:pos x="191" y="25"/>
                </a:cxn>
                <a:cxn ang="0">
                  <a:pos x="189" y="21"/>
                </a:cxn>
                <a:cxn ang="0">
                  <a:pos x="186" y="17"/>
                </a:cxn>
                <a:cxn ang="0">
                  <a:pos x="180" y="13"/>
                </a:cxn>
                <a:cxn ang="0">
                  <a:pos x="172" y="9"/>
                </a:cxn>
                <a:cxn ang="0">
                  <a:pos x="163" y="5"/>
                </a:cxn>
                <a:cxn ang="0">
                  <a:pos x="153" y="4"/>
                </a:cxn>
                <a:cxn ang="0">
                  <a:pos x="141" y="1"/>
                </a:cxn>
                <a:cxn ang="0">
                  <a:pos x="129" y="1"/>
                </a:cxn>
                <a:cxn ang="0">
                  <a:pos x="118" y="0"/>
                </a:cxn>
                <a:cxn ang="0">
                  <a:pos x="106" y="0"/>
                </a:cxn>
                <a:cxn ang="0">
                  <a:pos x="97" y="0"/>
                </a:cxn>
                <a:cxn ang="0">
                  <a:pos x="85" y="0"/>
                </a:cxn>
                <a:cxn ang="0">
                  <a:pos x="71" y="1"/>
                </a:cxn>
                <a:cxn ang="0">
                  <a:pos x="57" y="4"/>
                </a:cxn>
                <a:cxn ang="0">
                  <a:pos x="44" y="8"/>
                </a:cxn>
                <a:cxn ang="0">
                  <a:pos x="33" y="13"/>
                </a:cxn>
                <a:cxn ang="0">
                  <a:pos x="24" y="20"/>
                </a:cxn>
                <a:cxn ang="0">
                  <a:pos x="20" y="29"/>
                </a:cxn>
                <a:cxn ang="0">
                  <a:pos x="20" y="29"/>
                </a:cxn>
                <a:cxn ang="0">
                  <a:pos x="0" y="107"/>
                </a:cxn>
                <a:cxn ang="0">
                  <a:pos x="0" y="108"/>
                </a:cxn>
                <a:cxn ang="0">
                  <a:pos x="0" y="111"/>
                </a:cxn>
                <a:cxn ang="0">
                  <a:pos x="2" y="115"/>
                </a:cxn>
                <a:cxn ang="0">
                  <a:pos x="4" y="118"/>
                </a:cxn>
                <a:cxn ang="0">
                  <a:pos x="7" y="122"/>
                </a:cxn>
                <a:cxn ang="0">
                  <a:pos x="13" y="128"/>
                </a:cxn>
                <a:cxn ang="0">
                  <a:pos x="24" y="133"/>
                </a:cxn>
                <a:cxn ang="0">
                  <a:pos x="35" y="137"/>
                </a:cxn>
                <a:cxn ang="0">
                  <a:pos x="48" y="142"/>
                </a:cxn>
                <a:cxn ang="0">
                  <a:pos x="62" y="144"/>
                </a:cxn>
                <a:cxn ang="0">
                  <a:pos x="78" y="147"/>
                </a:cxn>
                <a:cxn ang="0">
                  <a:pos x="92" y="150"/>
                </a:cxn>
                <a:cxn ang="0">
                  <a:pos x="106" y="150"/>
                </a:cxn>
                <a:cxn ang="0">
                  <a:pos x="120" y="150"/>
                </a:cxn>
                <a:cxn ang="0">
                  <a:pos x="135" y="147"/>
                </a:cxn>
                <a:cxn ang="0">
                  <a:pos x="150" y="144"/>
                </a:cxn>
                <a:cxn ang="0">
                  <a:pos x="164" y="142"/>
                </a:cxn>
                <a:cxn ang="0">
                  <a:pos x="177" y="137"/>
                </a:cxn>
                <a:cxn ang="0">
                  <a:pos x="189" y="133"/>
                </a:cxn>
                <a:cxn ang="0">
                  <a:pos x="199" y="128"/>
                </a:cxn>
                <a:cxn ang="0">
                  <a:pos x="206" y="122"/>
                </a:cxn>
                <a:cxn ang="0">
                  <a:pos x="208" y="118"/>
                </a:cxn>
                <a:cxn ang="0">
                  <a:pos x="211" y="115"/>
                </a:cxn>
                <a:cxn ang="0">
                  <a:pos x="211" y="111"/>
                </a:cxn>
                <a:cxn ang="0">
                  <a:pos x="211" y="108"/>
                </a:cxn>
                <a:cxn ang="0">
                  <a:pos x="211" y="105"/>
                </a:cxn>
              </a:cxnLst>
              <a:rect l="0" t="0" r="r" b="b"/>
              <a:pathLst>
                <a:path w="211" h="150">
                  <a:moveTo>
                    <a:pt x="211" y="105"/>
                  </a:moveTo>
                  <a:lnTo>
                    <a:pt x="191" y="35"/>
                  </a:lnTo>
                  <a:lnTo>
                    <a:pt x="191" y="35"/>
                  </a:lnTo>
                  <a:lnTo>
                    <a:pt x="191" y="34"/>
                  </a:lnTo>
                  <a:lnTo>
                    <a:pt x="191" y="33"/>
                  </a:lnTo>
                  <a:lnTo>
                    <a:pt x="191" y="33"/>
                  </a:lnTo>
                  <a:lnTo>
                    <a:pt x="191" y="31"/>
                  </a:lnTo>
                  <a:lnTo>
                    <a:pt x="191" y="29"/>
                  </a:lnTo>
                  <a:lnTo>
                    <a:pt x="191" y="25"/>
                  </a:lnTo>
                  <a:lnTo>
                    <a:pt x="189" y="21"/>
                  </a:lnTo>
                  <a:lnTo>
                    <a:pt x="186" y="17"/>
                  </a:lnTo>
                  <a:lnTo>
                    <a:pt x="180" y="13"/>
                  </a:lnTo>
                  <a:lnTo>
                    <a:pt x="172" y="9"/>
                  </a:lnTo>
                  <a:lnTo>
                    <a:pt x="163" y="5"/>
                  </a:lnTo>
                  <a:lnTo>
                    <a:pt x="153" y="4"/>
                  </a:lnTo>
                  <a:lnTo>
                    <a:pt x="141" y="1"/>
                  </a:lnTo>
                  <a:lnTo>
                    <a:pt x="129" y="1"/>
                  </a:lnTo>
                  <a:lnTo>
                    <a:pt x="118" y="0"/>
                  </a:lnTo>
                  <a:lnTo>
                    <a:pt x="106" y="0"/>
                  </a:lnTo>
                  <a:lnTo>
                    <a:pt x="97" y="0"/>
                  </a:lnTo>
                  <a:lnTo>
                    <a:pt x="85" y="0"/>
                  </a:lnTo>
                  <a:lnTo>
                    <a:pt x="71" y="1"/>
                  </a:lnTo>
                  <a:lnTo>
                    <a:pt x="57" y="4"/>
                  </a:lnTo>
                  <a:lnTo>
                    <a:pt x="44" y="8"/>
                  </a:lnTo>
                  <a:lnTo>
                    <a:pt x="33" y="13"/>
                  </a:lnTo>
                  <a:lnTo>
                    <a:pt x="24" y="20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11"/>
                  </a:lnTo>
                  <a:lnTo>
                    <a:pt x="2" y="115"/>
                  </a:lnTo>
                  <a:lnTo>
                    <a:pt x="4" y="118"/>
                  </a:lnTo>
                  <a:lnTo>
                    <a:pt x="7" y="122"/>
                  </a:lnTo>
                  <a:lnTo>
                    <a:pt x="13" y="128"/>
                  </a:lnTo>
                  <a:lnTo>
                    <a:pt x="24" y="133"/>
                  </a:lnTo>
                  <a:lnTo>
                    <a:pt x="35" y="137"/>
                  </a:lnTo>
                  <a:lnTo>
                    <a:pt x="48" y="142"/>
                  </a:lnTo>
                  <a:lnTo>
                    <a:pt x="62" y="144"/>
                  </a:lnTo>
                  <a:lnTo>
                    <a:pt x="78" y="147"/>
                  </a:lnTo>
                  <a:lnTo>
                    <a:pt x="92" y="150"/>
                  </a:lnTo>
                  <a:lnTo>
                    <a:pt x="106" y="150"/>
                  </a:lnTo>
                  <a:lnTo>
                    <a:pt x="120" y="150"/>
                  </a:lnTo>
                  <a:lnTo>
                    <a:pt x="135" y="147"/>
                  </a:lnTo>
                  <a:lnTo>
                    <a:pt x="150" y="144"/>
                  </a:lnTo>
                  <a:lnTo>
                    <a:pt x="164" y="142"/>
                  </a:lnTo>
                  <a:lnTo>
                    <a:pt x="177" y="137"/>
                  </a:lnTo>
                  <a:lnTo>
                    <a:pt x="189" y="133"/>
                  </a:lnTo>
                  <a:lnTo>
                    <a:pt x="199" y="128"/>
                  </a:lnTo>
                  <a:lnTo>
                    <a:pt x="206" y="122"/>
                  </a:lnTo>
                  <a:lnTo>
                    <a:pt x="208" y="118"/>
                  </a:lnTo>
                  <a:lnTo>
                    <a:pt x="211" y="115"/>
                  </a:lnTo>
                  <a:lnTo>
                    <a:pt x="211" y="111"/>
                  </a:lnTo>
                  <a:lnTo>
                    <a:pt x="211" y="108"/>
                  </a:lnTo>
                  <a:lnTo>
                    <a:pt x="211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2671" y="1425"/>
              <a:ext cx="36" cy="4"/>
            </a:xfrm>
            <a:custGeom>
              <a:avLst/>
              <a:gdLst/>
              <a:ahLst/>
              <a:cxnLst>
                <a:cxn ang="0">
                  <a:pos x="107" y="6"/>
                </a:cxn>
                <a:cxn ang="0">
                  <a:pos x="103" y="8"/>
                </a:cxn>
                <a:cxn ang="0">
                  <a:pos x="98" y="9"/>
                </a:cxn>
                <a:cxn ang="0">
                  <a:pos x="93" y="10"/>
                </a:cxn>
                <a:cxn ang="0">
                  <a:pos x="86" y="12"/>
                </a:cxn>
                <a:cxn ang="0">
                  <a:pos x="79" y="12"/>
                </a:cxn>
                <a:cxn ang="0">
                  <a:pos x="71" y="13"/>
                </a:cxn>
                <a:cxn ang="0">
                  <a:pos x="63" y="13"/>
                </a:cxn>
                <a:cxn ang="0">
                  <a:pos x="54" y="13"/>
                </a:cxn>
                <a:cxn ang="0">
                  <a:pos x="45" y="13"/>
                </a:cxn>
                <a:cxn ang="0">
                  <a:pos x="36" y="13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15" y="10"/>
                </a:cxn>
                <a:cxn ang="0">
                  <a:pos x="9" y="9"/>
                </a:cxn>
                <a:cxn ang="0">
                  <a:pos x="4" y="8"/>
                </a:cxn>
                <a:cxn ang="0">
                  <a:pos x="0" y="6"/>
                </a:cxn>
                <a:cxn ang="0">
                  <a:pos x="4" y="5"/>
                </a:cxn>
                <a:cxn ang="0">
                  <a:pos x="9" y="4"/>
                </a:cxn>
                <a:cxn ang="0">
                  <a:pos x="15" y="4"/>
                </a:cxn>
                <a:cxn ang="0">
                  <a:pos x="22" y="2"/>
                </a:cxn>
                <a:cxn ang="0">
                  <a:pos x="28" y="1"/>
                </a:cxn>
                <a:cxn ang="0">
                  <a:pos x="36" y="0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3" y="0"/>
                </a:cxn>
                <a:cxn ang="0">
                  <a:pos x="71" y="0"/>
                </a:cxn>
                <a:cxn ang="0">
                  <a:pos x="79" y="1"/>
                </a:cxn>
                <a:cxn ang="0">
                  <a:pos x="86" y="2"/>
                </a:cxn>
                <a:cxn ang="0">
                  <a:pos x="93" y="4"/>
                </a:cxn>
                <a:cxn ang="0">
                  <a:pos x="98" y="4"/>
                </a:cxn>
                <a:cxn ang="0">
                  <a:pos x="103" y="5"/>
                </a:cxn>
                <a:cxn ang="0">
                  <a:pos x="107" y="6"/>
                </a:cxn>
              </a:cxnLst>
              <a:rect l="0" t="0" r="r" b="b"/>
              <a:pathLst>
                <a:path w="107" h="13">
                  <a:moveTo>
                    <a:pt x="107" y="6"/>
                  </a:moveTo>
                  <a:lnTo>
                    <a:pt x="103" y="8"/>
                  </a:lnTo>
                  <a:lnTo>
                    <a:pt x="98" y="9"/>
                  </a:lnTo>
                  <a:lnTo>
                    <a:pt x="93" y="10"/>
                  </a:lnTo>
                  <a:lnTo>
                    <a:pt x="86" y="12"/>
                  </a:lnTo>
                  <a:lnTo>
                    <a:pt x="79" y="12"/>
                  </a:lnTo>
                  <a:lnTo>
                    <a:pt x="71" y="13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45" y="13"/>
                  </a:lnTo>
                  <a:lnTo>
                    <a:pt x="36" y="13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15" y="10"/>
                  </a:lnTo>
                  <a:lnTo>
                    <a:pt x="9" y="9"/>
                  </a:lnTo>
                  <a:lnTo>
                    <a:pt x="4" y="8"/>
                  </a:lnTo>
                  <a:lnTo>
                    <a:pt x="0" y="6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4"/>
                  </a:lnTo>
                  <a:lnTo>
                    <a:pt x="22" y="2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9" y="1"/>
                  </a:lnTo>
                  <a:lnTo>
                    <a:pt x="86" y="2"/>
                  </a:lnTo>
                  <a:lnTo>
                    <a:pt x="93" y="4"/>
                  </a:lnTo>
                  <a:lnTo>
                    <a:pt x="98" y="4"/>
                  </a:lnTo>
                  <a:lnTo>
                    <a:pt x="103" y="5"/>
                  </a:lnTo>
                  <a:lnTo>
                    <a:pt x="107" y="6"/>
                  </a:lnTo>
                  <a:close/>
                </a:path>
              </a:pathLst>
            </a:custGeom>
            <a:solidFill>
              <a:srgbClr val="C6D8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2679" y="1437"/>
              <a:ext cx="0" cy="0"/>
            </a:xfrm>
            <a:custGeom>
              <a:avLst/>
              <a:gdLst/>
              <a:ahLst/>
              <a:cxnLst>
                <a:cxn ang="0">
                  <a:pos x="30" y="65"/>
                </a:cxn>
                <a:cxn ang="0">
                  <a:pos x="37" y="65"/>
                </a:cxn>
                <a:cxn ang="0">
                  <a:pos x="43" y="64"/>
                </a:cxn>
                <a:cxn ang="0">
                  <a:pos x="49" y="64"/>
                </a:cxn>
                <a:cxn ang="0">
                  <a:pos x="56" y="62"/>
                </a:cxn>
                <a:cxn ang="0">
                  <a:pos x="62" y="61"/>
                </a:cxn>
                <a:cxn ang="0">
                  <a:pos x="69" y="60"/>
                </a:cxn>
                <a:cxn ang="0">
                  <a:pos x="75" y="58"/>
                </a:cxn>
                <a:cxn ang="0">
                  <a:pos x="80" y="57"/>
                </a:cxn>
                <a:cxn ang="0">
                  <a:pos x="71" y="0"/>
                </a:cxn>
                <a:cxn ang="0">
                  <a:pos x="66" y="1"/>
                </a:cxn>
                <a:cxn ang="0">
                  <a:pos x="61" y="1"/>
                </a:cxn>
                <a:cxn ang="0">
                  <a:pos x="56" y="3"/>
                </a:cxn>
                <a:cxn ang="0">
                  <a:pos x="51" y="3"/>
                </a:cxn>
                <a:cxn ang="0">
                  <a:pos x="46" y="3"/>
                </a:cxn>
                <a:cxn ang="0">
                  <a:pos x="40" y="3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25" y="3"/>
                </a:cxn>
                <a:cxn ang="0">
                  <a:pos x="20" y="3"/>
                </a:cxn>
                <a:cxn ang="0">
                  <a:pos x="15" y="3"/>
                </a:cxn>
                <a:cxn ang="0">
                  <a:pos x="9" y="3"/>
                </a:cxn>
                <a:cxn ang="0">
                  <a:pos x="0" y="62"/>
                </a:cxn>
                <a:cxn ang="0">
                  <a:pos x="8" y="64"/>
                </a:cxn>
                <a:cxn ang="0">
                  <a:pos x="16" y="64"/>
                </a:cxn>
                <a:cxn ang="0">
                  <a:pos x="22" y="65"/>
                </a:cxn>
                <a:cxn ang="0">
                  <a:pos x="30" y="65"/>
                </a:cxn>
              </a:cxnLst>
              <a:rect l="0" t="0" r="r" b="b"/>
              <a:pathLst>
                <a:path w="80" h="65">
                  <a:moveTo>
                    <a:pt x="30" y="65"/>
                  </a:moveTo>
                  <a:lnTo>
                    <a:pt x="37" y="65"/>
                  </a:lnTo>
                  <a:lnTo>
                    <a:pt x="43" y="64"/>
                  </a:lnTo>
                  <a:lnTo>
                    <a:pt x="49" y="64"/>
                  </a:lnTo>
                  <a:lnTo>
                    <a:pt x="56" y="62"/>
                  </a:lnTo>
                  <a:lnTo>
                    <a:pt x="62" y="61"/>
                  </a:lnTo>
                  <a:lnTo>
                    <a:pt x="69" y="60"/>
                  </a:lnTo>
                  <a:lnTo>
                    <a:pt x="75" y="58"/>
                  </a:lnTo>
                  <a:lnTo>
                    <a:pt x="80" y="57"/>
                  </a:lnTo>
                  <a:lnTo>
                    <a:pt x="71" y="0"/>
                  </a:lnTo>
                  <a:lnTo>
                    <a:pt x="66" y="1"/>
                  </a:lnTo>
                  <a:lnTo>
                    <a:pt x="61" y="1"/>
                  </a:lnTo>
                  <a:lnTo>
                    <a:pt x="56" y="3"/>
                  </a:lnTo>
                  <a:lnTo>
                    <a:pt x="51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5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0" y="3"/>
                  </a:lnTo>
                  <a:lnTo>
                    <a:pt x="15" y="3"/>
                  </a:lnTo>
                  <a:lnTo>
                    <a:pt x="9" y="3"/>
                  </a:lnTo>
                  <a:lnTo>
                    <a:pt x="0" y="62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22" y="65"/>
                  </a:lnTo>
                  <a:lnTo>
                    <a:pt x="30" y="65"/>
                  </a:lnTo>
                  <a:close/>
                </a:path>
              </a:pathLst>
            </a:custGeom>
            <a:solidFill>
              <a:srgbClr val="6091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2934" y="1494"/>
              <a:ext cx="93" cy="80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247" y="9"/>
                </a:cxn>
                <a:cxn ang="0">
                  <a:pos x="235" y="18"/>
                </a:cxn>
                <a:cxn ang="0">
                  <a:pos x="235" y="18"/>
                </a:cxn>
                <a:cxn ang="0">
                  <a:pos x="234" y="19"/>
                </a:cxn>
                <a:cxn ang="0">
                  <a:pos x="221" y="27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208" y="36"/>
                </a:cxn>
                <a:cxn ang="0">
                  <a:pos x="187" y="49"/>
                </a:cxn>
                <a:cxn ang="0">
                  <a:pos x="164" y="61"/>
                </a:cxn>
                <a:cxn ang="0">
                  <a:pos x="140" y="73"/>
                </a:cxn>
                <a:cxn ang="0">
                  <a:pos x="115" y="83"/>
                </a:cxn>
                <a:cxn ang="0">
                  <a:pos x="114" y="84"/>
                </a:cxn>
                <a:cxn ang="0">
                  <a:pos x="113" y="84"/>
                </a:cxn>
                <a:cxn ang="0">
                  <a:pos x="96" y="91"/>
                </a:cxn>
                <a:cxn ang="0">
                  <a:pos x="79" y="97"/>
                </a:cxn>
                <a:cxn ang="0">
                  <a:pos x="78" y="97"/>
                </a:cxn>
                <a:cxn ang="0">
                  <a:pos x="76" y="99"/>
                </a:cxn>
                <a:cxn ang="0">
                  <a:pos x="60" y="104"/>
                </a:cxn>
                <a:cxn ang="0">
                  <a:pos x="42" y="110"/>
                </a:cxn>
                <a:cxn ang="0">
                  <a:pos x="40" y="112"/>
                </a:cxn>
                <a:cxn ang="0">
                  <a:pos x="38" y="112"/>
                </a:cxn>
                <a:cxn ang="0">
                  <a:pos x="20" y="117"/>
                </a:cxn>
                <a:cxn ang="0">
                  <a:pos x="0" y="123"/>
                </a:cxn>
                <a:cxn ang="0">
                  <a:pos x="42" y="231"/>
                </a:cxn>
                <a:cxn ang="0">
                  <a:pos x="83" y="216"/>
                </a:cxn>
                <a:cxn ang="0">
                  <a:pos x="122" y="199"/>
                </a:cxn>
                <a:cxn ang="0">
                  <a:pos x="158" y="181"/>
                </a:cxn>
                <a:cxn ang="0">
                  <a:pos x="190" y="161"/>
                </a:cxn>
                <a:cxn ang="0">
                  <a:pos x="220" y="140"/>
                </a:cxn>
                <a:cxn ang="0">
                  <a:pos x="247" y="119"/>
                </a:cxn>
                <a:cxn ang="0">
                  <a:pos x="269" y="96"/>
                </a:cxn>
              </a:cxnLst>
              <a:rect l="0" t="0" r="r" b="b"/>
              <a:pathLst>
                <a:path w="279" h="239">
                  <a:moveTo>
                    <a:pt x="279" y="84"/>
                  </a:moveTo>
                  <a:lnTo>
                    <a:pt x="258" y="0"/>
                  </a:lnTo>
                  <a:lnTo>
                    <a:pt x="253" y="5"/>
                  </a:lnTo>
                  <a:lnTo>
                    <a:pt x="247" y="9"/>
                  </a:lnTo>
                  <a:lnTo>
                    <a:pt x="242" y="14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8"/>
                  </a:lnTo>
                  <a:lnTo>
                    <a:pt x="235" y="19"/>
                  </a:lnTo>
                  <a:lnTo>
                    <a:pt x="234" y="19"/>
                  </a:lnTo>
                  <a:lnTo>
                    <a:pt x="227" y="23"/>
                  </a:lnTo>
                  <a:lnTo>
                    <a:pt x="221" y="27"/>
                  </a:lnTo>
                  <a:lnTo>
                    <a:pt x="214" y="32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208" y="36"/>
                  </a:lnTo>
                  <a:lnTo>
                    <a:pt x="198" y="43"/>
                  </a:lnTo>
                  <a:lnTo>
                    <a:pt x="187" y="49"/>
                  </a:lnTo>
                  <a:lnTo>
                    <a:pt x="176" y="54"/>
                  </a:lnTo>
                  <a:lnTo>
                    <a:pt x="164" y="61"/>
                  </a:lnTo>
                  <a:lnTo>
                    <a:pt x="153" y="66"/>
                  </a:lnTo>
                  <a:lnTo>
                    <a:pt x="140" y="73"/>
                  </a:lnTo>
                  <a:lnTo>
                    <a:pt x="128" y="78"/>
                  </a:lnTo>
                  <a:lnTo>
                    <a:pt x="115" y="83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4" y="84"/>
                  </a:lnTo>
                  <a:lnTo>
                    <a:pt x="113" y="84"/>
                  </a:lnTo>
                  <a:lnTo>
                    <a:pt x="105" y="88"/>
                  </a:lnTo>
                  <a:lnTo>
                    <a:pt x="96" y="91"/>
                  </a:lnTo>
                  <a:lnTo>
                    <a:pt x="88" y="95"/>
                  </a:lnTo>
                  <a:lnTo>
                    <a:pt x="79" y="97"/>
                  </a:lnTo>
                  <a:lnTo>
                    <a:pt x="79" y="97"/>
                  </a:lnTo>
                  <a:lnTo>
                    <a:pt x="78" y="97"/>
                  </a:lnTo>
                  <a:lnTo>
                    <a:pt x="78" y="99"/>
                  </a:lnTo>
                  <a:lnTo>
                    <a:pt x="76" y="99"/>
                  </a:lnTo>
                  <a:lnTo>
                    <a:pt x="67" y="101"/>
                  </a:lnTo>
                  <a:lnTo>
                    <a:pt x="60" y="104"/>
                  </a:lnTo>
                  <a:lnTo>
                    <a:pt x="51" y="108"/>
                  </a:lnTo>
                  <a:lnTo>
                    <a:pt x="42" y="110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9" y="112"/>
                  </a:lnTo>
                  <a:lnTo>
                    <a:pt x="38" y="112"/>
                  </a:lnTo>
                  <a:lnTo>
                    <a:pt x="29" y="114"/>
                  </a:lnTo>
                  <a:lnTo>
                    <a:pt x="20" y="117"/>
                  </a:lnTo>
                  <a:lnTo>
                    <a:pt x="9" y="121"/>
                  </a:lnTo>
                  <a:lnTo>
                    <a:pt x="0" y="123"/>
                  </a:lnTo>
                  <a:lnTo>
                    <a:pt x="20" y="239"/>
                  </a:lnTo>
                  <a:lnTo>
                    <a:pt x="42" y="231"/>
                  </a:lnTo>
                  <a:lnTo>
                    <a:pt x="62" y="225"/>
                  </a:lnTo>
                  <a:lnTo>
                    <a:pt x="83" y="216"/>
                  </a:lnTo>
                  <a:lnTo>
                    <a:pt x="102" y="208"/>
                  </a:lnTo>
                  <a:lnTo>
                    <a:pt x="122" y="199"/>
                  </a:lnTo>
                  <a:lnTo>
                    <a:pt x="140" y="191"/>
                  </a:lnTo>
                  <a:lnTo>
                    <a:pt x="158" y="181"/>
                  </a:lnTo>
                  <a:lnTo>
                    <a:pt x="174" y="171"/>
                  </a:lnTo>
                  <a:lnTo>
                    <a:pt x="190" y="161"/>
                  </a:lnTo>
                  <a:lnTo>
                    <a:pt x="205" y="152"/>
                  </a:lnTo>
                  <a:lnTo>
                    <a:pt x="220" y="140"/>
                  </a:lnTo>
                  <a:lnTo>
                    <a:pt x="234" y="130"/>
                  </a:lnTo>
                  <a:lnTo>
                    <a:pt x="247" y="119"/>
                  </a:lnTo>
                  <a:lnTo>
                    <a:pt x="258" y="108"/>
                  </a:lnTo>
                  <a:lnTo>
                    <a:pt x="269" y="96"/>
                  </a:lnTo>
                  <a:lnTo>
                    <a:pt x="279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2648" y="933"/>
              <a:ext cx="29" cy="34"/>
            </a:xfrm>
            <a:custGeom>
              <a:avLst/>
              <a:gdLst/>
              <a:ahLst/>
              <a:cxnLst>
                <a:cxn ang="0">
                  <a:pos x="44" y="104"/>
                </a:cxn>
                <a:cxn ang="0">
                  <a:pos x="53" y="103"/>
                </a:cxn>
                <a:cxn ang="0">
                  <a:pos x="61" y="100"/>
                </a:cxn>
                <a:cxn ang="0">
                  <a:pos x="67" y="95"/>
                </a:cxn>
                <a:cxn ang="0">
                  <a:pos x="74" y="88"/>
                </a:cxn>
                <a:cxn ang="0">
                  <a:pos x="79" y="81"/>
                </a:cxn>
                <a:cxn ang="0">
                  <a:pos x="83" y="73"/>
                </a:cxn>
                <a:cxn ang="0">
                  <a:pos x="85" y="62"/>
                </a:cxn>
                <a:cxn ang="0">
                  <a:pos x="87" y="52"/>
                </a:cxn>
                <a:cxn ang="0">
                  <a:pos x="85" y="42"/>
                </a:cxn>
                <a:cxn ang="0">
                  <a:pos x="83" y="31"/>
                </a:cxn>
                <a:cxn ang="0">
                  <a:pos x="79" y="23"/>
                </a:cxn>
                <a:cxn ang="0">
                  <a:pos x="74" y="16"/>
                </a:cxn>
                <a:cxn ang="0">
                  <a:pos x="67" y="9"/>
                </a:cxn>
                <a:cxn ang="0">
                  <a:pos x="61" y="4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5" y="1"/>
                </a:cxn>
                <a:cxn ang="0">
                  <a:pos x="27" y="4"/>
                </a:cxn>
                <a:cxn ang="0">
                  <a:pos x="20" y="9"/>
                </a:cxn>
                <a:cxn ang="0">
                  <a:pos x="13" y="16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2" y="42"/>
                </a:cxn>
                <a:cxn ang="0">
                  <a:pos x="0" y="52"/>
                </a:cxn>
                <a:cxn ang="0">
                  <a:pos x="2" y="62"/>
                </a:cxn>
                <a:cxn ang="0">
                  <a:pos x="4" y="73"/>
                </a:cxn>
                <a:cxn ang="0">
                  <a:pos x="8" y="81"/>
                </a:cxn>
                <a:cxn ang="0">
                  <a:pos x="13" y="88"/>
                </a:cxn>
                <a:cxn ang="0">
                  <a:pos x="20" y="95"/>
                </a:cxn>
                <a:cxn ang="0">
                  <a:pos x="27" y="100"/>
                </a:cxn>
                <a:cxn ang="0">
                  <a:pos x="35" y="103"/>
                </a:cxn>
                <a:cxn ang="0">
                  <a:pos x="44" y="104"/>
                </a:cxn>
              </a:cxnLst>
              <a:rect l="0" t="0" r="r" b="b"/>
              <a:pathLst>
                <a:path w="87" h="104">
                  <a:moveTo>
                    <a:pt x="44" y="104"/>
                  </a:moveTo>
                  <a:lnTo>
                    <a:pt x="53" y="103"/>
                  </a:lnTo>
                  <a:lnTo>
                    <a:pt x="61" y="100"/>
                  </a:lnTo>
                  <a:lnTo>
                    <a:pt x="67" y="95"/>
                  </a:lnTo>
                  <a:lnTo>
                    <a:pt x="74" y="88"/>
                  </a:lnTo>
                  <a:lnTo>
                    <a:pt x="79" y="81"/>
                  </a:lnTo>
                  <a:lnTo>
                    <a:pt x="83" y="73"/>
                  </a:lnTo>
                  <a:lnTo>
                    <a:pt x="85" y="62"/>
                  </a:lnTo>
                  <a:lnTo>
                    <a:pt x="87" y="52"/>
                  </a:lnTo>
                  <a:lnTo>
                    <a:pt x="85" y="42"/>
                  </a:lnTo>
                  <a:lnTo>
                    <a:pt x="83" y="31"/>
                  </a:lnTo>
                  <a:lnTo>
                    <a:pt x="79" y="23"/>
                  </a:lnTo>
                  <a:lnTo>
                    <a:pt x="74" y="16"/>
                  </a:lnTo>
                  <a:lnTo>
                    <a:pt x="67" y="9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3" y="16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2" y="42"/>
                  </a:lnTo>
                  <a:lnTo>
                    <a:pt x="0" y="52"/>
                  </a:lnTo>
                  <a:lnTo>
                    <a:pt x="2" y="62"/>
                  </a:lnTo>
                  <a:lnTo>
                    <a:pt x="4" y="73"/>
                  </a:lnTo>
                  <a:lnTo>
                    <a:pt x="8" y="81"/>
                  </a:lnTo>
                  <a:lnTo>
                    <a:pt x="13" y="88"/>
                  </a:lnTo>
                  <a:lnTo>
                    <a:pt x="20" y="95"/>
                  </a:lnTo>
                  <a:lnTo>
                    <a:pt x="27" y="100"/>
                  </a:lnTo>
                  <a:lnTo>
                    <a:pt x="35" y="103"/>
                  </a:lnTo>
                  <a:lnTo>
                    <a:pt x="44" y="104"/>
                  </a:lnTo>
                  <a:close/>
                </a:path>
              </a:pathLst>
            </a:custGeom>
            <a:solidFill>
              <a:srgbClr val="2D6B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2296" y="1144"/>
              <a:ext cx="45" cy="82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36" y="0"/>
                </a:cxn>
                <a:cxn ang="0">
                  <a:pos x="109" y="248"/>
                </a:cxn>
                <a:cxn ang="0">
                  <a:pos x="0" y="216"/>
                </a:cxn>
              </a:cxnLst>
              <a:rect l="0" t="0" r="r" b="b"/>
              <a:pathLst>
                <a:path w="136" h="248">
                  <a:moveTo>
                    <a:pt x="0" y="216"/>
                  </a:moveTo>
                  <a:lnTo>
                    <a:pt x="136" y="0"/>
                  </a:lnTo>
                  <a:lnTo>
                    <a:pt x="109" y="248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2229" y="1106"/>
              <a:ext cx="82" cy="54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6" y="0"/>
                </a:cxn>
                <a:cxn ang="0">
                  <a:pos x="56" y="162"/>
                </a:cxn>
                <a:cxn ang="0">
                  <a:pos x="0" y="61"/>
                </a:cxn>
              </a:cxnLst>
              <a:rect l="0" t="0" r="r" b="b"/>
              <a:pathLst>
                <a:path w="246" h="162">
                  <a:moveTo>
                    <a:pt x="0" y="61"/>
                  </a:moveTo>
                  <a:lnTo>
                    <a:pt x="246" y="0"/>
                  </a:lnTo>
                  <a:lnTo>
                    <a:pt x="56" y="16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220" y="1022"/>
              <a:ext cx="83" cy="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48" y="130"/>
                </a:cxn>
                <a:cxn ang="0">
                  <a:pos x="0" y="110"/>
                </a:cxn>
                <a:cxn ang="0">
                  <a:pos x="31" y="0"/>
                </a:cxn>
              </a:cxnLst>
              <a:rect l="0" t="0" r="r" b="b"/>
              <a:pathLst>
                <a:path w="248" h="130">
                  <a:moveTo>
                    <a:pt x="31" y="0"/>
                  </a:moveTo>
                  <a:lnTo>
                    <a:pt x="248" y="130"/>
                  </a:lnTo>
                  <a:lnTo>
                    <a:pt x="0" y="11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2872" y="1547"/>
              <a:ext cx="9" cy="4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127"/>
                </a:cxn>
                <a:cxn ang="0">
                  <a:pos x="10" y="125"/>
                </a:cxn>
                <a:cxn ang="0">
                  <a:pos x="15" y="124"/>
                </a:cxn>
                <a:cxn ang="0">
                  <a:pos x="20" y="124"/>
                </a:cxn>
                <a:cxn ang="0">
                  <a:pos x="25" y="123"/>
                </a:cxn>
                <a:cxn ang="0">
                  <a:pos x="20" y="0"/>
                </a:cxn>
                <a:cxn ang="0">
                  <a:pos x="15" y="2"/>
                </a:cxn>
                <a:cxn ang="0">
                  <a:pos x="10" y="2"/>
                </a:cxn>
                <a:cxn ang="0">
                  <a:pos x="5" y="3"/>
                </a:cxn>
                <a:cxn ang="0">
                  <a:pos x="0" y="4"/>
                </a:cxn>
              </a:cxnLst>
              <a:rect l="0" t="0" r="r" b="b"/>
              <a:pathLst>
                <a:path w="25" h="127">
                  <a:moveTo>
                    <a:pt x="0" y="4"/>
                  </a:moveTo>
                  <a:lnTo>
                    <a:pt x="5" y="127"/>
                  </a:lnTo>
                  <a:lnTo>
                    <a:pt x="10" y="125"/>
                  </a:lnTo>
                  <a:lnTo>
                    <a:pt x="15" y="124"/>
                  </a:lnTo>
                  <a:lnTo>
                    <a:pt x="20" y="124"/>
                  </a:lnTo>
                  <a:lnTo>
                    <a:pt x="25" y="123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0" y="2"/>
                  </a:lnTo>
                  <a:lnTo>
                    <a:pt x="5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7A0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2649" y="1481"/>
              <a:ext cx="17" cy="8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34" y="22"/>
                </a:cxn>
                <a:cxn ang="0">
                  <a:pos x="41" y="19"/>
                </a:cxn>
                <a:cxn ang="0">
                  <a:pos x="47" y="17"/>
                </a:cxn>
                <a:cxn ang="0">
                  <a:pos x="49" y="12"/>
                </a:cxn>
                <a:cxn ang="0">
                  <a:pos x="47" y="6"/>
                </a:cxn>
                <a:cxn ang="0">
                  <a:pos x="41" y="4"/>
                </a:cxn>
                <a:cxn ang="0">
                  <a:pos x="34" y="1"/>
                </a:cxn>
                <a:cxn ang="0">
                  <a:pos x="25" y="0"/>
                </a:cxn>
                <a:cxn ang="0">
                  <a:pos x="14" y="1"/>
                </a:cxn>
                <a:cxn ang="0">
                  <a:pos x="7" y="4"/>
                </a:cxn>
                <a:cxn ang="0">
                  <a:pos x="1" y="6"/>
                </a:cxn>
                <a:cxn ang="0">
                  <a:pos x="0" y="12"/>
                </a:cxn>
                <a:cxn ang="0">
                  <a:pos x="1" y="17"/>
                </a:cxn>
                <a:cxn ang="0">
                  <a:pos x="7" y="19"/>
                </a:cxn>
                <a:cxn ang="0">
                  <a:pos x="14" y="22"/>
                </a:cxn>
                <a:cxn ang="0">
                  <a:pos x="25" y="23"/>
                </a:cxn>
              </a:cxnLst>
              <a:rect l="0" t="0" r="r" b="b"/>
              <a:pathLst>
                <a:path w="49" h="23">
                  <a:moveTo>
                    <a:pt x="25" y="23"/>
                  </a:moveTo>
                  <a:lnTo>
                    <a:pt x="34" y="22"/>
                  </a:lnTo>
                  <a:lnTo>
                    <a:pt x="41" y="19"/>
                  </a:lnTo>
                  <a:lnTo>
                    <a:pt x="47" y="17"/>
                  </a:lnTo>
                  <a:lnTo>
                    <a:pt x="49" y="12"/>
                  </a:lnTo>
                  <a:lnTo>
                    <a:pt x="47" y="6"/>
                  </a:lnTo>
                  <a:lnTo>
                    <a:pt x="41" y="4"/>
                  </a:lnTo>
                  <a:lnTo>
                    <a:pt x="34" y="1"/>
                  </a:lnTo>
                  <a:lnTo>
                    <a:pt x="25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1" y="6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7" y="19"/>
                  </a:lnTo>
                  <a:lnTo>
                    <a:pt x="14" y="22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8EB2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139952" y="302889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…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27584" y="472514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c</a:t>
            </a:r>
            <a:r>
              <a:rPr lang="nb-NO" dirty="0"/>
              <a:t> Kokker (produsenter)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228184" y="48775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w</a:t>
            </a:r>
            <a:r>
              <a:rPr lang="nb-NO" dirty="0"/>
              <a:t> Kelnere</a:t>
            </a:r>
            <a:br>
              <a:rPr lang="nb-NO" dirty="0"/>
            </a:br>
            <a:r>
              <a:rPr lang="nb-NO" dirty="0"/>
              <a:t> (konsumenter)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987824" y="258639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TABLE_SIZE</a:t>
            </a:r>
            <a:endParaRPr lang="nb-NO" sz="1600" dirty="0"/>
          </a:p>
        </p:txBody>
      </p:sp>
      <p:sp>
        <p:nvSpPr>
          <p:cNvPr id="137" name="Left Brace 136"/>
          <p:cNvSpPr/>
          <p:nvPr/>
        </p:nvSpPr>
        <p:spPr bwMode="auto">
          <a:xfrm rot="5400000">
            <a:off x="4314256" y="1803104"/>
            <a:ext cx="227456" cy="2448271"/>
          </a:xfrm>
          <a:prstGeom prst="leftBrace">
            <a:avLst>
              <a:gd name="adj1" fmla="val 22014"/>
              <a:gd name="adj2" fmla="val 471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3347864" y="3717032"/>
            <a:ext cx="1584176" cy="667236"/>
            <a:chOff x="3347864" y="3717032"/>
            <a:chExt cx="1584176" cy="667236"/>
          </a:xfrm>
        </p:grpSpPr>
        <p:sp>
          <p:nvSpPr>
            <p:cNvPr id="136" name="TextBox 135"/>
            <p:cNvSpPr txBox="1"/>
            <p:nvPr/>
          </p:nvSpPr>
          <p:spPr>
            <a:xfrm>
              <a:off x="3491880" y="3861048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algn="ctr"/>
              <a:r>
                <a:rPr lang="nb-NO" sz="1400" dirty="0" err="1"/>
                <a:t>numOnTable</a:t>
              </a:r>
              <a:endParaRPr lang="nb-NO" sz="1400" dirty="0"/>
            </a:p>
            <a:p>
              <a:pPr algn="ctr"/>
              <a:endParaRPr lang="nb-NO" sz="1400" dirty="0"/>
            </a:p>
          </p:txBody>
        </p:sp>
        <p:sp>
          <p:nvSpPr>
            <p:cNvPr id="139" name="Left Brace 138"/>
            <p:cNvSpPr/>
            <p:nvPr/>
          </p:nvSpPr>
          <p:spPr bwMode="auto">
            <a:xfrm rot="16200000">
              <a:off x="4026224" y="3038672"/>
              <a:ext cx="227456" cy="1584176"/>
            </a:xfrm>
            <a:prstGeom prst="leftBrace">
              <a:avLst>
                <a:gd name="adj1" fmla="val 22014"/>
                <a:gd name="adj2" fmla="val 4934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683568" y="303997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1600" dirty="0"/>
              <a:t>Lager tallerken-retter</a:t>
            </a:r>
          </a:p>
          <a:p>
            <a:endParaRPr lang="nb-NO" sz="1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6516216" y="3060249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b-NO" sz="1600" dirty="0"/>
              <a:t>Serverer tallerken</a:t>
            </a:r>
          </a:p>
          <a:p>
            <a:endParaRPr lang="nb-NO" sz="1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038297" y="496701"/>
            <a:ext cx="189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varmelampe</a:t>
            </a:r>
          </a:p>
        </p:txBody>
      </p:sp>
    </p:spTree>
    <p:extLst>
      <p:ext uri="{BB962C8B-B14F-4D97-AF65-F5344CB8AC3E}">
        <p14:creationId xmlns:p14="http://schemas.microsoft.com/office/powerpoint/2010/main" val="70687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7" grpId="0" animBg="1"/>
      <p:bldP spid="140" grpId="0"/>
      <p:bldP spid="1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14313"/>
            <a:ext cx="8332415" cy="828675"/>
          </a:xfrm>
        </p:spPr>
        <p:txBody>
          <a:bodyPr/>
          <a:lstStyle/>
          <a:p>
            <a:r>
              <a:rPr lang="nb-NO" sz="2200" dirty="0"/>
              <a:t>3) Om monitorer og køer (tre eksempler på </a:t>
            </a:r>
            <a:r>
              <a:rPr lang="nb-NO" sz="2200" dirty="0" err="1"/>
              <a:t>concurrent</a:t>
            </a:r>
            <a:r>
              <a:rPr lang="nb-NO" sz="2200" dirty="0"/>
              <a:t> </a:t>
            </a:r>
            <a:r>
              <a:rPr lang="nb-NO" sz="2200" dirty="0" err="1"/>
              <a:t>programming</a:t>
            </a:r>
            <a:r>
              <a:rPr lang="nb-NO" sz="2200" dirty="0"/>
              <a:t>).  Vi løser synkronisering mellom to ulike klasser.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314450"/>
            <a:ext cx="8415536" cy="4818063"/>
          </a:xfrm>
        </p:spPr>
        <p:txBody>
          <a:bodyPr/>
          <a:lstStyle/>
          <a:p>
            <a:r>
              <a:rPr lang="nb-NO" sz="2000" b="1" dirty="0"/>
              <a:t>Først</a:t>
            </a:r>
            <a:r>
              <a:rPr lang="nb-NO" sz="2000" dirty="0"/>
              <a:t> en aktivt </a:t>
            </a:r>
            <a:r>
              <a:rPr lang="nb-NO" sz="2000" dirty="0" err="1"/>
              <a:t>pollende</a:t>
            </a:r>
            <a:r>
              <a:rPr lang="nb-NO" sz="2000" dirty="0"/>
              <a:t> (masende)  løsning med synkroniserte metoder (Restaurant1.java).</a:t>
            </a:r>
          </a:p>
          <a:p>
            <a:pPr lvl="1"/>
            <a:r>
              <a:rPr lang="nb-NO" sz="1800" dirty="0"/>
              <a:t>Aktiv venting i en løkke i hver Kokk og Kelner </a:t>
            </a:r>
            <a:br>
              <a:rPr lang="nb-NO" sz="1800" dirty="0"/>
            </a:br>
            <a:r>
              <a:rPr lang="nb-NO" sz="1800" dirty="0"/>
              <a:t>+ at de er i køen på å slippe inn i en synkronisert metode</a:t>
            </a:r>
          </a:p>
          <a:p>
            <a:r>
              <a:rPr lang="nb-NO" sz="2000" b="1" dirty="0"/>
              <a:t>Så </a:t>
            </a:r>
            <a:r>
              <a:rPr lang="nb-NO" sz="2000" dirty="0"/>
              <a:t>en løsning med bruk av monitor slik det var tenkt fra starten av i Java (Restaurant2.java). </a:t>
            </a:r>
          </a:p>
          <a:p>
            <a:pPr lvl="1"/>
            <a:r>
              <a:rPr lang="nb-NO" sz="1800" dirty="0"/>
              <a:t>Kokker og Kelnere venter i samme </a:t>
            </a:r>
            <a:r>
              <a:rPr lang="nb-NO" sz="1800" dirty="0" err="1"/>
              <a:t>wait</a:t>
            </a:r>
            <a:r>
              <a:rPr lang="nb-NO" sz="1800" dirty="0"/>
              <a:t>()-køen </a:t>
            </a:r>
            <a:br>
              <a:rPr lang="nb-NO" sz="1800" dirty="0"/>
            </a:br>
            <a:r>
              <a:rPr lang="nb-NO" sz="1800" dirty="0"/>
              <a:t>+ i køen på å slippe inn i en synkronisert metode.</a:t>
            </a:r>
          </a:p>
          <a:p>
            <a:r>
              <a:rPr lang="nb-NO" sz="2000" b="1" dirty="0"/>
              <a:t>Til siste </a:t>
            </a:r>
            <a:r>
              <a:rPr lang="nb-NO" sz="2000" dirty="0"/>
              <a:t>en løsning med monitor med Lock og </a:t>
            </a:r>
            <a:r>
              <a:rPr lang="nb-NO" sz="2000" dirty="0" err="1"/>
              <a:t>Condition</a:t>
            </a:r>
            <a:r>
              <a:rPr lang="nb-NO" sz="2000" dirty="0"/>
              <a:t>-køer (flere køer – en per ventetilstand (Restaurant9.java) </a:t>
            </a:r>
          </a:p>
          <a:p>
            <a:pPr lvl="1"/>
            <a:r>
              <a:rPr lang="nb-NO" sz="1800" dirty="0"/>
              <a:t>Kelnere og Kokker venter i hver sin kø </a:t>
            </a:r>
            <a:br>
              <a:rPr lang="nb-NO" sz="1800" dirty="0"/>
            </a:br>
            <a:r>
              <a:rPr lang="nb-NO" sz="1800" dirty="0"/>
              <a:t>+ i en køen på å slippe inn i de to metoder beskyttet av en Lock</a:t>
            </a:r>
          </a:p>
          <a:p>
            <a:pPr lvl="1"/>
            <a:endParaRPr lang="nb-NO" sz="1800" dirty="0"/>
          </a:p>
          <a:p>
            <a:pPr marL="0" indent="0">
              <a:buNone/>
            </a:pPr>
            <a:r>
              <a:rPr lang="nb-NO" sz="2000" dirty="0"/>
              <a:t>.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7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569" y="560576"/>
            <a:ext cx="5145495" cy="63248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70C0"/>
                </a:solidFill>
              </a:rPr>
              <a:t>import </a:t>
            </a:r>
            <a:r>
              <a:rPr lang="nb-NO" sz="1500" dirty="0" err="1"/>
              <a:t>java.util.concurrent.locks</a:t>
            </a:r>
            <a:r>
              <a:rPr lang="nb-NO" sz="1500" dirty="0"/>
              <a:t>.*;</a:t>
            </a:r>
          </a:p>
          <a:p>
            <a:r>
              <a:rPr lang="nb-NO" sz="1500" dirty="0">
                <a:solidFill>
                  <a:srgbClr val="0070C0"/>
                </a:solidFill>
              </a:rPr>
              <a:t>class </a:t>
            </a:r>
            <a:r>
              <a:rPr lang="nb-NO" sz="1500" dirty="0"/>
              <a:t>Restaurant {</a:t>
            </a:r>
          </a:p>
          <a:p>
            <a:endParaRPr lang="nb-NO" sz="1500" dirty="0"/>
          </a:p>
          <a:p>
            <a:r>
              <a:rPr lang="nb-NO" sz="1500" dirty="0"/>
              <a:t>  Restaurant(String[] </a:t>
            </a:r>
            <a:r>
              <a:rPr lang="nb-NO" sz="1500" dirty="0" err="1"/>
              <a:t>args</a:t>
            </a:r>
            <a:r>
              <a:rPr lang="nb-NO" sz="1500" dirty="0"/>
              <a:t>) {</a:t>
            </a:r>
          </a:p>
          <a:p>
            <a:r>
              <a:rPr lang="nb-NO" sz="1500" dirty="0"/>
              <a:t>     &lt;Leser inn antall Kokker, Kelnere og  antall retter&gt;</a:t>
            </a:r>
          </a:p>
          <a:p>
            <a:r>
              <a:rPr lang="nb-NO" sz="1500" dirty="0"/>
              <a:t>      &lt;Oppretter Kokkene og Kelnerne og starter dem&gt;</a:t>
            </a:r>
          </a:p>
          <a:p>
            <a:r>
              <a:rPr lang="nb-NO" sz="1500" dirty="0"/>
              <a:t>   }</a:t>
            </a:r>
          </a:p>
          <a:p>
            <a:endParaRPr lang="nb-NO" sz="1500" dirty="0"/>
          </a:p>
          <a:p>
            <a:r>
              <a:rPr lang="nb-NO" sz="1500" dirty="0"/>
              <a:t>    </a:t>
            </a:r>
            <a:r>
              <a:rPr lang="nb-NO" sz="1500" dirty="0" err="1">
                <a:solidFill>
                  <a:srgbClr val="0070C0"/>
                </a:solidFill>
              </a:rPr>
              <a:t>public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 err="1">
                <a:solidFill>
                  <a:srgbClr val="0070C0"/>
                </a:solidFill>
              </a:rPr>
              <a:t>static</a:t>
            </a:r>
            <a:r>
              <a:rPr lang="nb-NO" sz="1500" dirty="0">
                <a:solidFill>
                  <a:srgbClr val="0070C0"/>
                </a:solidFill>
              </a:rPr>
              <a:t> void </a:t>
            </a:r>
            <a:r>
              <a:rPr lang="nb-NO" sz="1500" dirty="0"/>
              <a:t>main(String[] </a:t>
            </a:r>
            <a:r>
              <a:rPr lang="nb-NO" sz="1500" dirty="0" err="1"/>
              <a:t>args</a:t>
            </a:r>
            <a:r>
              <a:rPr lang="nb-NO" sz="1500" dirty="0"/>
              <a:t>) {</a:t>
            </a:r>
          </a:p>
          <a:p>
            <a:r>
              <a:rPr lang="nb-NO" sz="1500" dirty="0"/>
              <a:t>           </a:t>
            </a:r>
            <a:r>
              <a:rPr lang="nb-NO" sz="1500" dirty="0">
                <a:solidFill>
                  <a:srgbClr val="0070C0"/>
                </a:solidFill>
              </a:rPr>
              <a:t>new </a:t>
            </a:r>
            <a:r>
              <a:rPr lang="nb-NO" sz="1500" dirty="0"/>
              <a:t>Restaurant(</a:t>
            </a:r>
            <a:r>
              <a:rPr lang="nb-NO" sz="1500" dirty="0" err="1"/>
              <a:t>args</a:t>
            </a:r>
            <a:r>
              <a:rPr lang="nb-NO" sz="1500" dirty="0"/>
              <a:t>);</a:t>
            </a:r>
          </a:p>
          <a:p>
            <a:r>
              <a:rPr lang="nb-NO" sz="1500" dirty="0"/>
              <a:t>        }</a:t>
            </a:r>
          </a:p>
          <a:p>
            <a:r>
              <a:rPr lang="nb-NO" sz="1500" dirty="0"/>
              <a:t>    } </a:t>
            </a:r>
            <a:r>
              <a:rPr lang="nb-NO" sz="1500" dirty="0">
                <a:solidFill>
                  <a:srgbClr val="00B050"/>
                </a:solidFill>
              </a:rPr>
              <a:t>// end main</a:t>
            </a:r>
          </a:p>
          <a:p>
            <a:r>
              <a:rPr lang="nb-NO" sz="1500" dirty="0"/>
              <a:t>} </a:t>
            </a:r>
            <a:r>
              <a:rPr lang="nb-NO" sz="1500" dirty="0">
                <a:solidFill>
                  <a:srgbClr val="00B050"/>
                </a:solidFill>
              </a:rPr>
              <a:t>// end class Restaurant</a:t>
            </a:r>
          </a:p>
          <a:p>
            <a:endParaRPr lang="nb-NO" sz="1500" dirty="0"/>
          </a:p>
          <a:p>
            <a:r>
              <a:rPr lang="nb-NO" sz="1500" dirty="0">
                <a:solidFill>
                  <a:srgbClr val="0070C0"/>
                </a:solidFill>
              </a:rPr>
              <a:t>class</a:t>
            </a:r>
            <a:r>
              <a:rPr lang="nb-NO" sz="1500" dirty="0"/>
              <a:t> </a:t>
            </a:r>
            <a:r>
              <a:rPr lang="nb-NO" sz="1500" dirty="0" err="1"/>
              <a:t>HeatingTable</a:t>
            </a:r>
            <a:r>
              <a:rPr lang="nb-NO" sz="1500" dirty="0"/>
              <a:t>{  </a:t>
            </a:r>
            <a:r>
              <a:rPr lang="nb-NO" sz="1500" dirty="0">
                <a:solidFill>
                  <a:srgbClr val="00B050"/>
                </a:solidFill>
              </a:rPr>
              <a:t>// MONITOR</a:t>
            </a:r>
          </a:p>
          <a:p>
            <a:r>
              <a:rPr lang="nb-NO" sz="1500" dirty="0"/>
              <a:t>     </a:t>
            </a:r>
            <a:r>
              <a:rPr lang="nb-NO" sz="1500" dirty="0">
                <a:solidFill>
                  <a:srgbClr val="0070C0"/>
                </a:solidFill>
              </a:rPr>
              <a:t>int</a:t>
            </a:r>
            <a:r>
              <a:rPr lang="nb-NO" sz="1500" dirty="0"/>
              <a:t> </a:t>
            </a:r>
            <a:r>
              <a:rPr lang="nb-NO" sz="1500" dirty="0" err="1"/>
              <a:t>numOnTable</a:t>
            </a:r>
            <a:r>
              <a:rPr lang="nb-NO" sz="1500" dirty="0"/>
              <a:t>  = 0, </a:t>
            </a:r>
          </a:p>
          <a:p>
            <a:r>
              <a:rPr lang="nb-NO" sz="1500" dirty="0"/>
              <a:t>         </a:t>
            </a:r>
            <a:r>
              <a:rPr lang="nb-NO" sz="1500" dirty="0" err="1"/>
              <a:t>numProduced</a:t>
            </a:r>
            <a:r>
              <a:rPr lang="nb-NO" sz="1500" dirty="0"/>
              <a:t> = 0,</a:t>
            </a:r>
          </a:p>
          <a:p>
            <a:r>
              <a:rPr lang="nb-NO" sz="1500" dirty="0"/>
              <a:t>         </a:t>
            </a:r>
            <a:r>
              <a:rPr lang="nb-NO" sz="1500" dirty="0" err="1"/>
              <a:t>numServed</a:t>
            </a:r>
            <a:r>
              <a:rPr lang="nb-NO" sz="1500" dirty="0"/>
              <a:t>=0;          </a:t>
            </a:r>
          </a:p>
          <a:p>
            <a:r>
              <a:rPr lang="nb-NO" sz="1500" dirty="0"/>
              <a:t>     </a:t>
            </a:r>
            <a:r>
              <a:rPr lang="nb-NO" sz="1500" dirty="0">
                <a:solidFill>
                  <a:srgbClr val="0070C0"/>
                </a:solidFill>
              </a:rPr>
              <a:t>final</a:t>
            </a:r>
            <a:r>
              <a:rPr lang="nb-NO" sz="1500" dirty="0"/>
              <a:t> </a:t>
            </a:r>
            <a:r>
              <a:rPr lang="nb-NO" sz="1500" dirty="0">
                <a:solidFill>
                  <a:srgbClr val="0070C0"/>
                </a:solidFill>
              </a:rPr>
              <a:t>int</a:t>
            </a:r>
            <a:r>
              <a:rPr lang="nb-NO" sz="1500" dirty="0"/>
              <a:t> MAX_ON_TABLE  =</a:t>
            </a:r>
            <a:r>
              <a:rPr lang="nb-NO" sz="1500" b="1" dirty="0"/>
              <a:t>3</a:t>
            </a:r>
            <a:r>
              <a:rPr lang="nb-NO" sz="1500" dirty="0"/>
              <a:t>;</a:t>
            </a:r>
          </a:p>
          <a:p>
            <a:r>
              <a:rPr lang="nb-NO" sz="1500" dirty="0"/>
              <a:t>     </a:t>
            </a:r>
            <a:r>
              <a:rPr lang="nb-NO" sz="1500" dirty="0">
                <a:solidFill>
                  <a:srgbClr val="0070C0"/>
                </a:solidFill>
              </a:rPr>
              <a:t>final</a:t>
            </a:r>
            <a:r>
              <a:rPr lang="nb-NO" sz="1500" dirty="0"/>
              <a:t> </a:t>
            </a:r>
            <a:r>
              <a:rPr lang="nb-NO" sz="1500" dirty="0">
                <a:solidFill>
                  <a:srgbClr val="0070C0"/>
                </a:solidFill>
              </a:rPr>
              <a:t>int</a:t>
            </a:r>
            <a:r>
              <a:rPr lang="nb-NO" sz="1500" dirty="0"/>
              <a:t> NUM_TO_BE_MADE;</a:t>
            </a:r>
          </a:p>
          <a:p>
            <a:r>
              <a:rPr lang="nb-NO" sz="1500" dirty="0"/>
              <a:t>     </a:t>
            </a:r>
            <a:r>
              <a:rPr lang="nb-NO" sz="1500" dirty="0">
                <a:solidFill>
                  <a:srgbClr val="00B050"/>
                </a:solidFill>
              </a:rPr>
              <a:t>// Invarianter: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//   0 &lt;= </a:t>
            </a:r>
            <a:r>
              <a:rPr lang="nb-NO" sz="1500" dirty="0" err="1">
                <a:solidFill>
                  <a:srgbClr val="00B050"/>
                </a:solidFill>
              </a:rPr>
              <a:t>numOnTable</a:t>
            </a:r>
            <a:r>
              <a:rPr lang="nb-NO" sz="1500" dirty="0">
                <a:solidFill>
                  <a:srgbClr val="00B050"/>
                </a:solidFill>
              </a:rPr>
              <a:t>  &lt;=  MAX_ON_TABLE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//          </a:t>
            </a:r>
            <a:r>
              <a:rPr lang="nb-NO" sz="1500" dirty="0" err="1">
                <a:solidFill>
                  <a:srgbClr val="00B050"/>
                </a:solidFill>
              </a:rPr>
              <a:t>numProduced</a:t>
            </a:r>
            <a:r>
              <a:rPr lang="nb-NO" sz="1500" dirty="0">
                <a:solidFill>
                  <a:srgbClr val="00B050"/>
                </a:solidFill>
              </a:rPr>
              <a:t>  &lt;= NUM_TO_BE_MADE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//          </a:t>
            </a:r>
            <a:r>
              <a:rPr lang="nb-NO" sz="1500" dirty="0" err="1">
                <a:solidFill>
                  <a:srgbClr val="00B050"/>
                </a:solidFill>
              </a:rPr>
              <a:t>numServed</a:t>
            </a:r>
            <a:r>
              <a:rPr lang="nb-NO" sz="1500" dirty="0">
                <a:solidFill>
                  <a:srgbClr val="00B050"/>
                </a:solidFill>
              </a:rPr>
              <a:t>      &lt;= NUM_TO_BE_MADE</a:t>
            </a:r>
          </a:p>
          <a:p>
            <a:r>
              <a:rPr lang="nb-NO" sz="1500" dirty="0"/>
              <a:t>     </a:t>
            </a:r>
          </a:p>
          <a:p>
            <a:r>
              <a:rPr lang="nb-NO" sz="1500" dirty="0"/>
              <a:t>    &lt; + ulike data i de tre eksemplene&gt;     </a:t>
            </a:r>
          </a:p>
          <a:p>
            <a:endParaRPr lang="nb-NO" sz="15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64088" y="184666"/>
            <a:ext cx="3779912" cy="65556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xxx </a:t>
            </a:r>
            <a:r>
              <a:rPr lang="nb-NO" sz="1400" dirty="0" err="1">
                <a:solidFill>
                  <a:srgbClr val="0070C0"/>
                </a:solidFill>
              </a:rPr>
              <a:t>boolean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FF0000"/>
                </a:solidFill>
              </a:rPr>
              <a:t>putPlate</a:t>
            </a:r>
            <a:r>
              <a:rPr lang="nb-NO" sz="1400" dirty="0"/>
              <a:t>(Kokk c)</a:t>
            </a:r>
          </a:p>
          <a:p>
            <a:r>
              <a:rPr lang="nb-NO" sz="1400" dirty="0"/>
              <a:t>   &lt;Leggen tallerken til på bordet</a:t>
            </a:r>
          </a:p>
          <a:p>
            <a:r>
              <a:rPr lang="nb-NO" sz="1400" dirty="0"/>
              <a:t>   (true) ellers (false) Kokk må vente)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put</a:t>
            </a:r>
            <a:endParaRPr lang="nb-NO" sz="1400" dirty="0">
              <a:solidFill>
                <a:srgbClr val="00B050"/>
              </a:solidFill>
            </a:endParaRPr>
          </a:p>
          <a:p>
            <a:endParaRPr lang="nb-NO" sz="1400" dirty="0"/>
          </a:p>
          <a:p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xxx </a:t>
            </a:r>
            <a:r>
              <a:rPr lang="nb-NO" sz="1400" dirty="0" err="1">
                <a:solidFill>
                  <a:srgbClr val="0070C0"/>
                </a:solidFill>
              </a:rPr>
              <a:t>boolean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FF0000"/>
                </a:solidFill>
              </a:rPr>
              <a:t>getPlate</a:t>
            </a:r>
            <a:r>
              <a:rPr lang="nb-NO" sz="1400" dirty="0"/>
              <a:t>(Kelner w)  {</a:t>
            </a:r>
          </a:p>
          <a:p>
            <a:r>
              <a:rPr lang="nb-NO" sz="1400" dirty="0"/>
              <a:t>   &lt;Hvis bordet tomt (false) Kelner venter</a:t>
            </a:r>
            <a:br>
              <a:rPr lang="nb-NO" sz="1400" dirty="0"/>
            </a:br>
            <a:r>
              <a:rPr lang="nb-NO" sz="1400" dirty="0"/>
              <a:t>      ellers (true) - Kelner tar da en </a:t>
            </a:r>
            <a:br>
              <a:rPr lang="nb-NO" sz="1400" dirty="0"/>
            </a:br>
            <a:r>
              <a:rPr lang="nb-NO" sz="1400" dirty="0"/>
              <a:t>      tallerken og serverer den&gt;</a:t>
            </a:r>
          </a:p>
          <a:p>
            <a:r>
              <a:rPr lang="nb-NO" sz="1400" dirty="0"/>
              <a:t> 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get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HeatingTable</a:t>
            </a:r>
          </a:p>
          <a:p>
            <a:endParaRPr lang="nb-NO" sz="1400" dirty="0"/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Kokk </a:t>
            </a:r>
            <a:r>
              <a:rPr lang="nb-NO" sz="1400" dirty="0" err="1">
                <a:solidFill>
                  <a:srgbClr val="0070C0"/>
                </a:solidFill>
              </a:rPr>
              <a:t>extends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Thread</a:t>
            </a:r>
            <a:r>
              <a:rPr lang="nb-NO" sz="1400" dirty="0"/>
              <a:t> {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HeatingTable</a:t>
            </a:r>
            <a:r>
              <a:rPr lang="nb-NO" sz="1400" dirty="0"/>
              <a:t> tab;</a:t>
            </a:r>
          </a:p>
          <a:p>
            <a:r>
              <a:rPr lang="nb-NO" sz="1400" dirty="0"/>
              <a:t> 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/>
              <a:t>ind</a:t>
            </a:r>
            <a:r>
              <a:rPr lang="nb-NO" sz="1400" dirty="0"/>
              <a:t>;</a:t>
            </a:r>
          </a:p>
          <a:p>
            <a:r>
              <a:rPr lang="nb-NO" sz="1400" dirty="0"/>
              <a:t>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</a:t>
            </a:r>
            <a:r>
              <a:rPr lang="nb-NO" sz="1400" dirty="0"/>
              <a:t> run() {</a:t>
            </a:r>
          </a:p>
          <a:p>
            <a:r>
              <a:rPr lang="nb-NO" sz="1400" dirty="0"/>
              <a:t>          </a:t>
            </a:r>
            <a:r>
              <a:rPr lang="nb-NO" sz="1400" dirty="0" err="1">
                <a:solidFill>
                  <a:srgbClr val="0070C0"/>
                </a:solidFill>
              </a:rPr>
              <a:t>while</a:t>
            </a:r>
            <a:r>
              <a:rPr lang="nb-NO" sz="1400" dirty="0">
                <a:solidFill>
                  <a:srgbClr val="0070C0"/>
                </a:solidFill>
              </a:rPr>
              <a:t>/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 err="1"/>
              <a:t>tab</a:t>
            </a:r>
            <a:r>
              <a:rPr lang="nb-NO" sz="1400" b="1" dirty="0" err="1">
                <a:solidFill>
                  <a:srgbClr val="FF0000"/>
                </a:solidFill>
              </a:rPr>
              <a:t>.putPlate</a:t>
            </a:r>
            <a:r>
              <a:rPr lang="nb-NO" sz="1400" dirty="0"/>
              <a:t>(..))</a:t>
            </a:r>
          </a:p>
          <a:p>
            <a:r>
              <a:rPr lang="nb-NO" sz="1400" dirty="0"/>
              <a:t>         &lt; Ulik logikk i eksemplene&gt;</a:t>
            </a:r>
          </a:p>
          <a:p>
            <a:r>
              <a:rPr lang="nb-NO" sz="1400" dirty="0"/>
              <a:t>    }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Kokk</a:t>
            </a:r>
          </a:p>
          <a:p>
            <a:endParaRPr lang="nb-NO" sz="1400" dirty="0"/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Kelner </a:t>
            </a:r>
            <a:r>
              <a:rPr lang="nb-NO" sz="1400" dirty="0" err="1">
                <a:solidFill>
                  <a:srgbClr val="0070C0"/>
                </a:solidFill>
              </a:rPr>
              <a:t>extends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Thread</a:t>
            </a:r>
            <a:r>
              <a:rPr lang="nb-NO" sz="1400" dirty="0"/>
              <a:t> {</a:t>
            </a:r>
          </a:p>
          <a:p>
            <a:r>
              <a:rPr lang="nb-NO" sz="1400" dirty="0"/>
              <a:t>    </a:t>
            </a:r>
            <a:r>
              <a:rPr lang="nb-NO" sz="1400" dirty="0" err="1"/>
              <a:t>HeatingTable</a:t>
            </a:r>
            <a:r>
              <a:rPr lang="nb-NO" sz="1400" dirty="0"/>
              <a:t> tab;</a:t>
            </a:r>
          </a:p>
          <a:p>
            <a:r>
              <a:rPr lang="nb-NO" sz="1400" dirty="0"/>
              <a:t> 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</a:t>
            </a:r>
            <a:r>
              <a:rPr lang="nb-NO" sz="1400" dirty="0" err="1"/>
              <a:t>ind</a:t>
            </a:r>
            <a:r>
              <a:rPr lang="nb-NO" sz="1400" dirty="0"/>
              <a:t>;</a:t>
            </a:r>
          </a:p>
          <a:p>
            <a:r>
              <a:rPr lang="nb-NO" sz="1400" dirty="0"/>
              <a:t>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</a:t>
            </a:r>
            <a:r>
              <a:rPr lang="nb-NO" sz="1400" dirty="0"/>
              <a:t> run() {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while</a:t>
            </a:r>
            <a:r>
              <a:rPr lang="nb-NO" sz="1400" dirty="0">
                <a:solidFill>
                  <a:srgbClr val="0070C0"/>
                </a:solidFill>
              </a:rPr>
              <a:t>/</a:t>
            </a:r>
            <a:r>
              <a:rPr lang="nb-NO" sz="1400" dirty="0" err="1">
                <a:solidFill>
                  <a:srgbClr val="0070C0"/>
                </a:solidFill>
              </a:rPr>
              <a:t>if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 err="1"/>
              <a:t>tab.</a:t>
            </a:r>
            <a:r>
              <a:rPr lang="nb-NO" sz="1400" b="1" dirty="0" err="1">
                <a:solidFill>
                  <a:srgbClr val="FF0000"/>
                </a:solidFill>
              </a:rPr>
              <a:t>getPlate</a:t>
            </a:r>
            <a:r>
              <a:rPr lang="nb-NO" sz="1400" dirty="0"/>
              <a:t>())){</a:t>
            </a:r>
          </a:p>
          <a:p>
            <a:r>
              <a:rPr lang="nb-NO" sz="1400" dirty="0"/>
              <a:t>            &lt;ulik logikk i eksemplene&gt;</a:t>
            </a:r>
          </a:p>
          <a:p>
            <a:r>
              <a:rPr lang="nb-NO" sz="1400" dirty="0"/>
              <a:t>        }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Kelner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2569" y="0"/>
            <a:ext cx="334529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Felles for de tre løsningene</a:t>
            </a:r>
          </a:p>
        </p:txBody>
      </p:sp>
    </p:spTree>
    <p:extLst>
      <p:ext uri="{BB962C8B-B14F-4D97-AF65-F5344CB8AC3E}">
        <p14:creationId xmlns:p14="http://schemas.microsoft.com/office/powerpoint/2010/main" val="322154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476672"/>
            <a:ext cx="7696200" cy="566936"/>
          </a:xfrm>
        </p:spPr>
        <p:txBody>
          <a:bodyPr/>
          <a:lstStyle/>
          <a:p>
            <a:r>
              <a:rPr lang="nb-NO" dirty="0"/>
              <a:t>Invariantene på felles variable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608" y="1268760"/>
            <a:ext cx="7901880" cy="4114800"/>
          </a:xfrm>
        </p:spPr>
        <p:txBody>
          <a:bodyPr/>
          <a:lstStyle/>
          <a:p>
            <a:r>
              <a:rPr lang="nb-NO" sz="2400" dirty="0"/>
              <a:t>Invariantene må </a:t>
            </a:r>
            <a:r>
              <a:rPr lang="nb-NO" sz="2400" b="1" dirty="0"/>
              <a:t>alltid holde </a:t>
            </a:r>
            <a:r>
              <a:rPr lang="nb-NO" sz="2400" dirty="0"/>
              <a:t>(være sanne) utenfor monitor-metodene.</a:t>
            </a:r>
          </a:p>
          <a:p>
            <a:r>
              <a:rPr lang="nb-NO" sz="2400" dirty="0"/>
              <a:t>Hva er de felles variable her:</a:t>
            </a:r>
          </a:p>
          <a:p>
            <a:pPr lvl="1"/>
            <a:r>
              <a:rPr lang="nb-NO" sz="1800" dirty="0"/>
              <a:t>MAX_ON_THE_TABLE</a:t>
            </a:r>
          </a:p>
          <a:p>
            <a:pPr lvl="1"/>
            <a:r>
              <a:rPr lang="nb-NO" sz="1800" dirty="0"/>
              <a:t>NUM_TO_BE_MADE</a:t>
            </a:r>
          </a:p>
          <a:p>
            <a:pPr lvl="1"/>
            <a:r>
              <a:rPr lang="nb-NO" sz="1800" dirty="0" err="1"/>
              <a:t>numOnTable</a:t>
            </a:r>
            <a:endParaRPr lang="nb-NO" sz="1800" dirty="0"/>
          </a:p>
          <a:p>
            <a:pPr lvl="1"/>
            <a:r>
              <a:rPr lang="nb-NO" sz="1800" dirty="0" err="1"/>
              <a:t>numProduced</a:t>
            </a:r>
            <a:endParaRPr lang="nb-NO" sz="1800" dirty="0"/>
          </a:p>
          <a:p>
            <a:pPr lvl="1"/>
            <a:r>
              <a:rPr lang="nb-NO" sz="1800" dirty="0" err="1"/>
              <a:t>numServed</a:t>
            </a:r>
            <a:r>
              <a:rPr lang="nb-NO" sz="1800" dirty="0"/>
              <a:t> = </a:t>
            </a:r>
            <a:r>
              <a:rPr lang="nb-NO" sz="1800" dirty="0" err="1"/>
              <a:t>numProduced</a:t>
            </a:r>
            <a:r>
              <a:rPr lang="nb-NO" sz="1800" dirty="0"/>
              <a:t> – </a:t>
            </a:r>
            <a:r>
              <a:rPr lang="nb-NO" sz="1800" dirty="0" err="1"/>
              <a:t>numOnTable</a:t>
            </a:r>
            <a:endParaRPr lang="nb-NO" sz="2000" dirty="0"/>
          </a:p>
          <a:p>
            <a:r>
              <a:rPr lang="nb-NO" sz="2400" dirty="0"/>
              <a:t>Invarianter: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000" b="1" dirty="0"/>
              <a:t> 0 ≤ </a:t>
            </a:r>
            <a:r>
              <a:rPr lang="nb-NO" sz="2000" b="1" dirty="0" err="1"/>
              <a:t>numOnTable</a:t>
            </a:r>
            <a:r>
              <a:rPr lang="nb-NO" sz="2000" b="1" dirty="0"/>
              <a:t> ≤ TABLE_SIZE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000" b="1" dirty="0"/>
              <a:t>      </a:t>
            </a:r>
            <a:r>
              <a:rPr lang="nb-NO" sz="2000" b="1" dirty="0" err="1"/>
              <a:t>numProduced</a:t>
            </a:r>
            <a:r>
              <a:rPr lang="nb-NO" sz="2000" b="1" dirty="0"/>
              <a:t> ≤  NUM_TO_BE_MADE 	</a:t>
            </a:r>
          </a:p>
          <a:p>
            <a:pPr marL="914400" lvl="1" indent="-457200">
              <a:buAutoNum type="arabicPeriod"/>
            </a:pPr>
            <a:r>
              <a:rPr lang="nb-NO" b="1" dirty="0"/>
              <a:t>           </a:t>
            </a:r>
            <a:r>
              <a:rPr lang="nb-NO" b="1" dirty="0" err="1"/>
              <a:t>numServed</a:t>
            </a:r>
            <a:r>
              <a:rPr lang="nb-NO" b="1" dirty="0"/>
              <a:t> ≤ </a:t>
            </a:r>
            <a:r>
              <a:rPr lang="nb-NO" b="1" dirty="0" err="1"/>
              <a:t>numProduced</a:t>
            </a:r>
            <a:endParaRPr lang="nb-NO" b="1" dirty="0"/>
          </a:p>
          <a:p>
            <a:pPr marL="914400" lvl="1" indent="-457200">
              <a:buAutoNum type="arabicPeriod"/>
            </a:pPr>
            <a:endParaRPr lang="nb-NO" sz="2000" b="1" dirty="0"/>
          </a:p>
          <a:p>
            <a:pPr>
              <a:buNone/>
            </a:pPr>
            <a:endParaRPr lang="nb-NO" sz="22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1762FE-E7F4-4EC5-824E-188108268C13}" type="datetime1">
              <a:rPr lang="en-US" smtClean="0"/>
              <a:pPr>
                <a:defRPr/>
              </a:pPr>
              <a:t>3/15/23</a:t>
            </a:fld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2F178-5989-FE4E-807B-8496EE1F879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2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96200" cy="64807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2400" dirty="0" err="1"/>
              <a:t>Invariantene</a:t>
            </a:r>
            <a:r>
              <a:rPr lang="en-US" sz="2400" dirty="0"/>
              <a:t> </a:t>
            </a:r>
            <a:r>
              <a:rPr lang="en-US" sz="2400" dirty="0" err="1"/>
              <a:t>viser</a:t>
            </a:r>
            <a:r>
              <a:rPr lang="en-US" sz="2400" dirty="0"/>
              <a:t> 4 </a:t>
            </a:r>
            <a:r>
              <a:rPr lang="en-US" sz="2400" dirty="0" err="1"/>
              <a:t>tilstander</a:t>
            </a:r>
            <a:r>
              <a:rPr lang="en-US" sz="2400" dirty="0"/>
              <a:t> vi </a:t>
            </a:r>
            <a:r>
              <a:rPr lang="en-US" sz="2400" dirty="0" err="1"/>
              <a:t>må</a:t>
            </a:r>
            <a:r>
              <a:rPr lang="en-US" sz="2400" dirty="0"/>
              <a:t> ta </a:t>
            </a:r>
            <a:r>
              <a:rPr lang="en-US" sz="2400" dirty="0" err="1"/>
              <a:t>skrive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696200" cy="41148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Invarianter</a:t>
            </a:r>
            <a:r>
              <a:rPr lang="en-US" sz="1800" b="1" dirty="0"/>
              <a:t>:</a:t>
            </a:r>
          </a:p>
          <a:p>
            <a:pPr marL="342900" lvl="1" indent="-342900">
              <a:buNone/>
            </a:pPr>
            <a:r>
              <a:rPr lang="en-US" sz="1800" b="1" dirty="0"/>
              <a:t>                            0 &lt;= </a:t>
            </a:r>
            <a:r>
              <a:rPr lang="en-US" sz="1800" b="1" dirty="0" err="1"/>
              <a:t>numOnTable</a:t>
            </a:r>
            <a:r>
              <a:rPr lang="en-US" sz="1800" b="1" dirty="0"/>
              <a:t>   &lt;=  MAX_ON_TABLE</a:t>
            </a:r>
          </a:p>
          <a:p>
            <a:pPr marL="342900" lvl="1" indent="-342900">
              <a:buNone/>
            </a:pPr>
            <a:r>
              <a:rPr lang="en-US" sz="1800" b="1" dirty="0"/>
              <a:t>         </a:t>
            </a:r>
            <a:r>
              <a:rPr lang="en-US" sz="1800" b="1" dirty="0" err="1"/>
              <a:t>numServed</a:t>
            </a:r>
            <a:r>
              <a:rPr lang="en-US" sz="1800" b="1" dirty="0"/>
              <a:t> &lt;=   </a:t>
            </a:r>
            <a:r>
              <a:rPr lang="en-US" sz="1800" b="1" dirty="0" err="1"/>
              <a:t>numProduced</a:t>
            </a:r>
            <a:r>
              <a:rPr lang="en-US" sz="1800" b="1" dirty="0"/>
              <a:t>  &lt;= NUM_TO_BE_MADE</a:t>
            </a:r>
          </a:p>
          <a:p>
            <a:pPr marL="342900" lvl="1" indent="-342900">
              <a:buNone/>
            </a:pPr>
            <a:endParaRPr lang="en-US" sz="2800" b="1" dirty="0"/>
          </a:p>
          <a:p>
            <a:pPr marL="342900" lvl="1" indent="-342900">
              <a:buNone/>
            </a:pPr>
            <a:endParaRPr lang="en-US" sz="2400" b="1" dirty="0"/>
          </a:p>
          <a:p>
            <a:pPr marL="514350" lvl="1" indent="-514350">
              <a:buFont typeface="+mj-lt"/>
              <a:buAutoNum type="arabicPeriod"/>
            </a:pPr>
            <a:r>
              <a:rPr lang="en-US" b="1" dirty="0"/>
              <a:t> </a:t>
            </a:r>
            <a:r>
              <a:rPr lang="en-US" b="1" dirty="0" err="1"/>
              <a:t>numOnTable</a:t>
            </a:r>
            <a:r>
              <a:rPr lang="en-US" b="1" dirty="0"/>
              <a:t>  ==  MAX_ON_TABLE  </a:t>
            </a:r>
            <a:br>
              <a:rPr lang="en-US" b="1" dirty="0"/>
            </a:br>
            <a:r>
              <a:rPr lang="en-US" b="1" dirty="0"/>
              <a:t>             </a:t>
            </a:r>
            <a:r>
              <a:rPr lang="en-US" b="1" dirty="0" err="1">
                <a:solidFill>
                  <a:srgbClr val="C00000"/>
                </a:solidFill>
              </a:rPr>
              <a:t>Kokker</a:t>
            </a:r>
            <a:r>
              <a:rPr lang="en-US" b="1" dirty="0">
                <a:solidFill>
                  <a:srgbClr val="C00000"/>
                </a:solidFill>
              </a:rPr>
              <a:t> venter</a:t>
            </a:r>
          </a:p>
          <a:p>
            <a:pPr marL="514350" lvl="1" indent="-514350">
              <a:buFont typeface="+mj-lt"/>
              <a:buAutoNum type="arabicPeriod" startAt="2"/>
            </a:pPr>
            <a:r>
              <a:rPr lang="en-US" b="1" dirty="0"/>
              <a:t> 0 == </a:t>
            </a:r>
            <a:r>
              <a:rPr lang="en-US" b="1" dirty="0" err="1"/>
              <a:t>numOnTable</a:t>
            </a:r>
            <a:endParaRPr lang="en-US" b="1" dirty="0"/>
          </a:p>
          <a:p>
            <a:pPr marL="514350" lvl="1" indent="-514350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    </a:t>
            </a:r>
            <a:r>
              <a:rPr lang="en-US" b="1" dirty="0" err="1">
                <a:solidFill>
                  <a:srgbClr val="C00000"/>
                </a:solidFill>
              </a:rPr>
              <a:t>Kelnere</a:t>
            </a:r>
            <a:r>
              <a:rPr lang="en-US" b="1" dirty="0">
                <a:solidFill>
                  <a:srgbClr val="C00000"/>
                </a:solidFill>
              </a:rPr>
              <a:t> venter</a:t>
            </a:r>
          </a:p>
          <a:p>
            <a:pPr marL="514350" lvl="1" indent="-514350">
              <a:buFont typeface="+mj-lt"/>
              <a:buAutoNum type="arabicPeriod" startAt="3"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/>
              <a:t>numProduced</a:t>
            </a:r>
            <a:r>
              <a:rPr lang="en-US" b="1" dirty="0"/>
              <a:t>  == NUM_TO_BE_MADE</a:t>
            </a:r>
          </a:p>
          <a:p>
            <a:pPr marL="400050" lvl="2" indent="0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>
                <a:solidFill>
                  <a:srgbClr val="C00000"/>
                </a:solidFill>
              </a:rPr>
              <a:t>Kokkene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ferdige</a:t>
            </a:r>
            <a:endParaRPr lang="en-US" b="1" dirty="0">
              <a:solidFill>
                <a:srgbClr val="C00000"/>
              </a:solidFill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b="1" dirty="0" err="1"/>
              <a:t>numServed</a:t>
            </a:r>
            <a:r>
              <a:rPr lang="en-US" b="1" dirty="0"/>
              <a:t> == NUM_TO_BE_MADE</a:t>
            </a:r>
          </a:p>
          <a:p>
            <a:pPr marL="400050" lvl="2" indent="0">
              <a:buNone/>
            </a:pPr>
            <a:r>
              <a:rPr lang="en-US" b="1" dirty="0"/>
              <a:t>             </a:t>
            </a:r>
            <a:r>
              <a:rPr lang="en-US" b="1" dirty="0" err="1">
                <a:solidFill>
                  <a:srgbClr val="C00000"/>
                </a:solidFill>
              </a:rPr>
              <a:t>Kelnerene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ferdige</a:t>
            </a:r>
            <a:endParaRPr lang="en-US" b="1" dirty="0">
              <a:solidFill>
                <a:srgbClr val="C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800" b="1" dirty="0"/>
          </a:p>
          <a:p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3064C-493C-DC47-8484-EECE23115CB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3563888" y="2492896"/>
            <a:ext cx="648072" cy="43204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1259632" y="3645024"/>
            <a:ext cx="576064" cy="14401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1259632" y="4365104"/>
            <a:ext cx="576064" cy="14401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Right Arrow 7"/>
          <p:cNvSpPr/>
          <p:nvPr/>
        </p:nvSpPr>
        <p:spPr bwMode="auto">
          <a:xfrm>
            <a:off x="1259632" y="5157192"/>
            <a:ext cx="576064" cy="14401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" name="Right Arrow 7"/>
          <p:cNvSpPr/>
          <p:nvPr/>
        </p:nvSpPr>
        <p:spPr bwMode="auto">
          <a:xfrm>
            <a:off x="1331640" y="5949280"/>
            <a:ext cx="576064" cy="14401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62814</TotalTime>
  <Words>3515</Words>
  <Application>Microsoft Macintosh PowerPoint</Application>
  <PresentationFormat>On-screen Show (4:3)</PresentationFormat>
  <Paragraphs>450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Tahoma</vt:lpstr>
      <vt:lpstr>Times New Roman</vt:lpstr>
      <vt:lpstr>Wingdings</vt:lpstr>
      <vt:lpstr>Blends</vt:lpstr>
      <vt:lpstr>IN3030 F08, våren 2023  </vt:lpstr>
      <vt:lpstr>Plan for F08</vt:lpstr>
      <vt:lpstr>Oblig 3 Prime Numbers</vt:lpstr>
      <vt:lpstr>Problemet vi nå skal løse: En restaurant med kokker og kelnere og med et varmebord hvor maten står </vt:lpstr>
      <vt:lpstr>Restaurant  versjon 1:</vt:lpstr>
      <vt:lpstr>3) Om monitorer og køer (tre eksempler på concurrent programming).  Vi løser synkronisering mellom to ulike klasser.</vt:lpstr>
      <vt:lpstr>PowerPoint Presentation</vt:lpstr>
      <vt:lpstr>Invariantene på felles variable  </vt:lpstr>
      <vt:lpstr>Invariantene viser 4 tilstander vi må ta skrive kode for</vt:lpstr>
      <vt:lpstr> Først en aktivt pollende (masende) løsning med     synkroniserte metoder (Restaurant1.java).</vt:lpstr>
      <vt:lpstr>PowerPoint Presentation</vt:lpstr>
      <vt:lpstr>PowerPoint Presentation</vt:lpstr>
      <vt:lpstr>Problemer med denne løsningen er aktiv polling</vt:lpstr>
      <vt:lpstr>PowerPoint Presentation</vt:lpstr>
      <vt:lpstr>Løsning 2: Javas originale opplegg med monitorer og to køer.</vt:lpstr>
      <vt:lpstr>Å lage parallelle løsninger med en Java ‘monitor’</vt:lpstr>
      <vt:lpstr>PowerPoint Presentation</vt:lpstr>
      <vt:lpstr>PowerPoint Presentation</vt:lpstr>
      <vt:lpstr>Restauranten (2):</vt:lpstr>
      <vt:lpstr>Løsning 2,  All venting er inne i synkroniserte metoder i en to køer.</vt:lpstr>
      <vt:lpstr>PowerPoint Presentation</vt:lpstr>
      <vt:lpstr>PowerPoint Presentation</vt:lpstr>
      <vt:lpstr>PowerPoint Presentation</vt:lpstr>
      <vt:lpstr>PowerPoint Presentation</vt:lpstr>
      <vt:lpstr>3) En parallell løsning med Conditions.</vt:lpstr>
      <vt:lpstr>Restauranten (3):</vt:lpstr>
      <vt:lpstr>PowerPoint Presentation</vt:lpstr>
      <vt:lpstr>PowerPoint Presentation</vt:lpstr>
      <vt:lpstr>PowerPoint Presentation</vt:lpstr>
      <vt:lpstr>Vurdering av de tre løsningene</vt:lpstr>
      <vt:lpstr>Avsluttende bemerkninger til Produsent-Konsument problemet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446</cp:revision>
  <dcterms:created xsi:type="dcterms:W3CDTF">2013-10-07T06:57:58Z</dcterms:created>
  <dcterms:modified xsi:type="dcterms:W3CDTF">2023-03-15T14:18:47Z</dcterms:modified>
</cp:coreProperties>
</file>