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92" r:id="rId4"/>
    <p:sldId id="305" r:id="rId5"/>
    <p:sldId id="306" r:id="rId6"/>
    <p:sldId id="294" r:id="rId7"/>
    <p:sldId id="295" r:id="rId8"/>
    <p:sldId id="296" r:id="rId9"/>
    <p:sldId id="301" r:id="rId10"/>
    <p:sldId id="304" r:id="rId11"/>
    <p:sldId id="300" r:id="rId12"/>
    <p:sldId id="311" r:id="rId13"/>
    <p:sldId id="297" r:id="rId14"/>
    <p:sldId id="298" r:id="rId15"/>
    <p:sldId id="299" r:id="rId16"/>
    <p:sldId id="308" r:id="rId17"/>
    <p:sldId id="319" r:id="rId18"/>
    <p:sldId id="320" r:id="rId19"/>
    <p:sldId id="322" r:id="rId20"/>
    <p:sldId id="307" r:id="rId21"/>
    <p:sldId id="321" r:id="rId22"/>
    <p:sldId id="302" r:id="rId23"/>
    <p:sldId id="317" r:id="rId24"/>
    <p:sldId id="323" r:id="rId25"/>
    <p:sldId id="318" r:id="rId26"/>
    <p:sldId id="313" r:id="rId27"/>
    <p:sldId id="293" r:id="rId28"/>
    <p:sldId id="312" r:id="rId29"/>
    <p:sldId id="316" r:id="rId30"/>
    <p:sldId id="315" r:id="rId31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20FF8-E532-4B18-80C7-CF448B80926F}" type="datetimeFigureOut">
              <a:rPr lang="nb-NO" smtClean="0"/>
              <a:t>08.04.2021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CC0631-D86D-4568-9084-98586A141C9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38663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CC0631-D86D-4568-9084-98586A141C92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033671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CC0631-D86D-4568-9084-98586A141C92}" type="slidenum">
              <a:rPr lang="nb-NO" smtClean="0"/>
              <a:t>18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364545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CC0631-D86D-4568-9084-98586A141C92}" type="slidenum">
              <a:rPr lang="nb-NO" smtClean="0"/>
              <a:t>21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312790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CC0631-D86D-4568-9084-98586A141C92}" type="slidenum">
              <a:rPr lang="nb-NO" smtClean="0"/>
              <a:t>27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72935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C93819D-5308-49BB-A360-AF154275BF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53A7594-304D-43AA-B870-50C465C012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2B79F2D-BE33-4D38-BC2B-1051D3777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E77F4-2CA9-48A6-927A-E117B395D338}" type="datetimeFigureOut">
              <a:rPr lang="nb-NO" smtClean="0"/>
              <a:t>08.04.2021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69DF87B-104B-4F8B-98E7-5CAD8DA5A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26B835E-C9B6-4642-863D-BE2882700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BE748-C27B-4A5D-B333-07757E18C1E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3809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6BA3D44-3EFD-4B06-8B18-0E673BF9F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9E18E32C-3A5F-4B34-8C22-00A04181F1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DA044C0-62D3-4764-96E7-6ABF864F3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E77F4-2CA9-48A6-927A-E117B395D338}" type="datetimeFigureOut">
              <a:rPr lang="nb-NO" smtClean="0"/>
              <a:t>08.04.2021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988803A-922E-4B34-AF25-5E822CF43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52F639F-E90D-4B52-B0A7-257AAF607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BE748-C27B-4A5D-B333-07757E18C1E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34429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2A0A55B7-F5D3-467E-B656-68179B9838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33E4C07B-38AF-4334-BF53-4727184C0E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E8EF896-ACF7-4067-AB20-C5300369D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E77F4-2CA9-48A6-927A-E117B395D338}" type="datetimeFigureOut">
              <a:rPr lang="nb-NO" smtClean="0"/>
              <a:t>08.04.2021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A121B06-0EC0-410D-A5EE-C1A76E91D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CE93BD9-F259-40DC-A4B1-3771A781C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BE748-C27B-4A5D-B333-07757E18C1E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70396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61B3231-F3C7-4D40-8C50-97DB490C3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F293F71-6F7F-4CE1-9636-8247646AF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74F8133-DF87-4624-AB5B-F30496D18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E77F4-2CA9-48A6-927A-E117B395D338}" type="datetimeFigureOut">
              <a:rPr lang="nb-NO" smtClean="0"/>
              <a:t>08.04.2021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7917159-5FAB-4DBB-98DE-F94B35122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AFDDE98-D880-4B8B-8E68-22B323C6D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BE748-C27B-4A5D-B333-07757E18C1E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21621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5E9DC8F-0A94-47F7-A604-411D6D6AC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981A952-4728-457E-8101-125F995A41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1DC7A02-A95A-4CA8-8492-358F8D3FD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E77F4-2CA9-48A6-927A-E117B395D338}" type="datetimeFigureOut">
              <a:rPr lang="nb-NO" smtClean="0"/>
              <a:t>08.04.2021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90BDBE4-B5C8-4F6B-9A99-C36014366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F9E0F0D-7BCB-4D1A-8584-502FC3890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BE748-C27B-4A5D-B333-07757E18C1E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54137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8CD82B8-2FA7-4F5B-A718-92156E190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0F7A90B-37E0-4182-B2D9-CA48B620FE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947DE1D7-72D0-4455-89DA-42C6C05016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6E20A3E-0443-4142-8CF6-8FC37F25D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E77F4-2CA9-48A6-927A-E117B395D338}" type="datetimeFigureOut">
              <a:rPr lang="nb-NO" smtClean="0"/>
              <a:t>08.04.2021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12CB273-ED53-48DE-8C43-C5B735491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F97B7F9-96D8-4F37-A9BF-6FC3AA911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BE748-C27B-4A5D-B333-07757E18C1E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09511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C27DB8A-3B2D-4BBE-AAEC-4A1F3C6BA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11FB112-3AEA-44EA-9A35-AB875DFDA0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7633980-B244-4ECC-B2EF-B59E975BA9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0805707F-E486-42DB-A12C-348FD6CA4B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BECD3EA4-B097-4404-8432-912AEC8107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D7766C79-91E7-49E3-A3C3-83288C350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E77F4-2CA9-48A6-927A-E117B395D338}" type="datetimeFigureOut">
              <a:rPr lang="nb-NO" smtClean="0"/>
              <a:t>08.04.2021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C968F307-F9C1-4740-8BA8-D9BD556F7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01F54FE7-63F0-44B0-AECE-C6E413B68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BE748-C27B-4A5D-B333-07757E18C1E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54064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9585333-1558-45A5-AE2B-A422D37C3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524016BF-6DD4-4D42-95D7-DA65DA3EE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E77F4-2CA9-48A6-927A-E117B395D338}" type="datetimeFigureOut">
              <a:rPr lang="nb-NO" smtClean="0"/>
              <a:t>08.04.2021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4E2EC2F4-4779-40EF-AE3C-AF93418B9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6FFF84F9-9604-44EB-A7F1-30E5D7078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BE748-C27B-4A5D-B333-07757E18C1E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88709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BA94D77D-EF27-46E9-BD64-81893005F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E77F4-2CA9-48A6-927A-E117B395D338}" type="datetimeFigureOut">
              <a:rPr lang="nb-NO" smtClean="0"/>
              <a:t>08.04.2021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301A6245-A34A-4CBE-B607-7A8A7BB3E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24BB834D-488B-429E-856C-34242922A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BE748-C27B-4A5D-B333-07757E18C1E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78635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31136CD-2521-40FF-9AC3-2459D1CCF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98F02C1-5E48-49CB-90DC-A2087E1A13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BC8A9441-5E16-4DB9-AF91-6887D1EFEE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23BA114-FA8B-4131-A6B5-61231BA66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E77F4-2CA9-48A6-927A-E117B395D338}" type="datetimeFigureOut">
              <a:rPr lang="nb-NO" smtClean="0"/>
              <a:t>08.04.2021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B88BF934-E8E8-4472-AD22-2040753DF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30DABA24-8938-423C-81AB-53C550DD6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BE748-C27B-4A5D-B333-07757E18C1E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35364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12A92B3-B75F-47DC-AEB3-4BF3FB9CA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9107FC25-7E82-4458-B0A7-8955233237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CDC930EE-422A-4E8B-B619-AFF8CB6BE2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968C17B-1E28-47BE-A649-21B69787B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E77F4-2CA9-48A6-927A-E117B395D338}" type="datetimeFigureOut">
              <a:rPr lang="nb-NO" smtClean="0"/>
              <a:t>08.04.2021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C97DD160-EE40-456D-80EC-7EDE16B61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4EBCEEC-1DA6-4BBB-A826-CBA8E9DB1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BE748-C27B-4A5D-B333-07757E18C1E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3548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A3953193-795E-4B1E-BAA0-89DA1A46B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0A405FE-4F6A-4823-9990-547ABA08C3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0D4B39B-55C4-44DD-B47D-881ABB4AC9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E77F4-2CA9-48A6-927A-E117B395D338}" type="datetimeFigureOut">
              <a:rPr lang="nb-NO" smtClean="0"/>
              <a:t>08.04.2021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9A8994B-0F42-4441-B0EA-4F904CFB46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7D22AC3-ACDD-489E-A40A-963C3884A8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BE748-C27B-4A5D-B333-07757E18C1E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45225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13" Type="http://schemas.openxmlformats.org/officeDocument/2006/relationships/image" Target="../media/image51.png"/><Relationship Id="rId18" Type="http://schemas.openxmlformats.org/officeDocument/2006/relationships/image" Target="../media/image56.png"/><Relationship Id="rId26" Type="http://schemas.openxmlformats.org/officeDocument/2006/relationships/image" Target="../media/image64.png"/><Relationship Id="rId3" Type="http://schemas.openxmlformats.org/officeDocument/2006/relationships/image" Target="../media/image41.png"/><Relationship Id="rId21" Type="http://schemas.openxmlformats.org/officeDocument/2006/relationships/image" Target="../media/image59.png"/><Relationship Id="rId7" Type="http://schemas.openxmlformats.org/officeDocument/2006/relationships/image" Target="../media/image45.png"/><Relationship Id="rId12" Type="http://schemas.openxmlformats.org/officeDocument/2006/relationships/image" Target="../media/image50.png"/><Relationship Id="rId17" Type="http://schemas.openxmlformats.org/officeDocument/2006/relationships/image" Target="../media/image55.png"/><Relationship Id="rId25" Type="http://schemas.openxmlformats.org/officeDocument/2006/relationships/image" Target="../media/image63.png"/><Relationship Id="rId33" Type="http://schemas.openxmlformats.org/officeDocument/2006/relationships/image" Target="../media/image71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54.png"/><Relationship Id="rId20" Type="http://schemas.openxmlformats.org/officeDocument/2006/relationships/image" Target="../media/image58.png"/><Relationship Id="rId29" Type="http://schemas.openxmlformats.org/officeDocument/2006/relationships/image" Target="../media/image6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11" Type="http://schemas.openxmlformats.org/officeDocument/2006/relationships/image" Target="../media/image49.png"/><Relationship Id="rId24" Type="http://schemas.openxmlformats.org/officeDocument/2006/relationships/image" Target="../media/image62.png"/><Relationship Id="rId32" Type="http://schemas.openxmlformats.org/officeDocument/2006/relationships/image" Target="../media/image70.png"/><Relationship Id="rId5" Type="http://schemas.openxmlformats.org/officeDocument/2006/relationships/image" Target="../media/image43.png"/><Relationship Id="rId15" Type="http://schemas.openxmlformats.org/officeDocument/2006/relationships/image" Target="../media/image53.png"/><Relationship Id="rId23" Type="http://schemas.openxmlformats.org/officeDocument/2006/relationships/image" Target="../media/image61.png"/><Relationship Id="rId28" Type="http://schemas.openxmlformats.org/officeDocument/2006/relationships/image" Target="../media/image66.png"/><Relationship Id="rId10" Type="http://schemas.openxmlformats.org/officeDocument/2006/relationships/image" Target="../media/image48.png"/><Relationship Id="rId19" Type="http://schemas.openxmlformats.org/officeDocument/2006/relationships/image" Target="../media/image57.png"/><Relationship Id="rId31" Type="http://schemas.openxmlformats.org/officeDocument/2006/relationships/image" Target="../media/image69.png"/><Relationship Id="rId4" Type="http://schemas.openxmlformats.org/officeDocument/2006/relationships/image" Target="../media/image42.png"/><Relationship Id="rId9" Type="http://schemas.openxmlformats.org/officeDocument/2006/relationships/image" Target="../media/image47.png"/><Relationship Id="rId14" Type="http://schemas.openxmlformats.org/officeDocument/2006/relationships/image" Target="../media/image52.png"/><Relationship Id="rId22" Type="http://schemas.openxmlformats.org/officeDocument/2006/relationships/image" Target="../media/image60.png"/><Relationship Id="rId27" Type="http://schemas.openxmlformats.org/officeDocument/2006/relationships/image" Target="../media/image65.png"/><Relationship Id="rId30" Type="http://schemas.openxmlformats.org/officeDocument/2006/relationships/image" Target="../media/image6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png"/><Relationship Id="rId13" Type="http://schemas.openxmlformats.org/officeDocument/2006/relationships/image" Target="../media/image83.png"/><Relationship Id="rId18" Type="http://schemas.openxmlformats.org/officeDocument/2006/relationships/image" Target="../media/image88.png"/><Relationship Id="rId3" Type="http://schemas.openxmlformats.org/officeDocument/2006/relationships/image" Target="../media/image73.png"/><Relationship Id="rId7" Type="http://schemas.openxmlformats.org/officeDocument/2006/relationships/image" Target="../media/image77.png"/><Relationship Id="rId12" Type="http://schemas.openxmlformats.org/officeDocument/2006/relationships/image" Target="../media/image82.png"/><Relationship Id="rId17" Type="http://schemas.openxmlformats.org/officeDocument/2006/relationships/image" Target="../media/image87.png"/><Relationship Id="rId2" Type="http://schemas.openxmlformats.org/officeDocument/2006/relationships/image" Target="../media/image72.png"/><Relationship Id="rId16" Type="http://schemas.openxmlformats.org/officeDocument/2006/relationships/image" Target="../media/image8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6.png"/><Relationship Id="rId11" Type="http://schemas.openxmlformats.org/officeDocument/2006/relationships/image" Target="../media/image81.png"/><Relationship Id="rId5" Type="http://schemas.openxmlformats.org/officeDocument/2006/relationships/image" Target="../media/image75.png"/><Relationship Id="rId15" Type="http://schemas.openxmlformats.org/officeDocument/2006/relationships/image" Target="../media/image85.png"/><Relationship Id="rId10" Type="http://schemas.openxmlformats.org/officeDocument/2006/relationships/image" Target="../media/image80.png"/><Relationship Id="rId19" Type="http://schemas.openxmlformats.org/officeDocument/2006/relationships/image" Target="../media/image89.png"/><Relationship Id="rId4" Type="http://schemas.openxmlformats.org/officeDocument/2006/relationships/image" Target="../media/image74.png"/><Relationship Id="rId9" Type="http://schemas.openxmlformats.org/officeDocument/2006/relationships/image" Target="../media/image79.png"/><Relationship Id="rId14" Type="http://schemas.openxmlformats.org/officeDocument/2006/relationships/image" Target="../media/image8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1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4.png"/><Relationship Id="rId2" Type="http://schemas.openxmlformats.org/officeDocument/2006/relationships/image" Target="../media/image9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6.png"/><Relationship Id="rId4" Type="http://schemas.openxmlformats.org/officeDocument/2006/relationships/image" Target="../media/image9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8.png"/><Relationship Id="rId2" Type="http://schemas.openxmlformats.org/officeDocument/2006/relationships/image" Target="../media/image9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png"/><Relationship Id="rId7" Type="http://schemas.openxmlformats.org/officeDocument/2006/relationships/image" Target="../media/image105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4.png"/><Relationship Id="rId5" Type="http://schemas.openxmlformats.org/officeDocument/2006/relationships/image" Target="../media/image103.png"/><Relationship Id="rId4" Type="http://schemas.openxmlformats.org/officeDocument/2006/relationships/image" Target="../media/image10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7.png"/><Relationship Id="rId7" Type="http://schemas.openxmlformats.org/officeDocument/2006/relationships/image" Target="../media/image111.png"/><Relationship Id="rId2" Type="http://schemas.openxmlformats.org/officeDocument/2006/relationships/image" Target="../media/image10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0.png"/><Relationship Id="rId5" Type="http://schemas.openxmlformats.org/officeDocument/2006/relationships/image" Target="../media/image109.png"/><Relationship Id="rId4" Type="http://schemas.openxmlformats.org/officeDocument/2006/relationships/image" Target="../media/image10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3.png"/><Relationship Id="rId2" Type="http://schemas.openxmlformats.org/officeDocument/2006/relationships/image" Target="../media/image1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4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0.png"/><Relationship Id="rId13" Type="http://schemas.openxmlformats.org/officeDocument/2006/relationships/image" Target="../media/image125.png"/><Relationship Id="rId18" Type="http://schemas.openxmlformats.org/officeDocument/2006/relationships/image" Target="../media/image130.png"/><Relationship Id="rId26" Type="http://schemas.openxmlformats.org/officeDocument/2006/relationships/image" Target="../media/image138.png"/><Relationship Id="rId3" Type="http://schemas.openxmlformats.org/officeDocument/2006/relationships/image" Target="../media/image115.png"/><Relationship Id="rId21" Type="http://schemas.openxmlformats.org/officeDocument/2006/relationships/image" Target="../media/image133.png"/><Relationship Id="rId7" Type="http://schemas.openxmlformats.org/officeDocument/2006/relationships/image" Target="../media/image119.png"/><Relationship Id="rId12" Type="http://schemas.openxmlformats.org/officeDocument/2006/relationships/image" Target="../media/image124.png"/><Relationship Id="rId17" Type="http://schemas.openxmlformats.org/officeDocument/2006/relationships/image" Target="../media/image129.png"/><Relationship Id="rId25" Type="http://schemas.openxmlformats.org/officeDocument/2006/relationships/image" Target="../media/image13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28.png"/><Relationship Id="rId20" Type="http://schemas.openxmlformats.org/officeDocument/2006/relationships/image" Target="../media/image1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8.png"/><Relationship Id="rId11" Type="http://schemas.openxmlformats.org/officeDocument/2006/relationships/image" Target="../media/image123.png"/><Relationship Id="rId24" Type="http://schemas.openxmlformats.org/officeDocument/2006/relationships/image" Target="../media/image136.png"/><Relationship Id="rId5" Type="http://schemas.openxmlformats.org/officeDocument/2006/relationships/image" Target="../media/image117.png"/><Relationship Id="rId15" Type="http://schemas.openxmlformats.org/officeDocument/2006/relationships/image" Target="../media/image127.png"/><Relationship Id="rId23" Type="http://schemas.openxmlformats.org/officeDocument/2006/relationships/image" Target="../media/image135.png"/><Relationship Id="rId10" Type="http://schemas.openxmlformats.org/officeDocument/2006/relationships/image" Target="../media/image122.png"/><Relationship Id="rId19" Type="http://schemas.openxmlformats.org/officeDocument/2006/relationships/image" Target="../media/image131.png"/><Relationship Id="rId4" Type="http://schemas.openxmlformats.org/officeDocument/2006/relationships/image" Target="../media/image116.png"/><Relationship Id="rId9" Type="http://schemas.openxmlformats.org/officeDocument/2006/relationships/image" Target="../media/image121.png"/><Relationship Id="rId14" Type="http://schemas.openxmlformats.org/officeDocument/2006/relationships/image" Target="../media/image126.png"/><Relationship Id="rId22" Type="http://schemas.openxmlformats.org/officeDocument/2006/relationships/image" Target="../media/image134.png"/><Relationship Id="rId27" Type="http://schemas.openxmlformats.org/officeDocument/2006/relationships/image" Target="../media/image13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1.png"/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4.png"/><Relationship Id="rId2" Type="http://schemas.openxmlformats.org/officeDocument/2006/relationships/image" Target="../media/image14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9.png"/><Relationship Id="rId5" Type="http://schemas.openxmlformats.org/officeDocument/2006/relationships/image" Target="../media/image148.png"/><Relationship Id="rId4" Type="http://schemas.openxmlformats.org/officeDocument/2006/relationships/image" Target="../media/image14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1.png"/><Relationship Id="rId7" Type="http://schemas.openxmlformats.org/officeDocument/2006/relationships/image" Target="../media/image155.png"/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4.png"/><Relationship Id="rId5" Type="http://schemas.openxmlformats.org/officeDocument/2006/relationships/image" Target="../media/image153.png"/><Relationship Id="rId4" Type="http://schemas.openxmlformats.org/officeDocument/2006/relationships/image" Target="../media/image15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7.png"/><Relationship Id="rId2" Type="http://schemas.openxmlformats.org/officeDocument/2006/relationships/image" Target="../media/image15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9.png"/><Relationship Id="rId2" Type="http://schemas.openxmlformats.org/officeDocument/2006/relationships/image" Target="../media/image15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6.png"/><Relationship Id="rId13" Type="http://schemas.openxmlformats.org/officeDocument/2006/relationships/image" Target="../media/image173.png"/><Relationship Id="rId3" Type="http://schemas.openxmlformats.org/officeDocument/2006/relationships/image" Target="../media/image161.png"/><Relationship Id="rId7" Type="http://schemas.openxmlformats.org/officeDocument/2006/relationships/image" Target="../media/image165.png"/><Relationship Id="rId12" Type="http://schemas.openxmlformats.org/officeDocument/2006/relationships/image" Target="../media/image170.png"/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4.png"/><Relationship Id="rId11" Type="http://schemas.openxmlformats.org/officeDocument/2006/relationships/image" Target="../media/image169.png"/><Relationship Id="rId5" Type="http://schemas.openxmlformats.org/officeDocument/2006/relationships/image" Target="../media/image163.png"/><Relationship Id="rId10" Type="http://schemas.openxmlformats.org/officeDocument/2006/relationships/image" Target="../media/image168.png"/><Relationship Id="rId4" Type="http://schemas.openxmlformats.org/officeDocument/2006/relationships/image" Target="../media/image162.png"/><Relationship Id="rId9" Type="http://schemas.openxmlformats.org/officeDocument/2006/relationships/image" Target="../media/image167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5.png"/><Relationship Id="rId2" Type="http://schemas.openxmlformats.org/officeDocument/2006/relationships/image" Target="../media/image17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9.png"/><Relationship Id="rId5" Type="http://schemas.openxmlformats.org/officeDocument/2006/relationships/image" Target="../media/image178.png"/><Relationship Id="rId4" Type="http://schemas.openxmlformats.org/officeDocument/2006/relationships/image" Target="../media/image177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1.png"/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2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2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18" Type="http://schemas.openxmlformats.org/officeDocument/2006/relationships/image" Target="../media/image21.png"/><Relationship Id="rId3" Type="http://schemas.openxmlformats.org/officeDocument/2006/relationships/image" Target="../media/image6.png"/><Relationship Id="rId21" Type="http://schemas.openxmlformats.org/officeDocument/2006/relationships/image" Target="../media/image24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" Type="http://schemas.openxmlformats.org/officeDocument/2006/relationships/image" Target="../media/image5.png"/><Relationship Id="rId16" Type="http://schemas.openxmlformats.org/officeDocument/2006/relationships/image" Target="../media/image19.png"/><Relationship Id="rId20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10" Type="http://schemas.openxmlformats.org/officeDocument/2006/relationships/image" Target="../media/image13.png"/><Relationship Id="rId19" Type="http://schemas.openxmlformats.org/officeDocument/2006/relationships/image" Target="../media/image22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72AD2A9-2B6B-4316-8274-896628034C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Group </a:t>
            </a:r>
            <a:r>
              <a:rPr lang="nb-NO" dirty="0" err="1"/>
              <a:t>Session</a:t>
            </a:r>
            <a:r>
              <a:rPr lang="nb-NO" dirty="0"/>
              <a:t> 09.04.2021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495474B-D3C3-47B4-80E3-470831B822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Email: hpnguyen@ifi.uio.no</a:t>
            </a:r>
          </a:p>
        </p:txBody>
      </p:sp>
    </p:spTree>
    <p:extLst>
      <p:ext uri="{BB962C8B-B14F-4D97-AF65-F5344CB8AC3E}">
        <p14:creationId xmlns:p14="http://schemas.microsoft.com/office/powerpoint/2010/main" val="954454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kstSylinder 5">
                <a:extLst>
                  <a:ext uri="{FF2B5EF4-FFF2-40B4-BE49-F238E27FC236}">
                    <a16:creationId xmlns:a16="http://schemas.microsoft.com/office/drawing/2014/main" id="{B04E9261-EDF6-47C3-B13E-9A6988575CFB}"/>
                  </a:ext>
                </a:extLst>
              </p:cNvPr>
              <p:cNvSpPr txBox="1"/>
              <p:nvPr/>
            </p:nvSpPr>
            <p:spPr>
              <a:xfrm>
                <a:off x="174977" y="1690635"/>
                <a:ext cx="232634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6" name="TekstSylinder 5">
                <a:extLst>
                  <a:ext uri="{FF2B5EF4-FFF2-40B4-BE49-F238E27FC236}">
                    <a16:creationId xmlns:a16="http://schemas.microsoft.com/office/drawing/2014/main" id="{B04E9261-EDF6-47C3-B13E-9A6988575C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977" y="1690635"/>
                <a:ext cx="2326341" cy="369332"/>
              </a:xfrm>
              <a:prstGeom prst="rect">
                <a:avLst/>
              </a:prstGeom>
              <a:blipFill>
                <a:blip r:embed="rId3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kstSylinder 6">
                <a:extLst>
                  <a:ext uri="{FF2B5EF4-FFF2-40B4-BE49-F238E27FC236}">
                    <a16:creationId xmlns:a16="http://schemas.microsoft.com/office/drawing/2014/main" id="{4A0FB90D-1516-4606-9ABC-DD8223FB480E}"/>
                  </a:ext>
                </a:extLst>
              </p:cNvPr>
              <p:cNvSpPr txBox="1"/>
              <p:nvPr/>
            </p:nvSpPr>
            <p:spPr>
              <a:xfrm>
                <a:off x="372725" y="2299270"/>
                <a:ext cx="1019895" cy="2802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7" name="TekstSylinder 6">
                <a:extLst>
                  <a:ext uri="{FF2B5EF4-FFF2-40B4-BE49-F238E27FC236}">
                    <a16:creationId xmlns:a16="http://schemas.microsoft.com/office/drawing/2014/main" id="{4A0FB90D-1516-4606-9ABC-DD8223FB48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725" y="2299270"/>
                <a:ext cx="1019895" cy="280205"/>
              </a:xfrm>
              <a:prstGeom prst="rect">
                <a:avLst/>
              </a:prstGeom>
              <a:blipFill>
                <a:blip r:embed="rId4"/>
                <a:stretch>
                  <a:fillRect l="-2994" t="-2174" r="-2994" b="-19565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kstSylinder 7">
                <a:extLst>
                  <a:ext uri="{FF2B5EF4-FFF2-40B4-BE49-F238E27FC236}">
                    <a16:creationId xmlns:a16="http://schemas.microsoft.com/office/drawing/2014/main" id="{8CA61822-5B2F-48A6-A831-4B4A85116EBB}"/>
                  </a:ext>
                </a:extLst>
              </p:cNvPr>
              <p:cNvSpPr txBox="1"/>
              <p:nvPr/>
            </p:nvSpPr>
            <p:spPr>
              <a:xfrm>
                <a:off x="1647955" y="2299269"/>
                <a:ext cx="67486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′=0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8" name="TekstSylinder 7">
                <a:extLst>
                  <a:ext uri="{FF2B5EF4-FFF2-40B4-BE49-F238E27FC236}">
                    <a16:creationId xmlns:a16="http://schemas.microsoft.com/office/drawing/2014/main" id="{8CA61822-5B2F-48A6-A831-4B4A85116E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7955" y="2299269"/>
                <a:ext cx="674864" cy="276999"/>
              </a:xfrm>
              <a:prstGeom prst="rect">
                <a:avLst/>
              </a:prstGeom>
              <a:blipFill>
                <a:blip r:embed="rId5"/>
                <a:stretch>
                  <a:fillRect l="-9009" t="-4348" r="-8108" b="-8696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ktangel 8">
                <a:extLst>
                  <a:ext uri="{FF2B5EF4-FFF2-40B4-BE49-F238E27FC236}">
                    <a16:creationId xmlns:a16="http://schemas.microsoft.com/office/drawing/2014/main" id="{25F5495E-26AD-48F7-8991-2B7DC346F0C3}"/>
                  </a:ext>
                </a:extLst>
              </p:cNvPr>
              <p:cNvSpPr/>
              <p:nvPr/>
            </p:nvSpPr>
            <p:spPr>
              <a:xfrm>
                <a:off x="262218" y="2576268"/>
                <a:ext cx="89325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acc>
                            <m:accPr>
                              <m:chr m:val="̇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9" name="Rektangel 8">
                <a:extLst>
                  <a:ext uri="{FF2B5EF4-FFF2-40B4-BE49-F238E27FC236}">
                    <a16:creationId xmlns:a16="http://schemas.microsoft.com/office/drawing/2014/main" id="{25F5495E-26AD-48F7-8991-2B7DC346F0C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218" y="2576268"/>
                <a:ext cx="893258" cy="369332"/>
              </a:xfrm>
              <a:prstGeom prst="rect">
                <a:avLst/>
              </a:prstGeom>
              <a:blipFill>
                <a:blip r:embed="rId6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ktangel 9">
                <a:extLst>
                  <a:ext uri="{FF2B5EF4-FFF2-40B4-BE49-F238E27FC236}">
                    <a16:creationId xmlns:a16="http://schemas.microsoft.com/office/drawing/2014/main" id="{E93E763E-DF49-4658-A0D6-1AA1D43E05C4}"/>
                  </a:ext>
                </a:extLst>
              </p:cNvPr>
              <p:cNvSpPr/>
              <p:nvPr/>
            </p:nvSpPr>
            <p:spPr>
              <a:xfrm>
                <a:off x="1512469" y="2570431"/>
                <a:ext cx="94583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′=</m:t>
                          </m:r>
                          <m:acc>
                            <m:accPr>
                              <m:chr m:val="̈"/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10" name="Rektangel 9">
                <a:extLst>
                  <a:ext uri="{FF2B5EF4-FFF2-40B4-BE49-F238E27FC236}">
                    <a16:creationId xmlns:a16="http://schemas.microsoft.com/office/drawing/2014/main" id="{E93E763E-DF49-4658-A0D6-1AA1D43E05C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2469" y="2570431"/>
                <a:ext cx="945835" cy="369332"/>
              </a:xfrm>
              <a:prstGeom prst="rect">
                <a:avLst/>
              </a:prstGeom>
              <a:blipFill>
                <a:blip r:embed="rId7"/>
                <a:stretch>
                  <a:fillRect r="-11613" b="-6667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kstSylinder 10">
            <a:extLst>
              <a:ext uri="{FF2B5EF4-FFF2-40B4-BE49-F238E27FC236}">
                <a16:creationId xmlns:a16="http://schemas.microsoft.com/office/drawing/2014/main" id="{53227C9A-A856-4A8A-ABD6-F28ABE9AFB9B}"/>
              </a:ext>
            </a:extLst>
          </p:cNvPr>
          <p:cNvSpPr txBox="1"/>
          <p:nvPr/>
        </p:nvSpPr>
        <p:spPr>
          <a:xfrm>
            <a:off x="262218" y="1680882"/>
            <a:ext cx="739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/>
              <a:t>I: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ktangel 11">
                <a:extLst>
                  <a:ext uri="{FF2B5EF4-FFF2-40B4-BE49-F238E27FC236}">
                    <a16:creationId xmlns:a16="http://schemas.microsoft.com/office/drawing/2014/main" id="{D9CE645C-1782-4628-B12A-2D3497EA53DF}"/>
                  </a:ext>
                </a:extLst>
              </p:cNvPr>
              <p:cNvSpPr/>
              <p:nvPr/>
            </p:nvSpPr>
            <p:spPr>
              <a:xfrm>
                <a:off x="902438" y="4197216"/>
                <a:ext cx="992195" cy="3730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12" name="Rektangel 11">
                <a:extLst>
                  <a:ext uri="{FF2B5EF4-FFF2-40B4-BE49-F238E27FC236}">
                    <a16:creationId xmlns:a16="http://schemas.microsoft.com/office/drawing/2014/main" id="{D9CE645C-1782-4628-B12A-2D3497EA53D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2438" y="4197216"/>
                <a:ext cx="992195" cy="373051"/>
              </a:xfrm>
              <a:prstGeom prst="rect">
                <a:avLst/>
              </a:prstGeom>
              <a:blipFill>
                <a:blip r:embed="rId8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ktangel 12">
            <a:extLst>
              <a:ext uri="{FF2B5EF4-FFF2-40B4-BE49-F238E27FC236}">
                <a16:creationId xmlns:a16="http://schemas.microsoft.com/office/drawing/2014/main" id="{5F34F686-D8C3-4868-872A-A4A5AD37765A}"/>
              </a:ext>
            </a:extLst>
          </p:cNvPr>
          <p:cNvSpPr/>
          <p:nvPr/>
        </p:nvSpPr>
        <p:spPr>
          <a:xfrm>
            <a:off x="333665" y="4200935"/>
            <a:ext cx="4892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2400" dirty="0"/>
              <a:t>II: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ktangel 13">
                <a:extLst>
                  <a:ext uri="{FF2B5EF4-FFF2-40B4-BE49-F238E27FC236}">
                    <a16:creationId xmlns:a16="http://schemas.microsoft.com/office/drawing/2014/main" id="{08CDAC43-9B72-4285-977F-F4285860BE56}"/>
                  </a:ext>
                </a:extLst>
              </p:cNvPr>
              <p:cNvSpPr/>
              <p:nvPr/>
            </p:nvSpPr>
            <p:spPr>
              <a:xfrm>
                <a:off x="6517497" y="1590798"/>
                <a:ext cx="997517" cy="3730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14" name="Rektangel 13">
                <a:extLst>
                  <a:ext uri="{FF2B5EF4-FFF2-40B4-BE49-F238E27FC236}">
                    <a16:creationId xmlns:a16="http://schemas.microsoft.com/office/drawing/2014/main" id="{08CDAC43-9B72-4285-977F-F4285860BE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7497" y="1590798"/>
                <a:ext cx="997517" cy="373051"/>
              </a:xfrm>
              <a:prstGeom prst="rect">
                <a:avLst/>
              </a:prstGeom>
              <a:blipFill>
                <a:blip r:embed="rId9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ktangel 14">
            <a:extLst>
              <a:ext uri="{FF2B5EF4-FFF2-40B4-BE49-F238E27FC236}">
                <a16:creationId xmlns:a16="http://schemas.microsoft.com/office/drawing/2014/main" id="{3058ACF3-E7B8-49E7-9DB5-FC9E37A974DE}"/>
              </a:ext>
            </a:extLst>
          </p:cNvPr>
          <p:cNvSpPr/>
          <p:nvPr/>
        </p:nvSpPr>
        <p:spPr>
          <a:xfrm>
            <a:off x="5926631" y="1579927"/>
            <a:ext cx="5661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2400" dirty="0"/>
              <a:t>III: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kstSylinder 15">
                <a:extLst>
                  <a:ext uri="{FF2B5EF4-FFF2-40B4-BE49-F238E27FC236}">
                    <a16:creationId xmlns:a16="http://schemas.microsoft.com/office/drawing/2014/main" id="{3269F4D3-A2D8-4FE6-9CEC-0E1C6FB36BEC}"/>
                  </a:ext>
                </a:extLst>
              </p:cNvPr>
              <p:cNvSpPr txBox="1"/>
              <p:nvPr/>
            </p:nvSpPr>
            <p:spPr>
              <a:xfrm>
                <a:off x="326515" y="4629733"/>
                <a:ext cx="1025217" cy="2807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16" name="TekstSylinder 15">
                <a:extLst>
                  <a:ext uri="{FF2B5EF4-FFF2-40B4-BE49-F238E27FC236}">
                    <a16:creationId xmlns:a16="http://schemas.microsoft.com/office/drawing/2014/main" id="{3269F4D3-A2D8-4FE6-9CEC-0E1C6FB36B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515" y="4629733"/>
                <a:ext cx="1025217" cy="280718"/>
              </a:xfrm>
              <a:prstGeom prst="rect">
                <a:avLst/>
              </a:prstGeom>
              <a:blipFill>
                <a:blip r:embed="rId10"/>
                <a:stretch>
                  <a:fillRect l="-2976" t="-2128" r="-1786" b="-17021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kstSylinder 16">
                <a:extLst>
                  <a:ext uri="{FF2B5EF4-FFF2-40B4-BE49-F238E27FC236}">
                    <a16:creationId xmlns:a16="http://schemas.microsoft.com/office/drawing/2014/main" id="{3429ED88-7C30-4C7A-91C3-6FC416562BE7}"/>
                  </a:ext>
                </a:extLst>
              </p:cNvPr>
              <p:cNvSpPr txBox="1"/>
              <p:nvPr/>
            </p:nvSpPr>
            <p:spPr>
              <a:xfrm>
                <a:off x="1601745" y="4629732"/>
                <a:ext cx="67486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′=0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17" name="TekstSylinder 16">
                <a:extLst>
                  <a:ext uri="{FF2B5EF4-FFF2-40B4-BE49-F238E27FC236}">
                    <a16:creationId xmlns:a16="http://schemas.microsoft.com/office/drawing/2014/main" id="{3429ED88-7C30-4C7A-91C3-6FC416562B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1745" y="4629732"/>
                <a:ext cx="674864" cy="276999"/>
              </a:xfrm>
              <a:prstGeom prst="rect">
                <a:avLst/>
              </a:prstGeom>
              <a:blipFill>
                <a:blip r:embed="rId11"/>
                <a:stretch>
                  <a:fillRect l="-9091" t="-2174" r="-8182" b="-8696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ktangel 17">
                <a:extLst>
                  <a:ext uri="{FF2B5EF4-FFF2-40B4-BE49-F238E27FC236}">
                    <a16:creationId xmlns:a16="http://schemas.microsoft.com/office/drawing/2014/main" id="{7839EFD6-E99C-4355-BC12-8755F81216F5}"/>
                  </a:ext>
                </a:extLst>
              </p:cNvPr>
              <p:cNvSpPr/>
              <p:nvPr/>
            </p:nvSpPr>
            <p:spPr>
              <a:xfrm>
                <a:off x="216008" y="4906731"/>
                <a:ext cx="89325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acc>
                            <m:accPr>
                              <m:chr m:val="̇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18" name="Rektangel 17">
                <a:extLst>
                  <a:ext uri="{FF2B5EF4-FFF2-40B4-BE49-F238E27FC236}">
                    <a16:creationId xmlns:a16="http://schemas.microsoft.com/office/drawing/2014/main" id="{7839EFD6-E99C-4355-BC12-8755F81216F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008" y="4906731"/>
                <a:ext cx="893258" cy="369332"/>
              </a:xfrm>
              <a:prstGeom prst="rect">
                <a:avLst/>
              </a:prstGeom>
              <a:blipFill>
                <a:blip r:embed="rId12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ktangel 18">
                <a:extLst>
                  <a:ext uri="{FF2B5EF4-FFF2-40B4-BE49-F238E27FC236}">
                    <a16:creationId xmlns:a16="http://schemas.microsoft.com/office/drawing/2014/main" id="{61B35357-8164-4BAA-B4C0-A4ABB4E2822A}"/>
                  </a:ext>
                </a:extLst>
              </p:cNvPr>
              <p:cNvSpPr/>
              <p:nvPr/>
            </p:nvSpPr>
            <p:spPr>
              <a:xfrm>
                <a:off x="1466259" y="4900894"/>
                <a:ext cx="94583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′=</m:t>
                          </m:r>
                          <m:acc>
                            <m:accPr>
                              <m:chr m:val="̈"/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19" name="Rektangel 18">
                <a:extLst>
                  <a:ext uri="{FF2B5EF4-FFF2-40B4-BE49-F238E27FC236}">
                    <a16:creationId xmlns:a16="http://schemas.microsoft.com/office/drawing/2014/main" id="{61B35357-8164-4BAA-B4C0-A4ABB4E2822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6259" y="4900894"/>
                <a:ext cx="945835" cy="369332"/>
              </a:xfrm>
              <a:prstGeom prst="rect">
                <a:avLst/>
              </a:prstGeom>
              <a:blipFill>
                <a:blip r:embed="rId13"/>
                <a:stretch>
                  <a:fillRect r="-10968" b="-4918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ktangel 19">
            <a:extLst>
              <a:ext uri="{FF2B5EF4-FFF2-40B4-BE49-F238E27FC236}">
                <a16:creationId xmlns:a16="http://schemas.microsoft.com/office/drawing/2014/main" id="{B5182594-4D5D-45A6-8B45-6284BAAF127A}"/>
              </a:ext>
            </a:extLst>
          </p:cNvPr>
          <p:cNvSpPr/>
          <p:nvPr/>
        </p:nvSpPr>
        <p:spPr>
          <a:xfrm>
            <a:off x="5859396" y="4072116"/>
            <a:ext cx="5760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2400" dirty="0"/>
              <a:t>IV: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ktangel 20">
                <a:extLst>
                  <a:ext uri="{FF2B5EF4-FFF2-40B4-BE49-F238E27FC236}">
                    <a16:creationId xmlns:a16="http://schemas.microsoft.com/office/drawing/2014/main" id="{0AC770BE-05CB-4A9E-80B8-2D705EA1CCE6}"/>
                  </a:ext>
                </a:extLst>
              </p:cNvPr>
              <p:cNvSpPr/>
              <p:nvPr/>
            </p:nvSpPr>
            <p:spPr>
              <a:xfrm>
                <a:off x="6738327" y="4072116"/>
                <a:ext cx="155337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i="1">
                          <a:latin typeface="Cambria Math" panose="02040503050406030204" pitchFamily="18" charset="0"/>
                        </a:rPr>
                        <m:t>2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21" name="Rektangel 20">
                <a:extLst>
                  <a:ext uri="{FF2B5EF4-FFF2-40B4-BE49-F238E27FC236}">
                    <a16:creationId xmlns:a16="http://schemas.microsoft.com/office/drawing/2014/main" id="{0AC770BE-05CB-4A9E-80B8-2D705EA1CCE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8327" y="4072116"/>
                <a:ext cx="1553374" cy="369332"/>
              </a:xfrm>
              <a:prstGeom prst="rect">
                <a:avLst/>
              </a:prstGeom>
              <a:blipFill>
                <a:blip r:embed="rId14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ittel 1">
                <a:extLst>
                  <a:ext uri="{FF2B5EF4-FFF2-40B4-BE49-F238E27FC236}">
                    <a16:creationId xmlns:a16="http://schemas.microsoft.com/office/drawing/2014/main" id="{60DFCDB5-F248-411D-BE6E-292FB077F9C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760891" y="101355"/>
                <a:ext cx="9705641" cy="132556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nb-NO" dirty="0"/>
                  <a:t>Differentiation </a:t>
                </a:r>
                <a:r>
                  <a:rPr lang="nb-NO" dirty="0" err="1"/>
                  <a:t>of</a:t>
                </a:r>
                <a:r>
                  <a:rPr lang="nb-NO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b-NO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nb-NO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nb-NO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nb-NO" i="1">
                        <a:solidFill>
                          <a:srgbClr val="FFC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nb-NO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nb-NO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num>
                      <m:den>
                        <m:r>
                          <a:rPr lang="nb-NO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nb-NO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̇"/>
                                <m:ctrlPr>
                                  <a:rPr lang="nb-NO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nb-NO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</m:acc>
                          </m:e>
                          <m:sub>
                            <m:r>
                              <a:rPr lang="nb-NO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nb-NO" dirty="0"/>
                  <a:t> </a:t>
                </a:r>
                <a:r>
                  <a:rPr lang="nb-NO" dirty="0" err="1"/>
                  <a:t>wrt</a:t>
                </a:r>
                <a:r>
                  <a:rPr lang="nb-NO" dirty="0"/>
                  <a:t> </a:t>
                </a:r>
                <a14:m>
                  <m:oMath xmlns:m="http://schemas.openxmlformats.org/officeDocument/2006/math">
                    <m:r>
                      <a:rPr lang="nb-NO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nb-NO" dirty="0"/>
              </a:p>
            </p:txBody>
          </p:sp>
        </mc:Choice>
        <mc:Fallback xmlns="">
          <p:sp>
            <p:nvSpPr>
              <p:cNvPr id="24" name="Tittel 1">
                <a:extLst>
                  <a:ext uri="{FF2B5EF4-FFF2-40B4-BE49-F238E27FC236}">
                    <a16:creationId xmlns:a16="http://schemas.microsoft.com/office/drawing/2014/main" id="{60DFCDB5-F248-411D-BE6E-292FB077F9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0891" y="101355"/>
                <a:ext cx="9705641" cy="1325563"/>
              </a:xfrm>
              <a:prstGeom prst="rect">
                <a:avLst/>
              </a:prstGeom>
              <a:blipFill>
                <a:blip r:embed="rId15"/>
                <a:stretch>
                  <a:fillRect l="-2575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kstSylinder 24">
                <a:extLst>
                  <a:ext uri="{FF2B5EF4-FFF2-40B4-BE49-F238E27FC236}">
                    <a16:creationId xmlns:a16="http://schemas.microsoft.com/office/drawing/2014/main" id="{320DF673-B4C5-4869-A5A1-02C091C00957}"/>
                  </a:ext>
                </a:extLst>
              </p:cNvPr>
              <p:cNvSpPr txBox="1"/>
              <p:nvPr/>
            </p:nvSpPr>
            <p:spPr>
              <a:xfrm>
                <a:off x="5903949" y="2178680"/>
                <a:ext cx="1019895" cy="2802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25" name="TekstSylinder 24">
                <a:extLst>
                  <a:ext uri="{FF2B5EF4-FFF2-40B4-BE49-F238E27FC236}">
                    <a16:creationId xmlns:a16="http://schemas.microsoft.com/office/drawing/2014/main" id="{320DF673-B4C5-4869-A5A1-02C091C009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3949" y="2178680"/>
                <a:ext cx="1019895" cy="280205"/>
              </a:xfrm>
              <a:prstGeom prst="rect">
                <a:avLst/>
              </a:prstGeom>
              <a:blipFill>
                <a:blip r:embed="rId16"/>
                <a:stretch>
                  <a:fillRect l="-2976" t="-2174" r="-2381" b="-19565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kstSylinder 25">
                <a:extLst>
                  <a:ext uri="{FF2B5EF4-FFF2-40B4-BE49-F238E27FC236}">
                    <a16:creationId xmlns:a16="http://schemas.microsoft.com/office/drawing/2014/main" id="{EDC21D12-87D3-4D80-B471-697B753F7067}"/>
                  </a:ext>
                </a:extLst>
              </p:cNvPr>
              <p:cNvSpPr txBox="1"/>
              <p:nvPr/>
            </p:nvSpPr>
            <p:spPr>
              <a:xfrm>
                <a:off x="7179179" y="2178679"/>
                <a:ext cx="67486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′=0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26" name="TekstSylinder 25">
                <a:extLst>
                  <a:ext uri="{FF2B5EF4-FFF2-40B4-BE49-F238E27FC236}">
                    <a16:creationId xmlns:a16="http://schemas.microsoft.com/office/drawing/2014/main" id="{EDC21D12-87D3-4D80-B471-697B753F70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9179" y="2178679"/>
                <a:ext cx="674864" cy="276999"/>
              </a:xfrm>
              <a:prstGeom prst="rect">
                <a:avLst/>
              </a:prstGeom>
              <a:blipFill>
                <a:blip r:embed="rId17"/>
                <a:stretch>
                  <a:fillRect l="-9091" t="-2174" r="-8182" b="-8696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ktangel 26">
                <a:extLst>
                  <a:ext uri="{FF2B5EF4-FFF2-40B4-BE49-F238E27FC236}">
                    <a16:creationId xmlns:a16="http://schemas.microsoft.com/office/drawing/2014/main" id="{09D1AAB8-1B90-4058-8F69-A1B84C6F3837}"/>
                  </a:ext>
                </a:extLst>
              </p:cNvPr>
              <p:cNvSpPr/>
              <p:nvPr/>
            </p:nvSpPr>
            <p:spPr>
              <a:xfrm>
                <a:off x="5793442" y="2455678"/>
                <a:ext cx="89857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27" name="Rektangel 26">
                <a:extLst>
                  <a:ext uri="{FF2B5EF4-FFF2-40B4-BE49-F238E27FC236}">
                    <a16:creationId xmlns:a16="http://schemas.microsoft.com/office/drawing/2014/main" id="{09D1AAB8-1B90-4058-8F69-A1B84C6F38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3442" y="2455678"/>
                <a:ext cx="898579" cy="369332"/>
              </a:xfrm>
              <a:prstGeom prst="rect">
                <a:avLst/>
              </a:prstGeom>
              <a:blipFill>
                <a:blip r:embed="rId18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ktangel 27">
                <a:extLst>
                  <a:ext uri="{FF2B5EF4-FFF2-40B4-BE49-F238E27FC236}">
                    <a16:creationId xmlns:a16="http://schemas.microsoft.com/office/drawing/2014/main" id="{496FE623-DD66-4729-8D0C-6E25DFCE5CE5}"/>
                  </a:ext>
                </a:extLst>
              </p:cNvPr>
              <p:cNvSpPr/>
              <p:nvPr/>
            </p:nvSpPr>
            <p:spPr>
              <a:xfrm>
                <a:off x="7043693" y="2449841"/>
                <a:ext cx="95115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′=</m:t>
                          </m:r>
                          <m:acc>
                            <m:accPr>
                              <m:chr m:val="̈"/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28" name="Rektangel 27">
                <a:extLst>
                  <a:ext uri="{FF2B5EF4-FFF2-40B4-BE49-F238E27FC236}">
                    <a16:creationId xmlns:a16="http://schemas.microsoft.com/office/drawing/2014/main" id="{496FE623-DD66-4729-8D0C-6E25DFCE5CE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3693" y="2449841"/>
                <a:ext cx="951158" cy="369332"/>
              </a:xfrm>
              <a:prstGeom prst="rect">
                <a:avLst/>
              </a:prstGeom>
              <a:blipFill>
                <a:blip r:embed="rId19"/>
                <a:stretch>
                  <a:fillRect r="-10897" b="-6667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kstSylinder 32">
                <a:extLst>
                  <a:ext uri="{FF2B5EF4-FFF2-40B4-BE49-F238E27FC236}">
                    <a16:creationId xmlns:a16="http://schemas.microsoft.com/office/drawing/2014/main" id="{C8938710-8756-44A7-91FE-FBF05D61A5A1}"/>
                  </a:ext>
                </a:extLst>
              </p:cNvPr>
              <p:cNvSpPr txBox="1"/>
              <p:nvPr/>
            </p:nvSpPr>
            <p:spPr>
              <a:xfrm>
                <a:off x="5902352" y="4548291"/>
                <a:ext cx="13789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i="1">
                          <a:latin typeface="Cambria Math" panose="02040503050406030204" pitchFamily="18" charset="0"/>
                        </a:rPr>
                        <m:t>2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33" name="TekstSylinder 32">
                <a:extLst>
                  <a:ext uri="{FF2B5EF4-FFF2-40B4-BE49-F238E27FC236}">
                    <a16:creationId xmlns:a16="http://schemas.microsoft.com/office/drawing/2014/main" id="{C8938710-8756-44A7-91FE-FBF05D61A5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2352" y="4548291"/>
                <a:ext cx="1378904" cy="276999"/>
              </a:xfrm>
              <a:prstGeom prst="rect">
                <a:avLst/>
              </a:prstGeom>
              <a:blipFill>
                <a:blip r:embed="rId20"/>
                <a:stretch>
                  <a:fillRect l="-2212" r="-1770" b="-15217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kstSylinder 33">
                <a:extLst>
                  <a:ext uri="{FF2B5EF4-FFF2-40B4-BE49-F238E27FC236}">
                    <a16:creationId xmlns:a16="http://schemas.microsoft.com/office/drawing/2014/main" id="{79FCC447-D058-4D55-BEC5-0C3BC2C46AE9}"/>
                  </a:ext>
                </a:extLst>
              </p:cNvPr>
              <p:cNvSpPr txBox="1"/>
              <p:nvPr/>
            </p:nvSpPr>
            <p:spPr>
              <a:xfrm>
                <a:off x="7598389" y="4542453"/>
                <a:ext cx="67486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′=0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34" name="TekstSylinder 33">
                <a:extLst>
                  <a:ext uri="{FF2B5EF4-FFF2-40B4-BE49-F238E27FC236}">
                    <a16:creationId xmlns:a16="http://schemas.microsoft.com/office/drawing/2014/main" id="{79FCC447-D058-4D55-BEC5-0C3BC2C46A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8389" y="4542453"/>
                <a:ext cx="674864" cy="276999"/>
              </a:xfrm>
              <a:prstGeom prst="rect">
                <a:avLst/>
              </a:prstGeom>
              <a:blipFill>
                <a:blip r:embed="rId21"/>
                <a:stretch>
                  <a:fillRect l="-9009" t="-4348" r="-8108" b="-8696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ktangel 34">
                <a:extLst>
                  <a:ext uri="{FF2B5EF4-FFF2-40B4-BE49-F238E27FC236}">
                    <a16:creationId xmlns:a16="http://schemas.microsoft.com/office/drawing/2014/main" id="{032EAC95-EBDA-43EB-81FA-CBBFE08C33A9}"/>
                  </a:ext>
                </a:extLst>
              </p:cNvPr>
              <p:cNvSpPr/>
              <p:nvPr/>
            </p:nvSpPr>
            <p:spPr>
              <a:xfrm>
                <a:off x="5791845" y="4825289"/>
                <a:ext cx="110075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35" name="Rektangel 34">
                <a:extLst>
                  <a:ext uri="{FF2B5EF4-FFF2-40B4-BE49-F238E27FC236}">
                    <a16:creationId xmlns:a16="http://schemas.microsoft.com/office/drawing/2014/main" id="{032EAC95-EBDA-43EB-81FA-CBBFE08C33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845" y="4825289"/>
                <a:ext cx="1100751" cy="369332"/>
              </a:xfrm>
              <a:prstGeom prst="rect">
                <a:avLst/>
              </a:prstGeom>
              <a:blipFill>
                <a:blip r:embed="rId22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ktangel 35">
                <a:extLst>
                  <a:ext uri="{FF2B5EF4-FFF2-40B4-BE49-F238E27FC236}">
                    <a16:creationId xmlns:a16="http://schemas.microsoft.com/office/drawing/2014/main" id="{65707629-FE88-47B7-9699-94E32B8A042A}"/>
                  </a:ext>
                </a:extLst>
              </p:cNvPr>
              <p:cNvSpPr/>
              <p:nvPr/>
            </p:nvSpPr>
            <p:spPr>
              <a:xfrm>
                <a:off x="7501618" y="4825289"/>
                <a:ext cx="73347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 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36" name="Rektangel 35">
                <a:extLst>
                  <a:ext uri="{FF2B5EF4-FFF2-40B4-BE49-F238E27FC236}">
                    <a16:creationId xmlns:a16="http://schemas.microsoft.com/office/drawing/2014/main" id="{65707629-FE88-47B7-9699-94E32B8A042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1618" y="4825289"/>
                <a:ext cx="733471" cy="369332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kstSylinder 36">
                <a:extLst>
                  <a:ext uri="{FF2B5EF4-FFF2-40B4-BE49-F238E27FC236}">
                    <a16:creationId xmlns:a16="http://schemas.microsoft.com/office/drawing/2014/main" id="{D59E1E57-8006-4D17-B0EA-BAC7DFF26B8C}"/>
                  </a:ext>
                </a:extLst>
              </p:cNvPr>
              <p:cNvSpPr txBox="1"/>
              <p:nvPr/>
            </p:nvSpPr>
            <p:spPr>
              <a:xfrm>
                <a:off x="216008" y="3397882"/>
                <a:ext cx="3949286" cy="2802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=0+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37" name="TekstSylinder 36">
                <a:extLst>
                  <a:ext uri="{FF2B5EF4-FFF2-40B4-BE49-F238E27FC236}">
                    <a16:creationId xmlns:a16="http://schemas.microsoft.com/office/drawing/2014/main" id="{D59E1E57-8006-4D17-B0EA-BAC7DFF26B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008" y="3397882"/>
                <a:ext cx="3949286" cy="280205"/>
              </a:xfrm>
              <a:prstGeom prst="rect">
                <a:avLst/>
              </a:prstGeom>
              <a:blipFill>
                <a:blip r:embed="rId24"/>
                <a:stretch>
                  <a:fillRect l="-463" t="-2174" r="-4784" b="-26087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kstSylinder 37">
                <a:extLst>
                  <a:ext uri="{FF2B5EF4-FFF2-40B4-BE49-F238E27FC236}">
                    <a16:creationId xmlns:a16="http://schemas.microsoft.com/office/drawing/2014/main" id="{7C296A1B-5F69-4348-AD15-6460BFF5227B}"/>
                  </a:ext>
                </a:extLst>
              </p:cNvPr>
              <p:cNvSpPr txBox="1"/>
              <p:nvPr/>
            </p:nvSpPr>
            <p:spPr>
              <a:xfrm>
                <a:off x="174977" y="5614245"/>
                <a:ext cx="3959930" cy="2807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=0+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38" name="TekstSylinder 37">
                <a:extLst>
                  <a:ext uri="{FF2B5EF4-FFF2-40B4-BE49-F238E27FC236}">
                    <a16:creationId xmlns:a16="http://schemas.microsoft.com/office/drawing/2014/main" id="{7C296A1B-5F69-4348-AD15-6460BFF522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977" y="5614245"/>
                <a:ext cx="3959930" cy="280718"/>
              </a:xfrm>
              <a:prstGeom prst="rect">
                <a:avLst/>
              </a:prstGeom>
              <a:blipFill>
                <a:blip r:embed="rId25"/>
                <a:stretch>
                  <a:fillRect l="-462" t="-2174" r="-4777" b="-26087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kstSylinder 38">
                <a:extLst>
                  <a:ext uri="{FF2B5EF4-FFF2-40B4-BE49-F238E27FC236}">
                    <a16:creationId xmlns:a16="http://schemas.microsoft.com/office/drawing/2014/main" id="{A99A98D8-1E06-486E-A24F-0F0CCE2E7825}"/>
                  </a:ext>
                </a:extLst>
              </p:cNvPr>
              <p:cNvSpPr txBox="1"/>
              <p:nvPr/>
            </p:nvSpPr>
            <p:spPr>
              <a:xfrm>
                <a:off x="5791845" y="3287094"/>
                <a:ext cx="4016804" cy="2802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=0+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39" name="TekstSylinder 38">
                <a:extLst>
                  <a:ext uri="{FF2B5EF4-FFF2-40B4-BE49-F238E27FC236}">
                    <a16:creationId xmlns:a16="http://schemas.microsoft.com/office/drawing/2014/main" id="{A99A98D8-1E06-486E-A24F-0F0CCE2E78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845" y="3287094"/>
                <a:ext cx="4016804" cy="280205"/>
              </a:xfrm>
              <a:prstGeom prst="rect">
                <a:avLst/>
              </a:prstGeom>
              <a:blipFill>
                <a:blip r:embed="rId26"/>
                <a:stretch>
                  <a:fillRect t="-2174" r="-3945" b="-26087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Rett linje 40">
            <a:extLst>
              <a:ext uri="{FF2B5EF4-FFF2-40B4-BE49-F238E27FC236}">
                <a16:creationId xmlns:a16="http://schemas.microsoft.com/office/drawing/2014/main" id="{B8F23E9C-C4A4-4C5D-95F9-4AF050662CA0}"/>
              </a:ext>
            </a:extLst>
          </p:cNvPr>
          <p:cNvCxnSpPr/>
          <p:nvPr/>
        </p:nvCxnSpPr>
        <p:spPr>
          <a:xfrm>
            <a:off x="4948518" y="1311088"/>
            <a:ext cx="0" cy="529141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kstSylinder 51">
                <a:extLst>
                  <a:ext uri="{FF2B5EF4-FFF2-40B4-BE49-F238E27FC236}">
                    <a16:creationId xmlns:a16="http://schemas.microsoft.com/office/drawing/2014/main" id="{A8A3D4C2-3316-4107-839E-5B3CC00F3F53}"/>
                  </a:ext>
                </a:extLst>
              </p:cNvPr>
              <p:cNvSpPr txBox="1"/>
              <p:nvPr/>
            </p:nvSpPr>
            <p:spPr>
              <a:xfrm>
                <a:off x="9104293" y="4630854"/>
                <a:ext cx="7006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52" name="TekstSylinder 51">
                <a:extLst>
                  <a:ext uri="{FF2B5EF4-FFF2-40B4-BE49-F238E27FC236}">
                    <a16:creationId xmlns:a16="http://schemas.microsoft.com/office/drawing/2014/main" id="{A8A3D4C2-3316-4107-839E-5B3CC00F3F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04293" y="4630854"/>
                <a:ext cx="700640" cy="276999"/>
              </a:xfrm>
              <a:prstGeom prst="rect">
                <a:avLst/>
              </a:prstGeom>
              <a:blipFill>
                <a:blip r:embed="rId27"/>
                <a:stretch>
                  <a:fillRect l="-4348" r="-2609" b="-15556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ktangel 52">
                <a:extLst>
                  <a:ext uri="{FF2B5EF4-FFF2-40B4-BE49-F238E27FC236}">
                    <a16:creationId xmlns:a16="http://schemas.microsoft.com/office/drawing/2014/main" id="{086CBE00-E62A-4877-90DA-736F0F01F5A6}"/>
                  </a:ext>
                </a:extLst>
              </p:cNvPr>
              <p:cNvSpPr/>
              <p:nvPr/>
            </p:nvSpPr>
            <p:spPr>
              <a:xfrm>
                <a:off x="8984025" y="4898128"/>
                <a:ext cx="89325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53" name="Rektangel 52">
                <a:extLst>
                  <a:ext uri="{FF2B5EF4-FFF2-40B4-BE49-F238E27FC236}">
                    <a16:creationId xmlns:a16="http://schemas.microsoft.com/office/drawing/2014/main" id="{086CBE00-E62A-4877-90DA-736F0F01F5A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84025" y="4898128"/>
                <a:ext cx="893258" cy="369332"/>
              </a:xfrm>
              <a:prstGeom prst="rect">
                <a:avLst/>
              </a:prstGeom>
              <a:blipFill>
                <a:blip r:embed="rId28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kstSylinder 53">
                <a:extLst>
                  <a:ext uri="{FF2B5EF4-FFF2-40B4-BE49-F238E27FC236}">
                    <a16:creationId xmlns:a16="http://schemas.microsoft.com/office/drawing/2014/main" id="{27D40488-C882-4686-BE40-601163BEEFA0}"/>
                  </a:ext>
                </a:extLst>
              </p:cNvPr>
              <p:cNvSpPr txBox="1"/>
              <p:nvPr/>
            </p:nvSpPr>
            <p:spPr>
              <a:xfrm>
                <a:off x="10065056" y="4624138"/>
                <a:ext cx="115672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′=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54" name="TekstSylinder 53">
                <a:extLst>
                  <a:ext uri="{FF2B5EF4-FFF2-40B4-BE49-F238E27FC236}">
                    <a16:creationId xmlns:a16="http://schemas.microsoft.com/office/drawing/2014/main" id="{27D40488-C882-4686-BE40-601163BEEF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65056" y="4624138"/>
                <a:ext cx="1156727" cy="276999"/>
              </a:xfrm>
              <a:prstGeom prst="rect">
                <a:avLst/>
              </a:prstGeom>
              <a:blipFill>
                <a:blip r:embed="rId29"/>
                <a:stretch>
                  <a:fillRect l="-5263" t="-4444" r="-1579" b="-26667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TekstSylinder 54">
            <a:extLst>
              <a:ext uri="{FF2B5EF4-FFF2-40B4-BE49-F238E27FC236}">
                <a16:creationId xmlns:a16="http://schemas.microsoft.com/office/drawing/2014/main" id="{736D49E6-7F1C-46AF-82A9-252A4934B98F}"/>
              </a:ext>
            </a:extLst>
          </p:cNvPr>
          <p:cNvSpPr txBox="1"/>
          <p:nvPr/>
        </p:nvSpPr>
        <p:spPr>
          <a:xfrm>
            <a:off x="9877283" y="4037656"/>
            <a:ext cx="1983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Using chain-</a:t>
            </a:r>
            <a:r>
              <a:rPr lang="nb-NO" dirty="0" err="1"/>
              <a:t>rule</a:t>
            </a:r>
            <a:endParaRPr lang="nb-NO" dirty="0"/>
          </a:p>
        </p:txBody>
      </p:sp>
      <p:cxnSp>
        <p:nvCxnSpPr>
          <p:cNvPr id="56" name="Rett pilkobling 55">
            <a:extLst>
              <a:ext uri="{FF2B5EF4-FFF2-40B4-BE49-F238E27FC236}">
                <a16:creationId xmlns:a16="http://schemas.microsoft.com/office/drawing/2014/main" id="{7FAB927F-5CEC-49C3-9045-9E4A9AF94116}"/>
              </a:ext>
            </a:extLst>
          </p:cNvPr>
          <p:cNvCxnSpPr>
            <a:cxnSpLocks/>
            <a:stCxn id="55" idx="2"/>
          </p:cNvCxnSpPr>
          <p:nvPr/>
        </p:nvCxnSpPr>
        <p:spPr>
          <a:xfrm flipH="1">
            <a:off x="10861864" y="4406988"/>
            <a:ext cx="7140" cy="2671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ktangel 56">
                <a:extLst>
                  <a:ext uri="{FF2B5EF4-FFF2-40B4-BE49-F238E27FC236}">
                    <a16:creationId xmlns:a16="http://schemas.microsoft.com/office/drawing/2014/main" id="{ED6D6E79-147E-41FD-A426-A9FE2F3166C5}"/>
                  </a:ext>
                </a:extLst>
              </p:cNvPr>
              <p:cNvSpPr/>
              <p:nvPr/>
            </p:nvSpPr>
            <p:spPr>
              <a:xfrm>
                <a:off x="9974920" y="4885379"/>
                <a:ext cx="94583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′=</m:t>
                          </m:r>
                          <m:acc>
                            <m:accPr>
                              <m:chr m:val="̈"/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57" name="Rektangel 56">
                <a:extLst>
                  <a:ext uri="{FF2B5EF4-FFF2-40B4-BE49-F238E27FC236}">
                    <a16:creationId xmlns:a16="http://schemas.microsoft.com/office/drawing/2014/main" id="{ED6D6E79-147E-41FD-A426-A9FE2F3166C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74920" y="4885379"/>
                <a:ext cx="945835" cy="369332"/>
              </a:xfrm>
              <a:prstGeom prst="rect">
                <a:avLst/>
              </a:prstGeom>
              <a:blipFill>
                <a:blip r:embed="rId30"/>
                <a:stretch>
                  <a:fillRect r="-11613" b="-6557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2" name="Rett linje 61">
            <a:extLst>
              <a:ext uri="{FF2B5EF4-FFF2-40B4-BE49-F238E27FC236}">
                <a16:creationId xmlns:a16="http://schemas.microsoft.com/office/drawing/2014/main" id="{3CCCB03B-C246-4FD3-9DBA-92E5061C6E64}"/>
              </a:ext>
            </a:extLst>
          </p:cNvPr>
          <p:cNvCxnSpPr>
            <a:cxnSpLocks/>
          </p:cNvCxnSpPr>
          <p:nvPr/>
        </p:nvCxnSpPr>
        <p:spPr>
          <a:xfrm flipH="1">
            <a:off x="116460" y="3845859"/>
            <a:ext cx="11535416" cy="5590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kstSylinder 64">
                <a:extLst>
                  <a:ext uri="{FF2B5EF4-FFF2-40B4-BE49-F238E27FC236}">
                    <a16:creationId xmlns:a16="http://schemas.microsoft.com/office/drawing/2014/main" id="{23E650C5-7055-4E57-B863-A51E659E763F}"/>
                  </a:ext>
                </a:extLst>
              </p:cNvPr>
              <p:cNvSpPr txBox="1"/>
              <p:nvPr/>
            </p:nvSpPr>
            <p:spPr>
              <a:xfrm>
                <a:off x="8741561" y="5327499"/>
                <a:ext cx="32837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65" name="TekstSylinder 64">
                <a:extLst>
                  <a:ext uri="{FF2B5EF4-FFF2-40B4-BE49-F238E27FC236}">
                    <a16:creationId xmlns:a16="http://schemas.microsoft.com/office/drawing/2014/main" id="{23E650C5-7055-4E57-B863-A51E659E76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1561" y="5327499"/>
                <a:ext cx="3283784" cy="276999"/>
              </a:xfrm>
              <a:prstGeom prst="rect">
                <a:avLst/>
              </a:prstGeom>
              <a:blipFill>
                <a:blip r:embed="rId31"/>
                <a:stretch>
                  <a:fillRect l="-557" t="-4444" r="-5566" b="-26667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7" name="Rett pilkobling 66">
            <a:extLst>
              <a:ext uri="{FF2B5EF4-FFF2-40B4-BE49-F238E27FC236}">
                <a16:creationId xmlns:a16="http://schemas.microsoft.com/office/drawing/2014/main" id="{92637A67-51E1-4E0D-95A5-45FB52428C86}"/>
              </a:ext>
            </a:extLst>
          </p:cNvPr>
          <p:cNvCxnSpPr>
            <a:cxnSpLocks/>
            <a:stCxn id="36" idx="3"/>
          </p:cNvCxnSpPr>
          <p:nvPr/>
        </p:nvCxnSpPr>
        <p:spPr>
          <a:xfrm>
            <a:off x="8235089" y="5009955"/>
            <a:ext cx="444987" cy="3175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kstSylinder 68">
                <a:extLst>
                  <a:ext uri="{FF2B5EF4-FFF2-40B4-BE49-F238E27FC236}">
                    <a16:creationId xmlns:a16="http://schemas.microsoft.com/office/drawing/2014/main" id="{D30A6748-7B07-4529-BBAC-5718657925A7}"/>
                  </a:ext>
                </a:extLst>
              </p:cNvPr>
              <p:cNvSpPr txBox="1"/>
              <p:nvPr/>
            </p:nvSpPr>
            <p:spPr>
              <a:xfrm>
                <a:off x="5457777" y="6025809"/>
                <a:ext cx="476585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=0+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i="1">
                          <a:latin typeface="Cambria Math" panose="02040503050406030204" pitchFamily="18" charset="0"/>
                        </a:rPr>
                        <m:t>2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69" name="TekstSylinder 68">
                <a:extLst>
                  <a:ext uri="{FF2B5EF4-FFF2-40B4-BE49-F238E27FC236}">
                    <a16:creationId xmlns:a16="http://schemas.microsoft.com/office/drawing/2014/main" id="{D30A6748-7B07-4529-BBAC-5718657925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7777" y="6025809"/>
                <a:ext cx="4765856" cy="276999"/>
              </a:xfrm>
              <a:prstGeom prst="rect">
                <a:avLst/>
              </a:prstGeom>
              <a:blipFill>
                <a:blip r:embed="rId32"/>
                <a:stretch>
                  <a:fillRect l="-256" t="-2174" r="-1790" b="-32609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kstSylinder 69">
                <a:extLst>
                  <a:ext uri="{FF2B5EF4-FFF2-40B4-BE49-F238E27FC236}">
                    <a16:creationId xmlns:a16="http://schemas.microsoft.com/office/drawing/2014/main" id="{896995B9-D7C9-47B7-954E-B7AD50026FDA}"/>
                  </a:ext>
                </a:extLst>
              </p:cNvPr>
              <p:cNvSpPr txBox="1"/>
              <p:nvPr/>
            </p:nvSpPr>
            <p:spPr>
              <a:xfrm>
                <a:off x="6927824" y="6329479"/>
                <a:ext cx="290669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i="1">
                          <a:latin typeface="Cambria Math" panose="02040503050406030204" pitchFamily="18" charset="0"/>
                        </a:rPr>
                        <m:t>2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70" name="TekstSylinder 69">
                <a:extLst>
                  <a:ext uri="{FF2B5EF4-FFF2-40B4-BE49-F238E27FC236}">
                    <a16:creationId xmlns:a16="http://schemas.microsoft.com/office/drawing/2014/main" id="{896995B9-D7C9-47B7-954E-B7AD50026F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7824" y="6329479"/>
                <a:ext cx="2906693" cy="276999"/>
              </a:xfrm>
              <a:prstGeom prst="rect">
                <a:avLst/>
              </a:prstGeom>
              <a:blipFill>
                <a:blip r:embed="rId33"/>
                <a:stretch>
                  <a:fillRect l="-419" t="-2174" r="-3354" b="-32609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7134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ittel 1">
                <a:extLst>
                  <a:ext uri="{FF2B5EF4-FFF2-40B4-BE49-F238E27FC236}">
                    <a16:creationId xmlns:a16="http://schemas.microsoft.com/office/drawing/2014/main" id="{B1FE8BC5-2F0E-4A99-BE17-33BE9F18035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875191" y="390467"/>
                <a:ext cx="9705641" cy="132556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nb-NO" dirty="0"/>
                  <a:t>Differentiation </a:t>
                </a:r>
                <a:r>
                  <a:rPr lang="nb-NO" dirty="0" err="1"/>
                  <a:t>of</a:t>
                </a:r>
                <a:r>
                  <a:rPr lang="nb-NO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b-NO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nb-NO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nb-NO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nb-NO" i="1">
                        <a:solidFill>
                          <a:srgbClr val="FFC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nb-NO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nb-NO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num>
                      <m:den>
                        <m:r>
                          <a:rPr lang="nb-NO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nb-NO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̇"/>
                                <m:ctrlPr>
                                  <a:rPr lang="nb-NO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nb-NO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</m:acc>
                          </m:e>
                          <m:sub>
                            <m:r>
                              <a:rPr lang="nb-NO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nb-NO" dirty="0"/>
                  <a:t> </a:t>
                </a:r>
                <a:r>
                  <a:rPr lang="nb-NO" dirty="0" err="1"/>
                  <a:t>wrt</a:t>
                </a:r>
                <a:r>
                  <a:rPr lang="nb-NO" dirty="0"/>
                  <a:t> </a:t>
                </a:r>
                <a14:m>
                  <m:oMath xmlns:m="http://schemas.openxmlformats.org/officeDocument/2006/math">
                    <m:r>
                      <a:rPr lang="nb-NO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nb-NO" dirty="0"/>
                  <a:t> , </a:t>
                </a:r>
                <a:r>
                  <a:rPr lang="nb-NO" dirty="0" err="1"/>
                  <a:t>cont</a:t>
                </a:r>
                <a:r>
                  <a:rPr lang="nb-NO" dirty="0"/>
                  <a:t>.</a:t>
                </a:r>
              </a:p>
            </p:txBody>
          </p:sp>
        </mc:Choice>
        <mc:Fallback xmlns="">
          <p:sp>
            <p:nvSpPr>
              <p:cNvPr id="7" name="Tittel 1">
                <a:extLst>
                  <a:ext uri="{FF2B5EF4-FFF2-40B4-BE49-F238E27FC236}">
                    <a16:creationId xmlns:a16="http://schemas.microsoft.com/office/drawing/2014/main" id="{B1FE8BC5-2F0E-4A99-BE17-33BE9F1803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5191" y="390467"/>
                <a:ext cx="9705641" cy="1325563"/>
              </a:xfrm>
              <a:prstGeom prst="rect">
                <a:avLst/>
              </a:prstGeom>
              <a:blipFill>
                <a:blip r:embed="rId2"/>
                <a:stretch>
                  <a:fillRect l="-2575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ktangel 7">
            <a:extLst>
              <a:ext uri="{FF2B5EF4-FFF2-40B4-BE49-F238E27FC236}">
                <a16:creationId xmlns:a16="http://schemas.microsoft.com/office/drawing/2014/main" id="{FB09341D-D8E8-4F73-BF97-94F68DB94608}"/>
              </a:ext>
            </a:extLst>
          </p:cNvPr>
          <p:cNvSpPr/>
          <p:nvPr/>
        </p:nvSpPr>
        <p:spPr>
          <a:xfrm>
            <a:off x="662108" y="2041610"/>
            <a:ext cx="4991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2400" dirty="0"/>
              <a:t>V: 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2020F978-8866-40F2-B598-1BE3835A11FF}"/>
              </a:ext>
            </a:extLst>
          </p:cNvPr>
          <p:cNvSpPr/>
          <p:nvPr/>
        </p:nvSpPr>
        <p:spPr>
          <a:xfrm>
            <a:off x="6096000" y="2038470"/>
            <a:ext cx="5870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2400" dirty="0"/>
              <a:t>VI: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ktangel 9">
                <a:extLst>
                  <a:ext uri="{FF2B5EF4-FFF2-40B4-BE49-F238E27FC236}">
                    <a16:creationId xmlns:a16="http://schemas.microsoft.com/office/drawing/2014/main" id="{ADB628FB-F90E-4858-81B9-F253BC4EB16C}"/>
                  </a:ext>
                </a:extLst>
              </p:cNvPr>
              <p:cNvSpPr/>
              <p:nvPr/>
            </p:nvSpPr>
            <p:spPr>
              <a:xfrm>
                <a:off x="1353378" y="2084637"/>
                <a:ext cx="143045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10" name="Rektangel 9">
                <a:extLst>
                  <a:ext uri="{FF2B5EF4-FFF2-40B4-BE49-F238E27FC236}">
                    <a16:creationId xmlns:a16="http://schemas.microsoft.com/office/drawing/2014/main" id="{ADB628FB-F90E-4858-81B9-F253BC4EB16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3378" y="2084637"/>
                <a:ext cx="1430456" cy="369332"/>
              </a:xfrm>
              <a:prstGeom prst="rect">
                <a:avLst/>
              </a:prstGeom>
              <a:blipFill>
                <a:blip r:embed="rId3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ktangel 10">
                <a:extLst>
                  <a:ext uri="{FF2B5EF4-FFF2-40B4-BE49-F238E27FC236}">
                    <a16:creationId xmlns:a16="http://schemas.microsoft.com/office/drawing/2014/main" id="{DB68F044-2D78-433A-8110-554AB6937E8B}"/>
                  </a:ext>
                </a:extLst>
              </p:cNvPr>
              <p:cNvSpPr/>
              <p:nvPr/>
            </p:nvSpPr>
            <p:spPr>
              <a:xfrm>
                <a:off x="6828907" y="2079154"/>
                <a:ext cx="981551" cy="3725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11" name="Rektangel 10">
                <a:extLst>
                  <a:ext uri="{FF2B5EF4-FFF2-40B4-BE49-F238E27FC236}">
                    <a16:creationId xmlns:a16="http://schemas.microsoft.com/office/drawing/2014/main" id="{DB68F044-2D78-433A-8110-554AB6937E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8907" y="2079154"/>
                <a:ext cx="981551" cy="372538"/>
              </a:xfrm>
              <a:prstGeom prst="rect">
                <a:avLst/>
              </a:prstGeom>
              <a:blipFill>
                <a:blip r:embed="rId4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kstSylinder 11">
                <a:extLst>
                  <a:ext uri="{FF2B5EF4-FFF2-40B4-BE49-F238E27FC236}">
                    <a16:creationId xmlns:a16="http://schemas.microsoft.com/office/drawing/2014/main" id="{8A40948C-B97F-4963-AF91-C038E47E6738}"/>
                  </a:ext>
                </a:extLst>
              </p:cNvPr>
              <p:cNvSpPr txBox="1"/>
              <p:nvPr/>
            </p:nvSpPr>
            <p:spPr>
              <a:xfrm>
                <a:off x="599961" y="2822577"/>
                <a:ext cx="125066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12" name="TekstSylinder 11">
                <a:extLst>
                  <a:ext uri="{FF2B5EF4-FFF2-40B4-BE49-F238E27FC236}">
                    <a16:creationId xmlns:a16="http://schemas.microsoft.com/office/drawing/2014/main" id="{8A40948C-B97F-4963-AF91-C038E47E67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961" y="2822577"/>
                <a:ext cx="1250663" cy="276999"/>
              </a:xfrm>
              <a:prstGeom prst="rect">
                <a:avLst/>
              </a:prstGeom>
              <a:blipFill>
                <a:blip r:embed="rId5"/>
                <a:stretch>
                  <a:fillRect l="-2427" r="-1456" b="-17778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kstSylinder 12">
                <a:extLst>
                  <a:ext uri="{FF2B5EF4-FFF2-40B4-BE49-F238E27FC236}">
                    <a16:creationId xmlns:a16="http://schemas.microsoft.com/office/drawing/2014/main" id="{3C3DB077-9F5F-49D2-BE80-7DE00985914F}"/>
                  </a:ext>
                </a:extLst>
              </p:cNvPr>
              <p:cNvSpPr txBox="1"/>
              <p:nvPr/>
            </p:nvSpPr>
            <p:spPr>
              <a:xfrm>
                <a:off x="2010676" y="2816739"/>
                <a:ext cx="67486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′=0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13" name="TekstSylinder 12">
                <a:extLst>
                  <a:ext uri="{FF2B5EF4-FFF2-40B4-BE49-F238E27FC236}">
                    <a16:creationId xmlns:a16="http://schemas.microsoft.com/office/drawing/2014/main" id="{3C3DB077-9F5F-49D2-BE80-7DE0098591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0676" y="2816739"/>
                <a:ext cx="674864" cy="276999"/>
              </a:xfrm>
              <a:prstGeom prst="rect">
                <a:avLst/>
              </a:prstGeom>
              <a:blipFill>
                <a:blip r:embed="rId6"/>
                <a:stretch>
                  <a:fillRect l="-9009" t="-4348" r="-7207" b="-8696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ktangel 13">
                <a:extLst>
                  <a:ext uri="{FF2B5EF4-FFF2-40B4-BE49-F238E27FC236}">
                    <a16:creationId xmlns:a16="http://schemas.microsoft.com/office/drawing/2014/main" id="{5621532E-0951-47E6-9FF4-66D22F25B01D}"/>
                  </a:ext>
                </a:extLst>
              </p:cNvPr>
              <p:cNvSpPr/>
              <p:nvPr/>
            </p:nvSpPr>
            <p:spPr>
              <a:xfrm>
                <a:off x="489454" y="3077647"/>
                <a:ext cx="110607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14" name="Rektangel 13">
                <a:extLst>
                  <a:ext uri="{FF2B5EF4-FFF2-40B4-BE49-F238E27FC236}">
                    <a16:creationId xmlns:a16="http://schemas.microsoft.com/office/drawing/2014/main" id="{5621532E-0951-47E6-9FF4-66D22F25B01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454" y="3077647"/>
                <a:ext cx="1106072" cy="369332"/>
              </a:xfrm>
              <a:prstGeom prst="rect">
                <a:avLst/>
              </a:prstGeom>
              <a:blipFill>
                <a:blip r:embed="rId7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ktangel 15">
                <a:extLst>
                  <a:ext uri="{FF2B5EF4-FFF2-40B4-BE49-F238E27FC236}">
                    <a16:creationId xmlns:a16="http://schemas.microsoft.com/office/drawing/2014/main" id="{2A5312EB-BA47-4CD0-9678-DEBD09AA5C1A}"/>
                  </a:ext>
                </a:extLst>
              </p:cNvPr>
              <p:cNvSpPr/>
              <p:nvPr/>
            </p:nvSpPr>
            <p:spPr>
              <a:xfrm>
                <a:off x="1875191" y="3087176"/>
                <a:ext cx="73347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 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16" name="Rektangel 15">
                <a:extLst>
                  <a:ext uri="{FF2B5EF4-FFF2-40B4-BE49-F238E27FC236}">
                    <a16:creationId xmlns:a16="http://schemas.microsoft.com/office/drawing/2014/main" id="{2A5312EB-BA47-4CD0-9678-DEBD09AA5C1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5191" y="3087176"/>
                <a:ext cx="733471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kstSylinder 16">
                <a:extLst>
                  <a:ext uri="{FF2B5EF4-FFF2-40B4-BE49-F238E27FC236}">
                    <a16:creationId xmlns:a16="http://schemas.microsoft.com/office/drawing/2014/main" id="{88236047-364C-4C6E-B695-8DB440193141}"/>
                  </a:ext>
                </a:extLst>
              </p:cNvPr>
              <p:cNvSpPr txBox="1"/>
              <p:nvPr/>
            </p:nvSpPr>
            <p:spPr>
              <a:xfrm>
                <a:off x="852186" y="4283185"/>
                <a:ext cx="7006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17" name="TekstSylinder 16">
                <a:extLst>
                  <a:ext uri="{FF2B5EF4-FFF2-40B4-BE49-F238E27FC236}">
                    <a16:creationId xmlns:a16="http://schemas.microsoft.com/office/drawing/2014/main" id="{88236047-364C-4C6E-B695-8DB4401931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186" y="4283185"/>
                <a:ext cx="700640" cy="276999"/>
              </a:xfrm>
              <a:prstGeom prst="rect">
                <a:avLst/>
              </a:prstGeom>
              <a:blipFill>
                <a:blip r:embed="rId9"/>
                <a:stretch>
                  <a:fillRect l="-4348" r="-1739" b="-15556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ktangel 17">
                <a:extLst>
                  <a:ext uri="{FF2B5EF4-FFF2-40B4-BE49-F238E27FC236}">
                    <a16:creationId xmlns:a16="http://schemas.microsoft.com/office/drawing/2014/main" id="{53ADA845-828C-4B9C-A504-C45DD8F6D014}"/>
                  </a:ext>
                </a:extLst>
              </p:cNvPr>
              <p:cNvSpPr/>
              <p:nvPr/>
            </p:nvSpPr>
            <p:spPr>
              <a:xfrm>
                <a:off x="731918" y="4550459"/>
                <a:ext cx="89857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18" name="Rektangel 17">
                <a:extLst>
                  <a:ext uri="{FF2B5EF4-FFF2-40B4-BE49-F238E27FC236}">
                    <a16:creationId xmlns:a16="http://schemas.microsoft.com/office/drawing/2014/main" id="{53ADA845-828C-4B9C-A504-C45DD8F6D01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918" y="4550459"/>
                <a:ext cx="898579" cy="369332"/>
              </a:xfrm>
              <a:prstGeom prst="rect">
                <a:avLst/>
              </a:prstGeom>
              <a:blipFill>
                <a:blip r:embed="rId10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kstSylinder 18">
                <a:extLst>
                  <a:ext uri="{FF2B5EF4-FFF2-40B4-BE49-F238E27FC236}">
                    <a16:creationId xmlns:a16="http://schemas.microsoft.com/office/drawing/2014/main" id="{1F0D80DF-D2D0-492E-8837-BBAF527FA823}"/>
                  </a:ext>
                </a:extLst>
              </p:cNvPr>
              <p:cNvSpPr txBox="1"/>
              <p:nvPr/>
            </p:nvSpPr>
            <p:spPr>
              <a:xfrm>
                <a:off x="1812949" y="4276469"/>
                <a:ext cx="115672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′=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19" name="TekstSylinder 18">
                <a:extLst>
                  <a:ext uri="{FF2B5EF4-FFF2-40B4-BE49-F238E27FC236}">
                    <a16:creationId xmlns:a16="http://schemas.microsoft.com/office/drawing/2014/main" id="{1F0D80DF-D2D0-492E-8837-BBAF527FA8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2949" y="4276469"/>
                <a:ext cx="1156727" cy="276999"/>
              </a:xfrm>
              <a:prstGeom prst="rect">
                <a:avLst/>
              </a:prstGeom>
              <a:blipFill>
                <a:blip r:embed="rId11"/>
                <a:stretch>
                  <a:fillRect l="-5263" t="-4444" r="-1579" b="-26667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kstSylinder 19">
            <a:extLst>
              <a:ext uri="{FF2B5EF4-FFF2-40B4-BE49-F238E27FC236}">
                <a16:creationId xmlns:a16="http://schemas.microsoft.com/office/drawing/2014/main" id="{0A3FC2B0-F2AC-4D11-A635-FB7AD4DD3F97}"/>
              </a:ext>
            </a:extLst>
          </p:cNvPr>
          <p:cNvSpPr txBox="1"/>
          <p:nvPr/>
        </p:nvSpPr>
        <p:spPr>
          <a:xfrm>
            <a:off x="1625176" y="3689987"/>
            <a:ext cx="1983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Using chain-</a:t>
            </a:r>
            <a:r>
              <a:rPr lang="nb-NO" dirty="0" err="1"/>
              <a:t>rule</a:t>
            </a:r>
            <a:endParaRPr lang="nb-NO" dirty="0"/>
          </a:p>
        </p:txBody>
      </p:sp>
      <p:cxnSp>
        <p:nvCxnSpPr>
          <p:cNvPr id="21" name="Rett pilkobling 20">
            <a:extLst>
              <a:ext uri="{FF2B5EF4-FFF2-40B4-BE49-F238E27FC236}">
                <a16:creationId xmlns:a16="http://schemas.microsoft.com/office/drawing/2014/main" id="{04DE1E16-9B0F-4928-8358-3B33ABDE6D3E}"/>
              </a:ext>
            </a:extLst>
          </p:cNvPr>
          <p:cNvCxnSpPr>
            <a:cxnSpLocks/>
            <a:stCxn id="20" idx="2"/>
          </p:cNvCxnSpPr>
          <p:nvPr/>
        </p:nvCxnSpPr>
        <p:spPr>
          <a:xfrm flipH="1">
            <a:off x="2609757" y="4059319"/>
            <a:ext cx="7140" cy="2671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ktangel 21">
                <a:extLst>
                  <a:ext uri="{FF2B5EF4-FFF2-40B4-BE49-F238E27FC236}">
                    <a16:creationId xmlns:a16="http://schemas.microsoft.com/office/drawing/2014/main" id="{8F8E6246-18DF-4B15-9ADA-CB30DB95A275}"/>
                  </a:ext>
                </a:extLst>
              </p:cNvPr>
              <p:cNvSpPr/>
              <p:nvPr/>
            </p:nvSpPr>
            <p:spPr>
              <a:xfrm>
                <a:off x="1722813" y="4537710"/>
                <a:ext cx="95115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′=</m:t>
                          </m:r>
                          <m:acc>
                            <m:accPr>
                              <m:chr m:val="̈"/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22" name="Rektangel 21">
                <a:extLst>
                  <a:ext uri="{FF2B5EF4-FFF2-40B4-BE49-F238E27FC236}">
                    <a16:creationId xmlns:a16="http://schemas.microsoft.com/office/drawing/2014/main" id="{8F8E6246-18DF-4B15-9ADA-CB30DB95A27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2813" y="4537710"/>
                <a:ext cx="951158" cy="369332"/>
              </a:xfrm>
              <a:prstGeom prst="rect">
                <a:avLst/>
              </a:prstGeom>
              <a:blipFill>
                <a:blip r:embed="rId12"/>
                <a:stretch>
                  <a:fillRect r="-10256" b="-6557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kstSylinder 22">
                <a:extLst>
                  <a:ext uri="{FF2B5EF4-FFF2-40B4-BE49-F238E27FC236}">
                    <a16:creationId xmlns:a16="http://schemas.microsoft.com/office/drawing/2014/main" id="{9DDA7388-8732-4119-8858-459E8619C2E8}"/>
                  </a:ext>
                </a:extLst>
              </p:cNvPr>
              <p:cNvSpPr txBox="1"/>
              <p:nvPr/>
            </p:nvSpPr>
            <p:spPr>
              <a:xfrm>
                <a:off x="489454" y="4979830"/>
                <a:ext cx="4985339" cy="2807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acc>
                            <m:accPr>
                              <m:chr m:val="̇"/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nb-NO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23" name="TekstSylinder 22">
                <a:extLst>
                  <a:ext uri="{FF2B5EF4-FFF2-40B4-BE49-F238E27FC236}">
                    <a16:creationId xmlns:a16="http://schemas.microsoft.com/office/drawing/2014/main" id="{9DDA7388-8732-4119-8858-459E8619C2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454" y="4979830"/>
                <a:ext cx="4985339" cy="280718"/>
              </a:xfrm>
              <a:prstGeom prst="rect">
                <a:avLst/>
              </a:prstGeom>
              <a:blipFill>
                <a:blip r:embed="rId13"/>
                <a:stretch>
                  <a:fillRect t="-2174" r="-2934" b="-26087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Rett pilkobling 24">
            <a:extLst>
              <a:ext uri="{FF2B5EF4-FFF2-40B4-BE49-F238E27FC236}">
                <a16:creationId xmlns:a16="http://schemas.microsoft.com/office/drawing/2014/main" id="{0A02D5C1-C0EF-4C04-A92D-3C129AA72FD3}"/>
              </a:ext>
            </a:extLst>
          </p:cNvPr>
          <p:cNvCxnSpPr>
            <a:cxnSpLocks/>
            <a:stCxn id="16" idx="3"/>
          </p:cNvCxnSpPr>
          <p:nvPr/>
        </p:nvCxnSpPr>
        <p:spPr>
          <a:xfrm>
            <a:off x="2608662" y="3271842"/>
            <a:ext cx="2023850" cy="14346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kstSylinder 25">
                <a:extLst>
                  <a:ext uri="{FF2B5EF4-FFF2-40B4-BE49-F238E27FC236}">
                    <a16:creationId xmlns:a16="http://schemas.microsoft.com/office/drawing/2014/main" id="{A2E29501-53E4-4DB5-961E-A1151CACC40F}"/>
                  </a:ext>
                </a:extLst>
              </p:cNvPr>
              <p:cNvSpPr txBox="1"/>
              <p:nvPr/>
            </p:nvSpPr>
            <p:spPr>
              <a:xfrm>
                <a:off x="253379" y="5490559"/>
                <a:ext cx="7188891" cy="2807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p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nb-NO" b="0" i="1" smtClean="0">
                        <a:latin typeface="Cambria Math" panose="02040503050406030204" pitchFamily="18" charset="0"/>
                      </a:rPr>
                      <m:t>∗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∗</m:t>
                    </m:r>
                    <m:sSup>
                      <m:sSup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nb-NO" b="0" i="1" smtClean="0">
                        <a:latin typeface="Cambria Math" panose="02040503050406030204" pitchFamily="18" charset="0"/>
                      </a:rPr>
                      <m:t>=0+</m:t>
                    </m:r>
                    <m:sSub>
                      <m:sSub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nb-NO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nb-NO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nb-NO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nb-NO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nb-NO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nb-NO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Sup>
                      <m:sSubSup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acc>
                          <m:accPr>
                            <m:chr m:val="̇"/>
                            <m:ctrlPr>
                              <a:rPr lang="nb-NO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nb-NO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</m:acc>
                      </m:e>
                      <m:sub>
                        <m:r>
                          <a:rPr lang="nb-NO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nb-NO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nb-NO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nb-NO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̈"/>
                            <m:ctrlPr>
                              <a:rPr lang="nb-NO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nb-NO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</m:acc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nb-NO" b="0" i="1" smtClean="0">
                        <a:latin typeface="Cambria Math" panose="02040503050406030204" pitchFamily="18" charset="0"/>
                      </a:rPr>
                      <m:t>)=</m:t>
                    </m:r>
                  </m:oMath>
                </a14:m>
                <a:r>
                  <a:rPr lang="nb-NO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nb-NO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nb-NO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nb-NO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nb-NO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nb-NO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nb-NO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Sup>
                      <m:sSubSup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acc>
                          <m:accPr>
                            <m:chr m:val="̇"/>
                            <m:ctrlPr>
                              <a:rPr lang="nb-NO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nb-NO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</m:acc>
                      </m:e>
                      <m:sub>
                        <m:r>
                          <a:rPr lang="nb-NO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nb-NO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nb-NO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nb-NO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̈"/>
                            <m:ctrlPr>
                              <a:rPr lang="nb-NO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nb-NO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</m:acc>
                      </m:e>
                      <m:sub>
                        <m:r>
                          <a:rPr lang="nb-NO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nb-NO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nb-NO" dirty="0"/>
              </a:p>
            </p:txBody>
          </p:sp>
        </mc:Choice>
        <mc:Fallback xmlns="">
          <p:sp>
            <p:nvSpPr>
              <p:cNvPr id="26" name="TekstSylinder 25">
                <a:extLst>
                  <a:ext uri="{FF2B5EF4-FFF2-40B4-BE49-F238E27FC236}">
                    <a16:creationId xmlns:a16="http://schemas.microsoft.com/office/drawing/2014/main" id="{A2E29501-53E4-4DB5-961E-A1151CACC4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379" y="5490559"/>
                <a:ext cx="7188891" cy="280718"/>
              </a:xfrm>
              <a:prstGeom prst="rect">
                <a:avLst/>
              </a:prstGeom>
              <a:blipFill>
                <a:blip r:embed="rId14"/>
                <a:stretch>
                  <a:fillRect l="-848" t="-2174" b="-34783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Venstre klammeparentes 27">
            <a:extLst>
              <a:ext uri="{FF2B5EF4-FFF2-40B4-BE49-F238E27FC236}">
                <a16:creationId xmlns:a16="http://schemas.microsoft.com/office/drawing/2014/main" id="{404D9CC7-AC90-4958-A9B1-B7161372309E}"/>
              </a:ext>
            </a:extLst>
          </p:cNvPr>
          <p:cNvSpPr/>
          <p:nvPr/>
        </p:nvSpPr>
        <p:spPr>
          <a:xfrm rot="5400000">
            <a:off x="4628123" y="4183353"/>
            <a:ext cx="250780" cy="144255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kstSylinder 28">
                <a:extLst>
                  <a:ext uri="{FF2B5EF4-FFF2-40B4-BE49-F238E27FC236}">
                    <a16:creationId xmlns:a16="http://schemas.microsoft.com/office/drawing/2014/main" id="{677BE0CA-34CE-4EE4-8CC9-3BED391B1A9B}"/>
                  </a:ext>
                </a:extLst>
              </p:cNvPr>
              <p:cNvSpPr txBox="1"/>
              <p:nvPr/>
            </p:nvSpPr>
            <p:spPr>
              <a:xfrm>
                <a:off x="7924151" y="2833873"/>
                <a:ext cx="1014573" cy="2802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29" name="TekstSylinder 28">
                <a:extLst>
                  <a:ext uri="{FF2B5EF4-FFF2-40B4-BE49-F238E27FC236}">
                    <a16:creationId xmlns:a16="http://schemas.microsoft.com/office/drawing/2014/main" id="{677BE0CA-34CE-4EE4-8CC9-3BED391B1A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4151" y="2833873"/>
                <a:ext cx="1014573" cy="280205"/>
              </a:xfrm>
              <a:prstGeom prst="rect">
                <a:avLst/>
              </a:prstGeom>
              <a:blipFill>
                <a:blip r:embed="rId15"/>
                <a:stretch>
                  <a:fillRect l="-3012" t="-2174" r="-2410" b="-17391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kstSylinder 29">
                <a:extLst>
                  <a:ext uri="{FF2B5EF4-FFF2-40B4-BE49-F238E27FC236}">
                    <a16:creationId xmlns:a16="http://schemas.microsoft.com/office/drawing/2014/main" id="{175160A5-1F5A-4765-975E-2934C950E6A0}"/>
                  </a:ext>
                </a:extLst>
              </p:cNvPr>
              <p:cNvSpPr txBox="1"/>
              <p:nvPr/>
            </p:nvSpPr>
            <p:spPr>
              <a:xfrm>
                <a:off x="9334866" y="2828035"/>
                <a:ext cx="67486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′=0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30" name="TekstSylinder 29">
                <a:extLst>
                  <a:ext uri="{FF2B5EF4-FFF2-40B4-BE49-F238E27FC236}">
                    <a16:creationId xmlns:a16="http://schemas.microsoft.com/office/drawing/2014/main" id="{175160A5-1F5A-4765-975E-2934C950E6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4866" y="2828035"/>
                <a:ext cx="674864" cy="276999"/>
              </a:xfrm>
              <a:prstGeom prst="rect">
                <a:avLst/>
              </a:prstGeom>
              <a:blipFill>
                <a:blip r:embed="rId16"/>
                <a:stretch>
                  <a:fillRect l="-9009" t="-4444" r="-8108" b="-11111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ktangel 30">
                <a:extLst>
                  <a:ext uri="{FF2B5EF4-FFF2-40B4-BE49-F238E27FC236}">
                    <a16:creationId xmlns:a16="http://schemas.microsoft.com/office/drawing/2014/main" id="{486E4EB0-A47D-448C-BE0B-0C4DFCA387A5}"/>
                  </a:ext>
                </a:extLst>
              </p:cNvPr>
              <p:cNvSpPr/>
              <p:nvPr/>
            </p:nvSpPr>
            <p:spPr>
              <a:xfrm>
                <a:off x="7813644" y="3088943"/>
                <a:ext cx="89325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31" name="Rektangel 30">
                <a:extLst>
                  <a:ext uri="{FF2B5EF4-FFF2-40B4-BE49-F238E27FC236}">
                    <a16:creationId xmlns:a16="http://schemas.microsoft.com/office/drawing/2014/main" id="{486E4EB0-A47D-448C-BE0B-0C4DFCA387A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3644" y="3088943"/>
                <a:ext cx="893257" cy="369332"/>
              </a:xfrm>
              <a:prstGeom prst="rect">
                <a:avLst/>
              </a:prstGeom>
              <a:blipFill>
                <a:blip r:embed="rId17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ktangel 31">
                <a:extLst>
                  <a:ext uri="{FF2B5EF4-FFF2-40B4-BE49-F238E27FC236}">
                    <a16:creationId xmlns:a16="http://schemas.microsoft.com/office/drawing/2014/main" id="{ADD76FA9-AF15-4866-A4BC-3D26A8FF1FFC}"/>
                  </a:ext>
                </a:extLst>
              </p:cNvPr>
              <p:cNvSpPr/>
              <p:nvPr/>
            </p:nvSpPr>
            <p:spPr>
              <a:xfrm>
                <a:off x="9199381" y="3098472"/>
                <a:ext cx="102015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32" name="Rektangel 31">
                <a:extLst>
                  <a:ext uri="{FF2B5EF4-FFF2-40B4-BE49-F238E27FC236}">
                    <a16:creationId xmlns:a16="http://schemas.microsoft.com/office/drawing/2014/main" id="{ADD76FA9-AF15-4866-A4BC-3D26A8FF1FF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99381" y="3098472"/>
                <a:ext cx="1020151" cy="369332"/>
              </a:xfrm>
              <a:prstGeom prst="rect">
                <a:avLst/>
              </a:prstGeom>
              <a:blipFill>
                <a:blip r:embed="rId18"/>
                <a:stretch>
                  <a:fillRect r="-5988" b="-6557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Rett linje 33">
            <a:extLst>
              <a:ext uri="{FF2B5EF4-FFF2-40B4-BE49-F238E27FC236}">
                <a16:creationId xmlns:a16="http://schemas.microsoft.com/office/drawing/2014/main" id="{8A26B861-7959-4471-9F24-7775954F918C}"/>
              </a:ext>
            </a:extLst>
          </p:cNvPr>
          <p:cNvCxnSpPr/>
          <p:nvPr/>
        </p:nvCxnSpPr>
        <p:spPr>
          <a:xfrm>
            <a:off x="4032233" y="1606924"/>
            <a:ext cx="0" cy="236668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ett linje 35">
            <a:extLst>
              <a:ext uri="{FF2B5EF4-FFF2-40B4-BE49-F238E27FC236}">
                <a16:creationId xmlns:a16="http://schemas.microsoft.com/office/drawing/2014/main" id="{8AE21304-2954-403C-9E08-B240F0D65024}"/>
              </a:ext>
            </a:extLst>
          </p:cNvPr>
          <p:cNvCxnSpPr/>
          <p:nvPr/>
        </p:nvCxnSpPr>
        <p:spPr>
          <a:xfrm>
            <a:off x="4032233" y="3987053"/>
            <a:ext cx="327624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ett linje 37">
            <a:extLst>
              <a:ext uri="{FF2B5EF4-FFF2-40B4-BE49-F238E27FC236}">
                <a16:creationId xmlns:a16="http://schemas.microsoft.com/office/drawing/2014/main" id="{EC1C41A5-9E41-4F0E-83EE-73F9B0DC0BCE}"/>
              </a:ext>
            </a:extLst>
          </p:cNvPr>
          <p:cNvCxnSpPr/>
          <p:nvPr/>
        </p:nvCxnSpPr>
        <p:spPr>
          <a:xfrm>
            <a:off x="7315200" y="3973606"/>
            <a:ext cx="0" cy="28843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kstSylinder 38">
                <a:extLst>
                  <a:ext uri="{FF2B5EF4-FFF2-40B4-BE49-F238E27FC236}">
                    <a16:creationId xmlns:a16="http://schemas.microsoft.com/office/drawing/2014/main" id="{1FC5B105-6B37-403A-AA76-58601A6A5759}"/>
                  </a:ext>
                </a:extLst>
              </p:cNvPr>
              <p:cNvSpPr txBox="1"/>
              <p:nvPr/>
            </p:nvSpPr>
            <p:spPr>
              <a:xfrm>
                <a:off x="7612922" y="3824909"/>
                <a:ext cx="3938642" cy="2802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nb-NO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39" name="TekstSylinder 38">
                <a:extLst>
                  <a:ext uri="{FF2B5EF4-FFF2-40B4-BE49-F238E27FC236}">
                    <a16:creationId xmlns:a16="http://schemas.microsoft.com/office/drawing/2014/main" id="{1FC5B105-6B37-403A-AA76-58601A6A57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2922" y="3824909"/>
                <a:ext cx="3938642" cy="280205"/>
              </a:xfrm>
              <a:prstGeom prst="rect">
                <a:avLst/>
              </a:prstGeom>
              <a:blipFill>
                <a:blip r:embed="rId19"/>
                <a:stretch>
                  <a:fillRect l="-464" t="-2174" r="-4799" b="-26087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97499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tel 1">
                <a:extLst>
                  <a:ext uri="{FF2B5EF4-FFF2-40B4-BE49-F238E27FC236}">
                    <a16:creationId xmlns:a16="http://schemas.microsoft.com/office/drawing/2014/main" id="{F7F8EAEF-575D-4383-8C44-3859B601ED81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nb-NO" dirty="0"/>
                  <a:t>Putting it all </a:t>
                </a:r>
                <a:r>
                  <a:rPr lang="nb-NO" dirty="0" err="1"/>
                  <a:t>together</a:t>
                </a:r>
                <a:r>
                  <a:rPr lang="nb-NO" dirty="0"/>
                  <a:t> for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b-NO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nb-NO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nb-NO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nb-NO" i="1">
                        <a:solidFill>
                          <a:srgbClr val="FFC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nb-NO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nb-NO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num>
                      <m:den>
                        <m:r>
                          <a:rPr lang="nb-NO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nb-NO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̇"/>
                                <m:ctrlPr>
                                  <a:rPr lang="nb-NO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nb-NO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</m:acc>
                          </m:e>
                          <m:sub>
                            <m:r>
                              <a:rPr lang="nb-NO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endParaRPr lang="nb-NO" dirty="0"/>
              </a:p>
            </p:txBody>
          </p:sp>
        </mc:Choice>
        <mc:Fallback xmlns="">
          <p:sp>
            <p:nvSpPr>
              <p:cNvPr id="2" name="Tittel 1">
                <a:extLst>
                  <a:ext uri="{FF2B5EF4-FFF2-40B4-BE49-F238E27FC236}">
                    <a16:creationId xmlns:a16="http://schemas.microsoft.com/office/drawing/2014/main" id="{F7F8EAEF-575D-4383-8C44-3859B601ED8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kstSylinder 3">
                <a:extLst>
                  <a:ext uri="{FF2B5EF4-FFF2-40B4-BE49-F238E27FC236}">
                    <a16:creationId xmlns:a16="http://schemas.microsoft.com/office/drawing/2014/main" id="{B55DF0BA-B90E-4A43-B392-EFB788989C06}"/>
                  </a:ext>
                </a:extLst>
              </p:cNvPr>
              <p:cNvSpPr txBox="1"/>
              <p:nvPr/>
            </p:nvSpPr>
            <p:spPr>
              <a:xfrm>
                <a:off x="1341343" y="2546231"/>
                <a:ext cx="8377165" cy="5733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b-NO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nb-NO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b-NO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nb-NO" i="1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nb-NO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b-NO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nb-NO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nb-NO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nb-NO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nb-NO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b-NO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nb-NO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b-NO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2</m:t>
                      </m:r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4" name="TekstSylinder 3">
                <a:extLst>
                  <a:ext uri="{FF2B5EF4-FFF2-40B4-BE49-F238E27FC236}">
                    <a16:creationId xmlns:a16="http://schemas.microsoft.com/office/drawing/2014/main" id="{B55DF0BA-B90E-4A43-B392-EFB788989C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1343" y="2546231"/>
                <a:ext cx="8377165" cy="57336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kstSylinder 4">
                <a:extLst>
                  <a:ext uri="{FF2B5EF4-FFF2-40B4-BE49-F238E27FC236}">
                    <a16:creationId xmlns:a16="http://schemas.microsoft.com/office/drawing/2014/main" id="{FD7192C2-0844-4F5A-89BA-E007DCCB7C52}"/>
                  </a:ext>
                </a:extLst>
              </p:cNvPr>
              <p:cNvSpPr txBox="1"/>
              <p:nvPr/>
            </p:nvSpPr>
            <p:spPr>
              <a:xfrm>
                <a:off x="838200" y="3772151"/>
                <a:ext cx="10304616" cy="5733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b-NO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nb-NO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b-NO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nb-NO" i="1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nb-NO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b-NO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nb-NO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nb-NO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nb-NO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nb-NO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i="1">
                          <a:latin typeface="Cambria Math" panose="02040503050406030204" pitchFamily="18" charset="0"/>
                        </a:rPr>
                        <m:t>2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acc>
                                <m:accPr>
                                  <m:chr m:val="̇"/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5" name="TekstSylinder 4">
                <a:extLst>
                  <a:ext uri="{FF2B5EF4-FFF2-40B4-BE49-F238E27FC236}">
                    <a16:creationId xmlns:a16="http://schemas.microsoft.com/office/drawing/2014/main" id="{FD7192C2-0844-4F5A-89BA-E007DCCB7C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772151"/>
                <a:ext cx="10304616" cy="57336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29295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ktangel 3">
                <a:extLst>
                  <a:ext uri="{FF2B5EF4-FFF2-40B4-BE49-F238E27FC236}">
                    <a16:creationId xmlns:a16="http://schemas.microsoft.com/office/drawing/2014/main" id="{F9296861-CB19-45BE-8A09-AAF763D8E9A1}"/>
                  </a:ext>
                </a:extLst>
              </p:cNvPr>
              <p:cNvSpPr/>
              <p:nvPr/>
            </p:nvSpPr>
            <p:spPr>
              <a:xfrm>
                <a:off x="83898" y="1344641"/>
                <a:ext cx="10223272" cy="15936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b-NO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b-NO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nb-NO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nb-NO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nb-NO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nb-NO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b-NO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d>
                            <m:d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num>
                                <m:den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+2</m:t>
                                  </m:r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+2</m:t>
                                  </m:r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+2</m:t>
                                  </m:r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−(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m:rPr>
                              <m:nor/>
                            </m:rPr>
                            <a:rPr lang="nb-NO" dirty="0"/>
                            <m:t> 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f>
                            <m:f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sub>
                          </m:sSub>
                          <m:f>
                            <m:f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m:rPr>
                              <m:nor/>
                            </m:rPr>
                            <a:rPr lang="nb-NO" dirty="0"/>
                            <m:t>))</m:t>
                          </m:r>
                        </m:num>
                        <m:den>
                          <m:r>
                            <a:rPr lang="nb-NO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nb-NO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nb-NO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4" name="Rektangel 3">
                <a:extLst>
                  <a:ext uri="{FF2B5EF4-FFF2-40B4-BE49-F238E27FC236}">
                    <a16:creationId xmlns:a16="http://schemas.microsoft.com/office/drawing/2014/main" id="{F9296861-CB19-45BE-8A09-AAF763D8E9A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98" y="1344641"/>
                <a:ext cx="10223272" cy="1593641"/>
              </a:xfrm>
              <a:prstGeom prst="rect">
                <a:avLst/>
              </a:prstGeom>
              <a:blipFill>
                <a:blip r:embed="rId2"/>
                <a:stretch>
                  <a:fillRect r="-14013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ktangel 4">
                <a:extLst>
                  <a:ext uri="{FF2B5EF4-FFF2-40B4-BE49-F238E27FC236}">
                    <a16:creationId xmlns:a16="http://schemas.microsoft.com/office/drawing/2014/main" id="{BBA89649-9B3E-45C1-99D3-0941C0851A9D}"/>
                  </a:ext>
                </a:extLst>
              </p:cNvPr>
              <p:cNvSpPr/>
              <p:nvPr/>
            </p:nvSpPr>
            <p:spPr>
              <a:xfrm>
                <a:off x="83898" y="3305670"/>
                <a:ext cx="10223272" cy="15936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b-NO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b-NO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nb-NO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nb-NO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nb-NO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nb-NO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b-NO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d>
                            <m:d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num>
                                <m:den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+2</m:t>
                                  </m:r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+2</m:t>
                                  </m:r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+2</m:t>
                                  </m:r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−(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m:rPr>
                              <m:nor/>
                            </m:rPr>
                            <a:rPr lang="nb-NO" dirty="0"/>
                            <m:t> 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f>
                            <m:f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sub>
                          </m:sSub>
                          <m:f>
                            <m:f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m:rPr>
                              <m:nor/>
                            </m:rPr>
                            <a:rPr lang="nb-NO" dirty="0"/>
                            <m:t>))</m:t>
                          </m:r>
                        </m:num>
                        <m:den>
                          <m:r>
                            <a:rPr lang="nb-NO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nb-NO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nb-NO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5" name="Rektangel 4">
                <a:extLst>
                  <a:ext uri="{FF2B5EF4-FFF2-40B4-BE49-F238E27FC236}">
                    <a16:creationId xmlns:a16="http://schemas.microsoft.com/office/drawing/2014/main" id="{BBA89649-9B3E-45C1-99D3-0941C0851A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98" y="3305670"/>
                <a:ext cx="10223272" cy="1593641"/>
              </a:xfrm>
              <a:prstGeom prst="rect">
                <a:avLst/>
              </a:prstGeom>
              <a:blipFill>
                <a:blip r:embed="rId3"/>
                <a:stretch>
                  <a:fillRect r="-14013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Rett linje 6">
            <a:extLst>
              <a:ext uri="{FF2B5EF4-FFF2-40B4-BE49-F238E27FC236}">
                <a16:creationId xmlns:a16="http://schemas.microsoft.com/office/drawing/2014/main" id="{ABE7B5C2-6316-490B-AE28-A2B733DD31B9}"/>
              </a:ext>
            </a:extLst>
          </p:cNvPr>
          <p:cNvCxnSpPr/>
          <p:nvPr/>
        </p:nvCxnSpPr>
        <p:spPr>
          <a:xfrm flipV="1">
            <a:off x="591671" y="3798794"/>
            <a:ext cx="7254688" cy="880782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tt linje 8">
            <a:extLst>
              <a:ext uri="{FF2B5EF4-FFF2-40B4-BE49-F238E27FC236}">
                <a16:creationId xmlns:a16="http://schemas.microsoft.com/office/drawing/2014/main" id="{420B0581-2147-43E9-ADC1-7F87B346E425}"/>
              </a:ext>
            </a:extLst>
          </p:cNvPr>
          <p:cNvCxnSpPr>
            <a:cxnSpLocks/>
          </p:cNvCxnSpPr>
          <p:nvPr/>
        </p:nvCxnSpPr>
        <p:spPr>
          <a:xfrm>
            <a:off x="655544" y="3919719"/>
            <a:ext cx="7365627" cy="679175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ktangel 11">
                <a:extLst>
                  <a:ext uri="{FF2B5EF4-FFF2-40B4-BE49-F238E27FC236}">
                    <a16:creationId xmlns:a16="http://schemas.microsoft.com/office/drawing/2014/main" id="{E5291B9E-7DD0-404F-B7DC-ED333DE15483}"/>
                  </a:ext>
                </a:extLst>
              </p:cNvPr>
              <p:cNvSpPr/>
              <p:nvPr/>
            </p:nvSpPr>
            <p:spPr>
              <a:xfrm>
                <a:off x="83898" y="4966382"/>
                <a:ext cx="10223272" cy="8372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b-NO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b-NO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nb-NO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nb-NO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nb-NO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nb-NO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b-NO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m:rPr>
                              <m:nor/>
                            </m:rPr>
                            <a:rPr lang="nb-NO" dirty="0"/>
                            <m:t> 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f>
                            <m:f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sub>
                          </m:sSub>
                          <m:f>
                            <m:f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m:rPr>
                              <m:nor/>
                            </m:rPr>
                            <a:rPr lang="nb-NO" dirty="0"/>
                            <m:t>))</m:t>
                          </m:r>
                        </m:num>
                        <m:den>
                          <m:r>
                            <a:rPr lang="nb-NO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nb-NO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nb-NO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12" name="Rektangel 11">
                <a:extLst>
                  <a:ext uri="{FF2B5EF4-FFF2-40B4-BE49-F238E27FC236}">
                    <a16:creationId xmlns:a16="http://schemas.microsoft.com/office/drawing/2014/main" id="{E5291B9E-7DD0-404F-B7DC-ED333DE1548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98" y="4966382"/>
                <a:ext cx="10223272" cy="83721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ittel 1">
                <a:extLst>
                  <a:ext uri="{FF2B5EF4-FFF2-40B4-BE49-F238E27FC236}">
                    <a16:creationId xmlns:a16="http://schemas.microsoft.com/office/drawing/2014/main" id="{521B9810-5430-48AA-B762-7F55E491F6A6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1206874" y="203760"/>
                <a:ext cx="9778252" cy="1325563"/>
              </a:xfrm>
            </p:spPr>
            <p:txBody>
              <a:bodyPr/>
              <a:lstStyle/>
              <a:p>
                <a:r>
                  <a:rPr lang="nb-NO" dirty="0"/>
                  <a:t>Differentiation </a:t>
                </a:r>
                <a:r>
                  <a:rPr lang="nb-NO" dirty="0" err="1"/>
                  <a:t>of</a:t>
                </a:r>
                <a:r>
                  <a:rPr lang="nb-NO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b-NO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nb-NO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num>
                      <m:den>
                        <m:r>
                          <a:rPr lang="nb-NO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nb-NO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nb-NO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nb-NO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nb-NO" dirty="0" err="1"/>
                  <a:t>wrt</a:t>
                </a:r>
                <a:r>
                  <a:rPr lang="nb-NO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nb-NO" dirty="0"/>
              </a:p>
            </p:txBody>
          </p:sp>
        </mc:Choice>
        <mc:Fallback xmlns="">
          <p:sp>
            <p:nvSpPr>
              <p:cNvPr id="13" name="Tittel 1">
                <a:extLst>
                  <a:ext uri="{FF2B5EF4-FFF2-40B4-BE49-F238E27FC236}">
                    <a16:creationId xmlns:a16="http://schemas.microsoft.com/office/drawing/2014/main" id="{521B9810-5430-48AA-B762-7F55E491F6A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206874" y="203760"/>
                <a:ext cx="9778252" cy="1325563"/>
              </a:xfrm>
              <a:blipFill>
                <a:blip r:embed="rId5"/>
                <a:stretch>
                  <a:fillRect l="-2556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4536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ktangel 4">
                <a:extLst>
                  <a:ext uri="{FF2B5EF4-FFF2-40B4-BE49-F238E27FC236}">
                    <a16:creationId xmlns:a16="http://schemas.microsoft.com/office/drawing/2014/main" id="{47E598EF-FB5B-41DC-9162-3B927279BF99}"/>
                  </a:ext>
                </a:extLst>
              </p:cNvPr>
              <p:cNvSpPr/>
              <p:nvPr/>
            </p:nvSpPr>
            <p:spPr>
              <a:xfrm>
                <a:off x="722631" y="1436528"/>
                <a:ext cx="10223272" cy="8372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b-NO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b-NO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nb-NO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nb-NO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nb-NO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nb-NO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b-NO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m:rPr>
                              <m:nor/>
                            </m:rPr>
                            <a:rPr lang="nb-NO" dirty="0"/>
                            <m:t> 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f>
                            <m:f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sub>
                          </m:sSub>
                          <m:f>
                            <m:f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m:rPr>
                              <m:nor/>
                            </m:rPr>
                            <a:rPr lang="nb-NO" dirty="0"/>
                            <m:t>))</m:t>
                          </m:r>
                        </m:num>
                        <m:den>
                          <m:r>
                            <a:rPr lang="nb-NO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nb-NO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nb-NO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5" name="Rektangel 4">
                <a:extLst>
                  <a:ext uri="{FF2B5EF4-FFF2-40B4-BE49-F238E27FC236}">
                    <a16:creationId xmlns:a16="http://schemas.microsoft.com/office/drawing/2014/main" id="{47E598EF-FB5B-41DC-9162-3B927279BF9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631" y="1436528"/>
                <a:ext cx="10223272" cy="83721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kstSylinder 6">
                <a:extLst>
                  <a:ext uri="{FF2B5EF4-FFF2-40B4-BE49-F238E27FC236}">
                    <a16:creationId xmlns:a16="http://schemas.microsoft.com/office/drawing/2014/main" id="{A543BC48-25C6-4F3F-9AF1-F0037997F1D4}"/>
                  </a:ext>
                </a:extLst>
              </p:cNvPr>
              <p:cNvSpPr txBox="1"/>
              <p:nvPr/>
            </p:nvSpPr>
            <p:spPr>
              <a:xfrm>
                <a:off x="3054088" y="2965077"/>
                <a:ext cx="5560359" cy="6656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b-NO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b-NO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nb-NO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nb-NO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nb-NO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nb-NO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sSub>
                        <m:sSubPr>
                          <m:ctrlPr>
                            <a:rPr lang="nb-NO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nb-NO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  <m:f>
                        <m:fPr>
                          <m:ctrlPr>
                            <a:rPr lang="nb-NO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nb-NO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nb-NO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nb-NO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nb-NO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f>
                        <m:f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7" name="TekstSylinder 6">
                <a:extLst>
                  <a:ext uri="{FF2B5EF4-FFF2-40B4-BE49-F238E27FC236}">
                    <a16:creationId xmlns:a16="http://schemas.microsoft.com/office/drawing/2014/main" id="{A543BC48-25C6-4F3F-9AF1-F0037997F1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4088" y="2965077"/>
                <a:ext cx="5560359" cy="66569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ittel 1">
                <a:extLst>
                  <a:ext uri="{FF2B5EF4-FFF2-40B4-BE49-F238E27FC236}">
                    <a16:creationId xmlns:a16="http://schemas.microsoft.com/office/drawing/2014/main" id="{28754475-EB8C-465B-AB50-14E83448308A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1563221" y="0"/>
                <a:ext cx="9778252" cy="1325563"/>
              </a:xfrm>
            </p:spPr>
            <p:txBody>
              <a:bodyPr/>
              <a:lstStyle/>
              <a:p>
                <a:r>
                  <a:rPr lang="nb-NO" dirty="0"/>
                  <a:t>Differentiation </a:t>
                </a:r>
                <a:r>
                  <a:rPr lang="nb-NO" dirty="0" err="1"/>
                  <a:t>of</a:t>
                </a:r>
                <a:r>
                  <a:rPr lang="nb-NO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b-NO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nb-NO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num>
                      <m:den>
                        <m:r>
                          <a:rPr lang="nb-NO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nb-NO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nb-NO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nb-NO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nb-NO" dirty="0" err="1"/>
                  <a:t>wrt</a:t>
                </a:r>
                <a:r>
                  <a:rPr lang="nb-NO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nb-NO" dirty="0"/>
                  <a:t>, </a:t>
                </a:r>
                <a:r>
                  <a:rPr lang="nb-NO" dirty="0" err="1"/>
                  <a:t>cont</a:t>
                </a:r>
                <a:r>
                  <a:rPr lang="nb-NO" dirty="0"/>
                  <a:t>.</a:t>
                </a:r>
              </a:p>
            </p:txBody>
          </p:sp>
        </mc:Choice>
        <mc:Fallback xmlns="">
          <p:sp>
            <p:nvSpPr>
              <p:cNvPr id="8" name="Tittel 1">
                <a:extLst>
                  <a:ext uri="{FF2B5EF4-FFF2-40B4-BE49-F238E27FC236}">
                    <a16:creationId xmlns:a16="http://schemas.microsoft.com/office/drawing/2014/main" id="{28754475-EB8C-465B-AB50-14E83448308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563221" y="0"/>
                <a:ext cx="9778252" cy="1325563"/>
              </a:xfrm>
              <a:blipFill>
                <a:blip r:embed="rId4"/>
                <a:stretch>
                  <a:fillRect l="-2494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13313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tel 1">
                <a:extLst>
                  <a:ext uri="{FF2B5EF4-FFF2-40B4-BE49-F238E27FC236}">
                    <a16:creationId xmlns:a16="http://schemas.microsoft.com/office/drawing/2014/main" id="{4992D7D3-6970-4380-974C-45656770F66C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3803277" y="264271"/>
                <a:ext cx="3579159" cy="1325563"/>
              </a:xfrm>
            </p:spPr>
            <p:txBody>
              <a:bodyPr/>
              <a:lstStyle/>
              <a:p>
                <a:r>
                  <a:rPr lang="nb-NO" dirty="0"/>
                  <a:t>Calculating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nb-NO" dirty="0"/>
              </a:p>
            </p:txBody>
          </p:sp>
        </mc:Choice>
        <mc:Fallback xmlns="">
          <p:sp>
            <p:nvSpPr>
              <p:cNvPr id="2" name="Tittel 1">
                <a:extLst>
                  <a:ext uri="{FF2B5EF4-FFF2-40B4-BE49-F238E27FC236}">
                    <a16:creationId xmlns:a16="http://schemas.microsoft.com/office/drawing/2014/main" id="{4992D7D3-6970-4380-974C-45656770F66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3803277" y="264271"/>
                <a:ext cx="3579159" cy="1325563"/>
              </a:xfrm>
              <a:blipFill>
                <a:blip r:embed="rId2"/>
                <a:stretch>
                  <a:fillRect l="-6985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kstSylinder 3">
                <a:extLst>
                  <a:ext uri="{FF2B5EF4-FFF2-40B4-BE49-F238E27FC236}">
                    <a16:creationId xmlns:a16="http://schemas.microsoft.com/office/drawing/2014/main" id="{7655C7A4-C3DD-41AA-9A2C-878F7B7877A5}"/>
                  </a:ext>
                </a:extLst>
              </p:cNvPr>
              <p:cNvSpPr txBox="1"/>
              <p:nvPr/>
            </p:nvSpPr>
            <p:spPr>
              <a:xfrm>
                <a:off x="1492359" y="1498240"/>
                <a:ext cx="7720927" cy="6658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b-NO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nb-NO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b-NO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f>
                        <m:fPr>
                          <m:ctrlPr>
                            <a:rPr lang="nb-NO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b-NO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nb-NO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nb-NO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nb-NO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nb-NO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b-NO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nb-NO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nb-NO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nb-NO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4" name="TekstSylinder 3">
                <a:extLst>
                  <a:ext uri="{FF2B5EF4-FFF2-40B4-BE49-F238E27FC236}">
                    <a16:creationId xmlns:a16="http://schemas.microsoft.com/office/drawing/2014/main" id="{7655C7A4-C3DD-41AA-9A2C-878F7B7877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2359" y="1498240"/>
                <a:ext cx="7720927" cy="66582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kstSylinder 5">
                <a:extLst>
                  <a:ext uri="{FF2B5EF4-FFF2-40B4-BE49-F238E27FC236}">
                    <a16:creationId xmlns:a16="http://schemas.microsoft.com/office/drawing/2014/main" id="{46F412BA-5764-4575-B96C-DE31290EF7E8}"/>
                  </a:ext>
                </a:extLst>
              </p:cNvPr>
              <p:cNvSpPr txBox="1"/>
              <p:nvPr/>
            </p:nvSpPr>
            <p:spPr>
              <a:xfrm>
                <a:off x="436189" y="4285424"/>
                <a:ext cx="10737474" cy="11604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i="1">
                          <a:latin typeface="Cambria Math" panose="02040503050406030204" pitchFamily="18" charset="0"/>
                        </a:rPr>
                        <m:t>2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nb-NO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acc>
                                <m:accPr>
                                  <m:chr m:val="̇"/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nb-NO" i="1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−(</m:t>
                      </m:r>
                      <m:r>
                        <a:rPr lang="nb-NO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  <m:f>
                        <m:f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nb-NO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f>
                        <m:f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6" name="TekstSylinder 5">
                <a:extLst>
                  <a:ext uri="{FF2B5EF4-FFF2-40B4-BE49-F238E27FC236}">
                    <a16:creationId xmlns:a16="http://schemas.microsoft.com/office/drawing/2014/main" id="{46F412BA-5764-4575-B96C-DE31290EF7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189" y="4285424"/>
                <a:ext cx="10737474" cy="116044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kstSylinder 6">
                <a:extLst>
                  <a:ext uri="{FF2B5EF4-FFF2-40B4-BE49-F238E27FC236}">
                    <a16:creationId xmlns:a16="http://schemas.microsoft.com/office/drawing/2014/main" id="{44F30523-9FDE-4E21-B6B6-D343E48A5550}"/>
                  </a:ext>
                </a:extLst>
              </p:cNvPr>
              <p:cNvSpPr txBox="1"/>
              <p:nvPr/>
            </p:nvSpPr>
            <p:spPr>
              <a:xfrm>
                <a:off x="943692" y="2637109"/>
                <a:ext cx="10304616" cy="5733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b-NO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nb-NO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b-NO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nb-NO" i="1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nb-NO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b-NO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nb-NO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nb-NO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nb-NO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nb-NO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i="1">
                          <a:latin typeface="Cambria Math" panose="02040503050406030204" pitchFamily="18" charset="0"/>
                        </a:rPr>
                        <m:t>2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acc>
                                <m:accPr>
                                  <m:chr m:val="̇"/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7" name="TekstSylinder 6">
                <a:extLst>
                  <a:ext uri="{FF2B5EF4-FFF2-40B4-BE49-F238E27FC236}">
                    <a16:creationId xmlns:a16="http://schemas.microsoft.com/office/drawing/2014/main" id="{44F30523-9FDE-4E21-B6B6-D343E48A55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3692" y="2637109"/>
                <a:ext cx="10304616" cy="57336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kstSylinder 7">
                <a:extLst>
                  <a:ext uri="{FF2B5EF4-FFF2-40B4-BE49-F238E27FC236}">
                    <a16:creationId xmlns:a16="http://schemas.microsoft.com/office/drawing/2014/main" id="{03AAF732-AFE9-4935-AF8E-60CDE62A797F}"/>
                  </a:ext>
                </a:extLst>
              </p:cNvPr>
              <p:cNvSpPr txBox="1"/>
              <p:nvPr/>
            </p:nvSpPr>
            <p:spPr>
              <a:xfrm>
                <a:off x="600000" y="3429000"/>
                <a:ext cx="5560359" cy="6656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b-NO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b-NO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nb-NO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nb-NO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nb-NO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nb-NO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nb-NO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sSub>
                        <m:sSubPr>
                          <m:ctrlPr>
                            <a:rPr lang="nb-NO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nb-NO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  <m:f>
                        <m:fPr>
                          <m:ctrlPr>
                            <a:rPr lang="nb-NO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nb-NO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nb-NO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nb-NO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nb-NO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f>
                        <m:f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8" name="TekstSylinder 7">
                <a:extLst>
                  <a:ext uri="{FF2B5EF4-FFF2-40B4-BE49-F238E27FC236}">
                    <a16:creationId xmlns:a16="http://schemas.microsoft.com/office/drawing/2014/main" id="{03AAF732-AFE9-4935-AF8E-60CDE62A79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000" y="3429000"/>
                <a:ext cx="5560359" cy="66569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kstSylinder 8">
                <a:extLst>
                  <a:ext uri="{FF2B5EF4-FFF2-40B4-BE49-F238E27FC236}">
                    <a16:creationId xmlns:a16="http://schemas.microsoft.com/office/drawing/2014/main" id="{A335A04F-284C-4705-B7D1-330C60ED9261}"/>
                  </a:ext>
                </a:extLst>
              </p:cNvPr>
              <p:cNvSpPr txBox="1"/>
              <p:nvPr/>
            </p:nvSpPr>
            <p:spPr>
              <a:xfrm>
                <a:off x="436189" y="5800276"/>
                <a:ext cx="10737474" cy="8897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i="1">
                          <a:latin typeface="Cambria Math" panose="02040503050406030204" pitchFamily="18" charset="0"/>
                        </a:rPr>
                        <m:t>2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nb-NO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acc>
                                <m:accPr>
                                  <m:chr m:val="̇"/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nb-NO" i="1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  <m:f>
                        <m:f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f>
                        <m:f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9" name="TekstSylinder 8">
                <a:extLst>
                  <a:ext uri="{FF2B5EF4-FFF2-40B4-BE49-F238E27FC236}">
                    <a16:creationId xmlns:a16="http://schemas.microsoft.com/office/drawing/2014/main" id="{A335A04F-284C-4705-B7D1-330C60ED92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189" y="5800276"/>
                <a:ext cx="10737474" cy="88979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99425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ittel 1">
                <a:extLst>
                  <a:ext uri="{FF2B5EF4-FFF2-40B4-BE49-F238E27FC236}">
                    <a16:creationId xmlns:a16="http://schemas.microsoft.com/office/drawing/2014/main" id="{578841A0-4CAD-44EC-95D1-981AFCA99F4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251709" y="65501"/>
                <a:ext cx="9705641" cy="132556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nb-NO" dirty="0"/>
                  <a:t>Differentiation </a:t>
                </a:r>
                <a:r>
                  <a:rPr lang="nb-NO" dirty="0" err="1"/>
                  <a:t>of</a:t>
                </a:r>
                <a:r>
                  <a:rPr lang="nb-NO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b-NO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nb-NO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num>
                      <m:den>
                        <m:r>
                          <a:rPr lang="nb-NO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nb-NO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̇"/>
                                <m:ctrlPr>
                                  <a:rPr lang="nb-NO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nb-NO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</m:acc>
                          </m:e>
                          <m:sub>
                            <m:r>
                              <a:rPr lang="nb-NO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nb-NO" dirty="0"/>
                  <a:t> </a:t>
                </a:r>
                <a:r>
                  <a:rPr lang="nb-NO" dirty="0" err="1"/>
                  <a:t>wrt</a:t>
                </a:r>
                <a:r>
                  <a:rPr lang="nb-NO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̇"/>
                            <m:ctrlPr>
                              <a:rPr lang="nb-NO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nb-NO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</m:acc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nb-NO" dirty="0"/>
              </a:p>
            </p:txBody>
          </p:sp>
        </mc:Choice>
        <mc:Fallback xmlns="">
          <p:sp>
            <p:nvSpPr>
              <p:cNvPr id="10" name="Tittel 1">
                <a:extLst>
                  <a:ext uri="{FF2B5EF4-FFF2-40B4-BE49-F238E27FC236}">
                    <a16:creationId xmlns:a16="http://schemas.microsoft.com/office/drawing/2014/main" id="{578841A0-4CAD-44EC-95D1-981AFCA99F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1709" y="65501"/>
                <a:ext cx="9705641" cy="1325563"/>
              </a:xfrm>
              <a:prstGeom prst="rect">
                <a:avLst/>
              </a:prstGeom>
              <a:blipFill>
                <a:blip r:embed="rId2"/>
                <a:stretch>
                  <a:fillRect l="-2511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ktangel 11">
                <a:extLst>
                  <a:ext uri="{FF2B5EF4-FFF2-40B4-BE49-F238E27FC236}">
                    <a16:creationId xmlns:a16="http://schemas.microsoft.com/office/drawing/2014/main" id="{631C4597-A04C-4D7F-9D10-2539E5ACB912}"/>
                  </a:ext>
                </a:extLst>
              </p:cNvPr>
              <p:cNvSpPr/>
              <p:nvPr/>
            </p:nvSpPr>
            <p:spPr>
              <a:xfrm>
                <a:off x="-70465" y="3189024"/>
                <a:ext cx="12332928" cy="10202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b-NO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b-NO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nb-NO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nb-NO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nb-NO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d>
                            <m:d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num>
                                <m:den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+2</m:t>
                                  </m:r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+2</m:t>
                                  </m:r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+2</m:t>
                                  </m:r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−(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m:rPr>
                              <m:nor/>
                            </m:rPr>
                            <a:rPr lang="nb-NO" dirty="0"/>
                            <m:t> 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f>
                            <m:f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sub>
                          </m:sSub>
                          <m:f>
                            <m:f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m:rPr>
                              <m:nor/>
                            </m:rPr>
                            <a:rPr lang="nb-NO" dirty="0"/>
                            <m:t>))</m:t>
                          </m:r>
                        </m:num>
                        <m:den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nb-NO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12" name="Rektangel 11">
                <a:extLst>
                  <a:ext uri="{FF2B5EF4-FFF2-40B4-BE49-F238E27FC236}">
                    <a16:creationId xmlns:a16="http://schemas.microsoft.com/office/drawing/2014/main" id="{631C4597-A04C-4D7F-9D10-2539E5ACB91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0465" y="3189024"/>
                <a:ext cx="12332928" cy="102027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2" name="Gruppe 31">
            <a:extLst>
              <a:ext uri="{FF2B5EF4-FFF2-40B4-BE49-F238E27FC236}">
                <a16:creationId xmlns:a16="http://schemas.microsoft.com/office/drawing/2014/main" id="{4A4563AF-9D25-4F0F-A3E1-B29CD18A096E}"/>
              </a:ext>
            </a:extLst>
          </p:cNvPr>
          <p:cNvGrpSpPr/>
          <p:nvPr/>
        </p:nvGrpSpPr>
        <p:grpSpPr>
          <a:xfrm>
            <a:off x="1073667" y="3234481"/>
            <a:ext cx="10818369" cy="674084"/>
            <a:chOff x="1138981" y="1929157"/>
            <a:chExt cx="10818369" cy="674084"/>
          </a:xfrm>
        </p:grpSpPr>
        <p:cxnSp>
          <p:nvCxnSpPr>
            <p:cNvPr id="14" name="Rett linje 13">
              <a:extLst>
                <a:ext uri="{FF2B5EF4-FFF2-40B4-BE49-F238E27FC236}">
                  <a16:creationId xmlns:a16="http://schemas.microsoft.com/office/drawing/2014/main" id="{F8BE9936-5BEC-4454-A733-7D69ABC9F132}"/>
                </a:ext>
              </a:extLst>
            </p:cNvPr>
            <p:cNvCxnSpPr/>
            <p:nvPr/>
          </p:nvCxnSpPr>
          <p:spPr>
            <a:xfrm flipV="1">
              <a:off x="9004041" y="2024743"/>
              <a:ext cx="2953309" cy="57849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tt linje 14">
              <a:extLst>
                <a:ext uri="{FF2B5EF4-FFF2-40B4-BE49-F238E27FC236}">
                  <a16:creationId xmlns:a16="http://schemas.microsoft.com/office/drawing/2014/main" id="{D8D95271-DAE8-480C-A6F8-6251644E56EE}"/>
                </a:ext>
              </a:extLst>
            </p:cNvPr>
            <p:cNvCxnSpPr>
              <a:cxnSpLocks/>
            </p:cNvCxnSpPr>
            <p:nvPr/>
          </p:nvCxnSpPr>
          <p:spPr>
            <a:xfrm>
              <a:off x="8960277" y="2113706"/>
              <a:ext cx="2997073" cy="48953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ett linje 16">
              <a:extLst>
                <a:ext uri="{FF2B5EF4-FFF2-40B4-BE49-F238E27FC236}">
                  <a16:creationId xmlns:a16="http://schemas.microsoft.com/office/drawing/2014/main" id="{8ACC79A4-A4FB-4AA4-8EA5-A5FA26C5BD0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934269" y="1950098"/>
              <a:ext cx="541176" cy="36389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ett linje 19">
              <a:extLst>
                <a:ext uri="{FF2B5EF4-FFF2-40B4-BE49-F238E27FC236}">
                  <a16:creationId xmlns:a16="http://schemas.microsoft.com/office/drawing/2014/main" id="{D75A3C38-E82D-43BA-9883-907BE710BAD4}"/>
                </a:ext>
              </a:extLst>
            </p:cNvPr>
            <p:cNvCxnSpPr>
              <a:cxnSpLocks/>
            </p:cNvCxnSpPr>
            <p:nvPr/>
          </p:nvCxnSpPr>
          <p:spPr>
            <a:xfrm>
              <a:off x="5999584" y="1940767"/>
              <a:ext cx="457200" cy="36909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Rett linje 24">
              <a:extLst>
                <a:ext uri="{FF2B5EF4-FFF2-40B4-BE49-F238E27FC236}">
                  <a16:creationId xmlns:a16="http://schemas.microsoft.com/office/drawing/2014/main" id="{771C68B5-BCB7-4BA8-BA28-1861C37A21A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400057" y="1955366"/>
              <a:ext cx="541176" cy="36389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Rett linje 25">
              <a:extLst>
                <a:ext uri="{FF2B5EF4-FFF2-40B4-BE49-F238E27FC236}">
                  <a16:creationId xmlns:a16="http://schemas.microsoft.com/office/drawing/2014/main" id="{F4626A3C-8370-48D5-82E8-82666F8F370A}"/>
                </a:ext>
              </a:extLst>
            </p:cNvPr>
            <p:cNvCxnSpPr>
              <a:cxnSpLocks/>
            </p:cNvCxnSpPr>
            <p:nvPr/>
          </p:nvCxnSpPr>
          <p:spPr>
            <a:xfrm>
              <a:off x="2465372" y="1946035"/>
              <a:ext cx="457200" cy="36909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Rett linje 26">
              <a:extLst>
                <a:ext uri="{FF2B5EF4-FFF2-40B4-BE49-F238E27FC236}">
                  <a16:creationId xmlns:a16="http://schemas.microsoft.com/office/drawing/2014/main" id="{525AE39C-4FEE-4A38-A204-F3C5824D86E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38981" y="2034074"/>
              <a:ext cx="541176" cy="36389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Rett linje 27">
              <a:extLst>
                <a:ext uri="{FF2B5EF4-FFF2-40B4-BE49-F238E27FC236}">
                  <a16:creationId xmlns:a16="http://schemas.microsoft.com/office/drawing/2014/main" id="{267367A3-45B1-4739-B79E-9EFF78B28C43}"/>
                </a:ext>
              </a:extLst>
            </p:cNvPr>
            <p:cNvCxnSpPr>
              <a:cxnSpLocks/>
            </p:cNvCxnSpPr>
            <p:nvPr/>
          </p:nvCxnSpPr>
          <p:spPr>
            <a:xfrm>
              <a:off x="1204296" y="2024743"/>
              <a:ext cx="457200" cy="36909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Rett linje 28">
              <a:extLst>
                <a:ext uri="{FF2B5EF4-FFF2-40B4-BE49-F238E27FC236}">
                  <a16:creationId xmlns:a16="http://schemas.microsoft.com/office/drawing/2014/main" id="{3C86CA43-64F5-44E2-858F-E3F03B13332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471310" y="1938488"/>
              <a:ext cx="541176" cy="36389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Rett linje 29">
              <a:extLst>
                <a:ext uri="{FF2B5EF4-FFF2-40B4-BE49-F238E27FC236}">
                  <a16:creationId xmlns:a16="http://schemas.microsoft.com/office/drawing/2014/main" id="{866D95F6-96F0-47AD-9051-8679071474D7}"/>
                </a:ext>
              </a:extLst>
            </p:cNvPr>
            <p:cNvCxnSpPr>
              <a:cxnSpLocks/>
            </p:cNvCxnSpPr>
            <p:nvPr/>
          </p:nvCxnSpPr>
          <p:spPr>
            <a:xfrm>
              <a:off x="3536625" y="1929157"/>
              <a:ext cx="457200" cy="36909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ktangel 32">
                <a:extLst>
                  <a:ext uri="{FF2B5EF4-FFF2-40B4-BE49-F238E27FC236}">
                    <a16:creationId xmlns:a16="http://schemas.microsoft.com/office/drawing/2014/main" id="{30490641-E0CC-4C58-8D54-D0B595A652CB}"/>
                  </a:ext>
                </a:extLst>
              </p:cNvPr>
              <p:cNvSpPr/>
              <p:nvPr/>
            </p:nvSpPr>
            <p:spPr>
              <a:xfrm>
                <a:off x="-26921" y="1983077"/>
                <a:ext cx="12332928" cy="10202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b-NO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b-NO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nb-NO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nb-NO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nb-NO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d>
                            <m:d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num>
                                <m:den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+2</m:t>
                                  </m:r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+2</m:t>
                                  </m:r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+2</m:t>
                                  </m:r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−(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m:rPr>
                              <m:nor/>
                            </m:rPr>
                            <a:rPr lang="nb-NO" dirty="0"/>
                            <m:t> 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f>
                            <m:f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sub>
                          </m:sSub>
                          <m:f>
                            <m:f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m:rPr>
                              <m:nor/>
                            </m:rPr>
                            <a:rPr lang="nb-NO" dirty="0"/>
                            <m:t>))</m:t>
                          </m:r>
                        </m:num>
                        <m:den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nb-NO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33" name="Rektangel 32">
                <a:extLst>
                  <a:ext uri="{FF2B5EF4-FFF2-40B4-BE49-F238E27FC236}">
                    <a16:creationId xmlns:a16="http://schemas.microsoft.com/office/drawing/2014/main" id="{30490641-E0CC-4C58-8D54-D0B595A652C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6921" y="1983077"/>
                <a:ext cx="12332928" cy="102027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ktangel 33">
                <a:extLst>
                  <a:ext uri="{FF2B5EF4-FFF2-40B4-BE49-F238E27FC236}">
                    <a16:creationId xmlns:a16="http://schemas.microsoft.com/office/drawing/2014/main" id="{DA0BFBBD-80F1-4FB6-99A9-4D633C11CBD4}"/>
                  </a:ext>
                </a:extLst>
              </p:cNvPr>
              <p:cNvSpPr/>
              <p:nvPr/>
            </p:nvSpPr>
            <p:spPr>
              <a:xfrm>
                <a:off x="3405996" y="4520816"/>
                <a:ext cx="5014321" cy="10202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b-NO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b-NO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nb-NO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nb-NO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nb-NO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d>
                            <m:d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(2</m:t>
                                  </m:r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+2</m:t>
                                  </m:r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num>
                        <m:den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nb-NO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34" name="Rektangel 33">
                <a:extLst>
                  <a:ext uri="{FF2B5EF4-FFF2-40B4-BE49-F238E27FC236}">
                    <a16:creationId xmlns:a16="http://schemas.microsoft.com/office/drawing/2014/main" id="{DA0BFBBD-80F1-4FB6-99A9-4D633C11CB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5996" y="4520816"/>
                <a:ext cx="5014321" cy="102027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ktangel 34">
                <a:extLst>
                  <a:ext uri="{FF2B5EF4-FFF2-40B4-BE49-F238E27FC236}">
                    <a16:creationId xmlns:a16="http://schemas.microsoft.com/office/drawing/2014/main" id="{0112E142-4823-4ABD-9939-4246DA5AC6D3}"/>
                  </a:ext>
                </a:extLst>
              </p:cNvPr>
              <p:cNvSpPr/>
              <p:nvPr/>
            </p:nvSpPr>
            <p:spPr>
              <a:xfrm>
                <a:off x="3676584" y="5807151"/>
                <a:ext cx="4216667" cy="6656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b-NO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b-NO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nb-NO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nb-NO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nb-NO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35" name="Rektangel 34">
                <a:extLst>
                  <a:ext uri="{FF2B5EF4-FFF2-40B4-BE49-F238E27FC236}">
                    <a16:creationId xmlns:a16="http://schemas.microsoft.com/office/drawing/2014/main" id="{0112E142-4823-4ABD-9939-4246DA5AC6D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6584" y="5807151"/>
                <a:ext cx="4216667" cy="66569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kstSylinder 35">
                <a:extLst>
                  <a:ext uri="{FF2B5EF4-FFF2-40B4-BE49-F238E27FC236}">
                    <a16:creationId xmlns:a16="http://schemas.microsoft.com/office/drawing/2014/main" id="{AD8ED5B9-EB80-4BD5-B7E7-EBB14B140D6F}"/>
                  </a:ext>
                </a:extLst>
              </p:cNvPr>
              <p:cNvSpPr txBox="1"/>
              <p:nvPr/>
            </p:nvSpPr>
            <p:spPr>
              <a:xfrm>
                <a:off x="2235536" y="1347633"/>
                <a:ext cx="7720927" cy="6658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b-NO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nb-NO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b-NO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f>
                        <m:fPr>
                          <m:ctrlPr>
                            <a:rPr lang="nb-NO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b-NO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nb-NO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nb-NO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nb-NO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nb-NO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b-NO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nb-NO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nb-NO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nb-NO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36" name="TekstSylinder 35">
                <a:extLst>
                  <a:ext uri="{FF2B5EF4-FFF2-40B4-BE49-F238E27FC236}">
                    <a16:creationId xmlns:a16="http://schemas.microsoft.com/office/drawing/2014/main" id="{AD8ED5B9-EB80-4BD5-B7E7-EBB14B140D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5536" y="1347633"/>
                <a:ext cx="7720927" cy="66582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47115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ittel 1">
                <a:extLst>
                  <a:ext uri="{FF2B5EF4-FFF2-40B4-BE49-F238E27FC236}">
                    <a16:creationId xmlns:a16="http://schemas.microsoft.com/office/drawing/2014/main" id="{9911E8D8-C1F7-4201-BA04-1603C3ADB1E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431438" y="448098"/>
                <a:ext cx="9705641" cy="132556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nb-NO" dirty="0"/>
                  <a:t>Differentiation </a:t>
                </a:r>
                <a:r>
                  <a:rPr lang="nb-NO" dirty="0" err="1"/>
                  <a:t>of</a:t>
                </a:r>
                <a:r>
                  <a:rPr lang="nb-NO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b-NO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nb-NO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nb-NO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nb-NO" i="1">
                        <a:solidFill>
                          <a:srgbClr val="FFC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nb-NO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nb-NO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num>
                      <m:den>
                        <m:r>
                          <a:rPr lang="nb-NO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nb-NO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̇"/>
                                <m:ctrlPr>
                                  <a:rPr lang="nb-NO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nb-NO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</m:acc>
                          </m:e>
                          <m:sub>
                            <m:r>
                              <a:rPr lang="nb-NO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nb-NO" dirty="0"/>
                  <a:t> </a:t>
                </a:r>
                <a:r>
                  <a:rPr lang="nb-NO" dirty="0" err="1"/>
                  <a:t>wrt</a:t>
                </a:r>
                <a:r>
                  <a:rPr lang="nb-NO" dirty="0"/>
                  <a:t> </a:t>
                </a:r>
                <a14:m>
                  <m:oMath xmlns:m="http://schemas.openxmlformats.org/officeDocument/2006/math">
                    <m:r>
                      <a:rPr lang="nb-NO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nb-NO" dirty="0"/>
              </a:p>
            </p:txBody>
          </p:sp>
        </mc:Choice>
        <mc:Fallback xmlns="">
          <p:sp>
            <p:nvSpPr>
              <p:cNvPr id="4" name="Tittel 1">
                <a:extLst>
                  <a:ext uri="{FF2B5EF4-FFF2-40B4-BE49-F238E27FC236}">
                    <a16:creationId xmlns:a16="http://schemas.microsoft.com/office/drawing/2014/main" id="{9911E8D8-C1F7-4201-BA04-1603C3ADB1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1438" y="448098"/>
                <a:ext cx="9705641" cy="1325563"/>
              </a:xfrm>
              <a:prstGeom prst="rect">
                <a:avLst/>
              </a:prstGeom>
              <a:blipFill>
                <a:blip r:embed="rId2"/>
                <a:stretch>
                  <a:fillRect l="-2575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ktangel 4">
                <a:extLst>
                  <a:ext uri="{FF2B5EF4-FFF2-40B4-BE49-F238E27FC236}">
                    <a16:creationId xmlns:a16="http://schemas.microsoft.com/office/drawing/2014/main" id="{ACE0F649-029E-4146-92A0-BA82E6D056C5}"/>
                  </a:ext>
                </a:extLst>
              </p:cNvPr>
              <p:cNvSpPr/>
              <p:nvPr/>
            </p:nvSpPr>
            <p:spPr>
              <a:xfrm>
                <a:off x="3685914" y="1962938"/>
                <a:ext cx="4216667" cy="6656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b-NO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b-NO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nb-NO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nb-NO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nb-NO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5" name="Rektangel 4">
                <a:extLst>
                  <a:ext uri="{FF2B5EF4-FFF2-40B4-BE49-F238E27FC236}">
                    <a16:creationId xmlns:a16="http://schemas.microsoft.com/office/drawing/2014/main" id="{ACE0F649-029E-4146-92A0-BA82E6D056C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5914" y="1962938"/>
                <a:ext cx="4216667" cy="66569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kstSylinder 5">
                <a:extLst>
                  <a:ext uri="{FF2B5EF4-FFF2-40B4-BE49-F238E27FC236}">
                    <a16:creationId xmlns:a16="http://schemas.microsoft.com/office/drawing/2014/main" id="{6EA58FE2-E5D0-4AB5-B00E-6BDBA4B89CF2}"/>
                  </a:ext>
                </a:extLst>
              </p:cNvPr>
              <p:cNvSpPr txBox="1"/>
              <p:nvPr/>
            </p:nvSpPr>
            <p:spPr>
              <a:xfrm>
                <a:off x="3520222" y="4904232"/>
                <a:ext cx="4803110" cy="5733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b-NO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nb-NO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b-NO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nb-NO" i="1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nb-NO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b-NO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nb-NO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nb-NO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nb-NO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nb-NO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b-NO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nb-NO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b-NO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nb-NO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6" name="TekstSylinder 5">
                <a:extLst>
                  <a:ext uri="{FF2B5EF4-FFF2-40B4-BE49-F238E27FC236}">
                    <a16:creationId xmlns:a16="http://schemas.microsoft.com/office/drawing/2014/main" id="{6EA58FE2-E5D0-4AB5-B00E-6BDBA4B89C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0222" y="4904232"/>
                <a:ext cx="4803110" cy="57336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kstSylinder 6">
            <a:extLst>
              <a:ext uri="{FF2B5EF4-FFF2-40B4-BE49-F238E27FC236}">
                <a16:creationId xmlns:a16="http://schemas.microsoft.com/office/drawing/2014/main" id="{4160ED01-9F76-478B-89AE-BD959B3E8FD4}"/>
              </a:ext>
            </a:extLst>
          </p:cNvPr>
          <p:cNvSpPr txBox="1"/>
          <p:nvPr/>
        </p:nvSpPr>
        <p:spPr>
          <a:xfrm>
            <a:off x="3323752" y="3100994"/>
            <a:ext cx="7147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/>
              <a:t>We</a:t>
            </a:r>
            <a:r>
              <a:rPr lang="nb-NO" dirty="0"/>
              <a:t> </a:t>
            </a:r>
            <a:r>
              <a:rPr lang="nb-NO" dirty="0" err="1"/>
              <a:t>can</a:t>
            </a:r>
            <a:r>
              <a:rPr lang="nb-NO" dirty="0"/>
              <a:t> </a:t>
            </a:r>
            <a:r>
              <a:rPr lang="nb-NO" dirty="0" err="1"/>
              <a:t>divide</a:t>
            </a:r>
            <a:r>
              <a:rPr lang="nb-NO" dirty="0"/>
              <a:t> </a:t>
            </a:r>
            <a:r>
              <a:rPr lang="nb-NO" dirty="0" err="1"/>
              <a:t>each</a:t>
            </a:r>
            <a:r>
              <a:rPr lang="nb-NO" dirty="0"/>
              <a:t> term and </a:t>
            </a:r>
            <a:r>
              <a:rPr lang="nb-NO" dirty="0" err="1"/>
              <a:t>solve</a:t>
            </a:r>
            <a:r>
              <a:rPr lang="nb-NO" dirty="0"/>
              <a:t> </a:t>
            </a:r>
            <a:r>
              <a:rPr lang="nb-NO" dirty="0" err="1"/>
              <a:t>with</a:t>
            </a:r>
            <a:r>
              <a:rPr lang="nb-NO" dirty="0"/>
              <a:t> </a:t>
            </a:r>
            <a:r>
              <a:rPr lang="nb-NO" dirty="0" err="1"/>
              <a:t>respect</a:t>
            </a:r>
            <a:r>
              <a:rPr lang="nb-NO" dirty="0"/>
              <a:t> to time</a:t>
            </a:r>
          </a:p>
        </p:txBody>
      </p:sp>
      <p:sp>
        <p:nvSpPr>
          <p:cNvPr id="9" name="Venstre klammeparentes 8">
            <a:extLst>
              <a:ext uri="{FF2B5EF4-FFF2-40B4-BE49-F238E27FC236}">
                <a16:creationId xmlns:a16="http://schemas.microsoft.com/office/drawing/2014/main" id="{A5CF682E-4453-4C01-A3BA-F77DFE6A5F83}"/>
              </a:ext>
            </a:extLst>
          </p:cNvPr>
          <p:cNvSpPr/>
          <p:nvPr/>
        </p:nvSpPr>
        <p:spPr>
          <a:xfrm rot="5400000">
            <a:off x="5350416" y="4347038"/>
            <a:ext cx="322729" cy="116843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AC2C787B-139F-4C80-B1BF-549945F81AD2}"/>
              </a:ext>
            </a:extLst>
          </p:cNvPr>
          <p:cNvSpPr txBox="1"/>
          <p:nvPr/>
        </p:nvSpPr>
        <p:spPr>
          <a:xfrm>
            <a:off x="5403079" y="4283064"/>
            <a:ext cx="217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I</a:t>
            </a:r>
          </a:p>
        </p:txBody>
      </p:sp>
      <p:sp>
        <p:nvSpPr>
          <p:cNvPr id="11" name="Venstre klammeparentes 10">
            <a:extLst>
              <a:ext uri="{FF2B5EF4-FFF2-40B4-BE49-F238E27FC236}">
                <a16:creationId xmlns:a16="http://schemas.microsoft.com/office/drawing/2014/main" id="{B22B032A-44D0-4DFC-8C88-AE410270AA89}"/>
              </a:ext>
            </a:extLst>
          </p:cNvPr>
          <p:cNvSpPr/>
          <p:nvPr/>
        </p:nvSpPr>
        <p:spPr>
          <a:xfrm rot="5400000">
            <a:off x="6565715" y="4493392"/>
            <a:ext cx="322729" cy="82167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0E25215C-0AB5-420C-8218-7ADB74D148F3}"/>
              </a:ext>
            </a:extLst>
          </p:cNvPr>
          <p:cNvSpPr txBox="1"/>
          <p:nvPr/>
        </p:nvSpPr>
        <p:spPr>
          <a:xfrm>
            <a:off x="6571521" y="4306365"/>
            <a:ext cx="346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II</a:t>
            </a:r>
          </a:p>
        </p:txBody>
      </p:sp>
      <p:sp>
        <p:nvSpPr>
          <p:cNvPr id="13" name="Venstre klammeparentes 12">
            <a:extLst>
              <a:ext uri="{FF2B5EF4-FFF2-40B4-BE49-F238E27FC236}">
                <a16:creationId xmlns:a16="http://schemas.microsoft.com/office/drawing/2014/main" id="{5A735A77-1E1B-4FD6-B7F4-AB0021BF8014}"/>
              </a:ext>
            </a:extLst>
          </p:cNvPr>
          <p:cNvSpPr/>
          <p:nvPr/>
        </p:nvSpPr>
        <p:spPr>
          <a:xfrm rot="5400000">
            <a:off x="7616965" y="4466420"/>
            <a:ext cx="322729" cy="82167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78F30723-FF4A-4E4F-BFA6-43B767CBE7EC}"/>
              </a:ext>
            </a:extLst>
          </p:cNvPr>
          <p:cNvSpPr txBox="1"/>
          <p:nvPr/>
        </p:nvSpPr>
        <p:spPr>
          <a:xfrm>
            <a:off x="7585523" y="4306365"/>
            <a:ext cx="566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III</a:t>
            </a:r>
          </a:p>
        </p:txBody>
      </p:sp>
    </p:spTree>
    <p:extLst>
      <p:ext uri="{BB962C8B-B14F-4D97-AF65-F5344CB8AC3E}">
        <p14:creationId xmlns:p14="http://schemas.microsoft.com/office/powerpoint/2010/main" val="30437199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ittel 1">
                <a:extLst>
                  <a:ext uri="{FF2B5EF4-FFF2-40B4-BE49-F238E27FC236}">
                    <a16:creationId xmlns:a16="http://schemas.microsoft.com/office/drawing/2014/main" id="{9911E8D8-C1F7-4201-BA04-1603C3ADB1E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431438" y="448098"/>
                <a:ext cx="9705641" cy="132556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nb-NO" dirty="0"/>
                  <a:t>Differentiation </a:t>
                </a:r>
                <a:r>
                  <a:rPr lang="nb-NO" dirty="0" err="1"/>
                  <a:t>of</a:t>
                </a:r>
                <a:r>
                  <a:rPr lang="nb-NO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b-NO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nb-NO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nb-NO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nb-NO" i="1">
                        <a:solidFill>
                          <a:srgbClr val="FFC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nb-NO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nb-NO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num>
                      <m:den>
                        <m:r>
                          <a:rPr lang="nb-NO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nb-NO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̇"/>
                                <m:ctrlPr>
                                  <a:rPr lang="nb-NO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nb-NO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</m:acc>
                          </m:e>
                          <m:sub>
                            <m:r>
                              <a:rPr lang="nb-NO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nb-NO" dirty="0"/>
                  <a:t> </a:t>
                </a:r>
                <a:r>
                  <a:rPr lang="nb-NO" dirty="0" err="1"/>
                  <a:t>wrt</a:t>
                </a:r>
                <a:r>
                  <a:rPr lang="nb-NO" dirty="0"/>
                  <a:t> </a:t>
                </a:r>
                <a14:m>
                  <m:oMath xmlns:m="http://schemas.openxmlformats.org/officeDocument/2006/math">
                    <m:r>
                      <a:rPr lang="nb-NO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nb-NO" dirty="0"/>
                  <a:t>, </a:t>
                </a:r>
                <a:r>
                  <a:rPr lang="nb-NO" dirty="0" err="1"/>
                  <a:t>cont</a:t>
                </a:r>
                <a:r>
                  <a:rPr lang="nb-NO" dirty="0"/>
                  <a:t>.</a:t>
                </a:r>
              </a:p>
            </p:txBody>
          </p:sp>
        </mc:Choice>
        <mc:Fallback xmlns="">
          <p:sp>
            <p:nvSpPr>
              <p:cNvPr id="4" name="Tittel 1">
                <a:extLst>
                  <a:ext uri="{FF2B5EF4-FFF2-40B4-BE49-F238E27FC236}">
                    <a16:creationId xmlns:a16="http://schemas.microsoft.com/office/drawing/2014/main" id="{9911E8D8-C1F7-4201-BA04-1603C3ADB1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1438" y="448098"/>
                <a:ext cx="9705641" cy="1325563"/>
              </a:xfrm>
              <a:prstGeom prst="rect">
                <a:avLst/>
              </a:prstGeom>
              <a:blipFill>
                <a:blip r:embed="rId3"/>
                <a:stretch>
                  <a:fillRect l="-2575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kstSylinder 2">
                <a:extLst>
                  <a:ext uri="{FF2B5EF4-FFF2-40B4-BE49-F238E27FC236}">
                    <a16:creationId xmlns:a16="http://schemas.microsoft.com/office/drawing/2014/main" id="{73B3C00D-B065-43F1-94A1-3AA49F9F1B10}"/>
                  </a:ext>
                </a:extLst>
              </p:cNvPr>
              <p:cNvSpPr txBox="1"/>
              <p:nvPr/>
            </p:nvSpPr>
            <p:spPr>
              <a:xfrm>
                <a:off x="408243" y="2059967"/>
                <a:ext cx="232634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3" name="TekstSylinder 2">
                <a:extLst>
                  <a:ext uri="{FF2B5EF4-FFF2-40B4-BE49-F238E27FC236}">
                    <a16:creationId xmlns:a16="http://schemas.microsoft.com/office/drawing/2014/main" id="{73B3C00D-B065-43F1-94A1-3AA49F9F1B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243" y="2059967"/>
                <a:ext cx="2326341" cy="369332"/>
              </a:xfrm>
              <a:prstGeom prst="rect">
                <a:avLst/>
              </a:prstGeom>
              <a:blipFill>
                <a:blip r:embed="rId4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kstSylinder 4">
                <a:extLst>
                  <a:ext uri="{FF2B5EF4-FFF2-40B4-BE49-F238E27FC236}">
                    <a16:creationId xmlns:a16="http://schemas.microsoft.com/office/drawing/2014/main" id="{DE6EC59F-E064-4DE8-9DCB-5C53E3ABB420}"/>
                  </a:ext>
                </a:extLst>
              </p:cNvPr>
              <p:cNvSpPr txBox="1"/>
              <p:nvPr/>
            </p:nvSpPr>
            <p:spPr>
              <a:xfrm>
                <a:off x="605991" y="2668602"/>
                <a:ext cx="125066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5" name="TekstSylinder 4">
                <a:extLst>
                  <a:ext uri="{FF2B5EF4-FFF2-40B4-BE49-F238E27FC236}">
                    <a16:creationId xmlns:a16="http://schemas.microsoft.com/office/drawing/2014/main" id="{DE6EC59F-E064-4DE8-9DCB-5C53E3ABB4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991" y="2668602"/>
                <a:ext cx="1250663" cy="276999"/>
              </a:xfrm>
              <a:prstGeom prst="rect">
                <a:avLst/>
              </a:prstGeom>
              <a:blipFill>
                <a:blip r:embed="rId5"/>
                <a:stretch>
                  <a:fillRect l="-2427" r="-1456" b="-15556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kstSylinder 5">
                <a:extLst>
                  <a:ext uri="{FF2B5EF4-FFF2-40B4-BE49-F238E27FC236}">
                    <a16:creationId xmlns:a16="http://schemas.microsoft.com/office/drawing/2014/main" id="{C515CB97-69B4-4C3A-8BBA-4564544B2D58}"/>
                  </a:ext>
                </a:extLst>
              </p:cNvPr>
              <p:cNvSpPr txBox="1"/>
              <p:nvPr/>
            </p:nvSpPr>
            <p:spPr>
              <a:xfrm>
                <a:off x="1881221" y="2668601"/>
                <a:ext cx="67486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′=0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6" name="TekstSylinder 5">
                <a:extLst>
                  <a:ext uri="{FF2B5EF4-FFF2-40B4-BE49-F238E27FC236}">
                    <a16:creationId xmlns:a16="http://schemas.microsoft.com/office/drawing/2014/main" id="{C515CB97-69B4-4C3A-8BBA-4564544B2D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1221" y="2668601"/>
                <a:ext cx="674864" cy="276999"/>
              </a:xfrm>
              <a:prstGeom prst="rect">
                <a:avLst/>
              </a:prstGeom>
              <a:blipFill>
                <a:blip r:embed="rId6"/>
                <a:stretch>
                  <a:fillRect l="-9091" t="-4444" r="-8182" b="-11111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ktangel 7">
                <a:extLst>
                  <a:ext uri="{FF2B5EF4-FFF2-40B4-BE49-F238E27FC236}">
                    <a16:creationId xmlns:a16="http://schemas.microsoft.com/office/drawing/2014/main" id="{586889E8-7FC8-4C3A-B4DD-F8CA304A727F}"/>
                  </a:ext>
                </a:extLst>
              </p:cNvPr>
              <p:cNvSpPr/>
              <p:nvPr/>
            </p:nvSpPr>
            <p:spPr>
              <a:xfrm>
                <a:off x="1745735" y="3028208"/>
                <a:ext cx="68217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8" name="Rektangel 7">
                <a:extLst>
                  <a:ext uri="{FF2B5EF4-FFF2-40B4-BE49-F238E27FC236}">
                    <a16:creationId xmlns:a16="http://schemas.microsoft.com/office/drawing/2014/main" id="{586889E8-7FC8-4C3A-B4DD-F8CA304A727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5735" y="3028208"/>
                <a:ext cx="682174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kstSylinder 8">
            <a:extLst>
              <a:ext uri="{FF2B5EF4-FFF2-40B4-BE49-F238E27FC236}">
                <a16:creationId xmlns:a16="http://schemas.microsoft.com/office/drawing/2014/main" id="{BFF0C1BE-7848-4733-9CCD-9A58C3239DF1}"/>
              </a:ext>
            </a:extLst>
          </p:cNvPr>
          <p:cNvSpPr txBox="1"/>
          <p:nvPr/>
        </p:nvSpPr>
        <p:spPr>
          <a:xfrm>
            <a:off x="531127" y="2049373"/>
            <a:ext cx="429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/>
              <a:t>I: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kstSylinder 9">
                <a:extLst>
                  <a:ext uri="{FF2B5EF4-FFF2-40B4-BE49-F238E27FC236}">
                    <a16:creationId xmlns:a16="http://schemas.microsoft.com/office/drawing/2014/main" id="{733220B5-439A-444A-8091-96A9A3675477}"/>
                  </a:ext>
                </a:extLst>
              </p:cNvPr>
              <p:cNvSpPr txBox="1"/>
              <p:nvPr/>
            </p:nvSpPr>
            <p:spPr>
              <a:xfrm>
                <a:off x="352126" y="5555382"/>
                <a:ext cx="463761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=0+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10" name="TekstSylinder 9">
                <a:extLst>
                  <a:ext uri="{FF2B5EF4-FFF2-40B4-BE49-F238E27FC236}">
                    <a16:creationId xmlns:a16="http://schemas.microsoft.com/office/drawing/2014/main" id="{733220B5-439A-444A-8091-96A9A36754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126" y="5555382"/>
                <a:ext cx="4637616" cy="276999"/>
              </a:xfrm>
              <a:prstGeom prst="rect">
                <a:avLst/>
              </a:prstGeom>
              <a:blipFill>
                <a:blip r:embed="rId8"/>
                <a:stretch>
                  <a:fillRect l="-263" t="-2174" r="-1708" b="-32609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kstSylinder 17">
                <a:extLst>
                  <a:ext uri="{FF2B5EF4-FFF2-40B4-BE49-F238E27FC236}">
                    <a16:creationId xmlns:a16="http://schemas.microsoft.com/office/drawing/2014/main" id="{BF22C6A5-75F0-491F-BB32-5076CE34A863}"/>
                  </a:ext>
                </a:extLst>
              </p:cNvPr>
              <p:cNvSpPr txBox="1"/>
              <p:nvPr/>
            </p:nvSpPr>
            <p:spPr>
              <a:xfrm>
                <a:off x="6553728" y="1875301"/>
                <a:ext cx="2326341" cy="3730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18" name="TekstSylinder 17">
                <a:extLst>
                  <a:ext uri="{FF2B5EF4-FFF2-40B4-BE49-F238E27FC236}">
                    <a16:creationId xmlns:a16="http://schemas.microsoft.com/office/drawing/2014/main" id="{BF22C6A5-75F0-491F-BB32-5076CE34A8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728" y="1875301"/>
                <a:ext cx="2326341" cy="373051"/>
              </a:xfrm>
              <a:prstGeom prst="rect">
                <a:avLst/>
              </a:prstGeom>
              <a:blipFill>
                <a:blip r:embed="rId9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kstSylinder 18">
                <a:extLst>
                  <a:ext uri="{FF2B5EF4-FFF2-40B4-BE49-F238E27FC236}">
                    <a16:creationId xmlns:a16="http://schemas.microsoft.com/office/drawing/2014/main" id="{25B763A0-BAC8-4924-978E-AAF7C6FB7DA1}"/>
                  </a:ext>
                </a:extLst>
              </p:cNvPr>
              <p:cNvSpPr txBox="1"/>
              <p:nvPr/>
            </p:nvSpPr>
            <p:spPr>
              <a:xfrm>
                <a:off x="6751476" y="2483936"/>
                <a:ext cx="1025216" cy="2807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19" name="TekstSylinder 18">
                <a:extLst>
                  <a:ext uri="{FF2B5EF4-FFF2-40B4-BE49-F238E27FC236}">
                    <a16:creationId xmlns:a16="http://schemas.microsoft.com/office/drawing/2014/main" id="{25B763A0-BAC8-4924-978E-AAF7C6FB7D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1476" y="2483936"/>
                <a:ext cx="1025216" cy="280718"/>
              </a:xfrm>
              <a:prstGeom prst="rect">
                <a:avLst/>
              </a:prstGeom>
              <a:blipFill>
                <a:blip r:embed="rId10"/>
                <a:stretch>
                  <a:fillRect l="-2976" t="-2128" r="-1786" b="-17021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kstSylinder 19">
                <a:extLst>
                  <a:ext uri="{FF2B5EF4-FFF2-40B4-BE49-F238E27FC236}">
                    <a16:creationId xmlns:a16="http://schemas.microsoft.com/office/drawing/2014/main" id="{F378F8F1-04D9-4B97-9F27-0FB96358BC66}"/>
                  </a:ext>
                </a:extLst>
              </p:cNvPr>
              <p:cNvSpPr txBox="1"/>
              <p:nvPr/>
            </p:nvSpPr>
            <p:spPr>
              <a:xfrm>
                <a:off x="8026706" y="2483935"/>
                <a:ext cx="67486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′=0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20" name="TekstSylinder 19">
                <a:extLst>
                  <a:ext uri="{FF2B5EF4-FFF2-40B4-BE49-F238E27FC236}">
                    <a16:creationId xmlns:a16="http://schemas.microsoft.com/office/drawing/2014/main" id="{F378F8F1-04D9-4B97-9F27-0FB96358BC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6706" y="2483935"/>
                <a:ext cx="674864" cy="276999"/>
              </a:xfrm>
              <a:prstGeom prst="rect">
                <a:avLst/>
              </a:prstGeom>
              <a:blipFill>
                <a:blip r:embed="rId11"/>
                <a:stretch>
                  <a:fillRect l="-9091" t="-2174" r="-8182" b="-8696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ktangel 20">
                <a:extLst>
                  <a:ext uri="{FF2B5EF4-FFF2-40B4-BE49-F238E27FC236}">
                    <a16:creationId xmlns:a16="http://schemas.microsoft.com/office/drawing/2014/main" id="{31698FB8-A3DB-4BE3-88DF-E30E5E75DBF2}"/>
                  </a:ext>
                </a:extLst>
              </p:cNvPr>
              <p:cNvSpPr/>
              <p:nvPr/>
            </p:nvSpPr>
            <p:spPr>
              <a:xfrm>
                <a:off x="6640969" y="2760934"/>
                <a:ext cx="89325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acc>
                            <m:accPr>
                              <m:chr m:val="̇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21" name="Rektangel 20">
                <a:extLst>
                  <a:ext uri="{FF2B5EF4-FFF2-40B4-BE49-F238E27FC236}">
                    <a16:creationId xmlns:a16="http://schemas.microsoft.com/office/drawing/2014/main" id="{31698FB8-A3DB-4BE3-88DF-E30E5E75DBF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0969" y="2760934"/>
                <a:ext cx="893258" cy="369332"/>
              </a:xfrm>
              <a:prstGeom prst="rect">
                <a:avLst/>
              </a:prstGeom>
              <a:blipFill>
                <a:blip r:embed="rId12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ktangel 21">
                <a:extLst>
                  <a:ext uri="{FF2B5EF4-FFF2-40B4-BE49-F238E27FC236}">
                    <a16:creationId xmlns:a16="http://schemas.microsoft.com/office/drawing/2014/main" id="{32223B0C-4278-41B3-A6BD-8BCF5942FEAF}"/>
                  </a:ext>
                </a:extLst>
              </p:cNvPr>
              <p:cNvSpPr/>
              <p:nvPr/>
            </p:nvSpPr>
            <p:spPr>
              <a:xfrm>
                <a:off x="7858612" y="2755097"/>
                <a:ext cx="94583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′=</m:t>
                          </m:r>
                          <m:acc>
                            <m:accPr>
                              <m:chr m:val="̈"/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22" name="Rektangel 21">
                <a:extLst>
                  <a:ext uri="{FF2B5EF4-FFF2-40B4-BE49-F238E27FC236}">
                    <a16:creationId xmlns:a16="http://schemas.microsoft.com/office/drawing/2014/main" id="{32223B0C-4278-41B3-A6BD-8BCF5942FEA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8612" y="2755097"/>
                <a:ext cx="945835" cy="369332"/>
              </a:xfrm>
              <a:prstGeom prst="rect">
                <a:avLst/>
              </a:prstGeom>
              <a:blipFill>
                <a:blip r:embed="rId13"/>
                <a:stretch>
                  <a:fillRect r="-11613" b="-4918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kstSylinder 22">
            <a:extLst>
              <a:ext uri="{FF2B5EF4-FFF2-40B4-BE49-F238E27FC236}">
                <a16:creationId xmlns:a16="http://schemas.microsoft.com/office/drawing/2014/main" id="{CD2AEA84-8167-4162-8630-B2E95A59ADEB}"/>
              </a:ext>
            </a:extLst>
          </p:cNvPr>
          <p:cNvSpPr txBox="1"/>
          <p:nvPr/>
        </p:nvSpPr>
        <p:spPr>
          <a:xfrm>
            <a:off x="6640969" y="1865548"/>
            <a:ext cx="739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/>
              <a:t>II: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kstSylinder 23">
                <a:extLst>
                  <a:ext uri="{FF2B5EF4-FFF2-40B4-BE49-F238E27FC236}">
                    <a16:creationId xmlns:a16="http://schemas.microsoft.com/office/drawing/2014/main" id="{89B793A0-D501-4E53-A7AB-B1F5693E1B79}"/>
                  </a:ext>
                </a:extLst>
              </p:cNvPr>
              <p:cNvSpPr txBox="1"/>
              <p:nvPr/>
            </p:nvSpPr>
            <p:spPr>
              <a:xfrm>
                <a:off x="6594759" y="3582548"/>
                <a:ext cx="3959930" cy="2807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=0+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24" name="TekstSylinder 23">
                <a:extLst>
                  <a:ext uri="{FF2B5EF4-FFF2-40B4-BE49-F238E27FC236}">
                    <a16:creationId xmlns:a16="http://schemas.microsoft.com/office/drawing/2014/main" id="{89B793A0-D501-4E53-A7AB-B1F5693E1B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4759" y="3582548"/>
                <a:ext cx="3959930" cy="280718"/>
              </a:xfrm>
              <a:prstGeom prst="rect">
                <a:avLst/>
              </a:prstGeom>
              <a:blipFill>
                <a:blip r:embed="rId14"/>
                <a:stretch>
                  <a:fillRect l="-462" t="-2174" r="-4777" b="-26087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kstSylinder 24">
                <a:extLst>
                  <a:ext uri="{FF2B5EF4-FFF2-40B4-BE49-F238E27FC236}">
                    <a16:creationId xmlns:a16="http://schemas.microsoft.com/office/drawing/2014/main" id="{7863324A-0E19-46FF-963F-9C38752AD5D4}"/>
                  </a:ext>
                </a:extLst>
              </p:cNvPr>
              <p:cNvSpPr txBox="1"/>
              <p:nvPr/>
            </p:nvSpPr>
            <p:spPr>
              <a:xfrm>
                <a:off x="6652536" y="4425033"/>
                <a:ext cx="2326341" cy="3730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25" name="TekstSylinder 24">
                <a:extLst>
                  <a:ext uri="{FF2B5EF4-FFF2-40B4-BE49-F238E27FC236}">
                    <a16:creationId xmlns:a16="http://schemas.microsoft.com/office/drawing/2014/main" id="{7863324A-0E19-46FF-963F-9C38752AD5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2536" y="4425033"/>
                <a:ext cx="2326341" cy="373051"/>
              </a:xfrm>
              <a:prstGeom prst="rect">
                <a:avLst/>
              </a:prstGeom>
              <a:blipFill>
                <a:blip r:embed="rId15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kstSylinder 25">
                <a:extLst>
                  <a:ext uri="{FF2B5EF4-FFF2-40B4-BE49-F238E27FC236}">
                    <a16:creationId xmlns:a16="http://schemas.microsoft.com/office/drawing/2014/main" id="{FC41F86C-2B1B-4FFE-A620-DE3F02063A50}"/>
                  </a:ext>
                </a:extLst>
              </p:cNvPr>
              <p:cNvSpPr txBox="1"/>
              <p:nvPr/>
            </p:nvSpPr>
            <p:spPr>
              <a:xfrm>
                <a:off x="6838717" y="5067260"/>
                <a:ext cx="1019895" cy="2802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26" name="TekstSylinder 25">
                <a:extLst>
                  <a:ext uri="{FF2B5EF4-FFF2-40B4-BE49-F238E27FC236}">
                    <a16:creationId xmlns:a16="http://schemas.microsoft.com/office/drawing/2014/main" id="{FC41F86C-2B1B-4FFE-A620-DE3F02063A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8717" y="5067260"/>
                <a:ext cx="1019895" cy="280205"/>
              </a:xfrm>
              <a:prstGeom prst="rect">
                <a:avLst/>
              </a:prstGeom>
              <a:blipFill>
                <a:blip r:embed="rId16"/>
                <a:stretch>
                  <a:fillRect l="-2994" t="-2174" r="-2395" b="-19565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kstSylinder 26">
                <a:extLst>
                  <a:ext uri="{FF2B5EF4-FFF2-40B4-BE49-F238E27FC236}">
                    <a16:creationId xmlns:a16="http://schemas.microsoft.com/office/drawing/2014/main" id="{0A052B14-70BD-4F4C-BDF8-5F9F527B456E}"/>
                  </a:ext>
                </a:extLst>
              </p:cNvPr>
              <p:cNvSpPr txBox="1"/>
              <p:nvPr/>
            </p:nvSpPr>
            <p:spPr>
              <a:xfrm>
                <a:off x="8113947" y="5067259"/>
                <a:ext cx="67486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′=0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27" name="TekstSylinder 26">
                <a:extLst>
                  <a:ext uri="{FF2B5EF4-FFF2-40B4-BE49-F238E27FC236}">
                    <a16:creationId xmlns:a16="http://schemas.microsoft.com/office/drawing/2014/main" id="{0A052B14-70BD-4F4C-BDF8-5F9F527B45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13947" y="5067259"/>
                <a:ext cx="674864" cy="276999"/>
              </a:xfrm>
              <a:prstGeom prst="rect">
                <a:avLst/>
              </a:prstGeom>
              <a:blipFill>
                <a:blip r:embed="rId17"/>
                <a:stretch>
                  <a:fillRect l="-9009" t="-4348" r="-8108" b="-8696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ktangel 27">
                <a:extLst>
                  <a:ext uri="{FF2B5EF4-FFF2-40B4-BE49-F238E27FC236}">
                    <a16:creationId xmlns:a16="http://schemas.microsoft.com/office/drawing/2014/main" id="{82F99FF0-9854-43E2-AFF9-3E8CA2A14C2B}"/>
                  </a:ext>
                </a:extLst>
              </p:cNvPr>
              <p:cNvSpPr/>
              <p:nvPr/>
            </p:nvSpPr>
            <p:spPr>
              <a:xfrm>
                <a:off x="6728210" y="5344258"/>
                <a:ext cx="89857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28" name="Rektangel 27">
                <a:extLst>
                  <a:ext uri="{FF2B5EF4-FFF2-40B4-BE49-F238E27FC236}">
                    <a16:creationId xmlns:a16="http://schemas.microsoft.com/office/drawing/2014/main" id="{82F99FF0-9854-43E2-AFF9-3E8CA2A14C2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8210" y="5344258"/>
                <a:ext cx="898579" cy="369332"/>
              </a:xfrm>
              <a:prstGeom prst="rect">
                <a:avLst/>
              </a:prstGeom>
              <a:blipFill>
                <a:blip r:embed="rId18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ktangel 28">
                <a:extLst>
                  <a:ext uri="{FF2B5EF4-FFF2-40B4-BE49-F238E27FC236}">
                    <a16:creationId xmlns:a16="http://schemas.microsoft.com/office/drawing/2014/main" id="{A859EBB6-5818-4EC7-9C67-860F29EF01D5}"/>
                  </a:ext>
                </a:extLst>
              </p:cNvPr>
              <p:cNvSpPr/>
              <p:nvPr/>
            </p:nvSpPr>
            <p:spPr>
              <a:xfrm>
                <a:off x="7978461" y="5338421"/>
                <a:ext cx="95115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′=</m:t>
                          </m:r>
                          <m:acc>
                            <m:accPr>
                              <m:chr m:val="̈"/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29" name="Rektangel 28">
                <a:extLst>
                  <a:ext uri="{FF2B5EF4-FFF2-40B4-BE49-F238E27FC236}">
                    <a16:creationId xmlns:a16="http://schemas.microsoft.com/office/drawing/2014/main" id="{A859EBB6-5818-4EC7-9C67-860F29EF01D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8461" y="5338421"/>
                <a:ext cx="951158" cy="369332"/>
              </a:xfrm>
              <a:prstGeom prst="rect">
                <a:avLst/>
              </a:prstGeom>
              <a:blipFill>
                <a:blip r:embed="rId19"/>
                <a:stretch>
                  <a:fillRect r="-10256" b="-6667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kstSylinder 29">
            <a:extLst>
              <a:ext uri="{FF2B5EF4-FFF2-40B4-BE49-F238E27FC236}">
                <a16:creationId xmlns:a16="http://schemas.microsoft.com/office/drawing/2014/main" id="{71EDC5D7-EFCE-48B9-B039-B910DF97A483}"/>
              </a:ext>
            </a:extLst>
          </p:cNvPr>
          <p:cNvSpPr txBox="1"/>
          <p:nvPr/>
        </p:nvSpPr>
        <p:spPr>
          <a:xfrm>
            <a:off x="6751476" y="4408927"/>
            <a:ext cx="739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/>
              <a:t>III: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kstSylinder 30">
                <a:extLst>
                  <a:ext uri="{FF2B5EF4-FFF2-40B4-BE49-F238E27FC236}">
                    <a16:creationId xmlns:a16="http://schemas.microsoft.com/office/drawing/2014/main" id="{F96A7E1E-0D59-4DA3-8ABD-A036C33F0B4F}"/>
                  </a:ext>
                </a:extLst>
              </p:cNvPr>
              <p:cNvSpPr txBox="1"/>
              <p:nvPr/>
            </p:nvSpPr>
            <p:spPr>
              <a:xfrm>
                <a:off x="6640969" y="6001371"/>
                <a:ext cx="4032771" cy="2807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=0+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31" name="TekstSylinder 30">
                <a:extLst>
                  <a:ext uri="{FF2B5EF4-FFF2-40B4-BE49-F238E27FC236}">
                    <a16:creationId xmlns:a16="http://schemas.microsoft.com/office/drawing/2014/main" id="{F96A7E1E-0D59-4DA3-8ABD-A036C33F0B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0969" y="6001371"/>
                <a:ext cx="4032771" cy="280718"/>
              </a:xfrm>
              <a:prstGeom prst="rect">
                <a:avLst/>
              </a:prstGeom>
              <a:blipFill>
                <a:blip r:embed="rId20"/>
                <a:stretch>
                  <a:fillRect t="-2128" r="-3776" b="-23404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kstSylinder 31">
                <a:extLst>
                  <a:ext uri="{FF2B5EF4-FFF2-40B4-BE49-F238E27FC236}">
                    <a16:creationId xmlns:a16="http://schemas.microsoft.com/office/drawing/2014/main" id="{3A5454E0-456D-4566-8218-809B023738D0}"/>
                  </a:ext>
                </a:extLst>
              </p:cNvPr>
              <p:cNvSpPr txBox="1"/>
              <p:nvPr/>
            </p:nvSpPr>
            <p:spPr>
              <a:xfrm>
                <a:off x="2408512" y="3538798"/>
                <a:ext cx="7006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32" name="TekstSylinder 31">
                <a:extLst>
                  <a:ext uri="{FF2B5EF4-FFF2-40B4-BE49-F238E27FC236}">
                    <a16:creationId xmlns:a16="http://schemas.microsoft.com/office/drawing/2014/main" id="{3A5454E0-456D-4566-8218-809B023738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8512" y="3538798"/>
                <a:ext cx="700640" cy="276999"/>
              </a:xfrm>
              <a:prstGeom prst="rect">
                <a:avLst/>
              </a:prstGeom>
              <a:blipFill>
                <a:blip r:embed="rId21"/>
                <a:stretch>
                  <a:fillRect l="-4348" r="-2609" b="-15556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ktangel 32">
                <a:extLst>
                  <a:ext uri="{FF2B5EF4-FFF2-40B4-BE49-F238E27FC236}">
                    <a16:creationId xmlns:a16="http://schemas.microsoft.com/office/drawing/2014/main" id="{B88BED2D-CBE1-4CF6-A46A-24D1C611F2DA}"/>
                  </a:ext>
                </a:extLst>
              </p:cNvPr>
              <p:cNvSpPr/>
              <p:nvPr/>
            </p:nvSpPr>
            <p:spPr>
              <a:xfrm>
                <a:off x="2288244" y="3806072"/>
                <a:ext cx="89325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33" name="Rektangel 32">
                <a:extLst>
                  <a:ext uri="{FF2B5EF4-FFF2-40B4-BE49-F238E27FC236}">
                    <a16:creationId xmlns:a16="http://schemas.microsoft.com/office/drawing/2014/main" id="{B88BED2D-CBE1-4CF6-A46A-24D1C611F2D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8244" y="3806072"/>
                <a:ext cx="893258" cy="369332"/>
              </a:xfrm>
              <a:prstGeom prst="rect">
                <a:avLst/>
              </a:prstGeom>
              <a:blipFill>
                <a:blip r:embed="rId22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kstSylinder 33">
                <a:extLst>
                  <a:ext uri="{FF2B5EF4-FFF2-40B4-BE49-F238E27FC236}">
                    <a16:creationId xmlns:a16="http://schemas.microsoft.com/office/drawing/2014/main" id="{0FDDFA2D-4A05-4F59-8A35-C2AAB6029805}"/>
                  </a:ext>
                </a:extLst>
              </p:cNvPr>
              <p:cNvSpPr txBox="1"/>
              <p:nvPr/>
            </p:nvSpPr>
            <p:spPr>
              <a:xfrm>
                <a:off x="3369275" y="3532082"/>
                <a:ext cx="115672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′=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34" name="TekstSylinder 33">
                <a:extLst>
                  <a:ext uri="{FF2B5EF4-FFF2-40B4-BE49-F238E27FC236}">
                    <a16:creationId xmlns:a16="http://schemas.microsoft.com/office/drawing/2014/main" id="{0FDDFA2D-4A05-4F59-8A35-C2AAB60298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9275" y="3532082"/>
                <a:ext cx="1156727" cy="276999"/>
              </a:xfrm>
              <a:prstGeom prst="rect">
                <a:avLst/>
              </a:prstGeom>
              <a:blipFill>
                <a:blip r:embed="rId23"/>
                <a:stretch>
                  <a:fillRect l="-5291" t="-2174" r="-1587" b="-23913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kstSylinder 34">
            <a:extLst>
              <a:ext uri="{FF2B5EF4-FFF2-40B4-BE49-F238E27FC236}">
                <a16:creationId xmlns:a16="http://schemas.microsoft.com/office/drawing/2014/main" id="{FF9FC2E8-ABBA-4491-AC78-837BD4B2BE1D}"/>
              </a:ext>
            </a:extLst>
          </p:cNvPr>
          <p:cNvSpPr txBox="1"/>
          <p:nvPr/>
        </p:nvSpPr>
        <p:spPr>
          <a:xfrm>
            <a:off x="3181502" y="2945600"/>
            <a:ext cx="1983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Using chain-</a:t>
            </a:r>
            <a:r>
              <a:rPr lang="nb-NO" dirty="0" err="1"/>
              <a:t>rule</a:t>
            </a:r>
            <a:endParaRPr lang="nb-NO" dirty="0"/>
          </a:p>
        </p:txBody>
      </p:sp>
      <p:cxnSp>
        <p:nvCxnSpPr>
          <p:cNvPr id="36" name="Rett pilkobling 35">
            <a:extLst>
              <a:ext uri="{FF2B5EF4-FFF2-40B4-BE49-F238E27FC236}">
                <a16:creationId xmlns:a16="http://schemas.microsoft.com/office/drawing/2014/main" id="{FD62CB7A-7D9A-4075-A54F-B60DFE12C0D1}"/>
              </a:ext>
            </a:extLst>
          </p:cNvPr>
          <p:cNvCxnSpPr>
            <a:cxnSpLocks/>
            <a:stCxn id="35" idx="2"/>
          </p:cNvCxnSpPr>
          <p:nvPr/>
        </p:nvCxnSpPr>
        <p:spPr>
          <a:xfrm flipH="1">
            <a:off x="4166083" y="3314932"/>
            <a:ext cx="7140" cy="2671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ktangel 36">
                <a:extLst>
                  <a:ext uri="{FF2B5EF4-FFF2-40B4-BE49-F238E27FC236}">
                    <a16:creationId xmlns:a16="http://schemas.microsoft.com/office/drawing/2014/main" id="{156A9B81-5CF7-40C8-AFD6-FD02A17814B9}"/>
                  </a:ext>
                </a:extLst>
              </p:cNvPr>
              <p:cNvSpPr/>
              <p:nvPr/>
            </p:nvSpPr>
            <p:spPr>
              <a:xfrm>
                <a:off x="3279139" y="3793323"/>
                <a:ext cx="94583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′=</m:t>
                          </m:r>
                          <m:acc>
                            <m:accPr>
                              <m:chr m:val="̈"/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37" name="Rektangel 36">
                <a:extLst>
                  <a:ext uri="{FF2B5EF4-FFF2-40B4-BE49-F238E27FC236}">
                    <a16:creationId xmlns:a16="http://schemas.microsoft.com/office/drawing/2014/main" id="{156A9B81-5CF7-40C8-AFD6-FD02A17814B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9139" y="3793323"/>
                <a:ext cx="945835" cy="369332"/>
              </a:xfrm>
              <a:prstGeom prst="rect">
                <a:avLst/>
              </a:prstGeom>
              <a:blipFill>
                <a:blip r:embed="rId24"/>
                <a:stretch>
                  <a:fillRect r="-10968" b="-6557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kstSylinder 37">
                <a:extLst>
                  <a:ext uri="{FF2B5EF4-FFF2-40B4-BE49-F238E27FC236}">
                    <a16:creationId xmlns:a16="http://schemas.microsoft.com/office/drawing/2014/main" id="{56BB7BB0-1D7B-40F6-A9D8-81AC0BD11998}"/>
                  </a:ext>
                </a:extLst>
              </p:cNvPr>
              <p:cNvSpPr txBox="1"/>
              <p:nvPr/>
            </p:nvSpPr>
            <p:spPr>
              <a:xfrm>
                <a:off x="2045780" y="4235443"/>
                <a:ext cx="32837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38" name="TekstSylinder 37">
                <a:extLst>
                  <a:ext uri="{FF2B5EF4-FFF2-40B4-BE49-F238E27FC236}">
                    <a16:creationId xmlns:a16="http://schemas.microsoft.com/office/drawing/2014/main" id="{56BB7BB0-1D7B-40F6-A9D8-81AC0BD119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5780" y="4235443"/>
                <a:ext cx="3283784" cy="276999"/>
              </a:xfrm>
              <a:prstGeom prst="rect">
                <a:avLst/>
              </a:prstGeom>
              <a:blipFill>
                <a:blip r:embed="rId25"/>
                <a:stretch>
                  <a:fillRect l="-558" t="-4444" r="-5762" b="-26667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ktangel 38">
                <a:extLst>
                  <a:ext uri="{FF2B5EF4-FFF2-40B4-BE49-F238E27FC236}">
                    <a16:creationId xmlns:a16="http://schemas.microsoft.com/office/drawing/2014/main" id="{FE6271B6-A2D3-406C-A791-23443C193301}"/>
                  </a:ext>
                </a:extLst>
              </p:cNvPr>
              <p:cNvSpPr/>
              <p:nvPr/>
            </p:nvSpPr>
            <p:spPr>
              <a:xfrm>
                <a:off x="500348" y="2975759"/>
                <a:ext cx="110075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39" name="Rektangel 38">
                <a:extLst>
                  <a:ext uri="{FF2B5EF4-FFF2-40B4-BE49-F238E27FC236}">
                    <a16:creationId xmlns:a16="http://schemas.microsoft.com/office/drawing/2014/main" id="{FE6271B6-A2D3-406C-A791-23443C19330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348" y="2975759"/>
                <a:ext cx="1100750" cy="369332"/>
              </a:xfrm>
              <a:prstGeom prst="rect">
                <a:avLst/>
              </a:prstGeom>
              <a:blipFill>
                <a:blip r:embed="rId26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Rett pilkobling 40">
            <a:extLst>
              <a:ext uri="{FF2B5EF4-FFF2-40B4-BE49-F238E27FC236}">
                <a16:creationId xmlns:a16="http://schemas.microsoft.com/office/drawing/2014/main" id="{2796AEC2-00BC-4C9D-B3A0-28835C0B8DD6}"/>
              </a:ext>
            </a:extLst>
          </p:cNvPr>
          <p:cNvCxnSpPr/>
          <p:nvPr/>
        </p:nvCxnSpPr>
        <p:spPr>
          <a:xfrm>
            <a:off x="2427909" y="3345091"/>
            <a:ext cx="1873503" cy="8903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ktangel 41">
                <a:extLst>
                  <a:ext uri="{FF2B5EF4-FFF2-40B4-BE49-F238E27FC236}">
                    <a16:creationId xmlns:a16="http://schemas.microsoft.com/office/drawing/2014/main" id="{1EA93CAF-6193-452C-8E8B-8681E14EFFC0}"/>
                  </a:ext>
                </a:extLst>
              </p:cNvPr>
              <p:cNvSpPr/>
              <p:nvPr/>
            </p:nvSpPr>
            <p:spPr>
              <a:xfrm>
                <a:off x="1699942" y="5887017"/>
                <a:ext cx="296311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i="1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42" name="Rektangel 41">
                <a:extLst>
                  <a:ext uri="{FF2B5EF4-FFF2-40B4-BE49-F238E27FC236}">
                    <a16:creationId xmlns:a16="http://schemas.microsoft.com/office/drawing/2014/main" id="{1EA93CAF-6193-452C-8E8B-8681E14EFFC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9942" y="5887017"/>
                <a:ext cx="2963119" cy="369332"/>
              </a:xfrm>
              <a:prstGeom prst="rect">
                <a:avLst/>
              </a:prstGeom>
              <a:blipFill>
                <a:blip r:embed="rId27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Rett linje 42">
            <a:extLst>
              <a:ext uri="{FF2B5EF4-FFF2-40B4-BE49-F238E27FC236}">
                <a16:creationId xmlns:a16="http://schemas.microsoft.com/office/drawing/2014/main" id="{EBA99E4E-76CE-4E3E-AAB6-304E63B25E5B}"/>
              </a:ext>
            </a:extLst>
          </p:cNvPr>
          <p:cNvCxnSpPr>
            <a:cxnSpLocks/>
          </p:cNvCxnSpPr>
          <p:nvPr/>
        </p:nvCxnSpPr>
        <p:spPr>
          <a:xfrm flipH="1">
            <a:off x="6030686" y="2755097"/>
            <a:ext cx="65314" cy="4102903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ett linje 44">
            <a:extLst>
              <a:ext uri="{FF2B5EF4-FFF2-40B4-BE49-F238E27FC236}">
                <a16:creationId xmlns:a16="http://schemas.microsoft.com/office/drawing/2014/main" id="{E0D6EE12-DE53-4EE1-927B-734BAF54CA7A}"/>
              </a:ext>
            </a:extLst>
          </p:cNvPr>
          <p:cNvCxnSpPr>
            <a:cxnSpLocks/>
          </p:cNvCxnSpPr>
          <p:nvPr/>
        </p:nvCxnSpPr>
        <p:spPr>
          <a:xfrm flipH="1">
            <a:off x="2948473" y="2764654"/>
            <a:ext cx="3147527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ett linje 47">
            <a:extLst>
              <a:ext uri="{FF2B5EF4-FFF2-40B4-BE49-F238E27FC236}">
                <a16:creationId xmlns:a16="http://schemas.microsoft.com/office/drawing/2014/main" id="{9639D5FC-C533-4BA2-99E2-3B4C1965AEDD}"/>
              </a:ext>
            </a:extLst>
          </p:cNvPr>
          <p:cNvCxnSpPr>
            <a:cxnSpLocks/>
          </p:cNvCxnSpPr>
          <p:nvPr/>
        </p:nvCxnSpPr>
        <p:spPr>
          <a:xfrm>
            <a:off x="2948473" y="1651518"/>
            <a:ext cx="1" cy="110357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6988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ittel 1">
                <a:extLst>
                  <a:ext uri="{FF2B5EF4-FFF2-40B4-BE49-F238E27FC236}">
                    <a16:creationId xmlns:a16="http://schemas.microsoft.com/office/drawing/2014/main" id="{F35F3D38-C870-4CE3-95BD-1B6B0EBAF2E3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1537996" y="458431"/>
                <a:ext cx="10515600" cy="1325563"/>
              </a:xfrm>
            </p:spPr>
            <p:txBody>
              <a:bodyPr/>
              <a:lstStyle/>
              <a:p>
                <a:r>
                  <a:rPr lang="nb-NO" dirty="0"/>
                  <a:t>Putting it all </a:t>
                </a:r>
                <a:r>
                  <a:rPr lang="nb-NO" dirty="0" err="1"/>
                  <a:t>together</a:t>
                </a:r>
                <a:r>
                  <a:rPr lang="nb-NO" dirty="0"/>
                  <a:t> for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b-NO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nb-NO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nb-NO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nb-NO" i="1">
                        <a:solidFill>
                          <a:srgbClr val="FFC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nb-NO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nb-NO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num>
                      <m:den>
                        <m:r>
                          <a:rPr lang="nb-NO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nb-NO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̇"/>
                                <m:ctrlPr>
                                  <a:rPr lang="nb-NO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nb-NO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</m:acc>
                          </m:e>
                          <m:sub>
                            <m:r>
                              <a:rPr lang="nb-NO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endParaRPr lang="nb-NO" dirty="0"/>
              </a:p>
            </p:txBody>
          </p:sp>
        </mc:Choice>
        <mc:Fallback xmlns="">
          <p:sp>
            <p:nvSpPr>
              <p:cNvPr id="4" name="Tittel 1">
                <a:extLst>
                  <a:ext uri="{FF2B5EF4-FFF2-40B4-BE49-F238E27FC236}">
                    <a16:creationId xmlns:a16="http://schemas.microsoft.com/office/drawing/2014/main" id="{F35F3D38-C870-4CE3-95BD-1B6B0EBAF2E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537996" y="458431"/>
                <a:ext cx="10515600" cy="1325563"/>
              </a:xfrm>
              <a:blipFill>
                <a:blip r:embed="rId2"/>
                <a:stretch>
                  <a:fillRect l="-2319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kstSylinder 4">
                <a:extLst>
                  <a:ext uri="{FF2B5EF4-FFF2-40B4-BE49-F238E27FC236}">
                    <a16:creationId xmlns:a16="http://schemas.microsoft.com/office/drawing/2014/main" id="{0890F7D5-2CEF-421F-8129-B25865A770DA}"/>
                  </a:ext>
                </a:extLst>
              </p:cNvPr>
              <p:cNvSpPr txBox="1"/>
              <p:nvPr/>
            </p:nvSpPr>
            <p:spPr>
              <a:xfrm>
                <a:off x="3100345" y="2067726"/>
                <a:ext cx="4803110" cy="5733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b-NO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nb-NO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b-NO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nb-NO" i="1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nb-NO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b-NO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nb-NO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nb-NO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nb-NO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nb-NO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b-NO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nb-NO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b-NO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nb-NO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5" name="TekstSylinder 4">
                <a:extLst>
                  <a:ext uri="{FF2B5EF4-FFF2-40B4-BE49-F238E27FC236}">
                    <a16:creationId xmlns:a16="http://schemas.microsoft.com/office/drawing/2014/main" id="{0890F7D5-2CEF-421F-8129-B25865A770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0345" y="2067726"/>
                <a:ext cx="4803110" cy="57336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ktangel 6">
                <a:extLst>
                  <a:ext uri="{FF2B5EF4-FFF2-40B4-BE49-F238E27FC236}">
                    <a16:creationId xmlns:a16="http://schemas.microsoft.com/office/drawing/2014/main" id="{9CCD569B-2FF9-4220-AF84-FE24112A51BC}"/>
                  </a:ext>
                </a:extLst>
              </p:cNvPr>
              <p:cNvSpPr/>
              <p:nvPr/>
            </p:nvSpPr>
            <p:spPr>
              <a:xfrm>
                <a:off x="3100345" y="3096152"/>
                <a:ext cx="5502532" cy="6656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b-NO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nb-NO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b-NO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nb-NO" i="1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nb-NO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b-NO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nb-NO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nb-NO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nb-NO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nb-NO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i="1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m:rPr>
                          <m:nor/>
                        </m:rPr>
                        <a:rPr lang="nb-NO" dirty="0"/>
                        <m:t>+ 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m:rPr>
                          <m:nor/>
                        </m:rPr>
                        <a:rPr lang="nb-NO" dirty="0"/>
                        <m:t>+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7" name="Rektangel 6">
                <a:extLst>
                  <a:ext uri="{FF2B5EF4-FFF2-40B4-BE49-F238E27FC236}">
                    <a16:creationId xmlns:a16="http://schemas.microsoft.com/office/drawing/2014/main" id="{9CCD569B-2FF9-4220-AF84-FE24112A51B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0345" y="3096152"/>
                <a:ext cx="5502532" cy="66569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0169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FD4FEF3-7805-4E5C-88FF-E465C1343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Plans for </a:t>
            </a:r>
            <a:r>
              <a:rPr lang="nb-NO" dirty="0" err="1"/>
              <a:t>today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690D6B7-E4A2-4D25-8362-DF9043A636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977" y="1760311"/>
            <a:ext cx="10515600" cy="4351338"/>
          </a:xfrm>
        </p:spPr>
        <p:txBody>
          <a:bodyPr/>
          <a:lstStyle/>
          <a:p>
            <a:r>
              <a:rPr lang="nb-NO" dirty="0"/>
              <a:t>Time </a:t>
            </a:r>
            <a:r>
              <a:rPr lang="nb-NO" dirty="0" err="1"/>
              <a:t>differentation</a:t>
            </a:r>
            <a:r>
              <a:rPr lang="nb-NO" dirty="0"/>
              <a:t> </a:t>
            </a:r>
          </a:p>
          <a:p>
            <a:endParaRPr lang="nb-NO" dirty="0"/>
          </a:p>
          <a:p>
            <a:r>
              <a:rPr lang="nb-NO" dirty="0" err="1"/>
              <a:t>Euler</a:t>
            </a:r>
            <a:r>
              <a:rPr lang="nb-NO" dirty="0"/>
              <a:t>-Lagrange</a:t>
            </a:r>
          </a:p>
          <a:p>
            <a:endParaRPr lang="nb-NO" dirty="0"/>
          </a:p>
          <a:p>
            <a:r>
              <a:rPr lang="nb-NO" dirty="0" err="1"/>
              <a:t>Dynamic</a:t>
            </a:r>
            <a:r>
              <a:rPr lang="nb-NO" dirty="0"/>
              <a:t> Model </a:t>
            </a:r>
            <a:r>
              <a:rPr lang="nb-NO" dirty="0" err="1"/>
              <a:t>of</a:t>
            </a:r>
            <a:r>
              <a:rPr lang="nb-NO" dirty="0"/>
              <a:t> planar robot arm</a:t>
            </a:r>
          </a:p>
          <a:p>
            <a:endParaRPr lang="nb-NO" dirty="0"/>
          </a:p>
          <a:p>
            <a:endParaRPr lang="nb-NO" dirty="0"/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265548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ktangel 3">
                <a:extLst>
                  <a:ext uri="{FF2B5EF4-FFF2-40B4-BE49-F238E27FC236}">
                    <a16:creationId xmlns:a16="http://schemas.microsoft.com/office/drawing/2014/main" id="{367843AC-D891-461D-B275-D2C69120F1C4}"/>
                  </a:ext>
                </a:extLst>
              </p:cNvPr>
              <p:cNvSpPr/>
              <p:nvPr/>
            </p:nvSpPr>
            <p:spPr>
              <a:xfrm>
                <a:off x="184751" y="1526177"/>
                <a:ext cx="10223272" cy="15936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b-NO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b-NO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nb-NO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nb-NO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nb-NO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nb-NO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b-NO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d>
                            <m:d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num>
                                <m:den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+2</m:t>
                                  </m:r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+2</m:t>
                                  </m:r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+2</m:t>
                                  </m:r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−(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m:rPr>
                              <m:nor/>
                            </m:rPr>
                            <a:rPr lang="nb-NO" dirty="0"/>
                            <m:t> 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f>
                            <m:f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sub>
                          </m:sSub>
                          <m:f>
                            <m:f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m:rPr>
                              <m:nor/>
                            </m:rPr>
                            <a:rPr lang="nb-NO" dirty="0"/>
                            <m:t>))</m:t>
                          </m:r>
                        </m:num>
                        <m:den>
                          <m:r>
                            <a:rPr lang="nb-NO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nb-NO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nb-NO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4" name="Rektangel 3">
                <a:extLst>
                  <a:ext uri="{FF2B5EF4-FFF2-40B4-BE49-F238E27FC236}">
                    <a16:creationId xmlns:a16="http://schemas.microsoft.com/office/drawing/2014/main" id="{367843AC-D891-461D-B275-D2C69120F1C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751" y="1526177"/>
                <a:ext cx="10223272" cy="1593641"/>
              </a:xfrm>
              <a:prstGeom prst="rect">
                <a:avLst/>
              </a:prstGeom>
              <a:blipFill>
                <a:blip r:embed="rId2"/>
                <a:stretch>
                  <a:fillRect r="-14073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ittel 1">
                <a:extLst>
                  <a:ext uri="{FF2B5EF4-FFF2-40B4-BE49-F238E27FC236}">
                    <a16:creationId xmlns:a16="http://schemas.microsoft.com/office/drawing/2014/main" id="{BD2B27DC-54F4-49D7-88F7-008D1A707702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1783977" y="200614"/>
                <a:ext cx="9778252" cy="1325563"/>
              </a:xfrm>
            </p:spPr>
            <p:txBody>
              <a:bodyPr/>
              <a:lstStyle/>
              <a:p>
                <a:r>
                  <a:rPr lang="nb-NO" dirty="0"/>
                  <a:t>Differentiation </a:t>
                </a:r>
                <a:r>
                  <a:rPr lang="nb-NO" dirty="0" err="1"/>
                  <a:t>of</a:t>
                </a:r>
                <a:r>
                  <a:rPr lang="nb-NO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b-NO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nb-NO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num>
                      <m:den>
                        <m:r>
                          <a:rPr lang="nb-NO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nb-NO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nb-NO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nb-NO" dirty="0"/>
                  <a:t> wrt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nb-NO" dirty="0"/>
              </a:p>
            </p:txBody>
          </p:sp>
        </mc:Choice>
        <mc:Fallback xmlns="">
          <p:sp>
            <p:nvSpPr>
              <p:cNvPr id="5" name="Tittel 1">
                <a:extLst>
                  <a:ext uri="{FF2B5EF4-FFF2-40B4-BE49-F238E27FC236}">
                    <a16:creationId xmlns:a16="http://schemas.microsoft.com/office/drawing/2014/main" id="{BD2B27DC-54F4-49D7-88F7-008D1A70770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783977" y="200614"/>
                <a:ext cx="9778252" cy="1325563"/>
              </a:xfrm>
              <a:blipFill>
                <a:blip r:embed="rId3"/>
                <a:stretch>
                  <a:fillRect l="-2556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ktangel 5">
                <a:extLst>
                  <a:ext uri="{FF2B5EF4-FFF2-40B4-BE49-F238E27FC236}">
                    <a16:creationId xmlns:a16="http://schemas.microsoft.com/office/drawing/2014/main" id="{9C2B5A67-7B08-48F0-8C08-8590D804CBD3}"/>
                  </a:ext>
                </a:extLst>
              </p:cNvPr>
              <p:cNvSpPr/>
              <p:nvPr/>
            </p:nvSpPr>
            <p:spPr>
              <a:xfrm>
                <a:off x="184751" y="3978024"/>
                <a:ext cx="10223272" cy="15936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b-NO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b-NO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nb-NO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nb-NO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nb-NO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nb-NO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b-NO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d>
                            <m:d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num>
                                <m:den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+2</m:t>
                                  </m:r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+2</m:t>
                                  </m:r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+2</m:t>
                                  </m:r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−(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m:rPr>
                              <m:nor/>
                            </m:rPr>
                            <a:rPr lang="nb-NO" dirty="0"/>
                            <m:t> 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f>
                            <m:f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sub>
                          </m:sSub>
                          <m:f>
                            <m:f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m:rPr>
                              <m:nor/>
                            </m:rPr>
                            <a:rPr lang="nb-NO" dirty="0"/>
                            <m:t>))</m:t>
                          </m:r>
                        </m:num>
                        <m:den>
                          <m:r>
                            <a:rPr lang="nb-NO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nb-NO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nb-NO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6" name="Rektangel 5">
                <a:extLst>
                  <a:ext uri="{FF2B5EF4-FFF2-40B4-BE49-F238E27FC236}">
                    <a16:creationId xmlns:a16="http://schemas.microsoft.com/office/drawing/2014/main" id="{9C2B5A67-7B08-48F0-8C08-8590D804CBD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751" y="3978024"/>
                <a:ext cx="10223272" cy="1593641"/>
              </a:xfrm>
              <a:prstGeom prst="rect">
                <a:avLst/>
              </a:prstGeom>
              <a:blipFill>
                <a:blip r:embed="rId4"/>
                <a:stretch>
                  <a:fillRect r="-14073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Rett linje 7">
            <a:extLst>
              <a:ext uri="{FF2B5EF4-FFF2-40B4-BE49-F238E27FC236}">
                <a16:creationId xmlns:a16="http://schemas.microsoft.com/office/drawing/2014/main" id="{49A645BE-9EF4-419F-AE61-7970BD3A5547}"/>
              </a:ext>
            </a:extLst>
          </p:cNvPr>
          <p:cNvCxnSpPr/>
          <p:nvPr/>
        </p:nvCxnSpPr>
        <p:spPr>
          <a:xfrm flipV="1">
            <a:off x="2245659" y="4566414"/>
            <a:ext cx="477370" cy="416859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tt linje 8">
            <a:extLst>
              <a:ext uri="{FF2B5EF4-FFF2-40B4-BE49-F238E27FC236}">
                <a16:creationId xmlns:a16="http://schemas.microsoft.com/office/drawing/2014/main" id="{7ACE7427-8B5D-479A-BC52-20A019C14132}"/>
              </a:ext>
            </a:extLst>
          </p:cNvPr>
          <p:cNvCxnSpPr>
            <a:cxnSpLocks/>
          </p:cNvCxnSpPr>
          <p:nvPr/>
        </p:nvCxnSpPr>
        <p:spPr>
          <a:xfrm>
            <a:off x="2245659" y="4585447"/>
            <a:ext cx="416859" cy="416859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tt linje 12">
            <a:extLst>
              <a:ext uri="{FF2B5EF4-FFF2-40B4-BE49-F238E27FC236}">
                <a16:creationId xmlns:a16="http://schemas.microsoft.com/office/drawing/2014/main" id="{71442F29-E851-407E-976D-71E60297CA14}"/>
              </a:ext>
            </a:extLst>
          </p:cNvPr>
          <p:cNvCxnSpPr/>
          <p:nvPr/>
        </p:nvCxnSpPr>
        <p:spPr>
          <a:xfrm flipV="1">
            <a:off x="976520" y="4638132"/>
            <a:ext cx="477370" cy="416859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tt linje 13">
            <a:extLst>
              <a:ext uri="{FF2B5EF4-FFF2-40B4-BE49-F238E27FC236}">
                <a16:creationId xmlns:a16="http://schemas.microsoft.com/office/drawing/2014/main" id="{0C26F462-568B-465F-9FD4-5BD842996F28}"/>
              </a:ext>
            </a:extLst>
          </p:cNvPr>
          <p:cNvCxnSpPr>
            <a:cxnSpLocks/>
          </p:cNvCxnSpPr>
          <p:nvPr/>
        </p:nvCxnSpPr>
        <p:spPr>
          <a:xfrm>
            <a:off x="976520" y="4657165"/>
            <a:ext cx="416859" cy="416859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tt linje 14">
            <a:extLst>
              <a:ext uri="{FF2B5EF4-FFF2-40B4-BE49-F238E27FC236}">
                <a16:creationId xmlns:a16="http://schemas.microsoft.com/office/drawing/2014/main" id="{0ACA0297-AA61-425E-9497-2785787EED12}"/>
              </a:ext>
            </a:extLst>
          </p:cNvPr>
          <p:cNvCxnSpPr/>
          <p:nvPr/>
        </p:nvCxnSpPr>
        <p:spPr>
          <a:xfrm flipV="1">
            <a:off x="5812492" y="4547381"/>
            <a:ext cx="477370" cy="416859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tt linje 15">
            <a:extLst>
              <a:ext uri="{FF2B5EF4-FFF2-40B4-BE49-F238E27FC236}">
                <a16:creationId xmlns:a16="http://schemas.microsoft.com/office/drawing/2014/main" id="{D9016E4D-2A51-49DF-9752-A70AEFE222E7}"/>
              </a:ext>
            </a:extLst>
          </p:cNvPr>
          <p:cNvCxnSpPr>
            <a:cxnSpLocks/>
          </p:cNvCxnSpPr>
          <p:nvPr/>
        </p:nvCxnSpPr>
        <p:spPr>
          <a:xfrm>
            <a:off x="5812492" y="4566414"/>
            <a:ext cx="416859" cy="416859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tt linje 16">
            <a:extLst>
              <a:ext uri="{FF2B5EF4-FFF2-40B4-BE49-F238E27FC236}">
                <a16:creationId xmlns:a16="http://schemas.microsoft.com/office/drawing/2014/main" id="{E938CA1E-A8C7-4EB4-AD1F-9B45F74CD49C}"/>
              </a:ext>
            </a:extLst>
          </p:cNvPr>
          <p:cNvCxnSpPr/>
          <p:nvPr/>
        </p:nvCxnSpPr>
        <p:spPr>
          <a:xfrm flipV="1">
            <a:off x="6754906" y="4546244"/>
            <a:ext cx="477370" cy="416859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tt linje 17">
            <a:extLst>
              <a:ext uri="{FF2B5EF4-FFF2-40B4-BE49-F238E27FC236}">
                <a16:creationId xmlns:a16="http://schemas.microsoft.com/office/drawing/2014/main" id="{BDF8ECCB-EDC6-466C-8753-AE81D19D5BA5}"/>
              </a:ext>
            </a:extLst>
          </p:cNvPr>
          <p:cNvCxnSpPr>
            <a:cxnSpLocks/>
          </p:cNvCxnSpPr>
          <p:nvPr/>
        </p:nvCxnSpPr>
        <p:spPr>
          <a:xfrm>
            <a:off x="6754906" y="4565277"/>
            <a:ext cx="416859" cy="416859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tt linje 18">
            <a:extLst>
              <a:ext uri="{FF2B5EF4-FFF2-40B4-BE49-F238E27FC236}">
                <a16:creationId xmlns:a16="http://schemas.microsoft.com/office/drawing/2014/main" id="{BD9FE991-EB9E-449D-8204-7C9EFA203779}"/>
              </a:ext>
            </a:extLst>
          </p:cNvPr>
          <p:cNvCxnSpPr/>
          <p:nvPr/>
        </p:nvCxnSpPr>
        <p:spPr>
          <a:xfrm flipV="1">
            <a:off x="7596469" y="4580496"/>
            <a:ext cx="477370" cy="416859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tt linje 19">
            <a:extLst>
              <a:ext uri="{FF2B5EF4-FFF2-40B4-BE49-F238E27FC236}">
                <a16:creationId xmlns:a16="http://schemas.microsoft.com/office/drawing/2014/main" id="{D88056AF-AA90-4619-AD8F-6DC41F54BDA7}"/>
              </a:ext>
            </a:extLst>
          </p:cNvPr>
          <p:cNvCxnSpPr>
            <a:cxnSpLocks/>
          </p:cNvCxnSpPr>
          <p:nvPr/>
        </p:nvCxnSpPr>
        <p:spPr>
          <a:xfrm>
            <a:off x="7596469" y="4599529"/>
            <a:ext cx="416859" cy="416859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ett linje 20">
            <a:extLst>
              <a:ext uri="{FF2B5EF4-FFF2-40B4-BE49-F238E27FC236}">
                <a16:creationId xmlns:a16="http://schemas.microsoft.com/office/drawing/2014/main" id="{C9662FAF-FED3-49E8-ABC3-8DF1D04ACDF5}"/>
              </a:ext>
            </a:extLst>
          </p:cNvPr>
          <p:cNvCxnSpPr/>
          <p:nvPr/>
        </p:nvCxnSpPr>
        <p:spPr>
          <a:xfrm flipV="1">
            <a:off x="8962466" y="4658938"/>
            <a:ext cx="477370" cy="416859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tt linje 21">
            <a:extLst>
              <a:ext uri="{FF2B5EF4-FFF2-40B4-BE49-F238E27FC236}">
                <a16:creationId xmlns:a16="http://schemas.microsoft.com/office/drawing/2014/main" id="{7385A3D4-2257-46E9-8B00-EFFA51B2C4E5}"/>
              </a:ext>
            </a:extLst>
          </p:cNvPr>
          <p:cNvCxnSpPr>
            <a:cxnSpLocks/>
          </p:cNvCxnSpPr>
          <p:nvPr/>
        </p:nvCxnSpPr>
        <p:spPr>
          <a:xfrm>
            <a:off x="8962466" y="4677971"/>
            <a:ext cx="416859" cy="416859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tt linje 22">
            <a:extLst>
              <a:ext uri="{FF2B5EF4-FFF2-40B4-BE49-F238E27FC236}">
                <a16:creationId xmlns:a16="http://schemas.microsoft.com/office/drawing/2014/main" id="{19F37555-C99B-47D8-B53B-B77AA64BF720}"/>
              </a:ext>
            </a:extLst>
          </p:cNvPr>
          <p:cNvCxnSpPr/>
          <p:nvPr/>
        </p:nvCxnSpPr>
        <p:spPr>
          <a:xfrm flipV="1">
            <a:off x="10388974" y="4671883"/>
            <a:ext cx="477370" cy="416859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ett linje 23">
            <a:extLst>
              <a:ext uri="{FF2B5EF4-FFF2-40B4-BE49-F238E27FC236}">
                <a16:creationId xmlns:a16="http://schemas.microsoft.com/office/drawing/2014/main" id="{7695C255-C250-4D4C-9248-ABF4F06C18EA}"/>
              </a:ext>
            </a:extLst>
          </p:cNvPr>
          <p:cNvCxnSpPr>
            <a:cxnSpLocks/>
          </p:cNvCxnSpPr>
          <p:nvPr/>
        </p:nvCxnSpPr>
        <p:spPr>
          <a:xfrm>
            <a:off x="10388974" y="4690916"/>
            <a:ext cx="416859" cy="416859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64311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ittel 1">
                <a:extLst>
                  <a:ext uri="{FF2B5EF4-FFF2-40B4-BE49-F238E27FC236}">
                    <a16:creationId xmlns:a16="http://schemas.microsoft.com/office/drawing/2014/main" id="{4F1B58DE-C4CB-4382-8EB5-AB64386D43B1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1783977" y="200614"/>
                <a:ext cx="9778252" cy="1325563"/>
              </a:xfrm>
            </p:spPr>
            <p:txBody>
              <a:bodyPr/>
              <a:lstStyle/>
              <a:p>
                <a:r>
                  <a:rPr lang="nb-NO" dirty="0"/>
                  <a:t>Differentiation </a:t>
                </a:r>
                <a:r>
                  <a:rPr lang="nb-NO" dirty="0" err="1"/>
                  <a:t>of</a:t>
                </a:r>
                <a:r>
                  <a:rPr lang="nb-NO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b-NO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nb-NO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num>
                      <m:den>
                        <m:r>
                          <a:rPr lang="nb-NO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nb-NO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nb-NO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nb-NO" dirty="0"/>
                  <a:t> wrt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nb-NO" dirty="0"/>
                  <a:t>, </a:t>
                </a:r>
                <a:r>
                  <a:rPr lang="nb-NO" dirty="0" err="1"/>
                  <a:t>cont</a:t>
                </a:r>
                <a:r>
                  <a:rPr lang="nb-NO" dirty="0"/>
                  <a:t>.</a:t>
                </a:r>
              </a:p>
            </p:txBody>
          </p:sp>
        </mc:Choice>
        <mc:Fallback xmlns="">
          <p:sp>
            <p:nvSpPr>
              <p:cNvPr id="4" name="Tittel 1">
                <a:extLst>
                  <a:ext uri="{FF2B5EF4-FFF2-40B4-BE49-F238E27FC236}">
                    <a16:creationId xmlns:a16="http://schemas.microsoft.com/office/drawing/2014/main" id="{4F1B58DE-C4CB-4382-8EB5-AB64386D43B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783977" y="200614"/>
                <a:ext cx="9778252" cy="1325563"/>
              </a:xfrm>
              <a:blipFill>
                <a:blip r:embed="rId3"/>
                <a:stretch>
                  <a:fillRect l="-2556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ktangel 4">
                <a:extLst>
                  <a:ext uri="{FF2B5EF4-FFF2-40B4-BE49-F238E27FC236}">
                    <a16:creationId xmlns:a16="http://schemas.microsoft.com/office/drawing/2014/main" id="{22AF3740-3107-4A2C-8DB7-E5C045229D81}"/>
                  </a:ext>
                </a:extLst>
              </p:cNvPr>
              <p:cNvSpPr/>
              <p:nvPr/>
            </p:nvSpPr>
            <p:spPr>
              <a:xfrm>
                <a:off x="332669" y="3907341"/>
                <a:ext cx="10223272" cy="8372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b-NO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b-NO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nb-NO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nb-NO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nb-NO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nb-NO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b-NO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b-NO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acc>
                                <m:accPr>
                                  <m:chr m:val="̇"/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𝑔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sub>
                          </m:sSub>
                          <m:f>
                            <m:f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m:rPr>
                              <m:nor/>
                            </m:rPr>
                            <a:rPr lang="nb-NO" dirty="0"/>
                            <m:t>)</m:t>
                          </m:r>
                        </m:num>
                        <m:den>
                          <m:r>
                            <a:rPr lang="nb-NO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nb-NO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nb-NO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5" name="Rektangel 4">
                <a:extLst>
                  <a:ext uri="{FF2B5EF4-FFF2-40B4-BE49-F238E27FC236}">
                    <a16:creationId xmlns:a16="http://schemas.microsoft.com/office/drawing/2014/main" id="{22AF3740-3107-4A2C-8DB7-E5C045229D8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669" y="3907341"/>
                <a:ext cx="10223272" cy="83721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ktangel 5">
                <a:extLst>
                  <a:ext uri="{FF2B5EF4-FFF2-40B4-BE49-F238E27FC236}">
                    <a16:creationId xmlns:a16="http://schemas.microsoft.com/office/drawing/2014/main" id="{7CCE3A19-4B0B-4169-96E1-4ADBD122C88B}"/>
                  </a:ext>
                </a:extLst>
              </p:cNvPr>
              <p:cNvSpPr/>
              <p:nvPr/>
            </p:nvSpPr>
            <p:spPr>
              <a:xfrm>
                <a:off x="511963" y="2415924"/>
                <a:ext cx="10223272" cy="10202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b-NO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b-NO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nb-NO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nb-NO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nb-NO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nb-NO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b-NO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d>
                            <m:d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(2</m:t>
                                  </m:r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+2</m:t>
                                  </m:r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sub>
                          </m:sSub>
                          <m:f>
                            <m:f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m:rPr>
                              <m:nor/>
                            </m:rPr>
                            <a:rPr lang="nb-NO" dirty="0"/>
                            <m:t>)</m:t>
                          </m:r>
                        </m:num>
                        <m:den>
                          <m:r>
                            <a:rPr lang="nb-NO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nb-NO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nb-NO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6" name="Rektangel 5">
                <a:extLst>
                  <a:ext uri="{FF2B5EF4-FFF2-40B4-BE49-F238E27FC236}">
                    <a16:creationId xmlns:a16="http://schemas.microsoft.com/office/drawing/2014/main" id="{7CCE3A19-4B0B-4169-96E1-4ADBD122C8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963" y="2415924"/>
                <a:ext cx="10223272" cy="102027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ktangel 6">
                <a:extLst>
                  <a:ext uri="{FF2B5EF4-FFF2-40B4-BE49-F238E27FC236}">
                    <a16:creationId xmlns:a16="http://schemas.microsoft.com/office/drawing/2014/main" id="{B7AEB39F-5729-46A0-93A0-D8D026A338AA}"/>
                  </a:ext>
                </a:extLst>
              </p:cNvPr>
              <p:cNvSpPr/>
              <p:nvPr/>
            </p:nvSpPr>
            <p:spPr>
              <a:xfrm>
                <a:off x="511963" y="5375110"/>
                <a:ext cx="10223272" cy="6832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b-NO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b-NO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nb-NO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nb-NO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nb-NO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nb-NO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nb-NO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nb-NO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acc>
                            <m:accPr>
                              <m:chr m:val="̇"/>
                              <m:ctrlPr>
                                <a:rPr lang="nb-NO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  <m:f>
                        <m:fPr>
                          <m:ctrlPr>
                            <a:rPr lang="nb-NO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nb-NO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7" name="Rektangel 6">
                <a:extLst>
                  <a:ext uri="{FF2B5EF4-FFF2-40B4-BE49-F238E27FC236}">
                    <a16:creationId xmlns:a16="http://schemas.microsoft.com/office/drawing/2014/main" id="{B7AEB39F-5729-46A0-93A0-D8D026A338A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963" y="5375110"/>
                <a:ext cx="10223272" cy="68326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36703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tel 1">
                <a:extLst>
                  <a:ext uri="{FF2B5EF4-FFF2-40B4-BE49-F238E27FC236}">
                    <a16:creationId xmlns:a16="http://schemas.microsoft.com/office/drawing/2014/main" id="{4992D7D3-6970-4380-974C-45656770F66C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2290482" y="176865"/>
                <a:ext cx="8931088" cy="1325563"/>
              </a:xfrm>
            </p:spPr>
            <p:txBody>
              <a:bodyPr/>
              <a:lstStyle/>
              <a:p>
                <a:r>
                  <a:rPr lang="nb-NO" dirty="0"/>
                  <a:t>Calculating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nb-NO" dirty="0"/>
              </a:p>
            </p:txBody>
          </p:sp>
        </mc:Choice>
        <mc:Fallback xmlns="">
          <p:sp>
            <p:nvSpPr>
              <p:cNvPr id="2" name="Tittel 1">
                <a:extLst>
                  <a:ext uri="{FF2B5EF4-FFF2-40B4-BE49-F238E27FC236}">
                    <a16:creationId xmlns:a16="http://schemas.microsoft.com/office/drawing/2014/main" id="{4992D7D3-6970-4380-974C-45656770F66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290482" y="176865"/>
                <a:ext cx="8931088" cy="1325563"/>
              </a:xfrm>
              <a:blipFill>
                <a:blip r:embed="rId2"/>
                <a:stretch>
                  <a:fillRect l="-2799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kstSylinder 3">
                <a:extLst>
                  <a:ext uri="{FF2B5EF4-FFF2-40B4-BE49-F238E27FC236}">
                    <a16:creationId xmlns:a16="http://schemas.microsoft.com/office/drawing/2014/main" id="{7655C7A4-C3DD-41AA-9A2C-878F7B7877A5}"/>
                  </a:ext>
                </a:extLst>
              </p:cNvPr>
              <p:cNvSpPr txBox="1"/>
              <p:nvPr/>
            </p:nvSpPr>
            <p:spPr>
              <a:xfrm>
                <a:off x="1633555" y="1502428"/>
                <a:ext cx="7720927" cy="6658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b-NO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nb-NO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b-NO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f>
                        <m:fPr>
                          <m:ctrlPr>
                            <a:rPr lang="nb-NO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b-NO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nb-NO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nb-NO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nb-NO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nb-NO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b-NO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nb-NO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nb-NO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nb-NO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4" name="TekstSylinder 3">
                <a:extLst>
                  <a:ext uri="{FF2B5EF4-FFF2-40B4-BE49-F238E27FC236}">
                    <a16:creationId xmlns:a16="http://schemas.microsoft.com/office/drawing/2014/main" id="{7655C7A4-C3DD-41AA-9A2C-878F7B7877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3555" y="1502428"/>
                <a:ext cx="7720927" cy="66582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ktangel 2">
                <a:extLst>
                  <a:ext uri="{FF2B5EF4-FFF2-40B4-BE49-F238E27FC236}">
                    <a16:creationId xmlns:a16="http://schemas.microsoft.com/office/drawing/2014/main" id="{8ECBA418-9D48-4D0D-9218-16C5125B046E}"/>
                  </a:ext>
                </a:extLst>
              </p:cNvPr>
              <p:cNvSpPr/>
              <p:nvPr/>
            </p:nvSpPr>
            <p:spPr>
              <a:xfrm>
                <a:off x="1321851" y="2827991"/>
                <a:ext cx="5451236" cy="6656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b-NO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nb-NO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b-NO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f>
                        <m:fPr>
                          <m:ctrlPr>
                            <a:rPr lang="nb-NO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b-NO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nb-NO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nb-NO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nb-NO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nb-NO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i="1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m:rPr>
                          <m:nor/>
                        </m:rPr>
                        <a:rPr lang="nb-NO" dirty="0"/>
                        <m:t>+ 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m:rPr>
                          <m:nor/>
                        </m:rPr>
                        <a:rPr lang="nb-NO" dirty="0"/>
                        <m:t>+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3" name="Rektangel 2">
                <a:extLst>
                  <a:ext uri="{FF2B5EF4-FFF2-40B4-BE49-F238E27FC236}">
                    <a16:creationId xmlns:a16="http://schemas.microsoft.com/office/drawing/2014/main" id="{8ECBA418-9D48-4D0D-9218-16C5125B046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1851" y="2827991"/>
                <a:ext cx="5451236" cy="66569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ktangel 4">
                <a:extLst>
                  <a:ext uri="{FF2B5EF4-FFF2-40B4-BE49-F238E27FC236}">
                    <a16:creationId xmlns:a16="http://schemas.microsoft.com/office/drawing/2014/main" id="{5A6391E1-28C1-4800-AB21-E63CB778410D}"/>
                  </a:ext>
                </a:extLst>
              </p:cNvPr>
              <p:cNvSpPr/>
              <p:nvPr/>
            </p:nvSpPr>
            <p:spPr>
              <a:xfrm>
                <a:off x="1453714" y="3895531"/>
                <a:ext cx="5041445" cy="6656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b-NO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b-NO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nb-NO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nb-NO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nb-NO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nb-NO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nb-NO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acc>
                            <m:accPr>
                              <m:chr m:val="̇"/>
                              <m:ctrlPr>
                                <a:rPr lang="nb-N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nb-NO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  <m:f>
                        <m:f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5" name="Rektangel 4">
                <a:extLst>
                  <a:ext uri="{FF2B5EF4-FFF2-40B4-BE49-F238E27FC236}">
                    <a16:creationId xmlns:a16="http://schemas.microsoft.com/office/drawing/2014/main" id="{5A6391E1-28C1-4800-AB21-E63CB778410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3714" y="3895531"/>
                <a:ext cx="5041445" cy="66569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ktangel 5">
                <a:extLst>
                  <a:ext uri="{FF2B5EF4-FFF2-40B4-BE49-F238E27FC236}">
                    <a16:creationId xmlns:a16="http://schemas.microsoft.com/office/drawing/2014/main" id="{3C2A1E4E-C035-4B95-B7FE-5E5EEF5CD731}"/>
                  </a:ext>
                </a:extLst>
              </p:cNvPr>
              <p:cNvSpPr/>
              <p:nvPr/>
            </p:nvSpPr>
            <p:spPr>
              <a:xfrm>
                <a:off x="1355009" y="5083699"/>
                <a:ext cx="9646552" cy="6090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m:rPr>
                          <m:nor/>
                        </m:rPr>
                        <a:rPr lang="nb-NO" dirty="0"/>
                        <m:t>+ 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m:rPr>
                          <m:nor/>
                        </m:rPr>
                        <a:rPr lang="nb-NO" dirty="0"/>
                        <m:t>+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−(</m:t>
                      </m:r>
                      <m:r>
                        <a:rPr lang="nb-NO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acc>
                            <m:accPr>
                              <m:chr m:val="̇"/>
                              <m:ctrlPr>
                                <a:rPr lang="nb-N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nb-NO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  <m:f>
                        <m:f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6" name="Rektangel 5">
                <a:extLst>
                  <a:ext uri="{FF2B5EF4-FFF2-40B4-BE49-F238E27FC236}">
                    <a16:creationId xmlns:a16="http://schemas.microsoft.com/office/drawing/2014/main" id="{3C2A1E4E-C035-4B95-B7FE-5E5EEF5CD73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5009" y="5083699"/>
                <a:ext cx="9646552" cy="6090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ktangel 6">
                <a:extLst>
                  <a:ext uri="{FF2B5EF4-FFF2-40B4-BE49-F238E27FC236}">
                    <a16:creationId xmlns:a16="http://schemas.microsoft.com/office/drawing/2014/main" id="{67A443EF-0B12-41D7-8F6D-CDAB63E047E9}"/>
                  </a:ext>
                </a:extLst>
              </p:cNvPr>
              <p:cNvSpPr/>
              <p:nvPr/>
            </p:nvSpPr>
            <p:spPr>
              <a:xfrm>
                <a:off x="1355009" y="5749522"/>
                <a:ext cx="9377247" cy="6090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m:rPr>
                          <m:nor/>
                        </m:rPr>
                        <a:rPr lang="nb-NO" dirty="0"/>
                        <m:t>+ 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m:rPr>
                          <m:nor/>
                        </m:rPr>
                        <a:rPr lang="nb-NO" dirty="0"/>
                        <m:t>+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acc>
                            <m:accPr>
                              <m:chr m:val="̇"/>
                              <m:ctrlPr>
                                <a:rPr lang="nb-N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  <m:f>
                        <m:f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7" name="Rektangel 6">
                <a:extLst>
                  <a:ext uri="{FF2B5EF4-FFF2-40B4-BE49-F238E27FC236}">
                    <a16:creationId xmlns:a16="http://schemas.microsoft.com/office/drawing/2014/main" id="{67A443EF-0B12-41D7-8F6D-CDAB63E047E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5009" y="5749522"/>
                <a:ext cx="9377247" cy="6090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67662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F322905-FFAB-44B1-9A76-B7066B450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405" y="183590"/>
            <a:ext cx="11997018" cy="1325563"/>
          </a:xfrm>
        </p:spPr>
        <p:txBody>
          <a:bodyPr/>
          <a:lstStyle/>
          <a:p>
            <a:r>
              <a:rPr lang="nb-NO" dirty="0" err="1"/>
              <a:t>Dynamic</a:t>
            </a:r>
            <a:r>
              <a:rPr lang="nb-NO" dirty="0"/>
              <a:t> </a:t>
            </a:r>
            <a:r>
              <a:rPr lang="nb-NO" dirty="0" err="1"/>
              <a:t>model</a:t>
            </a:r>
            <a:r>
              <a:rPr lang="nb-NO" dirty="0"/>
              <a:t> for </a:t>
            </a:r>
            <a:r>
              <a:rPr lang="nb-NO" dirty="0" err="1"/>
              <a:t>the</a:t>
            </a:r>
            <a:r>
              <a:rPr lang="nb-NO" dirty="0"/>
              <a:t> 2-DOF planar manipulator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kstSylinder 3">
                <a:extLst>
                  <a:ext uri="{FF2B5EF4-FFF2-40B4-BE49-F238E27FC236}">
                    <a16:creationId xmlns:a16="http://schemas.microsoft.com/office/drawing/2014/main" id="{79D50A2A-DDD6-4E8F-BBFD-4DB4EE5EAB59}"/>
                  </a:ext>
                </a:extLst>
              </p:cNvPr>
              <p:cNvSpPr txBox="1"/>
              <p:nvPr/>
            </p:nvSpPr>
            <p:spPr>
              <a:xfrm>
                <a:off x="295159" y="2145839"/>
                <a:ext cx="11778654" cy="19761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b-NO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nb-NO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b-NO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f>
                        <m:fPr>
                          <m:ctrlPr>
                            <a:rPr lang="nb-NO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b-NO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nb-NO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nb-NO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nb-NO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nb-NO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b-NO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nb-NO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nb-NO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nb-NO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nb-NO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nb-NO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i="1">
                          <a:latin typeface="Cambria Math" panose="02040503050406030204" pitchFamily="18" charset="0"/>
                        </a:rPr>
                        <m:t>2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nb-NO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acc>
                                <m:accPr>
                                  <m:chr m:val="̇"/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nb-NO" i="1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  <m:f>
                        <m:f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nb-NO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f>
                        <m:f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nb-NO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nb-NO" dirty="0"/>
              </a:p>
              <a:p>
                <a:endParaRPr lang="nb-NO" dirty="0"/>
              </a:p>
            </p:txBody>
          </p:sp>
        </mc:Choice>
        <mc:Fallback xmlns="">
          <p:sp>
            <p:nvSpPr>
              <p:cNvPr id="4" name="TekstSylinder 3">
                <a:extLst>
                  <a:ext uri="{FF2B5EF4-FFF2-40B4-BE49-F238E27FC236}">
                    <a16:creationId xmlns:a16="http://schemas.microsoft.com/office/drawing/2014/main" id="{79D50A2A-DDD6-4E8F-BBFD-4DB4EE5EAB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159" y="2145839"/>
                <a:ext cx="11778654" cy="197618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kstSylinder 4">
                <a:extLst>
                  <a:ext uri="{FF2B5EF4-FFF2-40B4-BE49-F238E27FC236}">
                    <a16:creationId xmlns:a16="http://schemas.microsoft.com/office/drawing/2014/main" id="{F64EB926-FD4C-4E06-838F-8EB4DE7A32F9}"/>
                  </a:ext>
                </a:extLst>
              </p:cNvPr>
              <p:cNvSpPr txBox="1"/>
              <p:nvPr/>
            </p:nvSpPr>
            <p:spPr>
              <a:xfrm>
                <a:off x="-213205" y="4758708"/>
                <a:ext cx="12618410" cy="6656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b-NO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nb-NO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b-NO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f>
                        <m:fPr>
                          <m:ctrlPr>
                            <a:rPr lang="nb-NO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b-NO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nb-NO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nb-NO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nb-NO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nb-NO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b-NO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nb-NO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nb-NO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nb-NO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nb-NO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m:rPr>
                          <m:nor/>
                        </m:rPr>
                        <a:rPr lang="nb-NO" dirty="0"/>
                        <m:t>+ 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m:rPr>
                          <m:nor/>
                        </m:rPr>
                        <a:rPr lang="nb-NO" dirty="0"/>
                        <m:t>+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acc>
                            <m:accPr>
                              <m:chr m:val="̇"/>
                              <m:ctrlPr>
                                <a:rPr lang="nb-N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nb-NO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  <m:f>
                        <m:f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nb-NO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5" name="TekstSylinder 4">
                <a:extLst>
                  <a:ext uri="{FF2B5EF4-FFF2-40B4-BE49-F238E27FC236}">
                    <a16:creationId xmlns:a16="http://schemas.microsoft.com/office/drawing/2014/main" id="{F64EB926-FD4C-4E06-838F-8EB4DE7A32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13205" y="4758708"/>
                <a:ext cx="12618410" cy="66569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23849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kstSylinder 3">
                <a:extLst>
                  <a:ext uri="{FF2B5EF4-FFF2-40B4-BE49-F238E27FC236}">
                    <a16:creationId xmlns:a16="http://schemas.microsoft.com/office/drawing/2014/main" id="{41968390-2829-4622-BE6C-86ACB3DAAC00}"/>
                  </a:ext>
                </a:extLst>
              </p:cNvPr>
              <p:cNvSpPr txBox="1"/>
              <p:nvPr/>
            </p:nvSpPr>
            <p:spPr>
              <a:xfrm>
                <a:off x="1992939" y="4151350"/>
                <a:ext cx="772092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</m:t>
                      </m:r>
                      <m:d>
                        <m:dPr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</m:d>
                      <m:acc>
                        <m:accPr>
                          <m:chr m:val="̈"/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</m:acc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  <m:d>
                        <m:dPr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acc>
                            <m:accPr>
                              <m:chr m:val="̇"/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</m:d>
                      <m:acc>
                        <m:accPr>
                          <m:chr m:val="̇"/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</m:acc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𝑞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4" name="TekstSylinder 3">
                <a:extLst>
                  <a:ext uri="{FF2B5EF4-FFF2-40B4-BE49-F238E27FC236}">
                    <a16:creationId xmlns:a16="http://schemas.microsoft.com/office/drawing/2014/main" id="{41968390-2829-4622-BE6C-86ACB3DAAC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2939" y="4151350"/>
                <a:ext cx="7720927" cy="369332"/>
              </a:xfrm>
              <a:prstGeom prst="rect">
                <a:avLst/>
              </a:prstGeom>
              <a:blipFill>
                <a:blip r:embed="rId2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kstSylinder 4">
                <a:extLst>
                  <a:ext uri="{FF2B5EF4-FFF2-40B4-BE49-F238E27FC236}">
                    <a16:creationId xmlns:a16="http://schemas.microsoft.com/office/drawing/2014/main" id="{7AD2507D-6BFA-44E9-9414-234B2A6F1F2C}"/>
                  </a:ext>
                </a:extLst>
              </p:cNvPr>
              <p:cNvSpPr txBox="1"/>
              <p:nvPr/>
            </p:nvSpPr>
            <p:spPr>
              <a:xfrm>
                <a:off x="1026367" y="774566"/>
                <a:ext cx="3163775" cy="11141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  <m:r>
                        <a:rPr lang="nb-NO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nb-NO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𝜏</m:t>
                                    </m:r>
                                  </m:e>
                                  <m:sub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𝜏</m:t>
                                    </m:r>
                                  </m:e>
                                  <m:sub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nb-NO" sz="1200" b="0" i="1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nb-NO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Sup>
                                  <m:sSubSupPr>
                                    <m:ctrlP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  <m:sSub>
                                  <m:sSubPr>
                                    <m:ctrlP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̈"/>
                                        <m:ctrlPr>
                                          <a:rPr lang="nb-NO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nb-NO" sz="1200" i="1">
                                            <a:latin typeface="Cambria Math" panose="02040503050406030204" pitchFamily="18" charset="0"/>
                                          </a:rPr>
                                          <m:t>𝑞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nb-NO" sz="12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Sup>
                                  <m:sSubSupPr>
                                    <m:ctrlP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  <m:sSub>
                                  <m:sSubPr>
                                    <m:ctrlP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̈"/>
                                        <m:ctrlPr>
                                          <a:rPr lang="nb-NO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nb-NO" sz="1200" i="1">
                                            <a:latin typeface="Cambria Math" panose="02040503050406030204" pitchFamily="18" charset="0"/>
                                          </a:rPr>
                                          <m:t>𝑞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nb-NO" sz="12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Sup>
                                  <m:sSubSupPr>
                                    <m:ctrlP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  <m:sup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  <m:sSub>
                                  <m:sSubPr>
                                    <m:ctrlP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̈"/>
                                        <m:ctrlPr>
                                          <a:rPr lang="nb-NO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nb-NO" sz="1200" i="1">
                                            <a:latin typeface="Cambria Math" panose="02040503050406030204" pitchFamily="18" charset="0"/>
                                          </a:rPr>
                                          <m:t>𝑞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nb-NO" sz="12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nb-NO" sz="12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sSub>
                                  <m:sSubPr>
                                    <m:ctrlP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nb-NO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sz="1200" i="1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nb-NO" sz="1200" i="1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e>
                                      <m:sub>
                                        <m:r>
                                          <a:rPr lang="nb-NO" sz="12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nb-NO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acc>
                                          <m:accPr>
                                            <m:chr m:val="̇"/>
                                            <m:ctrlPr>
                                              <a:rPr lang="nb-NO" sz="12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nb-NO" sz="1200" i="1">
                                                <a:latin typeface="Cambria Math" panose="02040503050406030204" pitchFamily="18" charset="0"/>
                                              </a:rPr>
                                              <m:t>𝑞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a:rPr lang="nb-NO" sz="12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nb-NO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acc>
                                          <m:accPr>
                                            <m:chr m:val="̇"/>
                                            <m:ctrlPr>
                                              <a:rPr lang="nb-NO" sz="12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nb-NO" sz="1200" i="1">
                                                <a:latin typeface="Cambria Math" panose="02040503050406030204" pitchFamily="18" charset="0"/>
                                              </a:rPr>
                                              <m:t>𝑞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a:rPr lang="nb-NO" sz="1200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nb-NO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sz="1200" i="1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e>
                                      <m:sub>
                                        <m:r>
                                          <a:rPr lang="nb-NO" sz="12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nb-NO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acc>
                                          <m:accPr>
                                            <m:chr m:val="̈"/>
                                            <m:ctrlPr>
                                              <a:rPr lang="nb-NO" sz="12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nb-NO" sz="1200" i="1">
                                                <a:latin typeface="Cambria Math" panose="02040503050406030204" pitchFamily="18" charset="0"/>
                                              </a:rPr>
                                              <m:t>𝑞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a:rPr lang="nb-NO" sz="1200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d>
                                <m:r>
                                  <a:rPr lang="nb-NO" sz="12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nb-NO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sz="1200" i="1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nb-NO" sz="1200" i="1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e>
                                      <m:sub>
                                        <m:r>
                                          <a:rPr lang="nb-NO" sz="12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sSubSup>
                                      <m:sSubSupPr>
                                        <m:ctrlPr>
                                          <a:rPr lang="nb-NO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acc>
                                          <m:accPr>
                                            <m:chr m:val="̇"/>
                                            <m:ctrlPr>
                                              <a:rPr lang="nb-NO" sz="12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nb-NO" sz="1200" i="1">
                                                <a:latin typeface="Cambria Math" panose="02040503050406030204" pitchFamily="18" charset="0"/>
                                              </a:rPr>
                                              <m:t>𝑞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a:rPr lang="nb-NO" sz="12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  <m:sup>
                                        <m:r>
                                          <a:rPr lang="nb-NO" sz="12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bSup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nb-NO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sz="1200" i="1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e>
                                      <m:sub>
                                        <m:r>
                                          <a:rPr lang="nb-NO" sz="12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nb-NO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acc>
                                          <m:accPr>
                                            <m:chr m:val="̈"/>
                                            <m:ctrlPr>
                                              <a:rPr lang="nb-NO" sz="12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nb-NO" sz="1200" i="1">
                                                <a:latin typeface="Cambria Math" panose="02040503050406030204" pitchFamily="18" charset="0"/>
                                              </a:rPr>
                                              <m:t>𝑞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a:rPr lang="nb-NO" sz="12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d>
                                <m:r>
                                  <a:rPr lang="nb-NO" sz="12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Sup>
                                  <m:sSubSupPr>
                                    <m:ctrlP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  <m:sSub>
                                  <m:sSubPr>
                                    <m:ctrlP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̈"/>
                                        <m:ctrlPr>
                                          <a:rPr lang="nb-NO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nb-NO" sz="1200" i="1">
                                            <a:latin typeface="Cambria Math" panose="02040503050406030204" pitchFamily="18" charset="0"/>
                                          </a:rPr>
                                          <m:t>𝑞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nb-NO" sz="12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nb-NO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𝑔</m:t>
                                </m:r>
                                <m:sSub>
                                  <m:sSubPr>
                                    <m:ctrlP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  <m:f>
                                  <m:fPr>
                                    <m:ctrlP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nb-NO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nb-NO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a:rPr lang="nb-NO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nb-NO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𝑔</m:t>
                                </m:r>
                                <m:sSub>
                                  <m:sSubPr>
                                    <m:ctrlP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nb-NO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nb-NO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𝑔</m:t>
                                </m:r>
                                <m:sSub>
                                  <m:sSubPr>
                                    <m:ctrlP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f>
                                  <m:fPr>
                                    <m:ctrlP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nb-NO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nb-NO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a:rPr lang="nb-NO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  <m:r>
                                  <m:rPr>
                                    <m:nor/>
                                  </m:rPr>
                                  <a:rPr lang="nb-NO" sz="1200" dirty="0"/>
                                  <m:t> 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nb-NO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sz="1200" i="1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nb-NO" sz="1200" i="1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e>
                                      <m:sub>
                                        <m:r>
                                          <a:rPr lang="nb-NO" sz="12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nb-NO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acc>
                                          <m:accPr>
                                            <m:chr m:val="̇"/>
                                            <m:ctrlPr>
                                              <a:rPr lang="nb-NO" sz="12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nb-NO" sz="1200" i="1">
                                                <a:latin typeface="Cambria Math" panose="02040503050406030204" pitchFamily="18" charset="0"/>
                                              </a:rPr>
                                              <m:t>𝑞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a:rPr lang="nb-NO" sz="12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nb-NO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acc>
                                          <m:accPr>
                                            <m:chr m:val="̇"/>
                                            <m:ctrlPr>
                                              <a:rPr lang="nb-NO" sz="12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nb-NO" sz="1200" i="1">
                                                <a:latin typeface="Cambria Math" panose="02040503050406030204" pitchFamily="18" charset="0"/>
                                              </a:rPr>
                                              <m:t>𝑞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a:rPr lang="nb-NO" sz="1200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nb-NO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sz="1200" i="1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e>
                                      <m:sub>
                                        <m:r>
                                          <a:rPr lang="nb-NO" sz="12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nb-NO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acc>
                                          <m:accPr>
                                            <m:chr m:val="̈"/>
                                            <m:ctrlPr>
                                              <a:rPr lang="nb-NO" sz="12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nb-NO" sz="1200" i="1">
                                                <a:latin typeface="Cambria Math" panose="02040503050406030204" pitchFamily="18" charset="0"/>
                                              </a:rPr>
                                              <m:t>𝑞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a:rPr lang="nb-NO" sz="1200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d>
                                <m:r>
                                  <m:rPr>
                                    <m:nor/>
                                  </m:rPr>
                                  <a:rPr lang="nb-NO" sz="1200" dirty="0"/>
                                  <m:t>+ </m:t>
                                </m:r>
                                <m:sSub>
                                  <m:sSubPr>
                                    <m:ctrlP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Sup>
                                  <m:sSubSupPr>
                                    <m:ctrlP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  <m:sup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  <m:sSub>
                                  <m:sSubPr>
                                    <m:ctrlP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̈"/>
                                        <m:ctrlPr>
                                          <a:rPr lang="nb-NO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nb-NO" sz="1200" i="1">
                                            <a:latin typeface="Cambria Math" panose="02040503050406030204" pitchFamily="18" charset="0"/>
                                          </a:rPr>
                                          <m:t>𝑞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m:rPr>
                                    <m:nor/>
                                  </m:rPr>
                                  <a:rPr lang="nb-NO" sz="1200" dirty="0"/>
                                  <m:t>+</m:t>
                                </m:r>
                                <m:sSub>
                                  <m:sSubPr>
                                    <m:ctrlP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Sup>
                                  <m:sSubSupPr>
                                    <m:ctrlP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  <m:sup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  <m:sSub>
                                  <m:sSubPr>
                                    <m:ctrlP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̈"/>
                                        <m:ctrlPr>
                                          <a:rPr lang="nb-NO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nb-NO" sz="1200" i="1">
                                            <a:latin typeface="Cambria Math" panose="02040503050406030204" pitchFamily="18" charset="0"/>
                                          </a:rPr>
                                          <m:t>𝑞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nb-NO" sz="12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Sup>
                                  <m:sSubSupPr>
                                    <m:ctrlP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nb-NO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nb-NO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𝑞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  <m:r>
                                  <a:rPr lang="nb-NO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nb-NO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nb-NO" sz="1200" i="1">
                                            <a:latin typeface="Cambria Math" panose="02040503050406030204" pitchFamily="18" charset="0"/>
                                          </a:rPr>
                                          <m:t>𝑞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nb-NO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nb-NO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𝑔</m:t>
                                </m:r>
                                <m:sSub>
                                  <m:sSubPr>
                                    <m:ctrlP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  <m:f>
                                  <m:fPr>
                                    <m:ctrlP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nb-NO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nb-NO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a:rPr lang="nb-NO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nb-NO" sz="1200" dirty="0"/>
              </a:p>
            </p:txBody>
          </p:sp>
        </mc:Choice>
        <mc:Fallback xmlns="">
          <p:sp>
            <p:nvSpPr>
              <p:cNvPr id="5" name="TekstSylinder 4">
                <a:extLst>
                  <a:ext uri="{FF2B5EF4-FFF2-40B4-BE49-F238E27FC236}">
                    <a16:creationId xmlns:a16="http://schemas.microsoft.com/office/drawing/2014/main" id="{7AD2507D-6BFA-44E9-9414-234B2A6F1F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6367" y="774566"/>
                <a:ext cx="3163775" cy="1114151"/>
              </a:xfrm>
              <a:prstGeom prst="rect">
                <a:avLst/>
              </a:prstGeom>
              <a:blipFill>
                <a:blip r:embed="rId3"/>
                <a:stretch>
                  <a:fillRect r="-185164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kstSylinder 5">
            <a:extLst>
              <a:ext uri="{FF2B5EF4-FFF2-40B4-BE49-F238E27FC236}">
                <a16:creationId xmlns:a16="http://schemas.microsoft.com/office/drawing/2014/main" id="{B8DCEC47-417C-4897-ADD7-AC03A958DE74}"/>
              </a:ext>
            </a:extLst>
          </p:cNvPr>
          <p:cNvSpPr txBox="1"/>
          <p:nvPr/>
        </p:nvSpPr>
        <p:spPr>
          <a:xfrm>
            <a:off x="3135086" y="2183418"/>
            <a:ext cx="5570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This is </a:t>
            </a:r>
            <a:r>
              <a:rPr lang="nb-NO" dirty="0" err="1"/>
              <a:t>our</a:t>
            </a:r>
            <a:r>
              <a:rPr lang="nb-NO" dirty="0"/>
              <a:t> </a:t>
            </a:r>
            <a:r>
              <a:rPr lang="nb-NO" dirty="0" err="1"/>
              <a:t>equation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motion </a:t>
            </a:r>
            <a:r>
              <a:rPr lang="nb-NO" dirty="0" err="1"/>
              <a:t>without</a:t>
            </a:r>
            <a:r>
              <a:rPr lang="nb-NO" dirty="0"/>
              <a:t> </a:t>
            </a:r>
            <a:r>
              <a:rPr lang="nb-NO" dirty="0" err="1"/>
              <a:t>inertia</a:t>
            </a:r>
            <a:r>
              <a:rPr lang="nb-NO" dirty="0"/>
              <a:t> tensors.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kstSylinder 1">
                <a:extLst>
                  <a:ext uri="{FF2B5EF4-FFF2-40B4-BE49-F238E27FC236}">
                    <a16:creationId xmlns:a16="http://schemas.microsoft.com/office/drawing/2014/main" id="{F8DCC0C5-F660-4C17-9ECD-7DE9D4E0ED35}"/>
                  </a:ext>
                </a:extLst>
              </p:cNvPr>
              <p:cNvSpPr txBox="1"/>
              <p:nvPr/>
            </p:nvSpPr>
            <p:spPr>
              <a:xfrm>
                <a:off x="3438144" y="5113325"/>
                <a:ext cx="526731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dirty="0" err="1"/>
                  <a:t>Two</a:t>
                </a:r>
                <a:r>
                  <a:rPr lang="nb-NO" dirty="0"/>
                  <a:t> </a:t>
                </a:r>
                <a:r>
                  <a:rPr lang="nb-NO" dirty="0" err="1"/>
                  <a:t>ways</a:t>
                </a:r>
                <a:r>
                  <a:rPr lang="nb-NO" dirty="0"/>
                  <a:t> </a:t>
                </a:r>
                <a:r>
                  <a:rPr lang="nb-NO" dirty="0" err="1"/>
                  <a:t>of</a:t>
                </a:r>
                <a:r>
                  <a:rPr lang="nb-NO" dirty="0"/>
                  <a:t> </a:t>
                </a:r>
                <a:r>
                  <a:rPr lang="nb-NO" dirty="0" err="1"/>
                  <a:t>finding</a:t>
                </a:r>
                <a:r>
                  <a:rPr lang="nb-NO" dirty="0"/>
                  <a:t> </a:t>
                </a:r>
                <a14:m>
                  <m:oMath xmlns:m="http://schemas.openxmlformats.org/officeDocument/2006/math">
                    <m:r>
                      <a:rPr lang="nb-NO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d>
                      <m:dPr>
                        <m:ctrlPr>
                          <a:rPr lang="nb-NO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  <m:r>
                          <a:rPr lang="nb-NO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acc>
                          <m:accPr>
                            <m:chr m:val="̇"/>
                            <m:ctrlPr>
                              <a:rPr lang="nb-NO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nb-NO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</m:acc>
                      </m:e>
                    </m:d>
                    <m:acc>
                      <m:accPr>
                        <m:chr m:val="̇"/>
                        <m:ctrlPr>
                          <a:rPr lang="nb-NO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nb-NO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e>
                    </m:acc>
                  </m:oMath>
                </a14:m>
                <a:r>
                  <a:rPr lang="nb-NO" dirty="0"/>
                  <a:t> </a:t>
                </a:r>
              </a:p>
            </p:txBody>
          </p:sp>
        </mc:Choice>
        <mc:Fallback>
          <p:sp>
            <p:nvSpPr>
              <p:cNvPr id="2" name="TekstSylinder 1">
                <a:extLst>
                  <a:ext uri="{FF2B5EF4-FFF2-40B4-BE49-F238E27FC236}">
                    <a16:creationId xmlns:a16="http://schemas.microsoft.com/office/drawing/2014/main" id="{F8DCC0C5-F660-4C17-9ECD-7DE9D4E0ED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8144" y="5113325"/>
                <a:ext cx="5267317" cy="369332"/>
              </a:xfrm>
              <a:prstGeom prst="rect">
                <a:avLst/>
              </a:prstGeom>
              <a:blipFill>
                <a:blip r:embed="rId4"/>
                <a:stretch>
                  <a:fillRect l="-926" t="-10000" b="-26667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kstSylinder 6">
            <a:extLst>
              <a:ext uri="{FF2B5EF4-FFF2-40B4-BE49-F238E27FC236}">
                <a16:creationId xmlns:a16="http://schemas.microsoft.com/office/drawing/2014/main" id="{E6E8B9B5-8E8F-40F9-8797-CA9CC1B93500}"/>
              </a:ext>
            </a:extLst>
          </p:cNvPr>
          <p:cNvSpPr txBox="1"/>
          <p:nvPr/>
        </p:nvSpPr>
        <p:spPr>
          <a:xfrm>
            <a:off x="3438143" y="5510699"/>
            <a:ext cx="52673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I) Given D(q) </a:t>
            </a:r>
          </a:p>
        </p:txBody>
      </p:sp>
    </p:spTree>
    <p:extLst>
      <p:ext uri="{BB962C8B-B14F-4D97-AF65-F5344CB8AC3E}">
        <p14:creationId xmlns:p14="http://schemas.microsoft.com/office/powerpoint/2010/main" val="15547442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1">
            <a:extLst>
              <a:ext uri="{FF2B5EF4-FFF2-40B4-BE49-F238E27FC236}">
                <a16:creationId xmlns:a16="http://schemas.microsoft.com/office/drawing/2014/main" id="{D88E2370-1E1F-4A66-8A7E-BEE255319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405" y="183590"/>
            <a:ext cx="11640671" cy="1325563"/>
          </a:xfrm>
        </p:spPr>
        <p:txBody>
          <a:bodyPr/>
          <a:lstStyle/>
          <a:p>
            <a:r>
              <a:rPr lang="nb-NO" dirty="0" err="1"/>
              <a:t>Dynamic</a:t>
            </a:r>
            <a:r>
              <a:rPr lang="nb-NO" dirty="0"/>
              <a:t> </a:t>
            </a:r>
            <a:r>
              <a:rPr lang="nb-NO" dirty="0" err="1"/>
              <a:t>model</a:t>
            </a:r>
            <a:r>
              <a:rPr lang="nb-NO" dirty="0"/>
              <a:t> for </a:t>
            </a:r>
            <a:r>
              <a:rPr lang="nb-NO" dirty="0" err="1"/>
              <a:t>the</a:t>
            </a:r>
            <a:r>
              <a:rPr lang="nb-NO" dirty="0"/>
              <a:t> 2-DOF planar manipulator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kstSylinder 4">
                <a:extLst>
                  <a:ext uri="{FF2B5EF4-FFF2-40B4-BE49-F238E27FC236}">
                    <a16:creationId xmlns:a16="http://schemas.microsoft.com/office/drawing/2014/main" id="{7E1EE409-6003-4644-A974-A5E0CDFB5CCD}"/>
                  </a:ext>
                </a:extLst>
              </p:cNvPr>
              <p:cNvSpPr txBox="1"/>
              <p:nvPr/>
            </p:nvSpPr>
            <p:spPr>
              <a:xfrm>
                <a:off x="1726091" y="1509153"/>
                <a:ext cx="772092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</m:t>
                      </m:r>
                      <m:d>
                        <m:dPr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</m:d>
                      <m:acc>
                        <m:accPr>
                          <m:chr m:val="̈"/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</m:acc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  <m:d>
                        <m:dPr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acc>
                            <m:accPr>
                              <m:chr m:val="̇"/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</m:d>
                      <m:acc>
                        <m:accPr>
                          <m:chr m:val="̇"/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</m:acc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𝑞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5" name="TekstSylinder 4">
                <a:extLst>
                  <a:ext uri="{FF2B5EF4-FFF2-40B4-BE49-F238E27FC236}">
                    <a16:creationId xmlns:a16="http://schemas.microsoft.com/office/drawing/2014/main" id="{7E1EE409-6003-4644-A974-A5E0CDFB5C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6091" y="1509153"/>
                <a:ext cx="7720927" cy="369332"/>
              </a:xfrm>
              <a:prstGeom prst="rect">
                <a:avLst/>
              </a:prstGeom>
              <a:blipFill>
                <a:blip r:embed="rId2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Rett pilkobling 6">
            <a:extLst>
              <a:ext uri="{FF2B5EF4-FFF2-40B4-BE49-F238E27FC236}">
                <a16:creationId xmlns:a16="http://schemas.microsoft.com/office/drawing/2014/main" id="{45F1797F-7885-4942-982B-6B0063021757}"/>
              </a:ext>
            </a:extLst>
          </p:cNvPr>
          <p:cNvCxnSpPr/>
          <p:nvPr/>
        </p:nvCxnSpPr>
        <p:spPr>
          <a:xfrm>
            <a:off x="5647066" y="2010336"/>
            <a:ext cx="0" cy="9614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kstSylinder 8">
                <a:extLst>
                  <a:ext uri="{FF2B5EF4-FFF2-40B4-BE49-F238E27FC236}">
                    <a16:creationId xmlns:a16="http://schemas.microsoft.com/office/drawing/2014/main" id="{D8434E7F-87B4-4B95-8EFD-A08B33724771}"/>
                  </a:ext>
                </a:extLst>
              </p:cNvPr>
              <p:cNvSpPr txBox="1"/>
              <p:nvPr/>
            </p:nvSpPr>
            <p:spPr>
              <a:xfrm>
                <a:off x="2708884" y="3204048"/>
                <a:ext cx="5876364" cy="6102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𝜏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𝜏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nb-NO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̈"/>
                                        <m:ctrlPr>
                                          <a:rPr lang="nb-NO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nb-NO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𝑞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̈"/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𝑞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nb-NO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nb-NO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nb-NO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𝑞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𝑞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nb-NO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𝑔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𝑔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9" name="TekstSylinder 8">
                <a:extLst>
                  <a:ext uri="{FF2B5EF4-FFF2-40B4-BE49-F238E27FC236}">
                    <a16:creationId xmlns:a16="http://schemas.microsoft.com/office/drawing/2014/main" id="{D8434E7F-87B4-4B95-8EFD-A08B337247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8884" y="3204048"/>
                <a:ext cx="5876364" cy="6102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kstSylinder 9">
                <a:extLst>
                  <a:ext uri="{FF2B5EF4-FFF2-40B4-BE49-F238E27FC236}">
                    <a16:creationId xmlns:a16="http://schemas.microsoft.com/office/drawing/2014/main" id="{F1699F98-ECAB-48A7-994D-AFD45F4329FE}"/>
                  </a:ext>
                </a:extLst>
              </p:cNvPr>
              <p:cNvSpPr txBox="1"/>
              <p:nvPr/>
            </p:nvSpPr>
            <p:spPr>
              <a:xfrm>
                <a:off x="0" y="4736798"/>
                <a:ext cx="3791443" cy="3730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10" name="TekstSylinder 9">
                <a:extLst>
                  <a:ext uri="{FF2B5EF4-FFF2-40B4-BE49-F238E27FC236}">
                    <a16:creationId xmlns:a16="http://schemas.microsoft.com/office/drawing/2014/main" id="{F1699F98-ECAB-48A7-994D-AFD45F4329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736798"/>
                <a:ext cx="3791443" cy="373051"/>
              </a:xfrm>
              <a:prstGeom prst="rect">
                <a:avLst/>
              </a:prstGeom>
              <a:blipFill>
                <a:blip r:embed="rId4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kstSylinder 10">
                <a:extLst>
                  <a:ext uri="{FF2B5EF4-FFF2-40B4-BE49-F238E27FC236}">
                    <a16:creationId xmlns:a16="http://schemas.microsoft.com/office/drawing/2014/main" id="{63B61373-B616-4285-9134-364743798163}"/>
                  </a:ext>
                </a:extLst>
              </p:cNvPr>
              <p:cNvSpPr txBox="1"/>
              <p:nvPr/>
            </p:nvSpPr>
            <p:spPr>
              <a:xfrm>
                <a:off x="215501" y="4319658"/>
                <a:ext cx="4225869" cy="3730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11" name="TekstSylinder 10">
                <a:extLst>
                  <a:ext uri="{FF2B5EF4-FFF2-40B4-BE49-F238E27FC236}">
                    <a16:creationId xmlns:a16="http://schemas.microsoft.com/office/drawing/2014/main" id="{63B61373-B616-4285-9134-3647437981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501" y="4319658"/>
                <a:ext cx="4225869" cy="373051"/>
              </a:xfrm>
              <a:prstGeom prst="rect">
                <a:avLst/>
              </a:prstGeom>
              <a:blipFill>
                <a:blip r:embed="rId5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kstSylinder 11">
                <a:extLst>
                  <a:ext uri="{FF2B5EF4-FFF2-40B4-BE49-F238E27FC236}">
                    <a16:creationId xmlns:a16="http://schemas.microsoft.com/office/drawing/2014/main" id="{85A63C27-7161-41E4-B4E4-EC5F7F8E73B4}"/>
                  </a:ext>
                </a:extLst>
              </p:cNvPr>
              <p:cNvSpPr txBox="1"/>
              <p:nvPr/>
            </p:nvSpPr>
            <p:spPr>
              <a:xfrm>
                <a:off x="389040" y="5125583"/>
                <a:ext cx="2998341" cy="3730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12" name="TekstSylinder 11">
                <a:extLst>
                  <a:ext uri="{FF2B5EF4-FFF2-40B4-BE49-F238E27FC236}">
                    <a16:creationId xmlns:a16="http://schemas.microsoft.com/office/drawing/2014/main" id="{85A63C27-7161-41E4-B4E4-EC5F7F8E73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040" y="5125583"/>
                <a:ext cx="2998341" cy="373051"/>
              </a:xfrm>
              <a:prstGeom prst="rect">
                <a:avLst/>
              </a:prstGeom>
              <a:blipFill>
                <a:blip r:embed="rId6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kstSylinder 12">
                <a:extLst>
                  <a:ext uri="{FF2B5EF4-FFF2-40B4-BE49-F238E27FC236}">
                    <a16:creationId xmlns:a16="http://schemas.microsoft.com/office/drawing/2014/main" id="{378776D5-701D-4558-B550-D1C43D690B76}"/>
                  </a:ext>
                </a:extLst>
              </p:cNvPr>
              <p:cNvSpPr txBox="1"/>
              <p:nvPr/>
            </p:nvSpPr>
            <p:spPr>
              <a:xfrm>
                <a:off x="486994" y="5571139"/>
                <a:ext cx="1598749" cy="3730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22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13" name="TekstSylinder 12">
                <a:extLst>
                  <a:ext uri="{FF2B5EF4-FFF2-40B4-BE49-F238E27FC236}">
                    <a16:creationId xmlns:a16="http://schemas.microsoft.com/office/drawing/2014/main" id="{378776D5-701D-4558-B550-D1C43D690B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994" y="5571139"/>
                <a:ext cx="1598749" cy="373051"/>
              </a:xfrm>
              <a:prstGeom prst="rect">
                <a:avLst/>
              </a:prstGeom>
              <a:blipFill>
                <a:blip r:embed="rId7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kstSylinder 13">
                <a:extLst>
                  <a:ext uri="{FF2B5EF4-FFF2-40B4-BE49-F238E27FC236}">
                    <a16:creationId xmlns:a16="http://schemas.microsoft.com/office/drawing/2014/main" id="{F7D666AE-19C6-4239-96CD-25A955A40DBD}"/>
                  </a:ext>
                </a:extLst>
              </p:cNvPr>
              <p:cNvSpPr txBox="1"/>
              <p:nvPr/>
            </p:nvSpPr>
            <p:spPr>
              <a:xfrm>
                <a:off x="4644462" y="4679484"/>
                <a:ext cx="280136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nb-NO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nb-NO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nb-N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14" name="TekstSylinder 13">
                <a:extLst>
                  <a:ext uri="{FF2B5EF4-FFF2-40B4-BE49-F238E27FC236}">
                    <a16:creationId xmlns:a16="http://schemas.microsoft.com/office/drawing/2014/main" id="{F7D666AE-19C6-4239-96CD-25A955A40D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462" y="4679484"/>
                <a:ext cx="2801366" cy="369332"/>
              </a:xfrm>
              <a:prstGeom prst="rect">
                <a:avLst/>
              </a:prstGeom>
              <a:blipFill>
                <a:blip r:embed="rId8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kstSylinder 14">
                <a:extLst>
                  <a:ext uri="{FF2B5EF4-FFF2-40B4-BE49-F238E27FC236}">
                    <a16:creationId xmlns:a16="http://schemas.microsoft.com/office/drawing/2014/main" id="{F63350D0-E585-4722-86F9-9AC7957AE37F}"/>
                  </a:ext>
                </a:extLst>
              </p:cNvPr>
              <p:cNvSpPr txBox="1"/>
              <p:nvPr/>
            </p:nvSpPr>
            <p:spPr>
              <a:xfrm>
                <a:off x="4644463" y="4336755"/>
                <a:ext cx="280136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nb-NO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nb-NO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15" name="TekstSylinder 14">
                <a:extLst>
                  <a:ext uri="{FF2B5EF4-FFF2-40B4-BE49-F238E27FC236}">
                    <a16:creationId xmlns:a16="http://schemas.microsoft.com/office/drawing/2014/main" id="{F63350D0-E585-4722-86F9-9AC7957AE3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463" y="4336755"/>
                <a:ext cx="2801366" cy="369332"/>
              </a:xfrm>
              <a:prstGeom prst="rect">
                <a:avLst/>
              </a:prstGeom>
              <a:blipFill>
                <a:blip r:embed="rId9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kstSylinder 15">
                <a:extLst>
                  <a:ext uri="{FF2B5EF4-FFF2-40B4-BE49-F238E27FC236}">
                    <a16:creationId xmlns:a16="http://schemas.microsoft.com/office/drawing/2014/main" id="{BF44C615-FE2F-4771-A633-05DF36433C84}"/>
                  </a:ext>
                </a:extLst>
              </p:cNvPr>
              <p:cNvSpPr txBox="1"/>
              <p:nvPr/>
            </p:nvSpPr>
            <p:spPr>
              <a:xfrm>
                <a:off x="4610242" y="5022213"/>
                <a:ext cx="255553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nb-N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16" name="TekstSylinder 15">
                <a:extLst>
                  <a:ext uri="{FF2B5EF4-FFF2-40B4-BE49-F238E27FC236}">
                    <a16:creationId xmlns:a16="http://schemas.microsoft.com/office/drawing/2014/main" id="{BF44C615-FE2F-4771-A633-05DF36433C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0242" y="5022213"/>
                <a:ext cx="2555536" cy="369332"/>
              </a:xfrm>
              <a:prstGeom prst="rect">
                <a:avLst/>
              </a:prstGeom>
              <a:blipFill>
                <a:blip r:embed="rId10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kstSylinder 16">
                <a:extLst>
                  <a:ext uri="{FF2B5EF4-FFF2-40B4-BE49-F238E27FC236}">
                    <a16:creationId xmlns:a16="http://schemas.microsoft.com/office/drawing/2014/main" id="{AE23CDFC-6D44-4512-A75D-4963BFEBA2E5}"/>
                  </a:ext>
                </a:extLst>
              </p:cNvPr>
              <p:cNvSpPr txBox="1"/>
              <p:nvPr/>
            </p:nvSpPr>
            <p:spPr>
              <a:xfrm>
                <a:off x="4767377" y="5429680"/>
                <a:ext cx="255553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22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nb-NO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nb-NO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nb-N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17" name="TekstSylinder 16">
                <a:extLst>
                  <a:ext uri="{FF2B5EF4-FFF2-40B4-BE49-F238E27FC236}">
                    <a16:creationId xmlns:a16="http://schemas.microsoft.com/office/drawing/2014/main" id="{AE23CDFC-6D44-4512-A75D-4963BFEBA2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7377" y="5429680"/>
                <a:ext cx="2555537" cy="369332"/>
              </a:xfrm>
              <a:prstGeom prst="rect">
                <a:avLst/>
              </a:prstGeom>
              <a:blipFill>
                <a:blip r:embed="rId11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kstSylinder 19">
                <a:extLst>
                  <a:ext uri="{FF2B5EF4-FFF2-40B4-BE49-F238E27FC236}">
                    <a16:creationId xmlns:a16="http://schemas.microsoft.com/office/drawing/2014/main" id="{68AD9ED3-C641-4710-A137-313A6CEE95AF}"/>
                  </a:ext>
                </a:extLst>
              </p:cNvPr>
              <p:cNvSpPr txBox="1"/>
              <p:nvPr/>
            </p:nvSpPr>
            <p:spPr>
              <a:xfrm>
                <a:off x="7755469" y="4343270"/>
                <a:ext cx="4436531" cy="6090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  <m:f>
                        <m:fPr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f>
                        <m:fPr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20" name="TekstSylinder 19">
                <a:extLst>
                  <a:ext uri="{FF2B5EF4-FFF2-40B4-BE49-F238E27FC236}">
                    <a16:creationId xmlns:a16="http://schemas.microsoft.com/office/drawing/2014/main" id="{68AD9ED3-C641-4710-A137-313A6CEE95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5469" y="4343270"/>
                <a:ext cx="4436531" cy="6090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kstSylinder 20">
                <a:extLst>
                  <a:ext uri="{FF2B5EF4-FFF2-40B4-BE49-F238E27FC236}">
                    <a16:creationId xmlns:a16="http://schemas.microsoft.com/office/drawing/2014/main" id="{4A37012A-31DA-448D-9FC3-74B841FF00F1}"/>
                  </a:ext>
                </a:extLst>
              </p:cNvPr>
              <p:cNvSpPr txBox="1"/>
              <p:nvPr/>
            </p:nvSpPr>
            <p:spPr>
              <a:xfrm>
                <a:off x="7867437" y="4918676"/>
                <a:ext cx="1874368" cy="6090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f>
                        <m:fPr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21" name="TekstSylinder 20">
                <a:extLst>
                  <a:ext uri="{FF2B5EF4-FFF2-40B4-BE49-F238E27FC236}">
                    <a16:creationId xmlns:a16="http://schemas.microsoft.com/office/drawing/2014/main" id="{4A37012A-31DA-448D-9FC3-74B841FF00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7437" y="4918676"/>
                <a:ext cx="1874368" cy="6090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kstSylinder 22">
            <a:extLst>
              <a:ext uri="{FF2B5EF4-FFF2-40B4-BE49-F238E27FC236}">
                <a16:creationId xmlns:a16="http://schemas.microsoft.com/office/drawing/2014/main" id="{DBC76B6D-6AAD-4C97-BD45-158378161A40}"/>
              </a:ext>
            </a:extLst>
          </p:cNvPr>
          <p:cNvSpPr txBox="1"/>
          <p:nvPr/>
        </p:nvSpPr>
        <p:spPr>
          <a:xfrm>
            <a:off x="4767377" y="4226767"/>
            <a:ext cx="2678451" cy="1912776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  <p:cxnSp>
        <p:nvCxnSpPr>
          <p:cNvPr id="26" name="Rett pilkobling 25">
            <a:extLst>
              <a:ext uri="{FF2B5EF4-FFF2-40B4-BE49-F238E27FC236}">
                <a16:creationId xmlns:a16="http://schemas.microsoft.com/office/drawing/2014/main" id="{EBDA01AC-9DAC-4A24-9682-9D844F9B6B5B}"/>
              </a:ext>
            </a:extLst>
          </p:cNvPr>
          <p:cNvCxnSpPr/>
          <p:nvPr/>
        </p:nvCxnSpPr>
        <p:spPr>
          <a:xfrm flipH="1">
            <a:off x="7867437" y="3429000"/>
            <a:ext cx="1957698" cy="9077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kstSylinder 26">
            <a:extLst>
              <a:ext uri="{FF2B5EF4-FFF2-40B4-BE49-F238E27FC236}">
                <a16:creationId xmlns:a16="http://schemas.microsoft.com/office/drawing/2014/main" id="{37A83BC6-7FFB-4099-889E-606543591B3E}"/>
              </a:ext>
            </a:extLst>
          </p:cNvPr>
          <p:cNvSpPr txBox="1"/>
          <p:nvPr/>
        </p:nvSpPr>
        <p:spPr>
          <a:xfrm>
            <a:off x="8974772" y="2834716"/>
            <a:ext cx="2305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NB! </a:t>
            </a:r>
            <a:r>
              <a:rPr lang="nb-NO" dirty="0" err="1"/>
              <a:t>Something</a:t>
            </a:r>
            <a:r>
              <a:rPr lang="nb-NO" dirty="0"/>
              <a:t> </a:t>
            </a:r>
            <a:r>
              <a:rPr lang="nb-NO" dirty="0" err="1"/>
              <a:t>wrong</a:t>
            </a:r>
            <a:r>
              <a:rPr lang="nb-NO" dirty="0"/>
              <a:t> </a:t>
            </a:r>
            <a:r>
              <a:rPr lang="nb-NO" dirty="0" err="1"/>
              <a:t>here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853372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kstSylinder 4">
                <a:extLst>
                  <a:ext uri="{FF2B5EF4-FFF2-40B4-BE49-F238E27FC236}">
                    <a16:creationId xmlns:a16="http://schemas.microsoft.com/office/drawing/2014/main" id="{FD2D64BA-31EB-4DB9-807B-D47AD4EB2CA9}"/>
                  </a:ext>
                </a:extLst>
              </p:cNvPr>
              <p:cNvSpPr txBox="1"/>
              <p:nvPr/>
            </p:nvSpPr>
            <p:spPr>
              <a:xfrm>
                <a:off x="1054359" y="979840"/>
                <a:ext cx="3163775" cy="11141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  <m:r>
                        <a:rPr lang="nb-NO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nb-NO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𝜏</m:t>
                                    </m:r>
                                  </m:e>
                                  <m:sub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𝜏</m:t>
                                    </m:r>
                                  </m:e>
                                  <m:sub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nb-NO" sz="1200" b="0" i="1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nb-NO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Sup>
                                  <m:sSubSupPr>
                                    <m:ctrlP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  <m:sSub>
                                  <m:sSubPr>
                                    <m:ctrlP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̈"/>
                                        <m:ctrlPr>
                                          <a:rPr lang="nb-NO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nb-NO" sz="1200" i="1">
                                            <a:latin typeface="Cambria Math" panose="02040503050406030204" pitchFamily="18" charset="0"/>
                                          </a:rPr>
                                          <m:t>𝑞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nb-NO" sz="12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Sup>
                                  <m:sSubSupPr>
                                    <m:ctrlP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  <m:sSub>
                                  <m:sSubPr>
                                    <m:ctrlP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̈"/>
                                        <m:ctrlPr>
                                          <a:rPr lang="nb-NO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nb-NO" sz="1200" i="1">
                                            <a:latin typeface="Cambria Math" panose="02040503050406030204" pitchFamily="18" charset="0"/>
                                          </a:rPr>
                                          <m:t>𝑞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nb-NO" sz="12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Sup>
                                  <m:sSubSupPr>
                                    <m:ctrlP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  <m:sup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  <m:sSub>
                                  <m:sSubPr>
                                    <m:ctrlP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̈"/>
                                        <m:ctrlPr>
                                          <a:rPr lang="nb-NO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nb-NO" sz="1200" i="1">
                                            <a:latin typeface="Cambria Math" panose="02040503050406030204" pitchFamily="18" charset="0"/>
                                          </a:rPr>
                                          <m:t>𝑞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nb-NO" sz="12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nb-NO" sz="12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sSub>
                                  <m:sSubPr>
                                    <m:ctrlP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nb-NO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sz="1200" i="1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nb-NO" sz="1200" i="1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e>
                                      <m:sub>
                                        <m:r>
                                          <a:rPr lang="nb-NO" sz="12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nb-NO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acc>
                                          <m:accPr>
                                            <m:chr m:val="̇"/>
                                            <m:ctrlPr>
                                              <a:rPr lang="nb-NO" sz="12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nb-NO" sz="1200" i="1">
                                                <a:latin typeface="Cambria Math" panose="02040503050406030204" pitchFamily="18" charset="0"/>
                                              </a:rPr>
                                              <m:t>𝑞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a:rPr lang="nb-NO" sz="12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nb-NO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acc>
                                          <m:accPr>
                                            <m:chr m:val="̇"/>
                                            <m:ctrlPr>
                                              <a:rPr lang="nb-NO" sz="12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nb-NO" sz="1200" i="1">
                                                <a:latin typeface="Cambria Math" panose="02040503050406030204" pitchFamily="18" charset="0"/>
                                              </a:rPr>
                                              <m:t>𝑞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a:rPr lang="nb-NO" sz="1200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nb-NO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sz="1200" i="1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e>
                                      <m:sub>
                                        <m:r>
                                          <a:rPr lang="nb-NO" sz="12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nb-NO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acc>
                                          <m:accPr>
                                            <m:chr m:val="̈"/>
                                            <m:ctrlPr>
                                              <a:rPr lang="nb-NO" sz="12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nb-NO" sz="1200" i="1">
                                                <a:latin typeface="Cambria Math" panose="02040503050406030204" pitchFamily="18" charset="0"/>
                                              </a:rPr>
                                              <m:t>𝑞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a:rPr lang="nb-NO" sz="1200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d>
                                <m:r>
                                  <a:rPr lang="nb-NO" sz="12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nb-NO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sz="1200" i="1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nb-NO" sz="1200" i="1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e>
                                      <m:sub>
                                        <m:r>
                                          <a:rPr lang="nb-NO" sz="12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sSubSup>
                                      <m:sSubSupPr>
                                        <m:ctrlPr>
                                          <a:rPr lang="nb-NO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acc>
                                          <m:accPr>
                                            <m:chr m:val="̇"/>
                                            <m:ctrlPr>
                                              <a:rPr lang="nb-NO" sz="12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nb-NO" sz="1200" i="1">
                                                <a:latin typeface="Cambria Math" panose="02040503050406030204" pitchFamily="18" charset="0"/>
                                              </a:rPr>
                                              <m:t>𝑞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a:rPr lang="nb-NO" sz="12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  <m:sup>
                                        <m:r>
                                          <a:rPr lang="nb-NO" sz="12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bSup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nb-NO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sz="1200" i="1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e>
                                      <m:sub>
                                        <m:r>
                                          <a:rPr lang="nb-NO" sz="12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nb-NO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acc>
                                          <m:accPr>
                                            <m:chr m:val="̈"/>
                                            <m:ctrlPr>
                                              <a:rPr lang="nb-NO" sz="12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nb-NO" sz="1200" i="1">
                                                <a:latin typeface="Cambria Math" panose="02040503050406030204" pitchFamily="18" charset="0"/>
                                              </a:rPr>
                                              <m:t>𝑞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a:rPr lang="nb-NO" sz="12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d>
                                <m:r>
                                  <a:rPr lang="nb-NO" sz="12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Sup>
                                  <m:sSubSupPr>
                                    <m:ctrlP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  <m:sSub>
                                  <m:sSubPr>
                                    <m:ctrlP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̈"/>
                                        <m:ctrlPr>
                                          <a:rPr lang="nb-NO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nb-NO" sz="1200" i="1">
                                            <a:latin typeface="Cambria Math" panose="02040503050406030204" pitchFamily="18" charset="0"/>
                                          </a:rPr>
                                          <m:t>𝑞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nb-NO" sz="12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nb-NO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𝑔</m:t>
                                </m:r>
                                <m:sSub>
                                  <m:sSubPr>
                                    <m:ctrlP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  <m:f>
                                  <m:fPr>
                                    <m:ctrlP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nb-NO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nb-NO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a:rPr lang="nb-NO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nb-NO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𝑔</m:t>
                                </m:r>
                                <m:sSub>
                                  <m:sSubPr>
                                    <m:ctrlP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nb-NO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nb-NO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𝑔</m:t>
                                </m:r>
                                <m:sSub>
                                  <m:sSubPr>
                                    <m:ctrlP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f>
                                  <m:fPr>
                                    <m:ctrlP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nb-NO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nb-NO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a:rPr lang="nb-NO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  <m:r>
                                  <m:rPr>
                                    <m:nor/>
                                  </m:rPr>
                                  <a:rPr lang="nb-NO" sz="1200" dirty="0"/>
                                  <m:t> 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nb-NO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sz="1200" i="1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nb-NO" sz="1200" i="1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e>
                                      <m:sub>
                                        <m:r>
                                          <a:rPr lang="nb-NO" sz="12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nb-NO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acc>
                                          <m:accPr>
                                            <m:chr m:val="̇"/>
                                            <m:ctrlPr>
                                              <a:rPr lang="nb-NO" sz="12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nb-NO" sz="1200" i="1">
                                                <a:latin typeface="Cambria Math" panose="02040503050406030204" pitchFamily="18" charset="0"/>
                                              </a:rPr>
                                              <m:t>𝑞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a:rPr lang="nb-NO" sz="12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nb-NO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acc>
                                          <m:accPr>
                                            <m:chr m:val="̇"/>
                                            <m:ctrlPr>
                                              <a:rPr lang="nb-NO" sz="12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nb-NO" sz="1200" i="1">
                                                <a:latin typeface="Cambria Math" panose="02040503050406030204" pitchFamily="18" charset="0"/>
                                              </a:rPr>
                                              <m:t>𝑞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a:rPr lang="nb-NO" sz="1200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nb-NO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sz="1200" i="1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e>
                                      <m:sub>
                                        <m:r>
                                          <a:rPr lang="nb-NO" sz="12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nb-NO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acc>
                                          <m:accPr>
                                            <m:chr m:val="̈"/>
                                            <m:ctrlPr>
                                              <a:rPr lang="nb-NO" sz="12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nb-NO" sz="1200" i="1">
                                                <a:latin typeface="Cambria Math" panose="02040503050406030204" pitchFamily="18" charset="0"/>
                                              </a:rPr>
                                              <m:t>𝑞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a:rPr lang="nb-NO" sz="1200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d>
                                <m:r>
                                  <m:rPr>
                                    <m:nor/>
                                  </m:rPr>
                                  <a:rPr lang="nb-NO" sz="1200" dirty="0"/>
                                  <m:t>+ </m:t>
                                </m:r>
                                <m:sSub>
                                  <m:sSubPr>
                                    <m:ctrlP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Sup>
                                  <m:sSubSupPr>
                                    <m:ctrlP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  <m:sup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  <m:sSub>
                                  <m:sSubPr>
                                    <m:ctrlP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̈"/>
                                        <m:ctrlPr>
                                          <a:rPr lang="nb-NO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nb-NO" sz="1200" i="1">
                                            <a:latin typeface="Cambria Math" panose="02040503050406030204" pitchFamily="18" charset="0"/>
                                          </a:rPr>
                                          <m:t>𝑞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m:rPr>
                                    <m:nor/>
                                  </m:rPr>
                                  <a:rPr lang="nb-NO" sz="1200" dirty="0"/>
                                  <m:t>+</m:t>
                                </m:r>
                                <m:sSub>
                                  <m:sSubPr>
                                    <m:ctrlP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Sup>
                                  <m:sSubSupPr>
                                    <m:ctrlP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  <m:sup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  <m:sSub>
                                  <m:sSubPr>
                                    <m:ctrlP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̈"/>
                                        <m:ctrlPr>
                                          <a:rPr lang="nb-NO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nb-NO" sz="1200" i="1">
                                            <a:latin typeface="Cambria Math" panose="02040503050406030204" pitchFamily="18" charset="0"/>
                                          </a:rPr>
                                          <m:t>𝑞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nb-NO" sz="12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Sup>
                                  <m:sSubSupPr>
                                    <m:ctrlP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nb-NO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nb-NO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𝑞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  <m:r>
                                  <a:rPr lang="nb-NO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nb-NO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nb-NO" sz="1200" i="1">
                                            <a:latin typeface="Cambria Math" panose="02040503050406030204" pitchFamily="18" charset="0"/>
                                          </a:rPr>
                                          <m:t>𝑞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nb-NO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nb-NO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𝑔</m:t>
                                </m:r>
                                <m:sSub>
                                  <m:sSubPr>
                                    <m:ctrlP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  <m:f>
                                  <m:fPr>
                                    <m:ctrlP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nb-NO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nb-NO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nb-NO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a:rPr lang="nb-NO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nb-NO" sz="1200" dirty="0"/>
              </a:p>
            </p:txBody>
          </p:sp>
        </mc:Choice>
        <mc:Fallback xmlns="">
          <p:sp>
            <p:nvSpPr>
              <p:cNvPr id="5" name="TekstSylinder 4">
                <a:extLst>
                  <a:ext uri="{FF2B5EF4-FFF2-40B4-BE49-F238E27FC236}">
                    <a16:creationId xmlns:a16="http://schemas.microsoft.com/office/drawing/2014/main" id="{FD2D64BA-31EB-4DB9-807B-D47AD4EB2C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4359" y="979840"/>
                <a:ext cx="3163775" cy="1114151"/>
              </a:xfrm>
              <a:prstGeom prst="rect">
                <a:avLst/>
              </a:prstGeom>
              <a:blipFill>
                <a:blip r:embed="rId2"/>
                <a:stretch>
                  <a:fillRect r="-184971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kstSylinder 5">
                <a:extLst>
                  <a:ext uri="{FF2B5EF4-FFF2-40B4-BE49-F238E27FC236}">
                    <a16:creationId xmlns:a16="http://schemas.microsoft.com/office/drawing/2014/main" id="{CD9E1CCB-55EB-4BEC-A0E6-6139D1739AC5}"/>
                  </a:ext>
                </a:extLst>
              </p:cNvPr>
              <p:cNvSpPr txBox="1"/>
              <p:nvPr/>
            </p:nvSpPr>
            <p:spPr>
              <a:xfrm>
                <a:off x="136245" y="4211753"/>
                <a:ext cx="11919510" cy="9271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  <m:r>
                        <a:rPr lang="nb-NO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nb-NO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nb-NO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𝜏</m:t>
                                    </m:r>
                                  </m:e>
                                  <m:sub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𝜏</m:t>
                                    </m:r>
                                  </m:e>
                                  <m:sub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nb-NO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nb-NO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Sup>
                                  <m:sSubSupPr>
                                    <m:ctrlP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  <m:r>
                                  <a:rPr lang="nb-NO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Sup>
                                  <m:sSubSupPr>
                                    <m:ctrlP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  <m:sup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  <m:r>
                                  <a:rPr lang="nb-NO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+2</m:t>
                                </m:r>
                                <m:sSub>
                                  <m:sSubPr>
                                    <m:ctrlP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nb-NO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−2</m:t>
                                </m:r>
                                <m:sSub>
                                  <m:sSubPr>
                                    <m:ctrlP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nb-NO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Sup>
                                  <m:sSubSupPr>
                                    <m:ctrlP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  <m:sup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Sup>
                                  <m:sSubSupPr>
                                    <m:ctrlP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  <m:sup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  <m:r>
                                  <a:rPr lang="nb-NO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Sup>
                                  <m:sSubSupPr>
                                    <m:ctrlP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  <m:sup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nb-NO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nb-NO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̈"/>
                                        <m:ctrlPr>
                                          <a:rPr lang="nb-NO" sz="140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nb-NO" sz="1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𝑞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nb-NO" sz="1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̈"/>
                                        <m:ctrlPr>
                                          <a:rPr lang="nb-NO" sz="1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nb-NO" sz="1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𝑞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nb-NO" sz="1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nb-NO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nb-NO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nb-NO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−2</m:t>
                                </m:r>
                                <m:sSub>
                                  <m:sSubPr>
                                    <m:ctrlP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nb-NO" sz="1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nb-NO" sz="1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𝑞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nb-NO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−2</m:t>
                                </m:r>
                                <m:sSub>
                                  <m:sSubPr>
                                    <m:ctrlP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nb-NO" sz="1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nb-NO" sz="1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𝑞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nb-NO" sz="1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nb-NO" sz="1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𝑞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nb-NO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−2</m:t>
                                </m:r>
                                <m:sSub>
                                  <m:sSubPr>
                                    <m:ctrlP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nb-NO" sz="1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nb-NO" sz="1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𝑞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nb-NO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nb-NO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nb-NO" sz="140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nb-NO" sz="1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𝑞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nb-NO" sz="1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nb-NO" sz="1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nb-NO" sz="1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𝑞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nb-NO" sz="1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nb-NO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nb-NO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nb-NO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𝑔</m:t>
                                </m:r>
                                <m:sSub>
                                  <m:sSubPr>
                                    <m:ctrlP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  <m:f>
                                  <m:fPr>
                                    <m:ctrlP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nb-NO" sz="1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sz="1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nb-NO" sz="1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a:rPr lang="nb-NO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nb-NO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𝑔</m:t>
                                </m:r>
                                <m:sSub>
                                  <m:sSubPr>
                                    <m:ctrlP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nb-NO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nb-NO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𝑔</m:t>
                                </m:r>
                                <m:sSub>
                                  <m:sSubPr>
                                    <m:ctrlP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f>
                                  <m:fPr>
                                    <m:ctrlP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nb-NO" sz="1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sz="1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nb-NO" sz="1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nb-NO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𝑔</m:t>
                                </m:r>
                                <m:sSub>
                                  <m:sSubPr>
                                    <m:ctrlP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  <m:f>
                                  <m:fPr>
                                    <m:ctrlP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nb-NO" sz="1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sz="1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nb-NO" sz="1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nb-NO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nb-NO" sz="1400" dirty="0"/>
              </a:p>
            </p:txBody>
          </p:sp>
        </mc:Choice>
        <mc:Fallback xmlns="">
          <p:sp>
            <p:nvSpPr>
              <p:cNvPr id="6" name="TekstSylinder 5">
                <a:extLst>
                  <a:ext uri="{FF2B5EF4-FFF2-40B4-BE49-F238E27FC236}">
                    <a16:creationId xmlns:a16="http://schemas.microsoft.com/office/drawing/2014/main" id="{CD9E1CCB-55EB-4BEC-A0E6-6139D1739A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245" y="4211753"/>
                <a:ext cx="11919510" cy="92711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kstSylinder 6">
            <a:extLst>
              <a:ext uri="{FF2B5EF4-FFF2-40B4-BE49-F238E27FC236}">
                <a16:creationId xmlns:a16="http://schemas.microsoft.com/office/drawing/2014/main" id="{08966B75-E746-4491-8FBD-3D096CC6E1C2}"/>
              </a:ext>
            </a:extLst>
          </p:cNvPr>
          <p:cNvSpPr txBox="1"/>
          <p:nvPr/>
        </p:nvSpPr>
        <p:spPr>
          <a:xfrm>
            <a:off x="3909527" y="3059668"/>
            <a:ext cx="4823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/>
              <a:t>These</a:t>
            </a:r>
            <a:r>
              <a:rPr lang="nb-NO" dirty="0"/>
              <a:t> </a:t>
            </a:r>
            <a:r>
              <a:rPr lang="nb-NO" dirty="0" err="1"/>
              <a:t>two</a:t>
            </a:r>
            <a:r>
              <a:rPr lang="nb-NO" dirty="0"/>
              <a:t> </a:t>
            </a:r>
            <a:r>
              <a:rPr lang="nb-NO" dirty="0" err="1"/>
              <a:t>equations</a:t>
            </a:r>
            <a:r>
              <a:rPr lang="nb-NO" dirty="0"/>
              <a:t> </a:t>
            </a:r>
            <a:r>
              <a:rPr lang="nb-NO" dirty="0" err="1"/>
              <a:t>are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equal</a:t>
            </a:r>
            <a:r>
              <a:rPr lang="nb-NO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177066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98EFF17-6AC6-409A-B160-21AF20162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Lagrangian</a:t>
            </a:r>
            <a:r>
              <a:rPr lang="nb-NO" dirty="0"/>
              <a:t> term for </a:t>
            </a:r>
            <a:r>
              <a:rPr lang="nb-NO" dirty="0" err="1"/>
              <a:t>Spherical</a:t>
            </a:r>
            <a:r>
              <a:rPr lang="nb-NO" dirty="0"/>
              <a:t> manipulator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ktangel 3">
                <a:extLst>
                  <a:ext uri="{FF2B5EF4-FFF2-40B4-BE49-F238E27FC236}">
                    <a16:creationId xmlns:a16="http://schemas.microsoft.com/office/drawing/2014/main" id="{EB1B8C92-37D3-43B5-974A-98815F0A7106}"/>
                  </a:ext>
                </a:extLst>
              </p:cNvPr>
              <p:cNvSpPr/>
              <p:nvPr/>
            </p:nvSpPr>
            <p:spPr>
              <a:xfrm>
                <a:off x="310953" y="1964426"/>
                <a:ext cx="9656008" cy="16098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i="1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nb-NO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sSup>
                            <m:sSup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((</m:t>
                              </m:r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sup>
                                  </m:sSubSup>
                                  <m:r>
                                    <m:rPr>
                                      <m:nor/>
                                    </m:rPr>
                                    <a:rPr lang="nb-NO" dirty="0"/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nb-NO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 dirty="0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 dirty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nb-NO" i="1" dirty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  <m:sup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bSup>
                              <m:r>
                                <m:rPr>
                                  <m:nor/>
                                </m:rPr>
                                <a:rPr lang="nb-NO" dirty="0"/>
                                <m:t>+</m:t>
                              </m:r>
                              <m:sSub>
                                <m:sSubPr>
                                  <m:ctrlP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nb-NO" i="1" dirty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Sup>
                                        <m:sSubSupPr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𝑑</m:t>
                                          </m:r>
                                        </m:e>
                                        <m:sub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sub>
                                        <m:sup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∗</m:t>
                                          </m:r>
                                        </m:sup>
                                      </m:sSubSup>
                                      <m:r>
                                        <m:rPr>
                                          <m:nor/>
                                        </m:rPr>
                                        <a:rPr lang="nb-NO" dirty="0"/>
                                        <m:t>+</m:t>
                                      </m:r>
                                      <m:sSub>
                                        <m:sSubPr>
                                          <m:ctrlPr>
                                            <a:rPr lang="nb-NO" i="1" dirty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nb-NO" i="1" dirty="0">
                                              <a:latin typeface="Cambria Math" panose="02040503050406030204" pitchFamily="18" charset="0"/>
                                            </a:rPr>
                                            <m:t>𝐿</m:t>
                                          </m:r>
                                        </m:e>
                                        <m:sub>
                                          <m:r>
                                            <a:rPr lang="nb-NO" i="1" dirty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  <m:sup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bSup>
                              <m:r>
                                <m:rPr>
                                  <m:nor/>
                                </m:rPr>
                                <a:rPr lang="nb-NO" dirty="0"/>
                                <m:t>+</m:t>
                              </m:r>
                              <m:sSub>
                                <m:sSubPr>
                                  <m:ctrlP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nb-NO" i="1" dirty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  <m:sup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bSup>
                              <m:r>
                                <m:rPr>
                                  <m:nor/>
                                </m:rPr>
                                <a:rPr lang="nb-NO" dirty="0"/>
                                <m:t>+</m:t>
                              </m:r>
                              <m:sSub>
                                <m:sSubPr>
                                  <m:ctrlP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nb-NO" i="1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𝑔</m:t>
                          </m:r>
                          <m:f>
                            <m:f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𝑔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𝑔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  <m:sup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bSup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4" name="Rektangel 3">
                <a:extLst>
                  <a:ext uri="{FF2B5EF4-FFF2-40B4-BE49-F238E27FC236}">
                    <a16:creationId xmlns:a16="http://schemas.microsoft.com/office/drawing/2014/main" id="{EB1B8C92-37D3-43B5-974A-98815F0A710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953" y="1964426"/>
                <a:ext cx="9656008" cy="1609800"/>
              </a:xfrm>
              <a:prstGeom prst="rect">
                <a:avLst/>
              </a:prstGeom>
              <a:blipFill>
                <a:blip r:embed="rId3"/>
                <a:stretch>
                  <a:fillRect r="-21023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kstSylinder 4">
            <a:extLst>
              <a:ext uri="{FF2B5EF4-FFF2-40B4-BE49-F238E27FC236}">
                <a16:creationId xmlns:a16="http://schemas.microsoft.com/office/drawing/2014/main" id="{5DD92677-EAE1-4448-8406-10119BC204F3}"/>
              </a:ext>
            </a:extLst>
          </p:cNvPr>
          <p:cNvSpPr txBox="1"/>
          <p:nvPr/>
        </p:nvSpPr>
        <p:spPr>
          <a:xfrm>
            <a:off x="4625788" y="6308209"/>
            <a:ext cx="4733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I </a:t>
            </a:r>
            <a:r>
              <a:rPr lang="nb-NO" dirty="0" err="1"/>
              <a:t>will</a:t>
            </a:r>
            <a:r>
              <a:rPr lang="nb-NO" dirty="0"/>
              <a:t> not do </a:t>
            </a:r>
            <a:r>
              <a:rPr lang="nb-NO" dirty="0" err="1"/>
              <a:t>this</a:t>
            </a:r>
            <a:r>
              <a:rPr lang="nb-NO" dirty="0"/>
              <a:t> by hand,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kstSylinder 5">
                <a:extLst>
                  <a:ext uri="{FF2B5EF4-FFF2-40B4-BE49-F238E27FC236}">
                    <a16:creationId xmlns:a16="http://schemas.microsoft.com/office/drawing/2014/main" id="{DD19BBAD-BAD4-40AB-BAE2-56B65F3AC495}"/>
                  </a:ext>
                </a:extLst>
              </p:cNvPr>
              <p:cNvSpPr txBox="1"/>
              <p:nvPr/>
            </p:nvSpPr>
            <p:spPr>
              <a:xfrm>
                <a:off x="1983175" y="4767794"/>
                <a:ext cx="7720927" cy="6658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b-NO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nb-NO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b-NO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f>
                        <m:fPr>
                          <m:ctrlPr>
                            <a:rPr lang="nb-NO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b-NO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nb-NO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nb-NO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nb-NO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nb-NO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b-NO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nb-NO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nb-NO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nb-NO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6" name="TekstSylinder 5">
                <a:extLst>
                  <a:ext uri="{FF2B5EF4-FFF2-40B4-BE49-F238E27FC236}">
                    <a16:creationId xmlns:a16="http://schemas.microsoft.com/office/drawing/2014/main" id="{DD19BBAD-BAD4-40AB-BAE2-56B65F3AC4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3175" y="4767794"/>
                <a:ext cx="7720927" cy="66582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kstSylinder 6">
                <a:extLst>
                  <a:ext uri="{FF2B5EF4-FFF2-40B4-BE49-F238E27FC236}">
                    <a16:creationId xmlns:a16="http://schemas.microsoft.com/office/drawing/2014/main" id="{D5239086-DEAC-4F09-B8AF-80E44F7AAA39}"/>
                  </a:ext>
                </a:extLst>
              </p:cNvPr>
              <p:cNvSpPr txBox="1"/>
              <p:nvPr/>
            </p:nvSpPr>
            <p:spPr>
              <a:xfrm>
                <a:off x="1983176" y="4044025"/>
                <a:ext cx="7720927" cy="6658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b-NO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nb-NO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b-NO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f>
                        <m:fPr>
                          <m:ctrlPr>
                            <a:rPr lang="nb-NO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b-NO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nb-NO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nb-NO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nb-NO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nb-NO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b-NO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nb-NO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nb-NO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nb-NO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7" name="TekstSylinder 6">
                <a:extLst>
                  <a:ext uri="{FF2B5EF4-FFF2-40B4-BE49-F238E27FC236}">
                    <a16:creationId xmlns:a16="http://schemas.microsoft.com/office/drawing/2014/main" id="{D5239086-DEAC-4F09-B8AF-80E44F7AAA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3176" y="4044025"/>
                <a:ext cx="7720927" cy="66582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kstSylinder 7">
                <a:extLst>
                  <a:ext uri="{FF2B5EF4-FFF2-40B4-BE49-F238E27FC236}">
                    <a16:creationId xmlns:a16="http://schemas.microsoft.com/office/drawing/2014/main" id="{7CD61772-3A26-4C0F-A5BC-BA98F6EE7889}"/>
                  </a:ext>
                </a:extLst>
              </p:cNvPr>
              <p:cNvSpPr txBox="1"/>
              <p:nvPr/>
            </p:nvSpPr>
            <p:spPr>
              <a:xfrm>
                <a:off x="1983175" y="5491563"/>
                <a:ext cx="7720927" cy="6658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b-NO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nb-NO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b-NO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f>
                        <m:fPr>
                          <m:ctrlPr>
                            <a:rPr lang="nb-NO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b-NO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nb-NO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nb-NO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nb-NO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den>
                      </m:f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nb-NO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b-NO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nb-NO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nb-NO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nb-NO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8" name="TekstSylinder 7">
                <a:extLst>
                  <a:ext uri="{FF2B5EF4-FFF2-40B4-BE49-F238E27FC236}">
                    <a16:creationId xmlns:a16="http://schemas.microsoft.com/office/drawing/2014/main" id="{7CD61772-3A26-4C0F-A5BC-BA98F6EE78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3175" y="5491563"/>
                <a:ext cx="7720927" cy="66582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ittel 1">
            <a:extLst>
              <a:ext uri="{FF2B5EF4-FFF2-40B4-BE49-F238E27FC236}">
                <a16:creationId xmlns:a16="http://schemas.microsoft.com/office/drawing/2014/main" id="{0CE7528A-74A7-4D18-96D4-44799446B3D9}"/>
              </a:ext>
            </a:extLst>
          </p:cNvPr>
          <p:cNvSpPr txBox="1">
            <a:spLocks/>
          </p:cNvSpPr>
          <p:nvPr/>
        </p:nvSpPr>
        <p:spPr>
          <a:xfrm>
            <a:off x="1234887" y="3146344"/>
            <a:ext cx="943535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/>
              <a:t>Euler Lagrange for Spherical manipulator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105152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kstSylinder 6">
                <a:extLst>
                  <a:ext uri="{FF2B5EF4-FFF2-40B4-BE49-F238E27FC236}">
                    <a16:creationId xmlns:a16="http://schemas.microsoft.com/office/drawing/2014/main" id="{2995C140-0399-4881-A837-E079200E628D}"/>
                  </a:ext>
                </a:extLst>
              </p:cNvPr>
              <p:cNvSpPr txBox="1"/>
              <p:nvPr/>
            </p:nvSpPr>
            <p:spPr>
              <a:xfrm>
                <a:off x="1853840" y="1475534"/>
                <a:ext cx="7720927" cy="8222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𝜏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𝜏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𝜏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7" name="TekstSylinder 6">
                <a:extLst>
                  <a:ext uri="{FF2B5EF4-FFF2-40B4-BE49-F238E27FC236}">
                    <a16:creationId xmlns:a16="http://schemas.microsoft.com/office/drawing/2014/main" id="{2995C140-0399-4881-A837-E079200E62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3840" y="1475534"/>
                <a:ext cx="7720927" cy="82227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kstSylinder 7">
                <a:extLst>
                  <a:ext uri="{FF2B5EF4-FFF2-40B4-BE49-F238E27FC236}">
                    <a16:creationId xmlns:a16="http://schemas.microsoft.com/office/drawing/2014/main" id="{9BECB516-EDD0-47DE-BB28-F58727B72D20}"/>
                  </a:ext>
                </a:extLst>
              </p:cNvPr>
              <p:cNvSpPr txBox="1"/>
              <p:nvPr/>
            </p:nvSpPr>
            <p:spPr>
              <a:xfrm>
                <a:off x="2008479" y="2705941"/>
                <a:ext cx="772092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</m:t>
                      </m:r>
                      <m:d>
                        <m:dPr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</m:d>
                      <m:acc>
                        <m:accPr>
                          <m:chr m:val="̈"/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</m:acc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  <m:d>
                        <m:dPr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acc>
                            <m:accPr>
                              <m:chr m:val="̇"/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</m:d>
                      <m:acc>
                        <m:accPr>
                          <m:chr m:val="̇"/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</m:acc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𝑞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8" name="TekstSylinder 7">
                <a:extLst>
                  <a:ext uri="{FF2B5EF4-FFF2-40B4-BE49-F238E27FC236}">
                    <a16:creationId xmlns:a16="http://schemas.microsoft.com/office/drawing/2014/main" id="{9BECB516-EDD0-47DE-BB28-F58727B72D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8479" y="2705941"/>
                <a:ext cx="7720927" cy="369332"/>
              </a:xfrm>
              <a:prstGeom prst="rect">
                <a:avLst/>
              </a:prstGeom>
              <a:blipFill>
                <a:blip r:embed="rId3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Rett pilkobling 8">
            <a:extLst>
              <a:ext uri="{FF2B5EF4-FFF2-40B4-BE49-F238E27FC236}">
                <a16:creationId xmlns:a16="http://schemas.microsoft.com/office/drawing/2014/main" id="{0BA2A5B2-361F-4B96-B3AE-41A90B9509E2}"/>
              </a:ext>
            </a:extLst>
          </p:cNvPr>
          <p:cNvCxnSpPr/>
          <p:nvPr/>
        </p:nvCxnSpPr>
        <p:spPr>
          <a:xfrm>
            <a:off x="5909284" y="3334871"/>
            <a:ext cx="0" cy="9614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kstSylinder 9">
                <a:extLst>
                  <a:ext uri="{FF2B5EF4-FFF2-40B4-BE49-F238E27FC236}">
                    <a16:creationId xmlns:a16="http://schemas.microsoft.com/office/drawing/2014/main" id="{2ACA1041-3452-4CA6-9C97-067C25C98450}"/>
                  </a:ext>
                </a:extLst>
              </p:cNvPr>
              <p:cNvSpPr txBox="1"/>
              <p:nvPr/>
            </p:nvSpPr>
            <p:spPr>
              <a:xfrm>
                <a:off x="2122394" y="4431830"/>
                <a:ext cx="7947211" cy="9727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𝜏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𝜏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𝜏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̈"/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𝑞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̈"/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𝑞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̈"/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𝑞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𝑞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𝑞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𝑞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𝑔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𝑔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𝑔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10" name="TekstSylinder 9">
                <a:extLst>
                  <a:ext uri="{FF2B5EF4-FFF2-40B4-BE49-F238E27FC236}">
                    <a16:creationId xmlns:a16="http://schemas.microsoft.com/office/drawing/2014/main" id="{2ACA1041-3452-4CA6-9C97-067C25C984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2394" y="4431830"/>
                <a:ext cx="7947211" cy="97270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ittel 1">
            <a:extLst>
              <a:ext uri="{FF2B5EF4-FFF2-40B4-BE49-F238E27FC236}">
                <a16:creationId xmlns:a16="http://schemas.microsoft.com/office/drawing/2014/main" id="{275D93BF-F826-402D-A10A-B12E83B9157F}"/>
              </a:ext>
            </a:extLst>
          </p:cNvPr>
          <p:cNvSpPr txBox="1">
            <a:spLocks/>
          </p:cNvSpPr>
          <p:nvPr/>
        </p:nvSpPr>
        <p:spPr>
          <a:xfrm>
            <a:off x="468405" y="183590"/>
            <a:ext cx="1164067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dirty="0" err="1"/>
              <a:t>Dynamic</a:t>
            </a:r>
            <a:r>
              <a:rPr lang="nb-NO" dirty="0"/>
              <a:t> </a:t>
            </a:r>
            <a:r>
              <a:rPr lang="nb-NO" dirty="0" err="1"/>
              <a:t>model</a:t>
            </a:r>
            <a:r>
              <a:rPr lang="nb-NO" dirty="0"/>
              <a:t> for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Spherical</a:t>
            </a:r>
            <a:r>
              <a:rPr lang="nb-NO" dirty="0"/>
              <a:t> manipulator</a:t>
            </a:r>
          </a:p>
        </p:txBody>
      </p:sp>
    </p:spTree>
    <p:extLst>
      <p:ext uri="{BB962C8B-B14F-4D97-AF65-F5344CB8AC3E}">
        <p14:creationId xmlns:p14="http://schemas.microsoft.com/office/powerpoint/2010/main" val="42867785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472B684-DE70-4D91-9FBE-67F3C271E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27812" y="2766218"/>
            <a:ext cx="1790700" cy="1325563"/>
          </a:xfrm>
        </p:spPr>
        <p:txBody>
          <a:bodyPr/>
          <a:lstStyle/>
          <a:p>
            <a:r>
              <a:rPr lang="nb-NO" dirty="0"/>
              <a:t>FINISH</a:t>
            </a:r>
          </a:p>
        </p:txBody>
      </p:sp>
    </p:spTree>
    <p:extLst>
      <p:ext uri="{BB962C8B-B14F-4D97-AF65-F5344CB8AC3E}">
        <p14:creationId xmlns:p14="http://schemas.microsoft.com/office/powerpoint/2010/main" val="941682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CB58BAA-216E-4A17-BB74-CE31C8502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7074" y="256276"/>
            <a:ext cx="3930748" cy="911379"/>
          </a:xfrm>
        </p:spPr>
        <p:txBody>
          <a:bodyPr/>
          <a:lstStyle/>
          <a:p>
            <a:r>
              <a:rPr lang="nb-NO" dirty="0" err="1"/>
              <a:t>Recap</a:t>
            </a:r>
            <a:r>
              <a:rPr lang="nb-NO" dirty="0"/>
              <a:t>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kstSylinder 3">
                <a:extLst>
                  <a:ext uri="{FF2B5EF4-FFF2-40B4-BE49-F238E27FC236}">
                    <a16:creationId xmlns:a16="http://schemas.microsoft.com/office/drawing/2014/main" id="{63F518FF-E1E7-4EC7-BADD-76FB5DEC1CFE}"/>
                  </a:ext>
                </a:extLst>
              </p:cNvPr>
              <p:cNvSpPr txBox="1"/>
              <p:nvPr/>
            </p:nvSpPr>
            <p:spPr>
              <a:xfrm>
                <a:off x="2129504" y="2191269"/>
                <a:ext cx="7720927" cy="6658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f>
                        <m:f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den>
                      </m:f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4" name="TekstSylinder 3">
                <a:extLst>
                  <a:ext uri="{FF2B5EF4-FFF2-40B4-BE49-F238E27FC236}">
                    <a16:creationId xmlns:a16="http://schemas.microsoft.com/office/drawing/2014/main" id="{63F518FF-E1E7-4EC7-BADD-76FB5DEC1C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9504" y="2191269"/>
                <a:ext cx="7720927" cy="66582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ktangel 4">
            <a:extLst>
              <a:ext uri="{FF2B5EF4-FFF2-40B4-BE49-F238E27FC236}">
                <a16:creationId xmlns:a16="http://schemas.microsoft.com/office/drawing/2014/main" id="{CF7B7B7F-6316-4B66-8BA7-2BF7AD5605A4}"/>
              </a:ext>
            </a:extLst>
          </p:cNvPr>
          <p:cNvSpPr/>
          <p:nvPr/>
        </p:nvSpPr>
        <p:spPr>
          <a:xfrm>
            <a:off x="1718533" y="1531529"/>
            <a:ext cx="87141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dirty="0" err="1"/>
              <a:t>Next</a:t>
            </a:r>
            <a:r>
              <a:rPr lang="nb-NO" dirty="0"/>
              <a:t> </a:t>
            </a:r>
            <a:r>
              <a:rPr lang="nb-NO" dirty="0" err="1"/>
              <a:t>group</a:t>
            </a:r>
            <a:r>
              <a:rPr lang="nb-NO" dirty="0"/>
              <a:t> </a:t>
            </a:r>
            <a:r>
              <a:rPr lang="nb-NO" dirty="0" err="1"/>
              <a:t>session</a:t>
            </a:r>
            <a:r>
              <a:rPr lang="nb-NO" dirty="0"/>
              <a:t>, </a:t>
            </a:r>
            <a:r>
              <a:rPr lang="nb-NO" dirty="0" err="1"/>
              <a:t>we</a:t>
            </a:r>
            <a:r>
              <a:rPr lang="nb-NO" dirty="0"/>
              <a:t> </a:t>
            </a:r>
            <a:r>
              <a:rPr lang="nb-NO" dirty="0" err="1"/>
              <a:t>will</a:t>
            </a:r>
            <a:r>
              <a:rPr lang="nb-NO" dirty="0"/>
              <a:t> </a:t>
            </a:r>
            <a:r>
              <a:rPr lang="nb-NO" dirty="0" err="1"/>
              <a:t>focus</a:t>
            </a:r>
            <a:r>
              <a:rPr lang="nb-NO" dirty="0"/>
              <a:t> </a:t>
            </a:r>
            <a:r>
              <a:rPr lang="nb-NO" dirty="0" err="1"/>
              <a:t>on</a:t>
            </a:r>
            <a:r>
              <a:rPr lang="nb-NO" dirty="0"/>
              <a:t> </a:t>
            </a:r>
            <a:r>
              <a:rPr lang="nb-NO" dirty="0" err="1"/>
              <a:t>deriving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Euler</a:t>
            </a:r>
            <a:r>
              <a:rPr lang="nb-NO" dirty="0"/>
              <a:t>-Lagrange </a:t>
            </a:r>
            <a:r>
              <a:rPr lang="nb-NO" dirty="0" err="1"/>
              <a:t>with</a:t>
            </a:r>
            <a:r>
              <a:rPr lang="nb-NO" dirty="0"/>
              <a:t> </a:t>
            </a:r>
            <a:r>
              <a:rPr lang="nb-NO" dirty="0" err="1"/>
              <a:t>our</a:t>
            </a:r>
            <a:r>
              <a:rPr lang="nb-NO" dirty="0"/>
              <a:t> </a:t>
            </a:r>
            <a:r>
              <a:rPr lang="nb-NO" dirty="0" err="1"/>
              <a:t>Lagrangian</a:t>
            </a:r>
            <a:r>
              <a:rPr lang="nb-NO" dirty="0"/>
              <a:t> term! 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D14C0587-EEDD-4ED6-9ED4-2C12019514DC}"/>
              </a:ext>
            </a:extLst>
          </p:cNvPr>
          <p:cNvSpPr txBox="1"/>
          <p:nvPr/>
        </p:nvSpPr>
        <p:spPr>
          <a:xfrm>
            <a:off x="3829775" y="4691580"/>
            <a:ext cx="77209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/>
              <a:t>We</a:t>
            </a:r>
            <a:r>
              <a:rPr lang="nb-NO" dirty="0"/>
              <a:t> </a:t>
            </a:r>
            <a:r>
              <a:rPr lang="nb-NO" dirty="0" err="1"/>
              <a:t>will</a:t>
            </a:r>
            <a:r>
              <a:rPr lang="nb-NO" dirty="0"/>
              <a:t> </a:t>
            </a:r>
            <a:r>
              <a:rPr lang="nb-NO" dirty="0" err="1"/>
              <a:t>focus</a:t>
            </a:r>
            <a:r>
              <a:rPr lang="nb-NO" dirty="0"/>
              <a:t> </a:t>
            </a:r>
            <a:r>
              <a:rPr lang="nb-NO" dirty="0" err="1"/>
              <a:t>especially</a:t>
            </a:r>
            <a:r>
              <a:rPr lang="nb-NO" dirty="0"/>
              <a:t> </a:t>
            </a:r>
            <a:r>
              <a:rPr lang="nb-NO" dirty="0" err="1"/>
              <a:t>on</a:t>
            </a:r>
            <a:r>
              <a:rPr lang="nb-NO" dirty="0"/>
              <a:t> time-</a:t>
            </a:r>
            <a:r>
              <a:rPr lang="nb-NO" dirty="0" err="1"/>
              <a:t>differentation</a:t>
            </a:r>
            <a:r>
              <a:rPr lang="nb-NO" dirty="0"/>
              <a:t> </a:t>
            </a:r>
          </a:p>
          <a:p>
            <a:endParaRPr lang="nb-NO" dirty="0"/>
          </a:p>
          <a:p>
            <a:r>
              <a:rPr lang="nb-NO" dirty="0"/>
              <a:t>(Tidsderivasjon med hensyn på q-variablene)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kstSylinder 5">
                <a:extLst>
                  <a:ext uri="{FF2B5EF4-FFF2-40B4-BE49-F238E27FC236}">
                    <a16:creationId xmlns:a16="http://schemas.microsoft.com/office/drawing/2014/main" id="{99C51AEB-5BD6-44DC-BC05-AE8B0CB28BAB}"/>
                  </a:ext>
                </a:extLst>
              </p:cNvPr>
              <p:cNvSpPr txBox="1"/>
              <p:nvPr/>
            </p:nvSpPr>
            <p:spPr>
              <a:xfrm>
                <a:off x="2215160" y="5836669"/>
                <a:ext cx="7720927" cy="6658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f>
                        <m:f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den>
                      </m:f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6" name="TekstSylinder 5">
                <a:extLst>
                  <a:ext uri="{FF2B5EF4-FFF2-40B4-BE49-F238E27FC236}">
                    <a16:creationId xmlns:a16="http://schemas.microsoft.com/office/drawing/2014/main" id="{99C51AEB-5BD6-44DC-BC05-AE8B0CB28B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5160" y="5836669"/>
                <a:ext cx="7720927" cy="66582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kstSylinder 6">
            <a:extLst>
              <a:ext uri="{FF2B5EF4-FFF2-40B4-BE49-F238E27FC236}">
                <a16:creationId xmlns:a16="http://schemas.microsoft.com/office/drawing/2014/main" id="{90A05537-2545-44BD-97AC-5BAC16EAECE1}"/>
              </a:ext>
            </a:extLst>
          </p:cNvPr>
          <p:cNvSpPr txBox="1"/>
          <p:nvPr/>
        </p:nvSpPr>
        <p:spPr>
          <a:xfrm>
            <a:off x="5594682" y="5750480"/>
            <a:ext cx="790575" cy="83820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kstSylinder 7">
                <a:extLst>
                  <a:ext uri="{FF2B5EF4-FFF2-40B4-BE49-F238E27FC236}">
                    <a16:creationId xmlns:a16="http://schemas.microsoft.com/office/drawing/2014/main" id="{E1523452-9FC9-4D18-BCA4-D64A8F90ED43}"/>
                  </a:ext>
                </a:extLst>
              </p:cNvPr>
              <p:cNvSpPr txBox="1"/>
              <p:nvPr/>
            </p:nvSpPr>
            <p:spPr>
              <a:xfrm>
                <a:off x="2129505" y="3676655"/>
                <a:ext cx="772092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</m:t>
                      </m:r>
                      <m:d>
                        <m:dPr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</m:d>
                      <m:acc>
                        <m:accPr>
                          <m:chr m:val="̈"/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</m:acc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  <m:d>
                        <m:dPr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acc>
                            <m:accPr>
                              <m:chr m:val="̇"/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</m:d>
                      <m:acc>
                        <m:accPr>
                          <m:chr m:val="̇"/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</m:acc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𝑞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8" name="TekstSylinder 7">
                <a:extLst>
                  <a:ext uri="{FF2B5EF4-FFF2-40B4-BE49-F238E27FC236}">
                    <a16:creationId xmlns:a16="http://schemas.microsoft.com/office/drawing/2014/main" id="{E1523452-9FC9-4D18-BCA4-D64A8F90ED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9505" y="3676655"/>
                <a:ext cx="7720927" cy="369332"/>
              </a:xfrm>
              <a:prstGeom prst="rect">
                <a:avLst/>
              </a:prstGeom>
              <a:blipFill>
                <a:blip r:embed="rId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Rett pilkobling 9">
            <a:extLst>
              <a:ext uri="{FF2B5EF4-FFF2-40B4-BE49-F238E27FC236}">
                <a16:creationId xmlns:a16="http://schemas.microsoft.com/office/drawing/2014/main" id="{0F2FD0B8-5F80-41B2-8CE5-FA05A560E8E2}"/>
              </a:ext>
            </a:extLst>
          </p:cNvPr>
          <p:cNvCxnSpPr>
            <a:cxnSpLocks/>
          </p:cNvCxnSpPr>
          <p:nvPr/>
        </p:nvCxnSpPr>
        <p:spPr>
          <a:xfrm flipH="1" flipV="1">
            <a:off x="6925235" y="2393576"/>
            <a:ext cx="1304365" cy="4101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D0FCFE60-2889-4D35-B700-A527E2365BEB}"/>
              </a:ext>
            </a:extLst>
          </p:cNvPr>
          <p:cNvSpPr txBox="1"/>
          <p:nvPr/>
        </p:nvSpPr>
        <p:spPr>
          <a:xfrm>
            <a:off x="8390965" y="2553178"/>
            <a:ext cx="28440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/>
              <a:t>Before</a:t>
            </a:r>
            <a:r>
              <a:rPr lang="nb-NO" dirty="0"/>
              <a:t> </a:t>
            </a:r>
            <a:r>
              <a:rPr lang="nb-NO" dirty="0" err="1"/>
              <a:t>easter</a:t>
            </a:r>
            <a:r>
              <a:rPr lang="nb-NO" dirty="0"/>
              <a:t> </a:t>
            </a:r>
            <a:r>
              <a:rPr lang="nb-NO" dirty="0" err="1"/>
              <a:t>we</a:t>
            </a:r>
            <a:r>
              <a:rPr lang="nb-NO" dirty="0"/>
              <a:t> </a:t>
            </a:r>
            <a:r>
              <a:rPr lang="nb-NO" dirty="0" err="1"/>
              <a:t>found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lagrangian</a:t>
            </a:r>
            <a:r>
              <a:rPr lang="nb-NO" dirty="0"/>
              <a:t> term for planar manipulator and </a:t>
            </a:r>
            <a:r>
              <a:rPr lang="nb-NO" dirty="0" err="1"/>
              <a:t>spherical</a:t>
            </a:r>
            <a:r>
              <a:rPr lang="nb-NO" dirty="0"/>
              <a:t> manipulator</a:t>
            </a:r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6E94D7DD-9D8E-4C2E-BDF5-F0B57DF586DB}"/>
              </a:ext>
            </a:extLst>
          </p:cNvPr>
          <p:cNvSpPr txBox="1"/>
          <p:nvPr/>
        </p:nvSpPr>
        <p:spPr>
          <a:xfrm>
            <a:off x="6653632" y="2191269"/>
            <a:ext cx="220475" cy="332911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283395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561A350-EB0C-48A4-A9C2-54D9A59BF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7376" y="1561913"/>
            <a:ext cx="10515600" cy="1325563"/>
          </a:xfrm>
        </p:spPr>
        <p:txBody>
          <a:bodyPr/>
          <a:lstStyle/>
          <a:p>
            <a:r>
              <a:rPr lang="nb-NO" dirty="0"/>
              <a:t>Hint: for </a:t>
            </a:r>
            <a:r>
              <a:rPr lang="nb-NO" dirty="0" err="1"/>
              <a:t>mandatory</a:t>
            </a:r>
            <a:r>
              <a:rPr lang="nb-NO" dirty="0"/>
              <a:t> </a:t>
            </a:r>
            <a:r>
              <a:rPr lang="nb-NO" dirty="0" err="1"/>
              <a:t>assignment</a:t>
            </a:r>
            <a:r>
              <a:rPr lang="nb-NO" dirty="0"/>
              <a:t> 3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FF7A941-A9E0-4760-846F-404B36375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0453" y="3151188"/>
            <a:ext cx="10515600" cy="944469"/>
          </a:xfrm>
        </p:spPr>
        <p:txBody>
          <a:bodyPr/>
          <a:lstStyle/>
          <a:p>
            <a:r>
              <a:rPr lang="nb-NO" dirty="0"/>
              <a:t>The </a:t>
            </a:r>
            <a:r>
              <a:rPr lang="nb-NO" dirty="0" err="1"/>
              <a:t>equation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motion or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dynamic</a:t>
            </a:r>
            <a:r>
              <a:rPr lang="nb-NO" dirty="0"/>
              <a:t> </a:t>
            </a:r>
            <a:r>
              <a:rPr lang="nb-NO" dirty="0" err="1"/>
              <a:t>model</a:t>
            </a:r>
            <a:r>
              <a:rPr lang="nb-NO" dirty="0"/>
              <a:t> </a:t>
            </a:r>
            <a:r>
              <a:rPr lang="nb-NO" dirty="0" err="1"/>
              <a:t>should</a:t>
            </a:r>
            <a:r>
              <a:rPr lang="nb-NO" dirty="0"/>
              <a:t> be </a:t>
            </a:r>
            <a:r>
              <a:rPr lang="nb-NO" dirty="0" err="1"/>
              <a:t>small</a:t>
            </a:r>
            <a:r>
              <a:rPr lang="nb-NO" dirty="0"/>
              <a:t> for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simplified</a:t>
            </a:r>
            <a:r>
              <a:rPr lang="nb-NO" dirty="0"/>
              <a:t> 2-DOF </a:t>
            </a:r>
            <a:r>
              <a:rPr lang="nb-NO" dirty="0" err="1"/>
              <a:t>Crustcrawler</a:t>
            </a:r>
            <a:r>
              <a:rPr lang="nb-NO" dirty="0"/>
              <a:t> robot in </a:t>
            </a:r>
            <a:r>
              <a:rPr lang="nb-NO" dirty="0" err="1"/>
              <a:t>Task</a:t>
            </a:r>
            <a:r>
              <a:rPr lang="nb-NO" dirty="0"/>
              <a:t> I. </a:t>
            </a:r>
          </a:p>
        </p:txBody>
      </p:sp>
    </p:spTree>
    <p:extLst>
      <p:ext uri="{BB962C8B-B14F-4D97-AF65-F5344CB8AC3E}">
        <p14:creationId xmlns:p14="http://schemas.microsoft.com/office/powerpoint/2010/main" val="3101281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466B416-6D10-4B1C-B50A-9D8D82016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102907"/>
            <a:ext cx="10515599" cy="1033370"/>
          </a:xfrm>
        </p:spPr>
        <p:txBody>
          <a:bodyPr>
            <a:normAutofit/>
          </a:bodyPr>
          <a:lstStyle/>
          <a:p>
            <a:r>
              <a:rPr lang="nb-NO" dirty="0"/>
              <a:t>Tips and tricks for time-</a:t>
            </a:r>
            <a:r>
              <a:rPr lang="nb-NO" dirty="0" err="1"/>
              <a:t>differentiation</a:t>
            </a:r>
            <a:endParaRPr lang="nb-NO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B2855E30-D3BE-425F-8222-D139C9B963B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07041" y="1254125"/>
                <a:ext cx="5159188" cy="5099611"/>
              </a:xfrm>
            </p:spPr>
            <p:txBody>
              <a:bodyPr>
                <a:normAutofit/>
              </a:bodyPr>
              <a:lstStyle/>
              <a:p>
                <a:r>
                  <a:rPr lang="nb-NO" dirty="0"/>
                  <a:t>Divide </a:t>
                </a:r>
                <a:r>
                  <a:rPr lang="nb-NO" dirty="0" err="1"/>
                  <a:t>between</a:t>
                </a:r>
                <a:r>
                  <a:rPr lang="nb-NO" dirty="0"/>
                  <a:t> </a:t>
                </a:r>
                <a:r>
                  <a:rPr lang="nb-NO" dirty="0" err="1"/>
                  <a:t>constants</a:t>
                </a:r>
                <a:r>
                  <a:rPr lang="nb-NO" dirty="0"/>
                  <a:t> and </a:t>
                </a:r>
                <a:r>
                  <a:rPr lang="nb-NO" dirty="0" err="1"/>
                  <a:t>generalized</a:t>
                </a:r>
                <a:r>
                  <a:rPr lang="nb-NO" dirty="0"/>
                  <a:t> </a:t>
                </a:r>
                <a:r>
                  <a:rPr lang="nb-NO" dirty="0" err="1"/>
                  <a:t>coordinates</a:t>
                </a:r>
                <a:endParaRPr lang="nb-NO" dirty="0"/>
              </a:p>
              <a:p>
                <a:pPr marL="0" indent="0">
                  <a:buNone/>
                </a:pPr>
                <a:r>
                  <a:rPr lang="nb-NO" dirty="0"/>
                  <a:t>- </a:t>
                </a:r>
                <a:r>
                  <a:rPr lang="nb-NO" dirty="0" err="1"/>
                  <a:t>Generalized</a:t>
                </a:r>
                <a:r>
                  <a:rPr lang="nb-NO" dirty="0"/>
                  <a:t> </a:t>
                </a:r>
                <a:r>
                  <a:rPr lang="nb-NO" dirty="0" err="1"/>
                  <a:t>coordinates</a:t>
                </a:r>
                <a:r>
                  <a:rPr lang="nb-NO" dirty="0"/>
                  <a:t> </a:t>
                </a:r>
                <a:r>
                  <a:rPr lang="nb-NO" dirty="0" err="1"/>
                  <a:t>are</a:t>
                </a:r>
                <a:r>
                  <a:rPr lang="nb-NO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nb-NO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̇"/>
                            <m:ctrlPr>
                              <a:rPr lang="nb-NO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nb-NO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</m:acc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nb-NO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̈"/>
                            <m:ctrlPr>
                              <a:rPr lang="nb-NO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nb-NO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</m:acc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nb-NO" dirty="0"/>
              </a:p>
              <a:p>
                <a:pPr marL="0" indent="0">
                  <a:buNone/>
                </a:pPr>
                <a:endParaRPr lang="nb-NO" dirty="0"/>
              </a:p>
              <a:p>
                <a:pPr marL="0" indent="0">
                  <a:buNone/>
                </a:pPr>
                <a:r>
                  <a:rPr lang="nb-NO" dirty="0" err="1"/>
                  <a:t>When</a:t>
                </a:r>
                <a:r>
                  <a:rPr lang="nb-NO" dirty="0"/>
                  <a:t> </a:t>
                </a:r>
                <a:r>
                  <a:rPr lang="nb-NO" dirty="0" err="1"/>
                  <a:t>differentiating</a:t>
                </a:r>
                <a:r>
                  <a:rPr lang="nb-NO" dirty="0"/>
                  <a:t> </a:t>
                </a:r>
                <a:r>
                  <a:rPr lang="nb-NO" dirty="0" err="1"/>
                  <a:t>wrt</a:t>
                </a:r>
                <a:r>
                  <a:rPr lang="nb-NO" dirty="0"/>
                  <a:t> time, </a:t>
                </a:r>
                <a:r>
                  <a:rPr lang="nb-NO" dirty="0" err="1"/>
                  <a:t>we</a:t>
                </a:r>
                <a:r>
                  <a:rPr lang="nb-NO" dirty="0"/>
                  <a:t> </a:t>
                </a:r>
                <a:r>
                  <a:rPr lang="nb-NO" dirty="0" err="1"/>
                  <a:t>often</a:t>
                </a:r>
                <a:r>
                  <a:rPr lang="nb-NO" dirty="0"/>
                  <a:t> </a:t>
                </a:r>
                <a:r>
                  <a:rPr lang="nb-NO" dirty="0" err="1"/>
                  <a:t>use</a:t>
                </a:r>
                <a:r>
                  <a:rPr lang="nb-NO" dirty="0"/>
                  <a:t> </a:t>
                </a:r>
                <a:r>
                  <a:rPr lang="nb-NO" dirty="0" err="1"/>
                  <a:t>these</a:t>
                </a:r>
                <a:r>
                  <a:rPr lang="nb-NO" dirty="0"/>
                  <a:t> </a:t>
                </a:r>
                <a:r>
                  <a:rPr lang="nb-NO" dirty="0" err="1"/>
                  <a:t>two</a:t>
                </a:r>
                <a:r>
                  <a:rPr lang="nb-NO" dirty="0"/>
                  <a:t> </a:t>
                </a:r>
                <a:r>
                  <a:rPr lang="nb-NO" dirty="0" err="1"/>
                  <a:t>following</a:t>
                </a:r>
                <a:r>
                  <a:rPr lang="nb-NO" dirty="0"/>
                  <a:t> </a:t>
                </a:r>
                <a:r>
                  <a:rPr lang="nb-NO" dirty="0" err="1"/>
                  <a:t>mathematical</a:t>
                </a:r>
                <a:r>
                  <a:rPr lang="nb-NO" dirty="0"/>
                  <a:t> </a:t>
                </a:r>
                <a:r>
                  <a:rPr lang="nb-NO" dirty="0" err="1"/>
                  <a:t>property</a:t>
                </a:r>
                <a:r>
                  <a:rPr lang="nb-NO" dirty="0"/>
                  <a:t>: </a:t>
                </a:r>
              </a:p>
              <a:p>
                <a:r>
                  <a:rPr lang="nb-NO" dirty="0"/>
                  <a:t>Product-</a:t>
                </a:r>
                <a:r>
                  <a:rPr lang="nb-NO" dirty="0" err="1"/>
                  <a:t>rule</a:t>
                </a:r>
                <a:r>
                  <a:rPr lang="nb-NO" dirty="0"/>
                  <a:t>(produktregelen) </a:t>
                </a:r>
              </a:p>
              <a:p>
                <a:pPr marL="0" indent="0">
                  <a:buNone/>
                </a:pPr>
                <a:endParaRPr lang="nb-NO" dirty="0"/>
              </a:p>
              <a:p>
                <a:r>
                  <a:rPr lang="nb-NO" dirty="0"/>
                  <a:t>Chain-</a:t>
                </a:r>
                <a:r>
                  <a:rPr lang="nb-NO" dirty="0" err="1"/>
                  <a:t>rule</a:t>
                </a:r>
                <a:r>
                  <a:rPr lang="nb-NO" dirty="0"/>
                  <a:t> (Kjerneregelen)</a:t>
                </a:r>
              </a:p>
            </p:txBody>
          </p:sp>
        </mc:Choice>
        <mc:Fallback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B2855E30-D3BE-425F-8222-D139C9B963B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7041" y="1254125"/>
                <a:ext cx="5159188" cy="5099611"/>
              </a:xfrm>
              <a:blipFill>
                <a:blip r:embed="rId2"/>
                <a:stretch>
                  <a:fillRect l="-2361" t="-2033" r="-1063" b="-3110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kstSylinder 3">
                <a:extLst>
                  <a:ext uri="{FF2B5EF4-FFF2-40B4-BE49-F238E27FC236}">
                    <a16:creationId xmlns:a16="http://schemas.microsoft.com/office/drawing/2014/main" id="{63F5B96C-0E4D-479A-A93F-B5A3B754F49B}"/>
                  </a:ext>
                </a:extLst>
              </p:cNvPr>
              <p:cNvSpPr txBox="1"/>
              <p:nvPr/>
            </p:nvSpPr>
            <p:spPr>
              <a:xfrm>
                <a:off x="7079876" y="1922929"/>
                <a:ext cx="2494429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nb-NO" i="1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̇"/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</m:acc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4" name="TekstSylinder 3">
                <a:extLst>
                  <a:ext uri="{FF2B5EF4-FFF2-40B4-BE49-F238E27FC236}">
                    <a16:creationId xmlns:a16="http://schemas.microsoft.com/office/drawing/2014/main" id="{63F5B96C-0E4D-479A-A93F-B5A3B754F4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9876" y="1922929"/>
                <a:ext cx="2494429" cy="63478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ktangel 4">
                <a:extLst>
                  <a:ext uri="{FF2B5EF4-FFF2-40B4-BE49-F238E27FC236}">
                    <a16:creationId xmlns:a16="http://schemas.microsoft.com/office/drawing/2014/main" id="{A897413B-0714-4B03-A34F-DD7D256F2172}"/>
                  </a:ext>
                </a:extLst>
              </p:cNvPr>
              <p:cNvSpPr/>
              <p:nvPr/>
            </p:nvSpPr>
            <p:spPr>
              <a:xfrm>
                <a:off x="9782735" y="1922929"/>
                <a:ext cx="1066702" cy="6190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acc>
                        <m:accPr>
                          <m:chr m:val="̇"/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</m:acc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̈"/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</m:acc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5" name="Rektangel 4">
                <a:extLst>
                  <a:ext uri="{FF2B5EF4-FFF2-40B4-BE49-F238E27FC236}">
                    <a16:creationId xmlns:a16="http://schemas.microsoft.com/office/drawing/2014/main" id="{A897413B-0714-4B03-A34F-DD7D256F217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82735" y="1922929"/>
                <a:ext cx="1066702" cy="61901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kstSylinder 5">
            <a:extLst>
              <a:ext uri="{FF2B5EF4-FFF2-40B4-BE49-F238E27FC236}">
                <a16:creationId xmlns:a16="http://schemas.microsoft.com/office/drawing/2014/main" id="{F481985D-A717-42FA-8C60-8DFEEC1990D2}"/>
              </a:ext>
            </a:extLst>
          </p:cNvPr>
          <p:cNvSpPr txBox="1"/>
          <p:nvPr/>
        </p:nvSpPr>
        <p:spPr>
          <a:xfrm>
            <a:off x="7534656" y="1631290"/>
            <a:ext cx="1609344" cy="1236269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6DECE89C-BCA2-4485-A102-81B096DAE703}"/>
              </a:ext>
            </a:extLst>
          </p:cNvPr>
          <p:cNvSpPr txBox="1"/>
          <p:nvPr/>
        </p:nvSpPr>
        <p:spPr>
          <a:xfrm>
            <a:off x="9450019" y="1631289"/>
            <a:ext cx="1609344" cy="1236269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71220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DD5461D-71DF-4139-8794-E72B3BD9A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Examples</a:t>
            </a:r>
            <a:r>
              <a:rPr lang="nb-NO" dirty="0"/>
              <a:t>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kstSylinder 3">
                <a:extLst>
                  <a:ext uri="{FF2B5EF4-FFF2-40B4-BE49-F238E27FC236}">
                    <a16:creationId xmlns:a16="http://schemas.microsoft.com/office/drawing/2014/main" id="{7D7122C0-FCE8-4879-926A-67B96C3576C6}"/>
                  </a:ext>
                </a:extLst>
              </p:cNvPr>
              <p:cNvSpPr txBox="1"/>
              <p:nvPr/>
            </p:nvSpPr>
            <p:spPr>
              <a:xfrm>
                <a:off x="887506" y="1881278"/>
                <a:ext cx="232634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𝑚</m:t>
                      </m:r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4" name="TekstSylinder 3">
                <a:extLst>
                  <a:ext uri="{FF2B5EF4-FFF2-40B4-BE49-F238E27FC236}">
                    <a16:creationId xmlns:a16="http://schemas.microsoft.com/office/drawing/2014/main" id="{7D7122C0-FCE8-4879-926A-67B96C3576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7506" y="1881278"/>
                <a:ext cx="2326341" cy="369332"/>
              </a:xfrm>
              <a:prstGeom prst="rect">
                <a:avLst/>
              </a:prstGeom>
              <a:blipFill>
                <a:blip r:embed="rId2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kstSylinder 4">
                <a:extLst>
                  <a:ext uri="{FF2B5EF4-FFF2-40B4-BE49-F238E27FC236}">
                    <a16:creationId xmlns:a16="http://schemas.microsoft.com/office/drawing/2014/main" id="{2D4925E1-5CE8-4736-8E5D-9825D5F3411D}"/>
                  </a:ext>
                </a:extLst>
              </p:cNvPr>
              <p:cNvSpPr txBox="1"/>
              <p:nvPr/>
            </p:nvSpPr>
            <p:spPr>
              <a:xfrm>
                <a:off x="660411" y="4649821"/>
                <a:ext cx="232634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𝑚</m:t>
                      </m:r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5" name="TekstSylinder 4">
                <a:extLst>
                  <a:ext uri="{FF2B5EF4-FFF2-40B4-BE49-F238E27FC236}">
                    <a16:creationId xmlns:a16="http://schemas.microsoft.com/office/drawing/2014/main" id="{2D4925E1-5CE8-4736-8E5D-9825D5F341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411" y="4649821"/>
                <a:ext cx="2326341" cy="369332"/>
              </a:xfrm>
              <a:prstGeom prst="rect">
                <a:avLst/>
              </a:prstGeom>
              <a:blipFill>
                <a:blip r:embed="rId3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kstSylinder 5">
                <a:extLst>
                  <a:ext uri="{FF2B5EF4-FFF2-40B4-BE49-F238E27FC236}">
                    <a16:creationId xmlns:a16="http://schemas.microsoft.com/office/drawing/2014/main" id="{4C1A49BC-B4F0-42FA-9717-301FBAD70501}"/>
                  </a:ext>
                </a:extLst>
              </p:cNvPr>
              <p:cNvSpPr txBox="1"/>
              <p:nvPr/>
            </p:nvSpPr>
            <p:spPr>
              <a:xfrm>
                <a:off x="6555441" y="305693"/>
                <a:ext cx="3597088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𝑚𝑎𝑠𝑠</m:t>
                      </m:r>
                    </m:oMath>
                  </m:oMathPara>
                </a14:m>
                <a:endParaRPr lang="nb-NO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𝐿𝑖𝑛𝑘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𝑙𝑒𝑛𝑔𝑡h</m:t>
                      </m:r>
                    </m:oMath>
                  </m:oMathPara>
                </a14:m>
                <a:endParaRPr lang="nb-NO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𝑉𝑒𝑙𝑜𝑐𝑖𝑡𝑦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𝑓𝑜𝑟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𝑗𝑜𝑖𝑛𝑡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 1</m:t>
                      </m:r>
                    </m:oMath>
                  </m:oMathPara>
                </a14:m>
                <a:endParaRPr lang="nb-NO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𝑎𝑐𝑐𝑒𝑙𝑒𝑟𝑎𝑡𝑖𝑜𝑛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𝑓𝑜𝑟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𝑗𝑜𝑖𝑛𝑡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 1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6" name="TekstSylinder 5">
                <a:extLst>
                  <a:ext uri="{FF2B5EF4-FFF2-40B4-BE49-F238E27FC236}">
                    <a16:creationId xmlns:a16="http://schemas.microsoft.com/office/drawing/2014/main" id="{4C1A49BC-B4F0-42FA-9717-301FBAD705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5441" y="305693"/>
                <a:ext cx="3597088" cy="1200329"/>
              </a:xfrm>
              <a:prstGeom prst="rect">
                <a:avLst/>
              </a:prstGeom>
              <a:blipFill>
                <a:blip r:embed="rId4"/>
                <a:stretch>
                  <a:fillRect b="-3553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kstSylinder 6">
            <a:extLst>
              <a:ext uri="{FF2B5EF4-FFF2-40B4-BE49-F238E27FC236}">
                <a16:creationId xmlns:a16="http://schemas.microsoft.com/office/drawing/2014/main" id="{DE4737C2-B271-4AC9-BFFF-67F1023EF3A9}"/>
              </a:ext>
            </a:extLst>
          </p:cNvPr>
          <p:cNvSpPr txBox="1"/>
          <p:nvPr/>
        </p:nvSpPr>
        <p:spPr>
          <a:xfrm>
            <a:off x="1058955" y="1506022"/>
            <a:ext cx="1983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Using </a:t>
            </a:r>
            <a:r>
              <a:rPr lang="nb-NO" dirty="0" err="1"/>
              <a:t>product</a:t>
            </a:r>
            <a:r>
              <a:rPr lang="nb-NO" dirty="0"/>
              <a:t> </a:t>
            </a:r>
            <a:r>
              <a:rPr lang="nb-NO" dirty="0" err="1"/>
              <a:t>rule</a:t>
            </a:r>
            <a:endParaRPr lang="nb-NO" dirty="0"/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1D75B4CE-9E6B-4E4D-9ED9-1A865499182F}"/>
              </a:ext>
            </a:extLst>
          </p:cNvPr>
          <p:cNvSpPr txBox="1"/>
          <p:nvPr/>
        </p:nvSpPr>
        <p:spPr>
          <a:xfrm>
            <a:off x="831862" y="4181373"/>
            <a:ext cx="1983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Using </a:t>
            </a:r>
            <a:r>
              <a:rPr lang="nb-NO" dirty="0" err="1"/>
              <a:t>product</a:t>
            </a:r>
            <a:r>
              <a:rPr lang="nb-NO" dirty="0"/>
              <a:t> </a:t>
            </a:r>
            <a:r>
              <a:rPr lang="nb-NO" dirty="0" err="1"/>
              <a:t>rule</a:t>
            </a:r>
            <a:endParaRPr lang="nb-NO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kstSylinder 8">
                <a:extLst>
                  <a:ext uri="{FF2B5EF4-FFF2-40B4-BE49-F238E27FC236}">
                    <a16:creationId xmlns:a16="http://schemas.microsoft.com/office/drawing/2014/main" id="{0BEA87A6-014F-4985-8278-63C66C61DBF8}"/>
                  </a:ext>
                </a:extLst>
              </p:cNvPr>
              <p:cNvSpPr txBox="1"/>
              <p:nvPr/>
            </p:nvSpPr>
            <p:spPr>
              <a:xfrm>
                <a:off x="901173" y="5209744"/>
                <a:ext cx="91653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𝑚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9" name="TekstSylinder 8">
                <a:extLst>
                  <a:ext uri="{FF2B5EF4-FFF2-40B4-BE49-F238E27FC236}">
                    <a16:creationId xmlns:a16="http://schemas.microsoft.com/office/drawing/2014/main" id="{0BEA87A6-014F-4985-8278-63C66C61DB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1173" y="5209744"/>
                <a:ext cx="916533" cy="276999"/>
              </a:xfrm>
              <a:prstGeom prst="rect">
                <a:avLst/>
              </a:prstGeom>
              <a:blipFill>
                <a:blip r:embed="rId5"/>
                <a:stretch>
                  <a:fillRect l="-3333" r="-2000" b="-15556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kstSylinder 9">
                <a:extLst>
                  <a:ext uri="{FF2B5EF4-FFF2-40B4-BE49-F238E27FC236}">
                    <a16:creationId xmlns:a16="http://schemas.microsoft.com/office/drawing/2014/main" id="{11856189-DB71-4AA9-8163-EB2467D24ADD}"/>
                  </a:ext>
                </a:extLst>
              </p:cNvPr>
              <p:cNvSpPr txBox="1"/>
              <p:nvPr/>
            </p:nvSpPr>
            <p:spPr>
              <a:xfrm>
                <a:off x="2176403" y="5209743"/>
                <a:ext cx="67486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′=0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10" name="TekstSylinder 9">
                <a:extLst>
                  <a:ext uri="{FF2B5EF4-FFF2-40B4-BE49-F238E27FC236}">
                    <a16:creationId xmlns:a16="http://schemas.microsoft.com/office/drawing/2014/main" id="{11856189-DB71-4AA9-8163-EB2467D24A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6403" y="5209743"/>
                <a:ext cx="674864" cy="276999"/>
              </a:xfrm>
              <a:prstGeom prst="rect">
                <a:avLst/>
              </a:prstGeom>
              <a:blipFill>
                <a:blip r:embed="rId6"/>
                <a:stretch>
                  <a:fillRect l="-9009" t="-4444" r="-8108" b="-11111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ktangel 10">
                <a:extLst>
                  <a:ext uri="{FF2B5EF4-FFF2-40B4-BE49-F238E27FC236}">
                    <a16:creationId xmlns:a16="http://schemas.microsoft.com/office/drawing/2014/main" id="{4C84A4A5-4C2C-4FB9-991F-69DC010A762F}"/>
                  </a:ext>
                </a:extLst>
              </p:cNvPr>
              <p:cNvSpPr/>
              <p:nvPr/>
            </p:nvSpPr>
            <p:spPr>
              <a:xfrm>
                <a:off x="790666" y="5486742"/>
                <a:ext cx="89325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acc>
                            <m:accPr>
                              <m:chr m:val="̇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11" name="Rektangel 10">
                <a:extLst>
                  <a:ext uri="{FF2B5EF4-FFF2-40B4-BE49-F238E27FC236}">
                    <a16:creationId xmlns:a16="http://schemas.microsoft.com/office/drawing/2014/main" id="{4C84A4A5-4C2C-4FB9-991F-69DC010A762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666" y="5486742"/>
                <a:ext cx="893258" cy="369332"/>
              </a:xfrm>
              <a:prstGeom prst="rect">
                <a:avLst/>
              </a:prstGeom>
              <a:blipFill>
                <a:blip r:embed="rId7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ktangel 11">
                <a:extLst>
                  <a:ext uri="{FF2B5EF4-FFF2-40B4-BE49-F238E27FC236}">
                    <a16:creationId xmlns:a16="http://schemas.microsoft.com/office/drawing/2014/main" id="{7007C301-AE28-406E-8B76-70987C040BE4}"/>
                  </a:ext>
                </a:extLst>
              </p:cNvPr>
              <p:cNvSpPr/>
              <p:nvPr/>
            </p:nvSpPr>
            <p:spPr>
              <a:xfrm>
                <a:off x="2040917" y="5480905"/>
                <a:ext cx="94583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′=</m:t>
                          </m:r>
                          <m:acc>
                            <m:accPr>
                              <m:chr m:val="̈"/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12" name="Rektangel 11">
                <a:extLst>
                  <a:ext uri="{FF2B5EF4-FFF2-40B4-BE49-F238E27FC236}">
                    <a16:creationId xmlns:a16="http://schemas.microsoft.com/office/drawing/2014/main" id="{7007C301-AE28-406E-8B76-70987C040BE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0917" y="5480905"/>
                <a:ext cx="945835" cy="369332"/>
              </a:xfrm>
              <a:prstGeom prst="rect">
                <a:avLst/>
              </a:prstGeom>
              <a:blipFill>
                <a:blip r:embed="rId8"/>
                <a:stretch>
                  <a:fillRect r="-10968" b="-6557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kstSylinder 12">
                <a:extLst>
                  <a:ext uri="{FF2B5EF4-FFF2-40B4-BE49-F238E27FC236}">
                    <a16:creationId xmlns:a16="http://schemas.microsoft.com/office/drawing/2014/main" id="{24ECB753-BF97-41AB-98A8-DB39A4F87D4B}"/>
                  </a:ext>
                </a:extLst>
              </p:cNvPr>
              <p:cNvSpPr txBox="1"/>
              <p:nvPr/>
            </p:nvSpPr>
            <p:spPr>
              <a:xfrm>
                <a:off x="790666" y="6121399"/>
                <a:ext cx="374256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=0+</m:t>
                      </m:r>
                      <m:r>
                        <a:rPr lang="nb-NO" i="1">
                          <a:latin typeface="Cambria Math" panose="02040503050406030204" pitchFamily="18" charset="0"/>
                        </a:rPr>
                        <m:t>𝑚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nb-NO" i="1">
                          <a:latin typeface="Cambria Math" panose="02040503050406030204" pitchFamily="18" charset="0"/>
                        </a:rPr>
                        <m:t>𝑚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13" name="TekstSylinder 12">
                <a:extLst>
                  <a:ext uri="{FF2B5EF4-FFF2-40B4-BE49-F238E27FC236}">
                    <a16:creationId xmlns:a16="http://schemas.microsoft.com/office/drawing/2014/main" id="{24ECB753-BF97-41AB-98A8-DB39A4F87D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666" y="6121399"/>
                <a:ext cx="3742563" cy="276999"/>
              </a:xfrm>
              <a:prstGeom prst="rect">
                <a:avLst/>
              </a:prstGeom>
              <a:blipFill>
                <a:blip r:embed="rId9"/>
                <a:stretch>
                  <a:fillRect l="-489" t="-2174" r="-4886" b="-23913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kstSylinder 13">
                <a:extLst>
                  <a:ext uri="{FF2B5EF4-FFF2-40B4-BE49-F238E27FC236}">
                    <a16:creationId xmlns:a16="http://schemas.microsoft.com/office/drawing/2014/main" id="{476FBB1D-02E0-4A30-8AF1-D8C2530D92B2}"/>
                  </a:ext>
                </a:extLst>
              </p:cNvPr>
              <p:cNvSpPr txBox="1"/>
              <p:nvPr/>
            </p:nvSpPr>
            <p:spPr>
              <a:xfrm>
                <a:off x="1005708" y="2485298"/>
                <a:ext cx="69108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14" name="TekstSylinder 13">
                <a:extLst>
                  <a:ext uri="{FF2B5EF4-FFF2-40B4-BE49-F238E27FC236}">
                    <a16:creationId xmlns:a16="http://schemas.microsoft.com/office/drawing/2014/main" id="{476FBB1D-02E0-4A30-8AF1-D8C2530D92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5708" y="2485298"/>
                <a:ext cx="691087" cy="276999"/>
              </a:xfrm>
              <a:prstGeom prst="rect">
                <a:avLst/>
              </a:prstGeom>
              <a:blipFill>
                <a:blip r:embed="rId10"/>
                <a:stretch>
                  <a:fillRect l="-4425" r="-4425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kstSylinder 14">
                <a:extLst>
                  <a:ext uri="{FF2B5EF4-FFF2-40B4-BE49-F238E27FC236}">
                    <a16:creationId xmlns:a16="http://schemas.microsoft.com/office/drawing/2014/main" id="{5FE1E792-522A-4808-A439-6C23F492F288}"/>
                  </a:ext>
                </a:extLst>
              </p:cNvPr>
              <p:cNvSpPr txBox="1"/>
              <p:nvPr/>
            </p:nvSpPr>
            <p:spPr>
              <a:xfrm>
                <a:off x="2280938" y="2485297"/>
                <a:ext cx="67486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′=0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15" name="TekstSylinder 14">
                <a:extLst>
                  <a:ext uri="{FF2B5EF4-FFF2-40B4-BE49-F238E27FC236}">
                    <a16:creationId xmlns:a16="http://schemas.microsoft.com/office/drawing/2014/main" id="{5FE1E792-522A-4808-A439-6C23F492F2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0938" y="2485297"/>
                <a:ext cx="674864" cy="276999"/>
              </a:xfrm>
              <a:prstGeom prst="rect">
                <a:avLst/>
              </a:prstGeom>
              <a:blipFill>
                <a:blip r:embed="rId11"/>
                <a:stretch>
                  <a:fillRect l="-9009" t="-4444" r="-8108" b="-11111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ktangel 15">
                <a:extLst>
                  <a:ext uri="{FF2B5EF4-FFF2-40B4-BE49-F238E27FC236}">
                    <a16:creationId xmlns:a16="http://schemas.microsoft.com/office/drawing/2014/main" id="{3EF4C9CE-9B6C-4CA5-AF16-4BF09CF39144}"/>
                  </a:ext>
                </a:extLst>
              </p:cNvPr>
              <p:cNvSpPr/>
              <p:nvPr/>
            </p:nvSpPr>
            <p:spPr>
              <a:xfrm>
                <a:off x="895201" y="2762296"/>
                <a:ext cx="109542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16" name="Rektangel 15">
                <a:extLst>
                  <a:ext uri="{FF2B5EF4-FFF2-40B4-BE49-F238E27FC236}">
                    <a16:creationId xmlns:a16="http://schemas.microsoft.com/office/drawing/2014/main" id="{3EF4C9CE-9B6C-4CA5-AF16-4BF09CF3914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201" y="2762296"/>
                <a:ext cx="1095428" cy="369332"/>
              </a:xfrm>
              <a:prstGeom prst="rect">
                <a:avLst/>
              </a:prstGeom>
              <a:blipFill>
                <a:blip r:embed="rId12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kstSylinder 17">
                <a:extLst>
                  <a:ext uri="{FF2B5EF4-FFF2-40B4-BE49-F238E27FC236}">
                    <a16:creationId xmlns:a16="http://schemas.microsoft.com/office/drawing/2014/main" id="{4424AD3E-97E2-48C2-97F4-B1A568829A56}"/>
                  </a:ext>
                </a:extLst>
              </p:cNvPr>
              <p:cNvSpPr txBox="1"/>
              <p:nvPr/>
            </p:nvSpPr>
            <p:spPr>
              <a:xfrm>
                <a:off x="2280937" y="2827114"/>
                <a:ext cx="47448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′=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18" name="TekstSylinder 17">
                <a:extLst>
                  <a:ext uri="{FF2B5EF4-FFF2-40B4-BE49-F238E27FC236}">
                    <a16:creationId xmlns:a16="http://schemas.microsoft.com/office/drawing/2014/main" id="{4424AD3E-97E2-48C2-97F4-B1A568829A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0937" y="2827114"/>
                <a:ext cx="474489" cy="276999"/>
              </a:xfrm>
              <a:prstGeom prst="rect">
                <a:avLst/>
              </a:prstGeom>
              <a:blipFill>
                <a:blip r:embed="rId13"/>
                <a:stretch>
                  <a:fillRect l="-12821" t="-4444" r="-5128" b="-11111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Venstre klammeparentes 18">
            <a:extLst>
              <a:ext uri="{FF2B5EF4-FFF2-40B4-BE49-F238E27FC236}">
                <a16:creationId xmlns:a16="http://schemas.microsoft.com/office/drawing/2014/main" id="{D0167F82-7423-4DB6-9F27-A5910661779E}"/>
              </a:ext>
            </a:extLst>
          </p:cNvPr>
          <p:cNvSpPr/>
          <p:nvPr/>
        </p:nvSpPr>
        <p:spPr>
          <a:xfrm>
            <a:off x="2854043" y="2695773"/>
            <a:ext cx="474488" cy="51543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kstSylinder 19">
                <a:extLst>
                  <a:ext uri="{FF2B5EF4-FFF2-40B4-BE49-F238E27FC236}">
                    <a16:creationId xmlns:a16="http://schemas.microsoft.com/office/drawing/2014/main" id="{626667C4-5522-4F37-BEE5-6DBC18B13944}"/>
                  </a:ext>
                </a:extLst>
              </p:cNvPr>
              <p:cNvSpPr txBox="1"/>
              <p:nvPr/>
            </p:nvSpPr>
            <p:spPr>
              <a:xfrm>
                <a:off x="3339569" y="2636820"/>
                <a:ext cx="69108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20" name="TekstSylinder 19">
                <a:extLst>
                  <a:ext uri="{FF2B5EF4-FFF2-40B4-BE49-F238E27FC236}">
                    <a16:creationId xmlns:a16="http://schemas.microsoft.com/office/drawing/2014/main" id="{626667C4-5522-4F37-BEE5-6DBC18B139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9569" y="2636820"/>
                <a:ext cx="691087" cy="276999"/>
              </a:xfrm>
              <a:prstGeom prst="rect">
                <a:avLst/>
              </a:prstGeom>
              <a:blipFill>
                <a:blip r:embed="rId14"/>
                <a:stretch>
                  <a:fillRect l="-5310" r="-2655" b="-15556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ktangel 20">
                <a:extLst>
                  <a:ext uri="{FF2B5EF4-FFF2-40B4-BE49-F238E27FC236}">
                    <a16:creationId xmlns:a16="http://schemas.microsoft.com/office/drawing/2014/main" id="{0EECAD44-1A9F-4271-A6C4-642365CDB899}"/>
                  </a:ext>
                </a:extLst>
              </p:cNvPr>
              <p:cNvSpPr/>
              <p:nvPr/>
            </p:nvSpPr>
            <p:spPr>
              <a:xfrm>
                <a:off x="3219301" y="2904094"/>
                <a:ext cx="89325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21" name="Rektangel 20">
                <a:extLst>
                  <a:ext uri="{FF2B5EF4-FFF2-40B4-BE49-F238E27FC236}">
                    <a16:creationId xmlns:a16="http://schemas.microsoft.com/office/drawing/2014/main" id="{0EECAD44-1A9F-4271-A6C4-642365CDB89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9301" y="2904094"/>
                <a:ext cx="893258" cy="369332"/>
              </a:xfrm>
              <a:prstGeom prst="rect">
                <a:avLst/>
              </a:prstGeom>
              <a:blipFill>
                <a:blip r:embed="rId15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kstSylinder 21">
                <a:extLst>
                  <a:ext uri="{FF2B5EF4-FFF2-40B4-BE49-F238E27FC236}">
                    <a16:creationId xmlns:a16="http://schemas.microsoft.com/office/drawing/2014/main" id="{2D5E6437-985C-4EEF-9156-C67E1F54287B}"/>
                  </a:ext>
                </a:extLst>
              </p:cNvPr>
              <p:cNvSpPr txBox="1"/>
              <p:nvPr/>
            </p:nvSpPr>
            <p:spPr>
              <a:xfrm>
                <a:off x="4300332" y="2630104"/>
                <a:ext cx="114608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′=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22" name="TekstSylinder 21">
                <a:extLst>
                  <a:ext uri="{FF2B5EF4-FFF2-40B4-BE49-F238E27FC236}">
                    <a16:creationId xmlns:a16="http://schemas.microsoft.com/office/drawing/2014/main" id="{2D5E6437-985C-4EEF-9156-C67E1F5428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0332" y="2630104"/>
                <a:ext cx="1146083" cy="276999"/>
              </a:xfrm>
              <a:prstGeom prst="rect">
                <a:avLst/>
              </a:prstGeom>
              <a:blipFill>
                <a:blip r:embed="rId16"/>
                <a:stretch>
                  <a:fillRect l="-5319" t="-2174" r="-1596" b="-23913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kstSylinder 22">
            <a:extLst>
              <a:ext uri="{FF2B5EF4-FFF2-40B4-BE49-F238E27FC236}">
                <a16:creationId xmlns:a16="http://schemas.microsoft.com/office/drawing/2014/main" id="{0783DF9F-0335-46B1-BE1E-45CBDA29E779}"/>
              </a:ext>
            </a:extLst>
          </p:cNvPr>
          <p:cNvSpPr txBox="1"/>
          <p:nvPr/>
        </p:nvSpPr>
        <p:spPr>
          <a:xfrm>
            <a:off x="4112559" y="2043622"/>
            <a:ext cx="1983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Using chain-</a:t>
            </a:r>
            <a:r>
              <a:rPr lang="nb-NO" dirty="0" err="1"/>
              <a:t>rule</a:t>
            </a:r>
            <a:endParaRPr lang="nb-NO" dirty="0"/>
          </a:p>
        </p:txBody>
      </p:sp>
      <p:cxnSp>
        <p:nvCxnSpPr>
          <p:cNvPr id="25" name="Rett pilkobling 24">
            <a:extLst>
              <a:ext uri="{FF2B5EF4-FFF2-40B4-BE49-F238E27FC236}">
                <a16:creationId xmlns:a16="http://schemas.microsoft.com/office/drawing/2014/main" id="{CBEF886A-5B02-475F-A891-078EF3FB6823}"/>
              </a:ext>
            </a:extLst>
          </p:cNvPr>
          <p:cNvCxnSpPr>
            <a:cxnSpLocks/>
            <a:stCxn id="23" idx="2"/>
          </p:cNvCxnSpPr>
          <p:nvPr/>
        </p:nvCxnSpPr>
        <p:spPr>
          <a:xfrm flipH="1">
            <a:off x="5097140" y="2412954"/>
            <a:ext cx="7140" cy="2671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ktangel 27">
                <a:extLst>
                  <a:ext uri="{FF2B5EF4-FFF2-40B4-BE49-F238E27FC236}">
                    <a16:creationId xmlns:a16="http://schemas.microsoft.com/office/drawing/2014/main" id="{FCF86B45-C9E0-472D-9A87-77821C19BCAD}"/>
                  </a:ext>
                </a:extLst>
              </p:cNvPr>
              <p:cNvSpPr/>
              <p:nvPr/>
            </p:nvSpPr>
            <p:spPr>
              <a:xfrm>
                <a:off x="4210196" y="2891345"/>
                <a:ext cx="94583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′=</m:t>
                          </m:r>
                          <m:acc>
                            <m:accPr>
                              <m:chr m:val="̈"/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28" name="Rektangel 27">
                <a:extLst>
                  <a:ext uri="{FF2B5EF4-FFF2-40B4-BE49-F238E27FC236}">
                    <a16:creationId xmlns:a16="http://schemas.microsoft.com/office/drawing/2014/main" id="{FCF86B45-C9E0-472D-9A87-77821C19BCA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0196" y="2891345"/>
                <a:ext cx="945835" cy="369332"/>
              </a:xfrm>
              <a:prstGeom prst="rect">
                <a:avLst/>
              </a:prstGeom>
              <a:blipFill>
                <a:blip r:embed="rId17"/>
                <a:stretch>
                  <a:fillRect r="-10968" b="-6557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Rett pilkobling 29">
            <a:extLst>
              <a:ext uri="{FF2B5EF4-FFF2-40B4-BE49-F238E27FC236}">
                <a16:creationId xmlns:a16="http://schemas.microsoft.com/office/drawing/2014/main" id="{3C186028-F8B6-4B23-A29D-14998431C148}"/>
              </a:ext>
            </a:extLst>
          </p:cNvPr>
          <p:cNvCxnSpPr/>
          <p:nvPr/>
        </p:nvCxnSpPr>
        <p:spPr>
          <a:xfrm>
            <a:off x="5897240" y="3013787"/>
            <a:ext cx="98835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kstSylinder 30">
            <a:extLst>
              <a:ext uri="{FF2B5EF4-FFF2-40B4-BE49-F238E27FC236}">
                <a16:creationId xmlns:a16="http://schemas.microsoft.com/office/drawing/2014/main" id="{8C2E7A61-1CD6-4EEF-9D3C-61A4EFA95124}"/>
              </a:ext>
            </a:extLst>
          </p:cNvPr>
          <p:cNvSpPr txBox="1"/>
          <p:nvPr/>
        </p:nvSpPr>
        <p:spPr>
          <a:xfrm>
            <a:off x="5982999" y="2623347"/>
            <a:ext cx="1491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/>
              <a:t>yields</a:t>
            </a:r>
            <a:endParaRPr lang="nb-NO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kstSylinder 31">
                <a:extLst>
                  <a:ext uri="{FF2B5EF4-FFF2-40B4-BE49-F238E27FC236}">
                    <a16:creationId xmlns:a16="http://schemas.microsoft.com/office/drawing/2014/main" id="{2DA07FF9-18CB-4CBE-89D3-B1BB9CFB5B59}"/>
                  </a:ext>
                </a:extLst>
              </p:cNvPr>
              <p:cNvSpPr txBox="1"/>
              <p:nvPr/>
            </p:nvSpPr>
            <p:spPr>
              <a:xfrm>
                <a:off x="884144" y="3581619"/>
                <a:ext cx="5864682" cy="2802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=0+</m:t>
                      </m:r>
                      <m:r>
                        <a:rPr lang="nb-NO" i="1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Sup>
                        <m:sSubSup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acc>
                            <m:accPr>
                              <m:chr m:val="̇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nb-NO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nb-NO" i="1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nb-NO" i="1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Sup>
                        <m:sSubSup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acc>
                            <m:accPr>
                              <m:chr m:val="̇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nb-NO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32" name="TekstSylinder 31">
                <a:extLst>
                  <a:ext uri="{FF2B5EF4-FFF2-40B4-BE49-F238E27FC236}">
                    <a16:creationId xmlns:a16="http://schemas.microsoft.com/office/drawing/2014/main" id="{2DA07FF9-18CB-4CBE-89D3-B1BB9CFB5B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4144" y="3581619"/>
                <a:ext cx="5864682" cy="280205"/>
              </a:xfrm>
              <a:prstGeom prst="rect">
                <a:avLst/>
              </a:prstGeom>
              <a:blipFill>
                <a:blip r:embed="rId18"/>
                <a:stretch>
                  <a:fillRect l="-104" t="-2174" r="-1351" b="-34783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kstSylinder 32">
                <a:extLst>
                  <a:ext uri="{FF2B5EF4-FFF2-40B4-BE49-F238E27FC236}">
                    <a16:creationId xmlns:a16="http://schemas.microsoft.com/office/drawing/2014/main" id="{FA803C15-DAD6-421E-A157-3070254D783E}"/>
                  </a:ext>
                </a:extLst>
              </p:cNvPr>
              <p:cNvSpPr txBox="1"/>
              <p:nvPr/>
            </p:nvSpPr>
            <p:spPr>
              <a:xfrm>
                <a:off x="6973421" y="2841158"/>
                <a:ext cx="4885889" cy="2802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Sup>
                        <m:sSubSup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acc>
                            <m:accPr>
                              <m:chr m:val="̇"/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nb-NO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33" name="TekstSylinder 32">
                <a:extLst>
                  <a:ext uri="{FF2B5EF4-FFF2-40B4-BE49-F238E27FC236}">
                    <a16:creationId xmlns:a16="http://schemas.microsoft.com/office/drawing/2014/main" id="{FA803C15-DAD6-421E-A157-3070254D78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3421" y="2841158"/>
                <a:ext cx="4885889" cy="280205"/>
              </a:xfrm>
              <a:prstGeom prst="rect">
                <a:avLst/>
              </a:prstGeom>
              <a:blipFill>
                <a:blip r:embed="rId19"/>
                <a:stretch>
                  <a:fillRect l="-250" t="-2174" r="-3620" b="-26087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Venstre klammeparentes 33">
            <a:extLst>
              <a:ext uri="{FF2B5EF4-FFF2-40B4-BE49-F238E27FC236}">
                <a16:creationId xmlns:a16="http://schemas.microsoft.com/office/drawing/2014/main" id="{EF68800A-5F65-4722-BA2E-A98342A5B8F8}"/>
              </a:ext>
            </a:extLst>
          </p:cNvPr>
          <p:cNvSpPr/>
          <p:nvPr/>
        </p:nvSpPr>
        <p:spPr>
          <a:xfrm rot="10800000">
            <a:off x="5342480" y="2646377"/>
            <a:ext cx="474488" cy="61429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36" name="Rett linje 35">
            <a:extLst>
              <a:ext uri="{FF2B5EF4-FFF2-40B4-BE49-F238E27FC236}">
                <a16:creationId xmlns:a16="http://schemas.microsoft.com/office/drawing/2014/main" id="{79551E87-AFFA-4AC1-9FB1-F20B880D6D76}"/>
              </a:ext>
            </a:extLst>
          </p:cNvPr>
          <p:cNvCxnSpPr/>
          <p:nvPr/>
        </p:nvCxnSpPr>
        <p:spPr>
          <a:xfrm>
            <a:off x="4962670" y="3921463"/>
            <a:ext cx="2010751" cy="0"/>
          </a:xfrm>
          <a:prstGeom prst="line">
            <a:avLst/>
          </a:prstGeom>
          <a:ln w="317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ett linje 36">
            <a:extLst>
              <a:ext uri="{FF2B5EF4-FFF2-40B4-BE49-F238E27FC236}">
                <a16:creationId xmlns:a16="http://schemas.microsoft.com/office/drawing/2014/main" id="{2E0F59EA-1B1D-42EA-B7A1-F9D5B1FE6E42}"/>
              </a:ext>
            </a:extLst>
          </p:cNvPr>
          <p:cNvCxnSpPr/>
          <p:nvPr/>
        </p:nvCxnSpPr>
        <p:spPr>
          <a:xfrm>
            <a:off x="4962670" y="3999904"/>
            <a:ext cx="2010751" cy="0"/>
          </a:xfrm>
          <a:prstGeom prst="line">
            <a:avLst/>
          </a:prstGeom>
          <a:ln w="317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ett linje 37">
            <a:extLst>
              <a:ext uri="{FF2B5EF4-FFF2-40B4-BE49-F238E27FC236}">
                <a16:creationId xmlns:a16="http://schemas.microsoft.com/office/drawing/2014/main" id="{F1208AF0-7079-4C5D-B7E0-BF6B09712896}"/>
              </a:ext>
            </a:extLst>
          </p:cNvPr>
          <p:cNvCxnSpPr>
            <a:cxnSpLocks/>
          </p:cNvCxnSpPr>
          <p:nvPr/>
        </p:nvCxnSpPr>
        <p:spPr>
          <a:xfrm>
            <a:off x="3783463" y="6440545"/>
            <a:ext cx="749766" cy="0"/>
          </a:xfrm>
          <a:prstGeom prst="line">
            <a:avLst/>
          </a:prstGeom>
          <a:ln w="317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ett linje 38">
            <a:extLst>
              <a:ext uri="{FF2B5EF4-FFF2-40B4-BE49-F238E27FC236}">
                <a16:creationId xmlns:a16="http://schemas.microsoft.com/office/drawing/2014/main" id="{2BA2932F-3883-4684-88C9-7BBCFBE671C7}"/>
              </a:ext>
            </a:extLst>
          </p:cNvPr>
          <p:cNvCxnSpPr>
            <a:cxnSpLocks/>
          </p:cNvCxnSpPr>
          <p:nvPr/>
        </p:nvCxnSpPr>
        <p:spPr>
          <a:xfrm>
            <a:off x="3783463" y="6518986"/>
            <a:ext cx="749766" cy="0"/>
          </a:xfrm>
          <a:prstGeom prst="line">
            <a:avLst/>
          </a:prstGeom>
          <a:ln w="317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kstSylinder 44">
            <a:extLst>
              <a:ext uri="{FF2B5EF4-FFF2-40B4-BE49-F238E27FC236}">
                <a16:creationId xmlns:a16="http://schemas.microsoft.com/office/drawing/2014/main" id="{89A1AEC2-39F6-40BA-8CC1-E9F1226A8886}"/>
              </a:ext>
            </a:extLst>
          </p:cNvPr>
          <p:cNvSpPr txBox="1"/>
          <p:nvPr/>
        </p:nvSpPr>
        <p:spPr>
          <a:xfrm>
            <a:off x="8263768" y="4429504"/>
            <a:ext cx="3058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NB! </a:t>
            </a:r>
            <a:r>
              <a:rPr lang="nb-NO" dirty="0" err="1"/>
              <a:t>Multiplication</a:t>
            </a:r>
            <a:r>
              <a:rPr lang="nb-NO" dirty="0"/>
              <a:t> is </a:t>
            </a:r>
            <a:r>
              <a:rPr lang="nb-NO" dirty="0" err="1"/>
              <a:t>commutative</a:t>
            </a:r>
            <a:r>
              <a:rPr lang="nb-NO" dirty="0"/>
              <a:t> so </a:t>
            </a:r>
            <a:r>
              <a:rPr lang="nb-NO" dirty="0" err="1"/>
              <a:t>you</a:t>
            </a:r>
            <a:r>
              <a:rPr lang="nb-NO" dirty="0"/>
              <a:t> </a:t>
            </a:r>
            <a:r>
              <a:rPr lang="nb-NO" dirty="0" err="1"/>
              <a:t>can</a:t>
            </a:r>
            <a:r>
              <a:rPr lang="nb-NO" dirty="0"/>
              <a:t> </a:t>
            </a:r>
            <a:r>
              <a:rPr lang="nb-NO" dirty="0" err="1"/>
              <a:t>choose</a:t>
            </a:r>
            <a:r>
              <a:rPr lang="nb-NO" dirty="0"/>
              <a:t> </a:t>
            </a:r>
            <a:r>
              <a:rPr lang="nb-NO" dirty="0" err="1"/>
              <a:t>how</a:t>
            </a:r>
            <a:r>
              <a:rPr lang="nb-NO" dirty="0"/>
              <a:t> </a:t>
            </a:r>
            <a:r>
              <a:rPr lang="nb-NO" dirty="0" err="1"/>
              <a:t>you</a:t>
            </a:r>
            <a:r>
              <a:rPr lang="nb-NO" dirty="0"/>
              <a:t> </a:t>
            </a:r>
            <a:r>
              <a:rPr lang="nb-NO" dirty="0" err="1"/>
              <a:t>use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product</a:t>
            </a:r>
            <a:r>
              <a:rPr lang="nb-NO" dirty="0"/>
              <a:t> </a:t>
            </a:r>
            <a:r>
              <a:rPr lang="nb-NO" dirty="0" err="1"/>
              <a:t>rule</a:t>
            </a:r>
            <a:r>
              <a:rPr lang="nb-NO" dirty="0"/>
              <a:t>, </a:t>
            </a:r>
            <a:r>
              <a:rPr lang="nb-NO" dirty="0" err="1"/>
              <a:t>try</a:t>
            </a:r>
            <a:r>
              <a:rPr lang="nb-NO" dirty="0"/>
              <a:t> </a:t>
            </a:r>
            <a:r>
              <a:rPr lang="nb-NO" dirty="0" err="1"/>
              <a:t>it!</a:t>
            </a:r>
            <a:r>
              <a:rPr lang="nb-NO" dirty="0"/>
              <a:t>  </a:t>
            </a:r>
          </a:p>
        </p:txBody>
      </p:sp>
      <p:sp>
        <p:nvSpPr>
          <p:cNvPr id="46" name="TekstSylinder 45">
            <a:extLst>
              <a:ext uri="{FF2B5EF4-FFF2-40B4-BE49-F238E27FC236}">
                <a16:creationId xmlns:a16="http://schemas.microsoft.com/office/drawing/2014/main" id="{A1B33DBC-FCFF-4F51-A1A5-1FCA31274912}"/>
              </a:ext>
            </a:extLst>
          </p:cNvPr>
          <p:cNvSpPr txBox="1"/>
          <p:nvPr/>
        </p:nvSpPr>
        <p:spPr>
          <a:xfrm>
            <a:off x="7792571" y="4209101"/>
            <a:ext cx="3739018" cy="1641136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  <p:cxnSp>
        <p:nvCxnSpPr>
          <p:cNvPr id="24" name="Rett pilkobling 23">
            <a:extLst>
              <a:ext uri="{FF2B5EF4-FFF2-40B4-BE49-F238E27FC236}">
                <a16:creationId xmlns:a16="http://schemas.microsoft.com/office/drawing/2014/main" id="{800CA8B5-B90B-4320-A5DE-9C4F5DDEE510}"/>
              </a:ext>
            </a:extLst>
          </p:cNvPr>
          <p:cNvCxnSpPr>
            <a:cxnSpLocks/>
          </p:cNvCxnSpPr>
          <p:nvPr/>
        </p:nvCxnSpPr>
        <p:spPr>
          <a:xfrm flipH="1">
            <a:off x="3895870" y="1690688"/>
            <a:ext cx="196696" cy="9556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kstSylinder 34">
                <a:extLst>
                  <a:ext uri="{FF2B5EF4-FFF2-40B4-BE49-F238E27FC236}">
                    <a16:creationId xmlns:a16="http://schemas.microsoft.com/office/drawing/2014/main" id="{DF9FE68C-505A-4878-A907-3C2824BD78CE}"/>
                  </a:ext>
                </a:extLst>
              </p:cNvPr>
              <p:cNvSpPr txBox="1"/>
              <p:nvPr/>
            </p:nvSpPr>
            <p:spPr>
              <a:xfrm>
                <a:off x="3512317" y="783843"/>
                <a:ext cx="145035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))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>
          <p:sp>
            <p:nvSpPr>
              <p:cNvPr id="35" name="TekstSylinder 34">
                <a:extLst>
                  <a:ext uri="{FF2B5EF4-FFF2-40B4-BE49-F238E27FC236}">
                    <a16:creationId xmlns:a16="http://schemas.microsoft.com/office/drawing/2014/main" id="{DF9FE68C-505A-4878-A907-3C2824BD78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2317" y="783843"/>
                <a:ext cx="1450353" cy="369332"/>
              </a:xfrm>
              <a:prstGeom prst="rect">
                <a:avLst/>
              </a:prstGeom>
              <a:blipFill>
                <a:blip r:embed="rId20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Rett pilkobling 40">
            <a:extLst>
              <a:ext uri="{FF2B5EF4-FFF2-40B4-BE49-F238E27FC236}">
                <a16:creationId xmlns:a16="http://schemas.microsoft.com/office/drawing/2014/main" id="{3ED069B7-69EE-485E-AFC2-CA86CF4D2BEC}"/>
              </a:ext>
            </a:extLst>
          </p:cNvPr>
          <p:cNvCxnSpPr/>
          <p:nvPr/>
        </p:nvCxnSpPr>
        <p:spPr>
          <a:xfrm flipH="1">
            <a:off x="4112559" y="1250899"/>
            <a:ext cx="1467165" cy="16629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kstSylinder 46">
                <a:extLst>
                  <a:ext uri="{FF2B5EF4-FFF2-40B4-BE49-F238E27FC236}">
                    <a16:creationId xmlns:a16="http://schemas.microsoft.com/office/drawing/2014/main" id="{1E9270D1-B231-4AFC-8016-8B41B1AAAD79}"/>
                  </a:ext>
                </a:extLst>
              </p:cNvPr>
              <p:cNvSpPr txBox="1"/>
              <p:nvPr/>
            </p:nvSpPr>
            <p:spPr>
              <a:xfrm>
                <a:off x="4941066" y="797184"/>
                <a:ext cx="145035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>
          <p:sp>
            <p:nvSpPr>
              <p:cNvPr id="47" name="TekstSylinder 46">
                <a:extLst>
                  <a:ext uri="{FF2B5EF4-FFF2-40B4-BE49-F238E27FC236}">
                    <a16:creationId xmlns:a16="http://schemas.microsoft.com/office/drawing/2014/main" id="{1E9270D1-B231-4AFC-8016-8B41B1AAAD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1066" y="797184"/>
                <a:ext cx="1450353" cy="369332"/>
              </a:xfrm>
              <a:prstGeom prst="rect">
                <a:avLst/>
              </a:prstGeom>
              <a:blipFill>
                <a:blip r:embed="rId21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8312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BA5C0FC-8194-490C-9EAA-5DFDE7157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Lagrangian</a:t>
            </a:r>
            <a:r>
              <a:rPr lang="nb-NO" dirty="0"/>
              <a:t> term for planar manipulator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kstSylinder 3">
                <a:extLst>
                  <a:ext uri="{FF2B5EF4-FFF2-40B4-BE49-F238E27FC236}">
                    <a16:creationId xmlns:a16="http://schemas.microsoft.com/office/drawing/2014/main" id="{B95642AA-DDCA-47DB-8EE0-633847093FA6}"/>
                  </a:ext>
                </a:extLst>
              </p:cNvPr>
              <p:cNvSpPr txBox="1"/>
              <p:nvPr/>
            </p:nvSpPr>
            <p:spPr>
              <a:xfrm>
                <a:off x="-71071" y="1903902"/>
                <a:ext cx="12078647" cy="7246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nb-NO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nb-NO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nb-NO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sSub>
                                <m:sSubPr>
                                  <m:ctrlP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Sup>
                                <m:sSubSupPr>
                                  <m:ctrlP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nb-NO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nb-NO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num>
                            <m:den>
                              <m:r>
                                <a:rPr lang="nb-NO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nb-NO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nb-NO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nb-NO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Sup>
                                <m:sSubSupPr>
                                  <m:ctrlP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sSubSup>
                                <m:sSubSupPr>
                                  <m:ctrlP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nb-NO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nb-NO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nb-NO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  <m:sSub>
                                <m:sSubPr>
                                  <m:ctrlP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bSup>
                                <m:sSubSupPr>
                                  <m:ctrlP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nb-NO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nb-NO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nb-NO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  <m:sSub>
                                <m:sSubPr>
                                  <m:ctrlP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nb-NO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nb-NO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nb-NO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nb-NO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nb-NO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sSubSup>
                                <m:sSubSupPr>
                                  <m:ctrlP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nb-NO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nb-NO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nb-NO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  <m:sSubSup>
                                <m:sSubSupPr>
                                  <m:ctrlP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sSub>
                                <m:sSubPr>
                                  <m:ctrlP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nb-NO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nb-NO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nb-NO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nb-NO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nb-NO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sSubSup>
                                <m:sSubSupPr>
                                  <m:ctrlP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nb-NO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nb-NO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nb-NO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nb-NO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nb-NO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−(</m:t>
                      </m:r>
                      <m:sSub>
                        <m:sSubPr>
                          <m:ctrlPr>
                            <a:rPr lang="nb-NO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m:rPr>
                          <m:nor/>
                        </m:rPr>
                        <a:rPr lang="nb-NO" dirty="0">
                          <a:solidFill>
                            <a:schemeClr val="tx1"/>
                          </a:solidFill>
                        </a:rPr>
                        <m:t> </m:t>
                      </m:r>
                      <m:sSub>
                        <m:sSubPr>
                          <m:ctrlPr>
                            <a:rPr lang="nb-NO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nb-NO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f>
                        <m:fPr>
                          <m:ctrlPr>
                            <a:rPr lang="nb-NO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nb-NO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nb-NO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nb-NO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nb-NO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nb-NO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nb-NO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nb-NO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nb-NO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nb-NO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nb-NO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  <m:f>
                        <m:fPr>
                          <m:ctrlPr>
                            <a:rPr lang="nb-NO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nb-NO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nb-NO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nb-NO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m:rPr>
                          <m:nor/>
                        </m:rPr>
                        <a:rPr lang="nb-NO" dirty="0">
                          <a:solidFill>
                            <a:schemeClr val="tx1"/>
                          </a:solidFill>
                        </a:rPr>
                        <m:t>)</m:t>
                      </m:r>
                      <m:r>
                        <m:rPr>
                          <m:nor/>
                        </m:rPr>
                        <a:rPr lang="nb-NO" b="0" i="0" dirty="0" smtClean="0">
                          <a:solidFill>
                            <a:schemeClr val="tx1"/>
                          </a:solidFill>
                        </a:rPr>
                        <m:t>)</m:t>
                      </m:r>
                    </m:oMath>
                  </m:oMathPara>
                </a14:m>
                <a:endParaRPr lang="nb-NO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TekstSylinder 3">
                <a:extLst>
                  <a:ext uri="{FF2B5EF4-FFF2-40B4-BE49-F238E27FC236}">
                    <a16:creationId xmlns:a16="http://schemas.microsoft.com/office/drawing/2014/main" id="{B95642AA-DDCA-47DB-8EE0-633847093F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1071" y="1903902"/>
                <a:ext cx="12078647" cy="7246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kstSylinder 4">
                <a:extLst>
                  <a:ext uri="{FF2B5EF4-FFF2-40B4-BE49-F238E27FC236}">
                    <a16:creationId xmlns:a16="http://schemas.microsoft.com/office/drawing/2014/main" id="{909DD373-A1E9-4465-96CD-3F694E88DE0D}"/>
                  </a:ext>
                </a:extLst>
              </p:cNvPr>
              <p:cNvSpPr txBox="1"/>
              <p:nvPr/>
            </p:nvSpPr>
            <p:spPr>
              <a:xfrm>
                <a:off x="1250314" y="5315451"/>
                <a:ext cx="7720927" cy="6658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b-NO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nb-NO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b-NO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f>
                        <m:fPr>
                          <m:ctrlPr>
                            <a:rPr lang="nb-NO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b-NO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nb-NO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nb-NO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nb-NO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nb-NO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b-NO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nb-NO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nb-NO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nb-NO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5" name="TekstSylinder 4">
                <a:extLst>
                  <a:ext uri="{FF2B5EF4-FFF2-40B4-BE49-F238E27FC236}">
                    <a16:creationId xmlns:a16="http://schemas.microsoft.com/office/drawing/2014/main" id="{909DD373-A1E9-4465-96CD-3F694E88DE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0314" y="5315451"/>
                <a:ext cx="7720927" cy="66582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ittel 1">
            <a:extLst>
              <a:ext uri="{FF2B5EF4-FFF2-40B4-BE49-F238E27FC236}">
                <a16:creationId xmlns:a16="http://schemas.microsoft.com/office/drawing/2014/main" id="{F396F13C-17A0-462D-B623-8556DFB0D2D6}"/>
              </a:ext>
            </a:extLst>
          </p:cNvPr>
          <p:cNvSpPr txBox="1">
            <a:spLocks/>
          </p:cNvSpPr>
          <p:nvPr/>
        </p:nvSpPr>
        <p:spPr>
          <a:xfrm>
            <a:off x="943536" y="398988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dirty="0" err="1"/>
              <a:t>Euler</a:t>
            </a:r>
            <a:r>
              <a:rPr lang="nb-NO" dirty="0"/>
              <a:t>-lagrange for planar manipulator</a:t>
            </a:r>
          </a:p>
        </p:txBody>
      </p:sp>
    </p:spTree>
    <p:extLst>
      <p:ext uri="{BB962C8B-B14F-4D97-AF65-F5344CB8AC3E}">
        <p14:creationId xmlns:p14="http://schemas.microsoft.com/office/powerpoint/2010/main" val="1173705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kstSylinder 5">
                <a:extLst>
                  <a:ext uri="{FF2B5EF4-FFF2-40B4-BE49-F238E27FC236}">
                    <a16:creationId xmlns:a16="http://schemas.microsoft.com/office/drawing/2014/main" id="{0E4B1439-FEC5-46D7-8371-283991422DFC}"/>
                  </a:ext>
                </a:extLst>
              </p:cNvPr>
              <p:cNvSpPr txBox="1"/>
              <p:nvPr/>
            </p:nvSpPr>
            <p:spPr>
              <a:xfrm>
                <a:off x="1889049" y="597287"/>
                <a:ext cx="7720927" cy="6658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b-NO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nb-NO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b-NO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f>
                        <m:fPr>
                          <m:ctrlPr>
                            <a:rPr lang="nb-NO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b-NO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nb-NO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nb-NO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nb-NO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nb-NO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b-NO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nb-NO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nb-NO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nb-NO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6" name="TekstSylinder 5">
                <a:extLst>
                  <a:ext uri="{FF2B5EF4-FFF2-40B4-BE49-F238E27FC236}">
                    <a16:creationId xmlns:a16="http://schemas.microsoft.com/office/drawing/2014/main" id="{0E4B1439-FEC5-46D7-8371-283991422D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9049" y="597287"/>
                <a:ext cx="7720927" cy="66582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kstSylinder 6">
                <a:extLst>
                  <a:ext uri="{FF2B5EF4-FFF2-40B4-BE49-F238E27FC236}">
                    <a16:creationId xmlns:a16="http://schemas.microsoft.com/office/drawing/2014/main" id="{5C61A228-6207-4D56-8511-E9D318BC8864}"/>
                  </a:ext>
                </a:extLst>
              </p:cNvPr>
              <p:cNvSpPr txBox="1"/>
              <p:nvPr/>
            </p:nvSpPr>
            <p:spPr>
              <a:xfrm>
                <a:off x="56676" y="1776036"/>
                <a:ext cx="12078647" cy="7246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nb-NO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nb-NO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nb-NO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sSub>
                                <m:sSubPr>
                                  <m:ctrlP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Sup>
                                <m:sSubSupPr>
                                  <m:ctrlP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nb-NO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nb-NO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num>
                            <m:den>
                              <m:r>
                                <a:rPr lang="nb-NO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nb-NO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nb-NO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nb-NO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Sup>
                                <m:sSubSupPr>
                                  <m:ctrlP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sSubSup>
                                <m:sSubSupPr>
                                  <m:ctrlP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nb-NO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nb-NO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nb-NO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  <m:sSub>
                                <m:sSubPr>
                                  <m:ctrlP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bSup>
                                <m:sSubSupPr>
                                  <m:ctrlP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nb-NO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nb-NO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nb-NO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  <m:sSub>
                                <m:sSubPr>
                                  <m:ctrlP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nb-NO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nb-NO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nb-NO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nb-NO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nb-NO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sSubSup>
                                <m:sSubSupPr>
                                  <m:ctrlP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nb-NO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nb-NO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nb-NO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  <m:sSubSup>
                                <m:sSubSupPr>
                                  <m:ctrlP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sSub>
                                <m:sSubPr>
                                  <m:ctrlP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nb-NO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nb-NO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nb-NO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nb-NO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nb-NO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sSubSup>
                                <m:sSubSupPr>
                                  <m:ctrlP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nb-NO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nb-NO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nb-NO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nb-NO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nb-NO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nb-NO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−(</m:t>
                      </m:r>
                      <m:sSub>
                        <m:sSubPr>
                          <m:ctrlPr>
                            <a:rPr lang="nb-NO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m:rPr>
                          <m:nor/>
                        </m:rPr>
                        <a:rPr lang="nb-NO" dirty="0">
                          <a:solidFill>
                            <a:schemeClr val="tx1"/>
                          </a:solidFill>
                        </a:rPr>
                        <m:t> </m:t>
                      </m:r>
                      <m:sSub>
                        <m:sSubPr>
                          <m:ctrlPr>
                            <a:rPr lang="nb-NO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nb-NO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f>
                        <m:fPr>
                          <m:ctrlPr>
                            <a:rPr lang="nb-NO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nb-NO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nb-NO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nb-NO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nb-NO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nb-NO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nb-NO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nb-NO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nb-NO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nb-NO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nb-NO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  <m:f>
                        <m:fPr>
                          <m:ctrlPr>
                            <a:rPr lang="nb-NO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nb-NO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nb-NO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nb-NO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m:rPr>
                          <m:nor/>
                        </m:rPr>
                        <a:rPr lang="nb-NO" dirty="0">
                          <a:solidFill>
                            <a:schemeClr val="tx1"/>
                          </a:solidFill>
                        </a:rPr>
                        <m:t>)</m:t>
                      </m:r>
                      <m:r>
                        <m:rPr>
                          <m:nor/>
                        </m:rPr>
                        <a:rPr lang="nb-NO" b="0" i="0" dirty="0" smtClean="0">
                          <a:solidFill>
                            <a:schemeClr val="tx1"/>
                          </a:solidFill>
                        </a:rPr>
                        <m:t>)</m:t>
                      </m:r>
                    </m:oMath>
                  </m:oMathPara>
                </a14:m>
                <a:endParaRPr lang="nb-NO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kstSylinder 6">
                <a:extLst>
                  <a:ext uri="{FF2B5EF4-FFF2-40B4-BE49-F238E27FC236}">
                    <a16:creationId xmlns:a16="http://schemas.microsoft.com/office/drawing/2014/main" id="{5C61A228-6207-4D56-8511-E9D318BC88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76" y="1776036"/>
                <a:ext cx="12078647" cy="7246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ktangel 7">
                <a:extLst>
                  <a:ext uri="{FF2B5EF4-FFF2-40B4-BE49-F238E27FC236}">
                    <a16:creationId xmlns:a16="http://schemas.microsoft.com/office/drawing/2014/main" id="{A615F7D5-FB2B-40A6-9623-791E310B50B0}"/>
                  </a:ext>
                </a:extLst>
              </p:cNvPr>
              <p:cNvSpPr/>
              <p:nvPr/>
            </p:nvSpPr>
            <p:spPr>
              <a:xfrm>
                <a:off x="-140928" y="3130901"/>
                <a:ext cx="12332928" cy="10202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b-NO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b-NO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nb-NO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nb-NO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nb-NO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d>
                            <m:d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num>
                                <m:den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+2</m:t>
                                  </m:r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+2</m:t>
                                  </m:r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+2</m:t>
                                  </m:r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−(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m:rPr>
                              <m:nor/>
                            </m:rPr>
                            <a:rPr lang="nb-NO" dirty="0"/>
                            <m:t> 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f>
                            <m:f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sub>
                          </m:sSub>
                          <m:f>
                            <m:f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m:rPr>
                              <m:nor/>
                            </m:rPr>
                            <a:rPr lang="nb-NO" dirty="0"/>
                            <m:t>))</m:t>
                          </m:r>
                        </m:num>
                        <m:den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nb-NO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8" name="Rektangel 7">
                <a:extLst>
                  <a:ext uri="{FF2B5EF4-FFF2-40B4-BE49-F238E27FC236}">
                    <a16:creationId xmlns:a16="http://schemas.microsoft.com/office/drawing/2014/main" id="{A615F7D5-FB2B-40A6-9623-791E310B50B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40928" y="3130901"/>
                <a:ext cx="12332928" cy="102027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ktangel 8">
                <a:extLst>
                  <a:ext uri="{FF2B5EF4-FFF2-40B4-BE49-F238E27FC236}">
                    <a16:creationId xmlns:a16="http://schemas.microsoft.com/office/drawing/2014/main" id="{B9BFDC08-F7BC-4E1E-AF2D-A82921C47C65}"/>
                  </a:ext>
                </a:extLst>
              </p:cNvPr>
              <p:cNvSpPr/>
              <p:nvPr/>
            </p:nvSpPr>
            <p:spPr>
              <a:xfrm>
                <a:off x="-140928" y="4511210"/>
                <a:ext cx="12332928" cy="10202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b-NO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b-NO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nb-NO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nb-NO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nb-NO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d>
                            <m:d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num>
                                <m:den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+2</m:t>
                                  </m:r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+2</m:t>
                                  </m:r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+2</m:t>
                                  </m:r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−(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m:rPr>
                              <m:nor/>
                            </m:rPr>
                            <a:rPr lang="nb-NO" dirty="0"/>
                            <m:t> 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f>
                            <m:f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sub>
                          </m:sSub>
                          <m:f>
                            <m:f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m:rPr>
                              <m:nor/>
                            </m:rPr>
                            <a:rPr lang="nb-NO" dirty="0"/>
                            <m:t>))</m:t>
                          </m:r>
                        </m:num>
                        <m:den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nb-NO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9" name="Rektangel 8">
                <a:extLst>
                  <a:ext uri="{FF2B5EF4-FFF2-40B4-BE49-F238E27FC236}">
                    <a16:creationId xmlns:a16="http://schemas.microsoft.com/office/drawing/2014/main" id="{B9BFDC08-F7BC-4E1E-AF2D-A82921C47C6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40928" y="4511210"/>
                <a:ext cx="12332928" cy="102027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Rett linje 10">
            <a:extLst>
              <a:ext uri="{FF2B5EF4-FFF2-40B4-BE49-F238E27FC236}">
                <a16:creationId xmlns:a16="http://schemas.microsoft.com/office/drawing/2014/main" id="{3CEAAE49-58C9-4AB4-B43F-C3ECBC397747}"/>
              </a:ext>
            </a:extLst>
          </p:cNvPr>
          <p:cNvCxnSpPr/>
          <p:nvPr/>
        </p:nvCxnSpPr>
        <p:spPr>
          <a:xfrm flipV="1">
            <a:off x="8543109" y="4709160"/>
            <a:ext cx="3422468" cy="41801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tt linje 11">
            <a:extLst>
              <a:ext uri="{FF2B5EF4-FFF2-40B4-BE49-F238E27FC236}">
                <a16:creationId xmlns:a16="http://schemas.microsoft.com/office/drawing/2014/main" id="{6755F4B1-D61D-454D-A8EB-23AE5C117AC7}"/>
              </a:ext>
            </a:extLst>
          </p:cNvPr>
          <p:cNvCxnSpPr>
            <a:cxnSpLocks/>
          </p:cNvCxnSpPr>
          <p:nvPr/>
        </p:nvCxnSpPr>
        <p:spPr>
          <a:xfrm flipV="1">
            <a:off x="7671547" y="4625788"/>
            <a:ext cx="645139" cy="2194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tt linje 15">
            <a:extLst>
              <a:ext uri="{FF2B5EF4-FFF2-40B4-BE49-F238E27FC236}">
                <a16:creationId xmlns:a16="http://schemas.microsoft.com/office/drawing/2014/main" id="{7E1A2552-BC72-42E3-970B-D25C975106CE}"/>
              </a:ext>
            </a:extLst>
          </p:cNvPr>
          <p:cNvCxnSpPr>
            <a:cxnSpLocks/>
          </p:cNvCxnSpPr>
          <p:nvPr/>
        </p:nvCxnSpPr>
        <p:spPr>
          <a:xfrm>
            <a:off x="7725335" y="4625788"/>
            <a:ext cx="591351" cy="2194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tt linje 18">
            <a:extLst>
              <a:ext uri="{FF2B5EF4-FFF2-40B4-BE49-F238E27FC236}">
                <a16:creationId xmlns:a16="http://schemas.microsoft.com/office/drawing/2014/main" id="{0290C578-0D50-4B8F-8C31-6ABA0630AAF0}"/>
              </a:ext>
            </a:extLst>
          </p:cNvPr>
          <p:cNvCxnSpPr>
            <a:cxnSpLocks/>
          </p:cNvCxnSpPr>
          <p:nvPr/>
        </p:nvCxnSpPr>
        <p:spPr>
          <a:xfrm>
            <a:off x="8687414" y="4709160"/>
            <a:ext cx="3193062" cy="41801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ktangel 22">
                <a:extLst>
                  <a:ext uri="{FF2B5EF4-FFF2-40B4-BE49-F238E27FC236}">
                    <a16:creationId xmlns:a16="http://schemas.microsoft.com/office/drawing/2014/main" id="{7927103F-6977-42A4-980F-9B49784DF554}"/>
                  </a:ext>
                </a:extLst>
              </p:cNvPr>
              <p:cNvSpPr/>
              <p:nvPr/>
            </p:nvSpPr>
            <p:spPr>
              <a:xfrm>
                <a:off x="1254070" y="5714294"/>
                <a:ext cx="8157169" cy="10202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b-NO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b-NO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nb-NO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nb-NO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nb-NO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d>
                            <m:d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num>
                                <m:den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+2</m:t>
                                  </m:r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+2</m:t>
                                  </m:r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+2</m:t>
                                  </m:r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num>
                        <m:den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nb-NO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23" name="Rektangel 22">
                <a:extLst>
                  <a:ext uri="{FF2B5EF4-FFF2-40B4-BE49-F238E27FC236}">
                    <a16:creationId xmlns:a16="http://schemas.microsoft.com/office/drawing/2014/main" id="{7927103F-6977-42A4-980F-9B49784DF5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4070" y="5714294"/>
                <a:ext cx="8157169" cy="102027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3705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ktangel 3">
                <a:extLst>
                  <a:ext uri="{FF2B5EF4-FFF2-40B4-BE49-F238E27FC236}">
                    <a16:creationId xmlns:a16="http://schemas.microsoft.com/office/drawing/2014/main" id="{F4D5BACF-76B3-4724-9DEB-35BB92AD8216}"/>
                  </a:ext>
                </a:extLst>
              </p:cNvPr>
              <p:cNvSpPr/>
              <p:nvPr/>
            </p:nvSpPr>
            <p:spPr>
              <a:xfrm>
                <a:off x="1906252" y="1391064"/>
                <a:ext cx="8157169" cy="10202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b-NO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b-NO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nb-NO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nb-NO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nb-NO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d>
                            <m:d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num>
                                <m:den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+2</m:t>
                                  </m:r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+2</m:t>
                                  </m:r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+2</m:t>
                                  </m:r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num>
                        <m:den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nb-NO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4" name="Rektangel 3">
                <a:extLst>
                  <a:ext uri="{FF2B5EF4-FFF2-40B4-BE49-F238E27FC236}">
                    <a16:creationId xmlns:a16="http://schemas.microsoft.com/office/drawing/2014/main" id="{F4D5BACF-76B3-4724-9DEB-35BB92AD821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6252" y="1391064"/>
                <a:ext cx="8157169" cy="102027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kstSylinder 4">
                <a:extLst>
                  <a:ext uri="{FF2B5EF4-FFF2-40B4-BE49-F238E27FC236}">
                    <a16:creationId xmlns:a16="http://schemas.microsoft.com/office/drawing/2014/main" id="{AF5197E9-899A-4BE4-8F23-8F2F7596CF6A}"/>
                  </a:ext>
                </a:extLst>
              </p:cNvPr>
              <p:cNvSpPr txBox="1"/>
              <p:nvPr/>
            </p:nvSpPr>
            <p:spPr>
              <a:xfrm>
                <a:off x="4888006" y="2696135"/>
                <a:ext cx="5264524" cy="5323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dirty="0"/>
                  <a:t>Calculating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b-NO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nb-NO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num>
                      <m:den>
                        <m:r>
                          <a:rPr lang="nb-NO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nb-NO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̇"/>
                                <m:ctrlPr>
                                  <a:rPr lang="nb-NO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nb-NO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</m:acc>
                          </m:e>
                          <m:sub>
                            <m:r>
                              <a:rPr lang="nb-NO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endParaRPr lang="nb-NO" dirty="0"/>
              </a:p>
            </p:txBody>
          </p:sp>
        </mc:Choice>
        <mc:Fallback xmlns="">
          <p:sp>
            <p:nvSpPr>
              <p:cNvPr id="5" name="TekstSylinder 4">
                <a:extLst>
                  <a:ext uri="{FF2B5EF4-FFF2-40B4-BE49-F238E27FC236}">
                    <a16:creationId xmlns:a16="http://schemas.microsoft.com/office/drawing/2014/main" id="{AF5197E9-899A-4BE4-8F23-8F2F7596CF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8006" y="2696135"/>
                <a:ext cx="5264524" cy="532390"/>
              </a:xfrm>
              <a:prstGeom prst="rect">
                <a:avLst/>
              </a:prstGeom>
              <a:blipFill>
                <a:blip r:embed="rId3"/>
                <a:stretch>
                  <a:fillRect l="-1043" b="-1136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ittel 1">
                <a:extLst>
                  <a:ext uri="{FF2B5EF4-FFF2-40B4-BE49-F238E27FC236}">
                    <a16:creationId xmlns:a16="http://schemas.microsoft.com/office/drawing/2014/main" id="{E72FF1E5-7953-4776-B426-D8A4B5B0D1E9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2251709" y="65501"/>
                <a:ext cx="9705641" cy="1325563"/>
              </a:xfrm>
            </p:spPr>
            <p:txBody>
              <a:bodyPr>
                <a:normAutofit/>
              </a:bodyPr>
              <a:lstStyle/>
              <a:p>
                <a:r>
                  <a:rPr lang="nb-NO" dirty="0"/>
                  <a:t>Differentiation </a:t>
                </a:r>
                <a:r>
                  <a:rPr lang="nb-NO" dirty="0" err="1"/>
                  <a:t>of</a:t>
                </a:r>
                <a:r>
                  <a:rPr lang="nb-NO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b-NO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nb-NO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num>
                      <m:den>
                        <m:r>
                          <a:rPr lang="nb-NO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nb-NO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̇"/>
                                <m:ctrlPr>
                                  <a:rPr lang="nb-NO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nb-NO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</m:acc>
                          </m:e>
                          <m:sub>
                            <m:r>
                              <a:rPr lang="nb-NO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nb-NO" dirty="0"/>
                  <a:t> </a:t>
                </a:r>
                <a:r>
                  <a:rPr lang="nb-NO" dirty="0" err="1"/>
                  <a:t>wrt</a:t>
                </a:r>
                <a:r>
                  <a:rPr lang="nb-NO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̇"/>
                            <m:ctrlPr>
                              <a:rPr lang="nb-NO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nb-NO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</m:acc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nb-NO" dirty="0"/>
              </a:p>
            </p:txBody>
          </p:sp>
        </mc:Choice>
        <mc:Fallback xmlns="">
          <p:sp>
            <p:nvSpPr>
              <p:cNvPr id="6" name="Tittel 1">
                <a:extLst>
                  <a:ext uri="{FF2B5EF4-FFF2-40B4-BE49-F238E27FC236}">
                    <a16:creationId xmlns:a16="http://schemas.microsoft.com/office/drawing/2014/main" id="{E72FF1E5-7953-4776-B426-D8A4B5B0D1E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251709" y="65501"/>
                <a:ext cx="9705641" cy="1325563"/>
              </a:xfrm>
              <a:blipFill>
                <a:blip r:embed="rId4"/>
                <a:stretch>
                  <a:fillRect l="-2511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ktangel 7">
                <a:extLst>
                  <a:ext uri="{FF2B5EF4-FFF2-40B4-BE49-F238E27FC236}">
                    <a16:creationId xmlns:a16="http://schemas.microsoft.com/office/drawing/2014/main" id="{FCF84D70-1608-4856-8F0C-600A489C6B1C}"/>
                  </a:ext>
                </a:extLst>
              </p:cNvPr>
              <p:cNvSpPr/>
              <p:nvPr/>
            </p:nvSpPr>
            <p:spPr>
              <a:xfrm>
                <a:off x="1675411" y="3374684"/>
                <a:ext cx="8121326" cy="10202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b-NO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b-NO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nb-NO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nb-NO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nb-NO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d>
                            <m:dPr>
                              <m:ctrlPr>
                                <a:rPr lang="nb-NO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num>
                                <m:den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+2</m:t>
                                  </m:r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+2</m:t>
                                  </m:r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+2</m:t>
                                  </m:r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num>
                        <m:den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nb-NO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8" name="Rektangel 7">
                <a:extLst>
                  <a:ext uri="{FF2B5EF4-FFF2-40B4-BE49-F238E27FC236}">
                    <a16:creationId xmlns:a16="http://schemas.microsoft.com/office/drawing/2014/main" id="{FCF84D70-1608-4856-8F0C-600A489C6B1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5411" y="3374684"/>
                <a:ext cx="8121326" cy="102027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kstSylinder 8">
                <a:extLst>
                  <a:ext uri="{FF2B5EF4-FFF2-40B4-BE49-F238E27FC236}">
                    <a16:creationId xmlns:a16="http://schemas.microsoft.com/office/drawing/2014/main" id="{C7C6BD3D-065B-486C-85FD-AD69D1422271}"/>
                  </a:ext>
                </a:extLst>
              </p:cNvPr>
              <p:cNvSpPr txBox="1"/>
              <p:nvPr/>
            </p:nvSpPr>
            <p:spPr>
              <a:xfrm>
                <a:off x="2006974" y="5165080"/>
                <a:ext cx="7606057" cy="5733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b-NO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b-NO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nb-NO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nb-NO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nb-NO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nb-NO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2</m:t>
                      </m:r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9" name="TekstSylinder 8">
                <a:extLst>
                  <a:ext uri="{FF2B5EF4-FFF2-40B4-BE49-F238E27FC236}">
                    <a16:creationId xmlns:a16="http://schemas.microsoft.com/office/drawing/2014/main" id="{C7C6BD3D-065B-486C-85FD-AD69D14222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6974" y="5165080"/>
                <a:ext cx="7606057" cy="57336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0255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kstSylinder 4">
                <a:extLst>
                  <a:ext uri="{FF2B5EF4-FFF2-40B4-BE49-F238E27FC236}">
                    <a16:creationId xmlns:a16="http://schemas.microsoft.com/office/drawing/2014/main" id="{744D7C49-41A5-43F4-9364-AA6A90E334FD}"/>
                  </a:ext>
                </a:extLst>
              </p:cNvPr>
              <p:cNvSpPr txBox="1"/>
              <p:nvPr/>
            </p:nvSpPr>
            <p:spPr>
              <a:xfrm>
                <a:off x="1731309" y="1438129"/>
                <a:ext cx="8377165" cy="5733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b-NO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nb-NO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b-NO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nb-NO" i="1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nb-NO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b-NO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nb-NO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nb-NO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nb-NO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nb-NO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b-NO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nb-NO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b-NO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nb-NO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2</m:t>
                      </m:r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5" name="TekstSylinder 4">
                <a:extLst>
                  <a:ext uri="{FF2B5EF4-FFF2-40B4-BE49-F238E27FC236}">
                    <a16:creationId xmlns:a16="http://schemas.microsoft.com/office/drawing/2014/main" id="{744D7C49-41A5-43F4-9364-AA6A90E33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1309" y="1438129"/>
                <a:ext cx="8377165" cy="57336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kstSylinder 5">
                <a:extLst>
                  <a:ext uri="{FF2B5EF4-FFF2-40B4-BE49-F238E27FC236}">
                    <a16:creationId xmlns:a16="http://schemas.microsoft.com/office/drawing/2014/main" id="{4613B63A-2E30-44A8-A36C-63C4B7508BB4}"/>
                  </a:ext>
                </a:extLst>
              </p:cNvPr>
              <p:cNvSpPr txBox="1"/>
              <p:nvPr/>
            </p:nvSpPr>
            <p:spPr>
              <a:xfrm>
                <a:off x="1731308" y="3655613"/>
                <a:ext cx="8377165" cy="5733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b-NO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nb-NO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b-NO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nb-NO" i="1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nb-NO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b-NO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nb-NO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nb-NO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nb-NO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nb-NO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b-NO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nb-NO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b-NO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2</m:t>
                      </m:r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6" name="TekstSylinder 5">
                <a:extLst>
                  <a:ext uri="{FF2B5EF4-FFF2-40B4-BE49-F238E27FC236}">
                    <a16:creationId xmlns:a16="http://schemas.microsoft.com/office/drawing/2014/main" id="{4613B63A-2E30-44A8-A36C-63C4B7508B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1308" y="3655613"/>
                <a:ext cx="8377165" cy="57336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Venstre klammeparentes 6">
            <a:extLst>
              <a:ext uri="{FF2B5EF4-FFF2-40B4-BE49-F238E27FC236}">
                <a16:creationId xmlns:a16="http://schemas.microsoft.com/office/drawing/2014/main" id="{8D88A5EE-77A6-4EE1-9897-C9BF624DCE2A}"/>
              </a:ext>
            </a:extLst>
          </p:cNvPr>
          <p:cNvSpPr/>
          <p:nvPr/>
        </p:nvSpPr>
        <p:spPr>
          <a:xfrm rot="5400000">
            <a:off x="3270034" y="3268048"/>
            <a:ext cx="322729" cy="77513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Venstre klammeparentes 7">
            <a:extLst>
              <a:ext uri="{FF2B5EF4-FFF2-40B4-BE49-F238E27FC236}">
                <a16:creationId xmlns:a16="http://schemas.microsoft.com/office/drawing/2014/main" id="{CC9F78FC-A9A0-42A1-9EC9-8F7313054E24}"/>
              </a:ext>
            </a:extLst>
          </p:cNvPr>
          <p:cNvSpPr/>
          <p:nvPr/>
        </p:nvSpPr>
        <p:spPr>
          <a:xfrm rot="5400000">
            <a:off x="4316663" y="3268048"/>
            <a:ext cx="322729" cy="77513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Venstre klammeparentes 8">
            <a:extLst>
              <a:ext uri="{FF2B5EF4-FFF2-40B4-BE49-F238E27FC236}">
                <a16:creationId xmlns:a16="http://schemas.microsoft.com/office/drawing/2014/main" id="{48AEA76D-43E1-4C71-B437-9355F1C7ACC9}"/>
              </a:ext>
            </a:extLst>
          </p:cNvPr>
          <p:cNvSpPr/>
          <p:nvPr/>
        </p:nvSpPr>
        <p:spPr>
          <a:xfrm rot="5400000">
            <a:off x="5357689" y="3272786"/>
            <a:ext cx="322729" cy="77513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Venstre klammeparentes 9">
            <a:extLst>
              <a:ext uri="{FF2B5EF4-FFF2-40B4-BE49-F238E27FC236}">
                <a16:creationId xmlns:a16="http://schemas.microsoft.com/office/drawing/2014/main" id="{3EE125F8-3223-4FB2-9A94-9C0210215268}"/>
              </a:ext>
            </a:extLst>
          </p:cNvPr>
          <p:cNvSpPr/>
          <p:nvPr/>
        </p:nvSpPr>
        <p:spPr>
          <a:xfrm rot="5400000">
            <a:off x="6666536" y="3000228"/>
            <a:ext cx="322729" cy="131077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Venstre klammeparentes 10">
            <a:extLst>
              <a:ext uri="{FF2B5EF4-FFF2-40B4-BE49-F238E27FC236}">
                <a16:creationId xmlns:a16="http://schemas.microsoft.com/office/drawing/2014/main" id="{9E3B9234-37F5-450F-B780-F61886137A83}"/>
              </a:ext>
            </a:extLst>
          </p:cNvPr>
          <p:cNvSpPr/>
          <p:nvPr/>
        </p:nvSpPr>
        <p:spPr>
          <a:xfrm rot="5400000">
            <a:off x="8168608" y="3043292"/>
            <a:ext cx="322729" cy="122464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Venstre klammeparentes 11">
            <a:extLst>
              <a:ext uri="{FF2B5EF4-FFF2-40B4-BE49-F238E27FC236}">
                <a16:creationId xmlns:a16="http://schemas.microsoft.com/office/drawing/2014/main" id="{B293542E-9B38-4010-9EA5-A6064FE69516}"/>
              </a:ext>
            </a:extLst>
          </p:cNvPr>
          <p:cNvSpPr/>
          <p:nvPr/>
        </p:nvSpPr>
        <p:spPr>
          <a:xfrm rot="5400000">
            <a:off x="9462954" y="3171460"/>
            <a:ext cx="322729" cy="96830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BE3C1A9A-4BB7-48DD-8A0E-CBBA00BC0F41}"/>
              </a:ext>
            </a:extLst>
          </p:cNvPr>
          <p:cNvSpPr txBox="1"/>
          <p:nvPr/>
        </p:nvSpPr>
        <p:spPr>
          <a:xfrm>
            <a:off x="3302820" y="3124916"/>
            <a:ext cx="217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I</a:t>
            </a: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94E61416-728B-4859-870E-EDDFC7B45571}"/>
              </a:ext>
            </a:extLst>
          </p:cNvPr>
          <p:cNvSpPr txBox="1"/>
          <p:nvPr/>
        </p:nvSpPr>
        <p:spPr>
          <a:xfrm>
            <a:off x="4328022" y="3110522"/>
            <a:ext cx="432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II</a:t>
            </a:r>
          </a:p>
        </p:txBody>
      </p:sp>
      <p:sp>
        <p:nvSpPr>
          <p:cNvPr id="15" name="TekstSylinder 14">
            <a:extLst>
              <a:ext uri="{FF2B5EF4-FFF2-40B4-BE49-F238E27FC236}">
                <a16:creationId xmlns:a16="http://schemas.microsoft.com/office/drawing/2014/main" id="{9123C46E-D604-4418-9712-59E84D3C70E4}"/>
              </a:ext>
            </a:extLst>
          </p:cNvPr>
          <p:cNvSpPr txBox="1"/>
          <p:nvPr/>
        </p:nvSpPr>
        <p:spPr>
          <a:xfrm>
            <a:off x="5351940" y="3124916"/>
            <a:ext cx="432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III</a:t>
            </a:r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9CE032A8-6205-4D60-9708-F5CDC01DE95F}"/>
              </a:ext>
            </a:extLst>
          </p:cNvPr>
          <p:cNvSpPr txBox="1"/>
          <p:nvPr/>
        </p:nvSpPr>
        <p:spPr>
          <a:xfrm>
            <a:off x="6643816" y="3132102"/>
            <a:ext cx="432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IV</a:t>
            </a:r>
          </a:p>
        </p:txBody>
      </p:sp>
      <p:sp>
        <p:nvSpPr>
          <p:cNvPr id="17" name="TekstSylinder 16">
            <a:extLst>
              <a:ext uri="{FF2B5EF4-FFF2-40B4-BE49-F238E27FC236}">
                <a16:creationId xmlns:a16="http://schemas.microsoft.com/office/drawing/2014/main" id="{45E435D3-0BE3-46CF-8F47-4D3BD866AC7E}"/>
              </a:ext>
            </a:extLst>
          </p:cNvPr>
          <p:cNvSpPr txBox="1"/>
          <p:nvPr/>
        </p:nvSpPr>
        <p:spPr>
          <a:xfrm>
            <a:off x="8183164" y="3110522"/>
            <a:ext cx="432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V</a:t>
            </a:r>
          </a:p>
        </p:txBody>
      </p: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9446285E-5CC5-4C41-82E3-2D8D927AEB6C}"/>
              </a:ext>
            </a:extLst>
          </p:cNvPr>
          <p:cNvSpPr txBox="1"/>
          <p:nvPr/>
        </p:nvSpPr>
        <p:spPr>
          <a:xfrm>
            <a:off x="9475040" y="3099950"/>
            <a:ext cx="432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VI</a:t>
            </a:r>
          </a:p>
        </p:txBody>
      </p:sp>
      <p:sp>
        <p:nvSpPr>
          <p:cNvPr id="19" name="TekstSylinder 18">
            <a:extLst>
              <a:ext uri="{FF2B5EF4-FFF2-40B4-BE49-F238E27FC236}">
                <a16:creationId xmlns:a16="http://schemas.microsoft.com/office/drawing/2014/main" id="{0CEEC0C6-255E-455F-AA66-A28ED5970E2C}"/>
              </a:ext>
            </a:extLst>
          </p:cNvPr>
          <p:cNvSpPr txBox="1"/>
          <p:nvPr/>
        </p:nvSpPr>
        <p:spPr>
          <a:xfrm>
            <a:off x="3233958" y="4777945"/>
            <a:ext cx="639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Let </a:t>
            </a:r>
            <a:r>
              <a:rPr lang="nb-NO" dirty="0" err="1"/>
              <a:t>us</a:t>
            </a:r>
            <a:r>
              <a:rPr lang="nb-NO" dirty="0"/>
              <a:t> </a:t>
            </a:r>
            <a:r>
              <a:rPr lang="nb-NO" dirty="0" err="1"/>
              <a:t>solve</a:t>
            </a:r>
            <a:r>
              <a:rPr lang="nb-NO" dirty="0"/>
              <a:t> all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these</a:t>
            </a:r>
            <a:r>
              <a:rPr lang="nb-NO" dirty="0"/>
              <a:t> terms </a:t>
            </a:r>
            <a:r>
              <a:rPr lang="nb-NO" dirty="0" err="1"/>
              <a:t>individually</a:t>
            </a:r>
            <a:r>
              <a:rPr lang="nb-NO" dirty="0"/>
              <a:t> and </a:t>
            </a:r>
            <a:r>
              <a:rPr lang="nb-NO" dirty="0" err="1"/>
              <a:t>thorough</a:t>
            </a:r>
            <a:endParaRPr lang="nb-NO" dirty="0"/>
          </a:p>
        </p:txBody>
      </p:sp>
      <p:sp>
        <p:nvSpPr>
          <p:cNvPr id="20" name="TekstSylinder 19">
            <a:extLst>
              <a:ext uri="{FF2B5EF4-FFF2-40B4-BE49-F238E27FC236}">
                <a16:creationId xmlns:a16="http://schemas.microsoft.com/office/drawing/2014/main" id="{50191458-1527-473B-824C-FD186B4B5232}"/>
              </a:ext>
            </a:extLst>
          </p:cNvPr>
          <p:cNvSpPr txBox="1"/>
          <p:nvPr/>
        </p:nvSpPr>
        <p:spPr>
          <a:xfrm>
            <a:off x="3043833" y="2468216"/>
            <a:ext cx="7147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/>
              <a:t>We</a:t>
            </a:r>
            <a:r>
              <a:rPr lang="nb-NO" dirty="0"/>
              <a:t> </a:t>
            </a:r>
            <a:r>
              <a:rPr lang="nb-NO" dirty="0" err="1"/>
              <a:t>can</a:t>
            </a:r>
            <a:r>
              <a:rPr lang="nb-NO" dirty="0"/>
              <a:t> </a:t>
            </a:r>
            <a:r>
              <a:rPr lang="nb-NO" dirty="0" err="1"/>
              <a:t>divide</a:t>
            </a:r>
            <a:r>
              <a:rPr lang="nb-NO" dirty="0"/>
              <a:t> </a:t>
            </a:r>
            <a:r>
              <a:rPr lang="nb-NO" dirty="0" err="1"/>
              <a:t>each</a:t>
            </a:r>
            <a:r>
              <a:rPr lang="nb-NO" dirty="0"/>
              <a:t> term and </a:t>
            </a:r>
            <a:r>
              <a:rPr lang="nb-NO" dirty="0" err="1"/>
              <a:t>solve</a:t>
            </a:r>
            <a:r>
              <a:rPr lang="nb-NO" dirty="0"/>
              <a:t> </a:t>
            </a:r>
            <a:r>
              <a:rPr lang="nb-NO" dirty="0" err="1"/>
              <a:t>with</a:t>
            </a:r>
            <a:r>
              <a:rPr lang="nb-NO" dirty="0"/>
              <a:t> </a:t>
            </a:r>
            <a:r>
              <a:rPr lang="nb-NO" dirty="0" err="1"/>
              <a:t>respect</a:t>
            </a:r>
            <a:r>
              <a:rPr lang="nb-NO" dirty="0"/>
              <a:t> to time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ittel 1">
                <a:extLst>
                  <a:ext uri="{FF2B5EF4-FFF2-40B4-BE49-F238E27FC236}">
                    <a16:creationId xmlns:a16="http://schemas.microsoft.com/office/drawing/2014/main" id="{B6147482-E374-423C-8044-3C797DBAEB4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292050" y="118645"/>
                <a:ext cx="9705641" cy="132556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nb-NO" dirty="0"/>
                  <a:t>Differentiation </a:t>
                </a:r>
                <a:r>
                  <a:rPr lang="nb-NO" dirty="0" err="1"/>
                  <a:t>of</a:t>
                </a:r>
                <a:r>
                  <a:rPr lang="nb-NO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b-NO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nb-NO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nb-NO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nb-NO" i="1">
                        <a:solidFill>
                          <a:srgbClr val="FFC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nb-NO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nb-NO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num>
                      <m:den>
                        <m:r>
                          <a:rPr lang="nb-NO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nb-NO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̇"/>
                                <m:ctrlPr>
                                  <a:rPr lang="nb-NO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nb-NO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</m:acc>
                          </m:e>
                          <m:sub>
                            <m:r>
                              <a:rPr lang="nb-NO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nb-NO" dirty="0"/>
                  <a:t> </a:t>
                </a:r>
                <a:r>
                  <a:rPr lang="nb-NO" dirty="0" err="1"/>
                  <a:t>wrt</a:t>
                </a:r>
                <a:r>
                  <a:rPr lang="nb-NO" dirty="0"/>
                  <a:t> </a:t>
                </a:r>
                <a14:m>
                  <m:oMath xmlns:m="http://schemas.openxmlformats.org/officeDocument/2006/math">
                    <m:r>
                      <a:rPr lang="nb-NO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nb-NO" dirty="0"/>
              </a:p>
            </p:txBody>
          </p:sp>
        </mc:Choice>
        <mc:Fallback xmlns="">
          <p:sp>
            <p:nvSpPr>
              <p:cNvPr id="23" name="Tittel 1">
                <a:extLst>
                  <a:ext uri="{FF2B5EF4-FFF2-40B4-BE49-F238E27FC236}">
                    <a16:creationId xmlns:a16="http://schemas.microsoft.com/office/drawing/2014/main" id="{B6147482-E374-423C-8044-3C797DBAEB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2050" y="118645"/>
                <a:ext cx="9705641" cy="1325563"/>
              </a:xfrm>
              <a:prstGeom prst="rect">
                <a:avLst/>
              </a:prstGeom>
              <a:blipFill>
                <a:blip r:embed="rId4"/>
                <a:stretch>
                  <a:fillRect l="-2575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0391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2184</TotalTime>
  <Words>1924</Words>
  <Application>Microsoft Office PowerPoint</Application>
  <PresentationFormat>Widescreen</PresentationFormat>
  <Paragraphs>260</Paragraphs>
  <Slides>30</Slides>
  <Notes>4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30</vt:i4>
      </vt:variant>
    </vt:vector>
  </HeadingPairs>
  <TitlesOfParts>
    <vt:vector size="35" baseType="lpstr">
      <vt:lpstr>Arial</vt:lpstr>
      <vt:lpstr>Calibri</vt:lpstr>
      <vt:lpstr>Calibri Light</vt:lpstr>
      <vt:lpstr>Cambria Math</vt:lpstr>
      <vt:lpstr>Office-tema</vt:lpstr>
      <vt:lpstr>Group Session 09.04.2021</vt:lpstr>
      <vt:lpstr>Plans for today</vt:lpstr>
      <vt:lpstr>Recap!</vt:lpstr>
      <vt:lpstr>Tips and tricks for time-differentiation</vt:lpstr>
      <vt:lpstr>Examples: </vt:lpstr>
      <vt:lpstr>Lagrangian term for planar manipulator</vt:lpstr>
      <vt:lpstr>PowerPoint-presentasjon</vt:lpstr>
      <vt:lpstr>Differentiation of ∂L/(∂q ̇_1 ) wrt q ̇_1</vt:lpstr>
      <vt:lpstr>PowerPoint-presentasjon</vt:lpstr>
      <vt:lpstr>PowerPoint-presentasjon</vt:lpstr>
      <vt:lpstr>PowerPoint-presentasjon</vt:lpstr>
      <vt:lpstr>Putting it all together for ∂/∂t   ∂L/(∂q ̇_1 )</vt:lpstr>
      <vt:lpstr>Differentiation of ∂L/(∂q_1 )  wrt q_1</vt:lpstr>
      <vt:lpstr>Differentiation of ∂L/(∂q_1 )  wrt q_1, cont.</vt:lpstr>
      <vt:lpstr>Calculating τ_1</vt:lpstr>
      <vt:lpstr>PowerPoint-presentasjon</vt:lpstr>
      <vt:lpstr>PowerPoint-presentasjon</vt:lpstr>
      <vt:lpstr>PowerPoint-presentasjon</vt:lpstr>
      <vt:lpstr>Putting it all together for ∂/∂t   ∂L/(∂q ̇_2 )</vt:lpstr>
      <vt:lpstr>Differentiation of ∂L/(∂q_2 ) wrt q_2</vt:lpstr>
      <vt:lpstr>Differentiation of ∂L/(∂q_2 ) wrt q_2, cont.</vt:lpstr>
      <vt:lpstr>Calculating τ_2</vt:lpstr>
      <vt:lpstr>Dynamic model for the 2-DOF planar manipulator</vt:lpstr>
      <vt:lpstr>PowerPoint-presentasjon</vt:lpstr>
      <vt:lpstr>Dynamic model for the 2-DOF planar manipulator</vt:lpstr>
      <vt:lpstr>PowerPoint-presentasjon</vt:lpstr>
      <vt:lpstr>Lagrangian term for Spherical manipulator</vt:lpstr>
      <vt:lpstr>PowerPoint-presentasjon</vt:lpstr>
      <vt:lpstr>FINISH</vt:lpstr>
      <vt:lpstr>Hint: for mandatory assignment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Session 06.04.2021</dc:title>
  <dc:creator>Tony Nguyen</dc:creator>
  <cp:lastModifiedBy>Tony Nguyen</cp:lastModifiedBy>
  <cp:revision>74</cp:revision>
  <dcterms:created xsi:type="dcterms:W3CDTF">2021-04-06T09:49:15Z</dcterms:created>
  <dcterms:modified xsi:type="dcterms:W3CDTF">2021-04-09T08:13:15Z</dcterms:modified>
</cp:coreProperties>
</file>