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57" r:id="rId2"/>
    <p:sldId id="334" r:id="rId3"/>
    <p:sldId id="346" r:id="rId4"/>
    <p:sldId id="357" r:id="rId5"/>
    <p:sldId id="341" r:id="rId6"/>
    <p:sldId id="354" r:id="rId7"/>
    <p:sldId id="350" r:id="rId8"/>
    <p:sldId id="355" r:id="rId9"/>
    <p:sldId id="356" r:id="rId10"/>
    <p:sldId id="358" r:id="rId11"/>
    <p:sldId id="361" r:id="rId12"/>
    <p:sldId id="360" r:id="rId13"/>
    <p:sldId id="349" r:id="rId14"/>
    <p:sldId id="362" r:id="rId15"/>
    <p:sldId id="364" r:id="rId16"/>
    <p:sldId id="345" r:id="rId17"/>
    <p:sldId id="365" r:id="rId18"/>
    <p:sldId id="366" r:id="rId19"/>
    <p:sldId id="367" r:id="rId20"/>
    <p:sldId id="368" r:id="rId21"/>
    <p:sldId id="370" r:id="rId22"/>
    <p:sldId id="369" r:id="rId23"/>
    <p:sldId id="323" r:id="rId24"/>
    <p:sldId id="371" r:id="rId25"/>
    <p:sldId id="372" r:id="rId26"/>
    <p:sldId id="373" r:id="rId27"/>
    <p:sldId id="374" r:id="rId28"/>
    <p:sldId id="347" r:id="rId29"/>
    <p:sldId id="375" r:id="rId30"/>
    <p:sldId id="377" r:id="rId31"/>
    <p:sldId id="376" r:id="rId32"/>
    <p:sldId id="379" r:id="rId33"/>
    <p:sldId id="380" r:id="rId34"/>
    <p:sldId id="314" r:id="rId35"/>
    <p:sldId id="340" r:id="rId36"/>
    <p:sldId id="385" r:id="rId37"/>
    <p:sldId id="348" r:id="rId38"/>
    <p:sldId id="328" r:id="rId39"/>
    <p:sldId id="313" r:id="rId40"/>
    <p:sldId id="312" r:id="rId41"/>
    <p:sldId id="311" r:id="rId42"/>
    <p:sldId id="389" r:id="rId43"/>
    <p:sldId id="386" r:id="rId44"/>
    <p:sldId id="387" r:id="rId45"/>
    <p:sldId id="388" r:id="rId46"/>
    <p:sldId id="392" r:id="rId47"/>
    <p:sldId id="337" r:id="rId48"/>
    <p:sldId id="384" r:id="rId49"/>
    <p:sldId id="353" r:id="rId50"/>
    <p:sldId id="381" r:id="rId51"/>
    <p:sldId id="382" r:id="rId52"/>
    <p:sldId id="390" r:id="rId53"/>
    <p:sldId id="391" r:id="rId54"/>
  </p:sldIdLst>
  <p:sldSz cx="6858000" cy="5143500"/>
  <p:notesSz cx="6883400" cy="9906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47E495-0EB5-48A3-A020-1F478EDA5668}" v="27" dt="2022-11-02T23:52:12.5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75"/>
    <p:restoredTop sz="94618"/>
  </p:normalViewPr>
  <p:slideViewPr>
    <p:cSldViewPr snapToGrid="0">
      <p:cViewPr varScale="1">
        <p:scale>
          <a:sx n="107" d="100"/>
          <a:sy n="107" d="100"/>
        </p:scale>
        <p:origin x="1291" y="8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187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erre Lison" userId="a8a9df96-d69d-4b67-b9bd-4018f7d77187" providerId="ADAL" clId="{3C47E495-0EB5-48A3-A020-1F478EDA5668}"/>
    <pc:docChg chg="undo redo custSel addSld modSld">
      <pc:chgData name="Pierre Lison" userId="a8a9df96-d69d-4b67-b9bd-4018f7d77187" providerId="ADAL" clId="{3C47E495-0EB5-48A3-A020-1F478EDA5668}" dt="2022-11-02T23:55:47.023" v="1324" actId="14100"/>
      <pc:docMkLst>
        <pc:docMk/>
      </pc:docMkLst>
      <pc:sldChg chg="modSp mod">
        <pc:chgData name="Pierre Lison" userId="a8a9df96-d69d-4b67-b9bd-4018f7d77187" providerId="ADAL" clId="{3C47E495-0EB5-48A3-A020-1F478EDA5668}" dt="2022-11-02T23:49:17.408" v="1278" actId="20577"/>
        <pc:sldMkLst>
          <pc:docMk/>
          <pc:sldMk cId="0" sldId="257"/>
        </pc:sldMkLst>
        <pc:spChg chg="mod">
          <ac:chgData name="Pierre Lison" userId="a8a9df96-d69d-4b67-b9bd-4018f7d77187" providerId="ADAL" clId="{3C47E495-0EB5-48A3-A020-1F478EDA5668}" dt="2022-11-02T23:10:23.002" v="331" actId="20577"/>
          <ac:spMkLst>
            <pc:docMk/>
            <pc:sldMk cId="0" sldId="257"/>
            <ac:spMk id="4" creationId="{256E5658-0D6B-4A35-B6E7-4A061E03E110}"/>
          </ac:spMkLst>
        </pc:spChg>
        <pc:spChg chg="mod">
          <ac:chgData name="Pierre Lison" userId="a8a9df96-d69d-4b67-b9bd-4018f7d77187" providerId="ADAL" clId="{3C47E495-0EB5-48A3-A020-1F478EDA5668}" dt="2022-11-02T23:49:17.408" v="1278" actId="20577"/>
          <ac:spMkLst>
            <pc:docMk/>
            <pc:sldMk cId="0" sldId="257"/>
            <ac:spMk id="5" creationId="{9A8BF6CD-DBD8-4B8D-8C89-3E0E229BE4C3}"/>
          </ac:spMkLst>
        </pc:spChg>
      </pc:sldChg>
      <pc:sldChg chg="modSp mod">
        <pc:chgData name="Pierre Lison" userId="a8a9df96-d69d-4b67-b9bd-4018f7d77187" providerId="ADAL" clId="{3C47E495-0EB5-48A3-A020-1F478EDA5668}" dt="2022-10-28T14:53:23.145" v="195" actId="1037"/>
        <pc:sldMkLst>
          <pc:docMk/>
          <pc:sldMk cId="2226957763" sldId="311"/>
        </pc:sldMkLst>
        <pc:spChg chg="mod">
          <ac:chgData name="Pierre Lison" userId="a8a9df96-d69d-4b67-b9bd-4018f7d77187" providerId="ADAL" clId="{3C47E495-0EB5-48A3-A020-1F478EDA5668}" dt="2022-10-28T14:53:17.394" v="191" actId="14100"/>
          <ac:spMkLst>
            <pc:docMk/>
            <pc:sldMk cId="2226957763" sldId="311"/>
            <ac:spMk id="6" creationId="{BF9E0A2B-5A83-544E-86F8-76C4A2766117}"/>
          </ac:spMkLst>
        </pc:spChg>
        <pc:picChg chg="mod">
          <ac:chgData name="Pierre Lison" userId="a8a9df96-d69d-4b67-b9bd-4018f7d77187" providerId="ADAL" clId="{3C47E495-0EB5-48A3-A020-1F478EDA5668}" dt="2022-10-28T14:53:09.467" v="190" actId="14100"/>
          <ac:picMkLst>
            <pc:docMk/>
            <pc:sldMk cId="2226957763" sldId="311"/>
            <ac:picMk id="5" creationId="{593D0FC6-DE83-BE46-901D-6982AE736641}"/>
          </ac:picMkLst>
        </pc:picChg>
        <pc:cxnChg chg="mod">
          <ac:chgData name="Pierre Lison" userId="a8a9df96-d69d-4b67-b9bd-4018f7d77187" providerId="ADAL" clId="{3C47E495-0EB5-48A3-A020-1F478EDA5668}" dt="2022-10-28T14:53:23.145" v="195" actId="1037"/>
          <ac:cxnSpMkLst>
            <pc:docMk/>
            <pc:sldMk cId="2226957763" sldId="311"/>
            <ac:cxnSpMk id="8" creationId="{8392048A-0A9B-6844-87A4-FA7D8B6CC6DB}"/>
          </ac:cxnSpMkLst>
        </pc:cxnChg>
      </pc:sldChg>
      <pc:sldChg chg="addSp delSp modSp mod delAnim modAnim">
        <pc:chgData name="Pierre Lison" userId="a8a9df96-d69d-4b67-b9bd-4018f7d77187" providerId="ADAL" clId="{3C47E495-0EB5-48A3-A020-1F478EDA5668}" dt="2022-10-28T14:52:27.875" v="189" actId="1076"/>
        <pc:sldMkLst>
          <pc:docMk/>
          <pc:sldMk cId="2254724337" sldId="328"/>
        </pc:sldMkLst>
        <pc:spChg chg="mod">
          <ac:chgData name="Pierre Lison" userId="a8a9df96-d69d-4b67-b9bd-4018f7d77187" providerId="ADAL" clId="{3C47E495-0EB5-48A3-A020-1F478EDA5668}" dt="2022-10-28T14:52:21.577" v="187" actId="1036"/>
          <ac:spMkLst>
            <pc:docMk/>
            <pc:sldMk cId="2254724337" sldId="328"/>
            <ac:spMk id="3" creationId="{5A0E0C9C-D647-B645-B4DF-EA71BECD0FCC}"/>
          </ac:spMkLst>
        </pc:spChg>
        <pc:picChg chg="add mod">
          <ac:chgData name="Pierre Lison" userId="a8a9df96-d69d-4b67-b9bd-4018f7d77187" providerId="ADAL" clId="{3C47E495-0EB5-48A3-A020-1F478EDA5668}" dt="2022-10-28T14:52:27.875" v="189" actId="1076"/>
          <ac:picMkLst>
            <pc:docMk/>
            <pc:sldMk cId="2254724337" sldId="328"/>
            <ac:picMk id="4" creationId="{26BA2E0D-4A5C-4ED1-9E0F-B822143110A7}"/>
          </ac:picMkLst>
        </pc:picChg>
        <pc:picChg chg="del">
          <ac:chgData name="Pierre Lison" userId="a8a9df96-d69d-4b67-b9bd-4018f7d77187" providerId="ADAL" clId="{3C47E495-0EB5-48A3-A020-1F478EDA5668}" dt="2022-10-28T14:49:29.917" v="34" actId="478"/>
          <ac:picMkLst>
            <pc:docMk/>
            <pc:sldMk cId="2254724337" sldId="328"/>
            <ac:picMk id="5" creationId="{BDC78BA4-0F16-7643-9804-EEB0E93A6596}"/>
          </ac:picMkLst>
        </pc:picChg>
      </pc:sldChg>
      <pc:sldChg chg="modSp mod">
        <pc:chgData name="Pierre Lison" userId="a8a9df96-d69d-4b67-b9bd-4018f7d77187" providerId="ADAL" clId="{3C47E495-0EB5-48A3-A020-1F478EDA5668}" dt="2022-10-28T14:34:49.066" v="23" actId="20577"/>
        <pc:sldMkLst>
          <pc:docMk/>
          <pc:sldMk cId="1619541643" sldId="355"/>
        </pc:sldMkLst>
        <pc:spChg chg="mod">
          <ac:chgData name="Pierre Lison" userId="a8a9df96-d69d-4b67-b9bd-4018f7d77187" providerId="ADAL" clId="{3C47E495-0EB5-48A3-A020-1F478EDA5668}" dt="2022-10-28T14:34:49.066" v="23" actId="20577"/>
          <ac:spMkLst>
            <pc:docMk/>
            <pc:sldMk cId="1619541643" sldId="355"/>
            <ac:spMk id="3" creationId="{7D2F94F7-C789-4244-9021-9FB2D10A7AB7}"/>
          </ac:spMkLst>
        </pc:spChg>
      </pc:sldChg>
      <pc:sldChg chg="addSp modSp modAnim">
        <pc:chgData name="Pierre Lison" userId="a8a9df96-d69d-4b67-b9bd-4018f7d77187" providerId="ADAL" clId="{3C47E495-0EB5-48A3-A020-1F478EDA5668}" dt="2022-11-02T23:52:12.500" v="1280"/>
        <pc:sldMkLst>
          <pc:docMk/>
          <pc:sldMk cId="1102698754" sldId="358"/>
        </pc:sldMkLst>
        <pc:spChg chg="mod">
          <ac:chgData name="Pierre Lison" userId="a8a9df96-d69d-4b67-b9bd-4018f7d77187" providerId="ADAL" clId="{3C47E495-0EB5-48A3-A020-1F478EDA5668}" dt="2022-11-02T23:52:10.242" v="1279" actId="164"/>
          <ac:spMkLst>
            <pc:docMk/>
            <pc:sldMk cId="1102698754" sldId="358"/>
            <ac:spMk id="6" creationId="{DE7DC683-9BCB-1949-A6C3-B1821EEFB483}"/>
          </ac:spMkLst>
        </pc:spChg>
        <pc:grpChg chg="add mod">
          <ac:chgData name="Pierre Lison" userId="a8a9df96-d69d-4b67-b9bd-4018f7d77187" providerId="ADAL" clId="{3C47E495-0EB5-48A3-A020-1F478EDA5668}" dt="2022-11-02T23:52:10.242" v="1279" actId="164"/>
          <ac:grpSpMkLst>
            <pc:docMk/>
            <pc:sldMk cId="1102698754" sldId="358"/>
            <ac:grpSpMk id="3" creationId="{B20AFF56-F267-40EE-B0D5-777D758D2F60}"/>
          </ac:grpSpMkLst>
        </pc:grpChg>
        <pc:cxnChg chg="mod">
          <ac:chgData name="Pierre Lison" userId="a8a9df96-d69d-4b67-b9bd-4018f7d77187" providerId="ADAL" clId="{3C47E495-0EB5-48A3-A020-1F478EDA5668}" dt="2022-11-02T23:52:10.242" v="1279" actId="164"/>
          <ac:cxnSpMkLst>
            <pc:docMk/>
            <pc:sldMk cId="1102698754" sldId="358"/>
            <ac:cxnSpMk id="8" creationId="{E0352957-0CF3-534B-BA3F-FC7F85F04AD4}"/>
          </ac:cxnSpMkLst>
        </pc:cxnChg>
      </pc:sldChg>
      <pc:sldChg chg="modSp mod">
        <pc:chgData name="Pierre Lison" userId="a8a9df96-d69d-4b67-b9bd-4018f7d77187" providerId="ADAL" clId="{3C47E495-0EB5-48A3-A020-1F478EDA5668}" dt="2022-10-28T14:36:52.534" v="25" actId="20577"/>
        <pc:sldMkLst>
          <pc:docMk/>
          <pc:sldMk cId="915182112" sldId="365"/>
        </pc:sldMkLst>
        <pc:spChg chg="mod">
          <ac:chgData name="Pierre Lison" userId="a8a9df96-d69d-4b67-b9bd-4018f7d77187" providerId="ADAL" clId="{3C47E495-0EB5-48A3-A020-1F478EDA5668}" dt="2022-10-28T14:36:52.534" v="25" actId="20577"/>
          <ac:spMkLst>
            <pc:docMk/>
            <pc:sldMk cId="915182112" sldId="365"/>
            <ac:spMk id="3" creationId="{B80C3283-F05A-5B4E-8F31-1DF82741B862}"/>
          </ac:spMkLst>
        </pc:spChg>
      </pc:sldChg>
      <pc:sldChg chg="addSp delSp modSp mod">
        <pc:chgData name="Pierre Lison" userId="a8a9df96-d69d-4b67-b9bd-4018f7d77187" providerId="ADAL" clId="{3C47E495-0EB5-48A3-A020-1F478EDA5668}" dt="2022-11-02T23:28:04.923" v="368" actId="1035"/>
        <pc:sldMkLst>
          <pc:docMk/>
          <pc:sldMk cId="820080563" sldId="375"/>
        </pc:sldMkLst>
        <pc:spChg chg="del">
          <ac:chgData name="Pierre Lison" userId="a8a9df96-d69d-4b67-b9bd-4018f7d77187" providerId="ADAL" clId="{3C47E495-0EB5-48A3-A020-1F478EDA5668}" dt="2022-11-02T23:14:13.327" v="332" actId="478"/>
          <ac:spMkLst>
            <pc:docMk/>
            <pc:sldMk cId="820080563" sldId="375"/>
            <ac:spMk id="3" creationId="{3FC8CA5A-A1F7-034C-9E92-26E9A45C66BD}"/>
          </ac:spMkLst>
        </pc:spChg>
        <pc:spChg chg="del">
          <ac:chgData name="Pierre Lison" userId="a8a9df96-d69d-4b67-b9bd-4018f7d77187" providerId="ADAL" clId="{3C47E495-0EB5-48A3-A020-1F478EDA5668}" dt="2022-11-02T23:14:17.220" v="334" actId="478"/>
          <ac:spMkLst>
            <pc:docMk/>
            <pc:sldMk cId="820080563" sldId="375"/>
            <ac:spMk id="4" creationId="{D9E7008D-86D0-634C-971C-9BA9973B98D3}"/>
          </ac:spMkLst>
        </pc:spChg>
        <pc:spChg chg="mod">
          <ac:chgData name="Pierre Lison" userId="a8a9df96-d69d-4b67-b9bd-4018f7d77187" providerId="ADAL" clId="{3C47E495-0EB5-48A3-A020-1F478EDA5668}" dt="2022-11-02T23:28:04.923" v="368" actId="1035"/>
          <ac:spMkLst>
            <pc:docMk/>
            <pc:sldMk cId="820080563" sldId="375"/>
            <ac:spMk id="5" creationId="{0E6CECFF-1BB7-2A40-A715-29451C48F0EC}"/>
          </ac:spMkLst>
        </pc:spChg>
        <pc:spChg chg="add del mod">
          <ac:chgData name="Pierre Lison" userId="a8a9df96-d69d-4b67-b9bd-4018f7d77187" providerId="ADAL" clId="{3C47E495-0EB5-48A3-A020-1F478EDA5668}" dt="2022-11-02T23:28:04.923" v="368" actId="1035"/>
          <ac:spMkLst>
            <pc:docMk/>
            <pc:sldMk cId="820080563" sldId="375"/>
            <ac:spMk id="6" creationId="{10CDF28C-C173-A649-BF8E-BA3BD849DEC9}"/>
          </ac:spMkLst>
        </pc:spChg>
        <pc:spChg chg="add del mod">
          <ac:chgData name="Pierre Lison" userId="a8a9df96-d69d-4b67-b9bd-4018f7d77187" providerId="ADAL" clId="{3C47E495-0EB5-48A3-A020-1F478EDA5668}" dt="2022-11-02T23:14:15.626" v="333" actId="478"/>
          <ac:spMkLst>
            <pc:docMk/>
            <pc:sldMk cId="820080563" sldId="375"/>
            <ac:spMk id="8" creationId="{55C5980D-A885-4E44-BF14-EB53BD5C98F8}"/>
          </ac:spMkLst>
        </pc:spChg>
        <pc:picChg chg="add mod">
          <ac:chgData name="Pierre Lison" userId="a8a9df96-d69d-4b67-b9bd-4018f7d77187" providerId="ADAL" clId="{3C47E495-0EB5-48A3-A020-1F478EDA5668}" dt="2022-11-02T23:28:04.923" v="368" actId="1035"/>
          <ac:picMkLst>
            <pc:docMk/>
            <pc:sldMk cId="820080563" sldId="375"/>
            <ac:picMk id="1026" creationId="{0DA6699E-1820-490F-A7D7-4BCBEE07B20D}"/>
          </ac:picMkLst>
        </pc:picChg>
      </pc:sldChg>
      <pc:sldChg chg="modSp mod">
        <pc:chgData name="Pierre Lison" userId="a8a9df96-d69d-4b67-b9bd-4018f7d77187" providerId="ADAL" clId="{3C47E495-0EB5-48A3-A020-1F478EDA5668}" dt="2022-11-02T23:29:22.477" v="419" actId="20577"/>
        <pc:sldMkLst>
          <pc:docMk/>
          <pc:sldMk cId="2737218091" sldId="376"/>
        </pc:sldMkLst>
        <pc:spChg chg="mod">
          <ac:chgData name="Pierre Lison" userId="a8a9df96-d69d-4b67-b9bd-4018f7d77187" providerId="ADAL" clId="{3C47E495-0EB5-48A3-A020-1F478EDA5668}" dt="2022-11-02T23:29:22.477" v="419" actId="20577"/>
          <ac:spMkLst>
            <pc:docMk/>
            <pc:sldMk cId="2737218091" sldId="376"/>
            <ac:spMk id="3" creationId="{A3D1E978-9E83-164F-821D-DC4DD2BDA2C4}"/>
          </ac:spMkLst>
        </pc:spChg>
        <pc:spChg chg="mod">
          <ac:chgData name="Pierre Lison" userId="a8a9df96-d69d-4b67-b9bd-4018f7d77187" providerId="ADAL" clId="{3C47E495-0EB5-48A3-A020-1F478EDA5668}" dt="2022-11-02T23:28:46.019" v="372" actId="1076"/>
          <ac:spMkLst>
            <pc:docMk/>
            <pc:sldMk cId="2737218091" sldId="376"/>
            <ac:spMk id="13" creationId="{3F261D88-6419-E94C-A4ED-BC83C65723C7}"/>
          </ac:spMkLst>
        </pc:spChg>
      </pc:sldChg>
      <pc:sldChg chg="modSp mod">
        <pc:chgData name="Pierre Lison" userId="a8a9df96-d69d-4b67-b9bd-4018f7d77187" providerId="ADAL" clId="{3C47E495-0EB5-48A3-A020-1F478EDA5668}" dt="2022-10-28T14:44:19.048" v="33" actId="20577"/>
        <pc:sldMkLst>
          <pc:docMk/>
          <pc:sldMk cId="3053716737" sldId="377"/>
        </pc:sldMkLst>
        <pc:spChg chg="mod">
          <ac:chgData name="Pierre Lison" userId="a8a9df96-d69d-4b67-b9bd-4018f7d77187" providerId="ADAL" clId="{3C47E495-0EB5-48A3-A020-1F478EDA5668}" dt="2022-10-28T14:44:19.048" v="33" actId="20577"/>
          <ac:spMkLst>
            <pc:docMk/>
            <pc:sldMk cId="3053716737" sldId="377"/>
            <ac:spMk id="7" creationId="{3C621230-F2AC-E740-B2DF-1DA09614E36C}"/>
          </ac:spMkLst>
        </pc:spChg>
      </pc:sldChg>
      <pc:sldChg chg="modSp mod">
        <pc:chgData name="Pierre Lison" userId="a8a9df96-d69d-4b67-b9bd-4018f7d77187" providerId="ADAL" clId="{3C47E495-0EB5-48A3-A020-1F478EDA5668}" dt="2022-11-02T23:55:47.023" v="1324" actId="14100"/>
        <pc:sldMkLst>
          <pc:docMk/>
          <pc:sldMk cId="1935156449" sldId="379"/>
        </pc:sldMkLst>
        <pc:spChg chg="mod">
          <ac:chgData name="Pierre Lison" userId="a8a9df96-d69d-4b67-b9bd-4018f7d77187" providerId="ADAL" clId="{3C47E495-0EB5-48A3-A020-1F478EDA5668}" dt="2022-11-02T23:29:39.379" v="420" actId="255"/>
          <ac:spMkLst>
            <pc:docMk/>
            <pc:sldMk cId="1935156449" sldId="379"/>
            <ac:spMk id="3" creationId="{6B2CB7DF-7DB2-BF43-BB93-7557EC773B09}"/>
          </ac:spMkLst>
        </pc:spChg>
        <pc:spChg chg="mod">
          <ac:chgData name="Pierre Lison" userId="a8a9df96-d69d-4b67-b9bd-4018f7d77187" providerId="ADAL" clId="{3C47E495-0EB5-48A3-A020-1F478EDA5668}" dt="2022-11-02T23:55:47.023" v="1324" actId="14100"/>
          <ac:spMkLst>
            <pc:docMk/>
            <pc:sldMk cId="1935156449" sldId="379"/>
            <ac:spMk id="7" creationId="{66D52DFC-6C18-6A49-8508-2F28DFCE3FED}"/>
          </ac:spMkLst>
        </pc:spChg>
      </pc:sldChg>
      <pc:sldChg chg="delSp modSp mod">
        <pc:chgData name="Pierre Lison" userId="a8a9df96-d69d-4b67-b9bd-4018f7d77187" providerId="ADAL" clId="{3C47E495-0EB5-48A3-A020-1F478EDA5668}" dt="2022-11-02T23:31:45.693" v="514" actId="1036"/>
        <pc:sldMkLst>
          <pc:docMk/>
          <pc:sldMk cId="741628541" sldId="380"/>
        </pc:sldMkLst>
        <pc:spChg chg="mod">
          <ac:chgData name="Pierre Lison" userId="a8a9df96-d69d-4b67-b9bd-4018f7d77187" providerId="ADAL" clId="{3C47E495-0EB5-48A3-A020-1F478EDA5668}" dt="2022-11-02T23:31:22.669" v="509" actId="20577"/>
          <ac:spMkLst>
            <pc:docMk/>
            <pc:sldMk cId="741628541" sldId="380"/>
            <ac:spMk id="3" creationId="{3B5D9A7C-0122-6A44-845F-B17327F6760B}"/>
          </ac:spMkLst>
        </pc:spChg>
        <pc:spChg chg="del">
          <ac:chgData name="Pierre Lison" userId="a8a9df96-d69d-4b67-b9bd-4018f7d77187" providerId="ADAL" clId="{3C47E495-0EB5-48A3-A020-1F478EDA5668}" dt="2022-11-02T23:30:27.045" v="436" actId="478"/>
          <ac:spMkLst>
            <pc:docMk/>
            <pc:sldMk cId="741628541" sldId="380"/>
            <ac:spMk id="6" creationId="{5E304ABE-5636-AB47-9275-52C695C522AE}"/>
          </ac:spMkLst>
        </pc:spChg>
        <pc:picChg chg="mod">
          <ac:chgData name="Pierre Lison" userId="a8a9df96-d69d-4b67-b9bd-4018f7d77187" providerId="ADAL" clId="{3C47E495-0EB5-48A3-A020-1F478EDA5668}" dt="2022-11-02T23:31:45.693" v="514" actId="1036"/>
          <ac:picMkLst>
            <pc:docMk/>
            <pc:sldMk cId="741628541" sldId="380"/>
            <ac:picMk id="5" creationId="{C60C95B4-1F03-CC4E-AA46-8F2B054A830E}"/>
          </ac:picMkLst>
        </pc:picChg>
      </pc:sldChg>
      <pc:sldChg chg="delSp mod">
        <pc:chgData name="Pierre Lison" userId="a8a9df96-d69d-4b67-b9bd-4018f7d77187" providerId="ADAL" clId="{3C47E495-0EB5-48A3-A020-1F478EDA5668}" dt="2022-11-02T23:35:38.192" v="687" actId="21"/>
        <pc:sldMkLst>
          <pc:docMk/>
          <pc:sldMk cId="3840943019" sldId="388"/>
        </pc:sldMkLst>
        <pc:spChg chg="del">
          <ac:chgData name="Pierre Lison" userId="a8a9df96-d69d-4b67-b9bd-4018f7d77187" providerId="ADAL" clId="{3C47E495-0EB5-48A3-A020-1F478EDA5668}" dt="2022-11-02T23:35:38.192" v="687" actId="21"/>
          <ac:spMkLst>
            <pc:docMk/>
            <pc:sldMk cId="3840943019" sldId="388"/>
            <ac:spMk id="4" creationId="{447F1115-6B11-1E43-9210-BC37DED22349}"/>
          </ac:spMkLst>
        </pc:spChg>
      </pc:sldChg>
      <pc:sldChg chg="addSp delSp modSp new mod">
        <pc:chgData name="Pierre Lison" userId="a8a9df96-d69d-4b67-b9bd-4018f7d77187" providerId="ADAL" clId="{3C47E495-0EB5-48A3-A020-1F478EDA5668}" dt="2022-11-02T23:48:53.698" v="1276" actId="20577"/>
        <pc:sldMkLst>
          <pc:docMk/>
          <pc:sldMk cId="3860094939" sldId="392"/>
        </pc:sldMkLst>
        <pc:spChg chg="mod">
          <ac:chgData name="Pierre Lison" userId="a8a9df96-d69d-4b67-b9bd-4018f7d77187" providerId="ADAL" clId="{3C47E495-0EB5-48A3-A020-1F478EDA5668}" dt="2022-10-28T14:54:02.163" v="203" actId="20577"/>
          <ac:spMkLst>
            <pc:docMk/>
            <pc:sldMk cId="3860094939" sldId="392"/>
            <ac:spMk id="2" creationId="{2868A07F-779A-4DEE-A1BA-C7CA35C8F703}"/>
          </ac:spMkLst>
        </pc:spChg>
        <pc:spChg chg="mod">
          <ac:chgData name="Pierre Lison" userId="a8a9df96-d69d-4b67-b9bd-4018f7d77187" providerId="ADAL" clId="{3C47E495-0EB5-48A3-A020-1F478EDA5668}" dt="2022-11-02T23:48:06.704" v="1262" actId="404"/>
          <ac:spMkLst>
            <pc:docMk/>
            <pc:sldMk cId="3860094939" sldId="392"/>
            <ac:spMk id="3" creationId="{F2CB6A77-2862-4AD0-915A-DF053DF928D9}"/>
          </ac:spMkLst>
        </pc:spChg>
        <pc:spChg chg="add del mod">
          <ac:chgData name="Pierre Lison" userId="a8a9df96-d69d-4b67-b9bd-4018f7d77187" providerId="ADAL" clId="{3C47E495-0EB5-48A3-A020-1F478EDA5668}" dt="2022-11-02T23:37:09.481" v="938" actId="478"/>
          <ac:spMkLst>
            <pc:docMk/>
            <pc:sldMk cId="3860094939" sldId="392"/>
            <ac:spMk id="4" creationId="{A35B1821-2AAD-4BF9-B5FD-6B761D57B386}"/>
          </ac:spMkLst>
        </pc:spChg>
        <pc:spChg chg="add mod">
          <ac:chgData name="Pierre Lison" userId="a8a9df96-d69d-4b67-b9bd-4018f7d77187" providerId="ADAL" clId="{3C47E495-0EB5-48A3-A020-1F478EDA5668}" dt="2022-11-02T23:40:10.307" v="1022" actId="164"/>
          <ac:spMkLst>
            <pc:docMk/>
            <pc:sldMk cId="3860094939" sldId="392"/>
            <ac:spMk id="8" creationId="{06E0A632-AA22-46EA-8A1E-BFA65672C85B}"/>
          </ac:spMkLst>
        </pc:spChg>
        <pc:spChg chg="add mod">
          <ac:chgData name="Pierre Lison" userId="a8a9df96-d69d-4b67-b9bd-4018f7d77187" providerId="ADAL" clId="{3C47E495-0EB5-48A3-A020-1F478EDA5668}" dt="2022-11-02T23:40:10.307" v="1022" actId="164"/>
          <ac:spMkLst>
            <pc:docMk/>
            <pc:sldMk cId="3860094939" sldId="392"/>
            <ac:spMk id="9" creationId="{A07B7A5A-FAD3-4B61-8276-806E3884B5F7}"/>
          </ac:spMkLst>
        </pc:spChg>
        <pc:spChg chg="add mod">
          <ac:chgData name="Pierre Lison" userId="a8a9df96-d69d-4b67-b9bd-4018f7d77187" providerId="ADAL" clId="{3C47E495-0EB5-48A3-A020-1F478EDA5668}" dt="2022-11-02T23:40:10.307" v="1022" actId="164"/>
          <ac:spMkLst>
            <pc:docMk/>
            <pc:sldMk cId="3860094939" sldId="392"/>
            <ac:spMk id="10" creationId="{FD765B87-AB38-4A66-9FE0-031C52003F87}"/>
          </ac:spMkLst>
        </pc:spChg>
        <pc:spChg chg="add mod">
          <ac:chgData name="Pierre Lison" userId="a8a9df96-d69d-4b67-b9bd-4018f7d77187" providerId="ADAL" clId="{3C47E495-0EB5-48A3-A020-1F478EDA5668}" dt="2022-11-02T23:48:53.698" v="1276" actId="20577"/>
          <ac:spMkLst>
            <pc:docMk/>
            <pc:sldMk cId="3860094939" sldId="392"/>
            <ac:spMk id="13" creationId="{84FE569C-0320-48EF-88D7-A4DD6768A6AB}"/>
          </ac:spMkLst>
        </pc:spChg>
        <pc:spChg chg="add del mod">
          <ac:chgData name="Pierre Lison" userId="a8a9df96-d69d-4b67-b9bd-4018f7d77187" providerId="ADAL" clId="{3C47E495-0EB5-48A3-A020-1F478EDA5668}" dt="2022-11-02T23:48:46.717" v="1274" actId="20577"/>
          <ac:spMkLst>
            <pc:docMk/>
            <pc:sldMk cId="3860094939" sldId="392"/>
            <ac:spMk id="15" creationId="{B4769A85-9B2D-419A-BD57-2D4A426352F6}"/>
          </ac:spMkLst>
        </pc:spChg>
        <pc:spChg chg="mod">
          <ac:chgData name="Pierre Lison" userId="a8a9df96-d69d-4b67-b9bd-4018f7d77187" providerId="ADAL" clId="{3C47E495-0EB5-48A3-A020-1F478EDA5668}" dt="2022-11-02T23:44:50.661" v="1161"/>
          <ac:spMkLst>
            <pc:docMk/>
            <pc:sldMk cId="3860094939" sldId="392"/>
            <ac:spMk id="20" creationId="{EA507043-F42F-4D59-8927-0A870AB0E825}"/>
          </ac:spMkLst>
        </pc:spChg>
        <pc:spChg chg="mod">
          <ac:chgData name="Pierre Lison" userId="a8a9df96-d69d-4b67-b9bd-4018f7d77187" providerId="ADAL" clId="{3C47E495-0EB5-48A3-A020-1F478EDA5668}" dt="2022-11-02T23:44:50.661" v="1161"/>
          <ac:spMkLst>
            <pc:docMk/>
            <pc:sldMk cId="3860094939" sldId="392"/>
            <ac:spMk id="21" creationId="{1A4443EE-48BD-4437-A6A9-2D7DC5499796}"/>
          </ac:spMkLst>
        </pc:spChg>
        <pc:spChg chg="mod">
          <ac:chgData name="Pierre Lison" userId="a8a9df96-d69d-4b67-b9bd-4018f7d77187" providerId="ADAL" clId="{3C47E495-0EB5-48A3-A020-1F478EDA5668}" dt="2022-11-02T23:44:50.661" v="1161"/>
          <ac:spMkLst>
            <pc:docMk/>
            <pc:sldMk cId="3860094939" sldId="392"/>
            <ac:spMk id="22" creationId="{50FCCA68-E047-418C-9692-C95F22847A00}"/>
          </ac:spMkLst>
        </pc:spChg>
        <pc:grpChg chg="add del mod">
          <ac:chgData name="Pierre Lison" userId="a8a9df96-d69d-4b67-b9bd-4018f7d77187" providerId="ADAL" clId="{3C47E495-0EB5-48A3-A020-1F478EDA5668}" dt="2022-11-02T23:44:46.015" v="1144" actId="21"/>
          <ac:grpSpMkLst>
            <pc:docMk/>
            <pc:sldMk cId="3860094939" sldId="392"/>
            <ac:grpSpMk id="11" creationId="{7502158C-0DB1-4FE3-8DCC-F99CFEF1B05D}"/>
          </ac:grpSpMkLst>
        </pc:grpChg>
        <pc:grpChg chg="add mod">
          <ac:chgData name="Pierre Lison" userId="a8a9df96-d69d-4b67-b9bd-4018f7d77187" providerId="ADAL" clId="{3C47E495-0EB5-48A3-A020-1F478EDA5668}" dt="2022-11-02T23:45:29.441" v="1193" actId="1076"/>
          <ac:grpSpMkLst>
            <pc:docMk/>
            <pc:sldMk cId="3860094939" sldId="392"/>
            <ac:grpSpMk id="16" creationId="{7963F7E8-CBA6-46FA-9B42-F6DB13D0782D}"/>
          </ac:grpSpMkLst>
        </pc:grpChg>
        <pc:picChg chg="add mod">
          <ac:chgData name="Pierre Lison" userId="a8a9df96-d69d-4b67-b9bd-4018f7d77187" providerId="ADAL" clId="{3C47E495-0EB5-48A3-A020-1F478EDA5668}" dt="2022-11-02T23:40:10.307" v="1022" actId="164"/>
          <ac:picMkLst>
            <pc:docMk/>
            <pc:sldMk cId="3860094939" sldId="392"/>
            <ac:picMk id="5" creationId="{912A284D-24BC-4BD7-BCF2-F86680CC2354}"/>
          </ac:picMkLst>
        </pc:picChg>
        <pc:picChg chg="add mod">
          <ac:chgData name="Pierre Lison" userId="a8a9df96-d69d-4b67-b9bd-4018f7d77187" providerId="ADAL" clId="{3C47E495-0EB5-48A3-A020-1F478EDA5668}" dt="2022-11-02T23:40:10.307" v="1022" actId="164"/>
          <ac:picMkLst>
            <pc:docMk/>
            <pc:sldMk cId="3860094939" sldId="392"/>
            <ac:picMk id="7" creationId="{F56606E4-B502-4C6A-A584-02531918F562}"/>
          </ac:picMkLst>
        </pc:picChg>
        <pc:picChg chg="mod">
          <ac:chgData name="Pierre Lison" userId="a8a9df96-d69d-4b67-b9bd-4018f7d77187" providerId="ADAL" clId="{3C47E495-0EB5-48A3-A020-1F478EDA5668}" dt="2022-11-02T23:44:50.661" v="1161"/>
          <ac:picMkLst>
            <pc:docMk/>
            <pc:sldMk cId="3860094939" sldId="392"/>
            <ac:picMk id="17" creationId="{69C6B617-F982-4429-80A7-7ABC769FC379}"/>
          </ac:picMkLst>
        </pc:picChg>
        <pc:picChg chg="mod">
          <ac:chgData name="Pierre Lison" userId="a8a9df96-d69d-4b67-b9bd-4018f7d77187" providerId="ADAL" clId="{3C47E495-0EB5-48A3-A020-1F478EDA5668}" dt="2022-11-02T23:44:50.661" v="1161"/>
          <ac:picMkLst>
            <pc:docMk/>
            <pc:sldMk cId="3860094939" sldId="392"/>
            <ac:picMk id="19" creationId="{49A4B332-2F7A-4473-B674-02E78426F671}"/>
          </ac:picMkLst>
        </pc:picChg>
        <pc:cxnChg chg="add mod">
          <ac:chgData name="Pierre Lison" userId="a8a9df96-d69d-4b67-b9bd-4018f7d77187" providerId="ADAL" clId="{3C47E495-0EB5-48A3-A020-1F478EDA5668}" dt="2022-11-02T23:40:10.307" v="1022" actId="164"/>
          <ac:cxnSpMkLst>
            <pc:docMk/>
            <pc:sldMk cId="3860094939" sldId="392"/>
            <ac:cxnSpMk id="6" creationId="{0A7CC253-5408-4870-BE74-6EC413F2E4D1}"/>
          </ac:cxnSpMkLst>
        </pc:cxnChg>
        <pc:cxnChg chg="mod">
          <ac:chgData name="Pierre Lison" userId="a8a9df96-d69d-4b67-b9bd-4018f7d77187" providerId="ADAL" clId="{3C47E495-0EB5-48A3-A020-1F478EDA5668}" dt="2022-11-02T23:44:50.661" v="1161"/>
          <ac:cxnSpMkLst>
            <pc:docMk/>
            <pc:sldMk cId="3860094939" sldId="392"/>
            <ac:cxnSpMk id="18" creationId="{573A703D-195C-4C31-8FBA-39CCF2094E23}"/>
          </ac:cxnSpMkLst>
        </pc:cxnChg>
      </pc:sldChg>
    </pc:docChg>
  </pc:docChgLst>
  <pc:docChgLst>
    <pc:chgData name="Pierre Lison" userId="a8a9df96-d69d-4b67-b9bd-4018f7d77187" providerId="ADAL" clId="{03838B2F-ADAD-4119-A968-53EA014D3A64}"/>
    <pc:docChg chg="modSld">
      <pc:chgData name="Pierre Lison" userId="a8a9df96-d69d-4b67-b9bd-4018f7d77187" providerId="ADAL" clId="{03838B2F-ADAD-4119-A968-53EA014D3A64}" dt="2020-10-21T09:26:51.450" v="105" actId="114"/>
      <pc:docMkLst>
        <pc:docMk/>
      </pc:docMkLst>
      <pc:sldChg chg="modSp mod">
        <pc:chgData name="Pierre Lison" userId="a8a9df96-d69d-4b67-b9bd-4018f7d77187" providerId="ADAL" clId="{03838B2F-ADAD-4119-A968-53EA014D3A64}" dt="2020-10-21T09:26:02.204" v="103" actId="14100"/>
        <pc:sldMkLst>
          <pc:docMk/>
          <pc:sldMk cId="2226957763" sldId="311"/>
        </pc:sldMkLst>
        <pc:spChg chg="mod">
          <ac:chgData name="Pierre Lison" userId="a8a9df96-d69d-4b67-b9bd-4018f7d77187" providerId="ADAL" clId="{03838B2F-ADAD-4119-A968-53EA014D3A64}" dt="2020-10-21T09:25:54.597" v="102" actId="20577"/>
          <ac:spMkLst>
            <pc:docMk/>
            <pc:sldMk cId="2226957763" sldId="311"/>
            <ac:spMk id="6" creationId="{BF9E0A2B-5A83-544E-86F8-76C4A2766117}"/>
          </ac:spMkLst>
        </pc:spChg>
        <pc:cxnChg chg="mod">
          <ac:chgData name="Pierre Lison" userId="a8a9df96-d69d-4b67-b9bd-4018f7d77187" providerId="ADAL" clId="{03838B2F-ADAD-4119-A968-53EA014D3A64}" dt="2020-10-21T09:26:02.204" v="103" actId="14100"/>
          <ac:cxnSpMkLst>
            <pc:docMk/>
            <pc:sldMk cId="2226957763" sldId="311"/>
            <ac:cxnSpMk id="8" creationId="{8392048A-0A9B-6844-87A4-FA7D8B6CC6DB}"/>
          </ac:cxnSpMkLst>
        </pc:cxnChg>
      </pc:sldChg>
      <pc:sldChg chg="modSp mod">
        <pc:chgData name="Pierre Lison" userId="a8a9df96-d69d-4b67-b9bd-4018f7d77187" providerId="ADAL" clId="{03838B2F-ADAD-4119-A968-53EA014D3A64}" dt="2020-10-21T09:26:51.450" v="105" actId="114"/>
        <pc:sldMkLst>
          <pc:docMk/>
          <pc:sldMk cId="1059163" sldId="353"/>
        </pc:sldMkLst>
        <pc:spChg chg="mod">
          <ac:chgData name="Pierre Lison" userId="a8a9df96-d69d-4b67-b9bd-4018f7d77187" providerId="ADAL" clId="{03838B2F-ADAD-4119-A968-53EA014D3A64}" dt="2020-10-21T09:26:51.450" v="105" actId="114"/>
          <ac:spMkLst>
            <pc:docMk/>
            <pc:sldMk cId="1059163" sldId="353"/>
            <ac:spMk id="3" creationId="{047207D3-00BB-0842-BFC7-447D944F0F36}"/>
          </ac:spMkLst>
        </pc:spChg>
      </pc:sldChg>
      <pc:sldChg chg="modSp mod">
        <pc:chgData name="Pierre Lison" userId="a8a9df96-d69d-4b67-b9bd-4018f7d77187" providerId="ADAL" clId="{03838B2F-ADAD-4119-A968-53EA014D3A64}" dt="2020-10-21T09:22:20.852" v="15" actId="1035"/>
        <pc:sldMkLst>
          <pc:docMk/>
          <pc:sldMk cId="1102698754" sldId="358"/>
        </pc:sldMkLst>
        <pc:spChg chg="mod">
          <ac:chgData name="Pierre Lison" userId="a8a9df96-d69d-4b67-b9bd-4018f7d77187" providerId="ADAL" clId="{03838B2F-ADAD-4119-A968-53EA014D3A64}" dt="2020-10-21T09:22:20.852" v="15" actId="1035"/>
          <ac:spMkLst>
            <pc:docMk/>
            <pc:sldMk cId="1102698754" sldId="358"/>
            <ac:spMk id="6" creationId="{DE7DC683-9BCB-1949-A6C3-B1821EEFB483}"/>
          </ac:spMkLst>
        </pc:spChg>
      </pc:sldChg>
      <pc:sldChg chg="modSp mod">
        <pc:chgData name="Pierre Lison" userId="a8a9df96-d69d-4b67-b9bd-4018f7d77187" providerId="ADAL" clId="{03838B2F-ADAD-4119-A968-53EA014D3A64}" dt="2020-10-21T09:22:59.125" v="71" actId="20577"/>
        <pc:sldMkLst>
          <pc:docMk/>
          <pc:sldMk cId="908601324" sldId="360"/>
        </pc:sldMkLst>
        <pc:spChg chg="mod">
          <ac:chgData name="Pierre Lison" userId="a8a9df96-d69d-4b67-b9bd-4018f7d77187" providerId="ADAL" clId="{03838B2F-ADAD-4119-A968-53EA014D3A64}" dt="2020-10-21T09:22:43.995" v="51" actId="1035"/>
          <ac:spMkLst>
            <pc:docMk/>
            <pc:sldMk cId="908601324" sldId="360"/>
            <ac:spMk id="4" creationId="{4F7D5810-A20C-9640-89AB-BEE9DA9F2CB2}"/>
          </ac:spMkLst>
        </pc:spChg>
        <pc:spChg chg="mod">
          <ac:chgData name="Pierre Lison" userId="a8a9df96-d69d-4b67-b9bd-4018f7d77187" providerId="ADAL" clId="{03838B2F-ADAD-4119-A968-53EA014D3A64}" dt="2020-10-21T09:22:59.125" v="71" actId="20577"/>
          <ac:spMkLst>
            <pc:docMk/>
            <pc:sldMk cId="908601324" sldId="360"/>
            <ac:spMk id="10" creationId="{898B22B3-63CE-3249-934F-C3D7BB394858}"/>
          </ac:spMkLst>
        </pc:spChg>
      </pc:sldChg>
      <pc:sldChg chg="modSp mod">
        <pc:chgData name="Pierre Lison" userId="a8a9df96-d69d-4b67-b9bd-4018f7d77187" providerId="ADAL" clId="{03838B2F-ADAD-4119-A968-53EA014D3A64}" dt="2020-10-21T09:24:07.733" v="74" actId="6549"/>
        <pc:sldMkLst>
          <pc:docMk/>
          <pc:sldMk cId="820080563" sldId="375"/>
        </pc:sldMkLst>
        <pc:spChg chg="mod">
          <ac:chgData name="Pierre Lison" userId="a8a9df96-d69d-4b67-b9bd-4018f7d77187" providerId="ADAL" clId="{03838B2F-ADAD-4119-A968-53EA014D3A64}" dt="2020-10-21T09:24:07.733" v="74" actId="6549"/>
          <ac:spMkLst>
            <pc:docMk/>
            <pc:sldMk cId="820080563" sldId="375"/>
            <ac:spMk id="4" creationId="{D9E7008D-86D0-634C-971C-9BA9973B98D3}"/>
          </ac:spMkLst>
        </pc:spChg>
      </pc:sldChg>
      <pc:sldChg chg="modSp mod">
        <pc:chgData name="Pierre Lison" userId="a8a9df96-d69d-4b67-b9bd-4018f7d77187" providerId="ADAL" clId="{03838B2F-ADAD-4119-A968-53EA014D3A64}" dt="2020-10-21T09:24:37.875" v="97" actId="14100"/>
        <pc:sldMkLst>
          <pc:docMk/>
          <pc:sldMk cId="2737218091" sldId="376"/>
        </pc:sldMkLst>
        <pc:spChg chg="mod">
          <ac:chgData name="Pierre Lison" userId="a8a9df96-d69d-4b67-b9bd-4018f7d77187" providerId="ADAL" clId="{03838B2F-ADAD-4119-A968-53EA014D3A64}" dt="2020-10-21T09:24:37.875" v="97" actId="14100"/>
          <ac:spMkLst>
            <pc:docMk/>
            <pc:sldMk cId="2737218091" sldId="376"/>
            <ac:spMk id="3" creationId="{A3D1E978-9E83-164F-821D-DC4DD2BDA2C4}"/>
          </ac:spMkLst>
        </pc:spChg>
        <pc:spChg chg="mod">
          <ac:chgData name="Pierre Lison" userId="a8a9df96-d69d-4b67-b9bd-4018f7d77187" providerId="ADAL" clId="{03838B2F-ADAD-4119-A968-53EA014D3A64}" dt="2020-10-21T09:24:31.724" v="96" actId="14100"/>
          <ac:spMkLst>
            <pc:docMk/>
            <pc:sldMk cId="2737218091" sldId="376"/>
            <ac:spMk id="13" creationId="{3F261D88-6419-E94C-A4ED-BC83C65723C7}"/>
          </ac:spMkLst>
        </pc:spChg>
      </pc:sldChg>
      <pc:sldChg chg="modSp mod">
        <pc:chgData name="Pierre Lison" userId="a8a9df96-d69d-4b67-b9bd-4018f7d77187" providerId="ADAL" clId="{03838B2F-ADAD-4119-A968-53EA014D3A64}" dt="2020-10-21T09:24:57" v="98" actId="114"/>
        <pc:sldMkLst>
          <pc:docMk/>
          <pc:sldMk cId="741628541" sldId="380"/>
        </pc:sldMkLst>
        <pc:spChg chg="mod">
          <ac:chgData name="Pierre Lison" userId="a8a9df96-d69d-4b67-b9bd-4018f7d77187" providerId="ADAL" clId="{03838B2F-ADAD-4119-A968-53EA014D3A64}" dt="2020-10-21T09:24:57" v="98" actId="114"/>
          <ac:spMkLst>
            <pc:docMk/>
            <pc:sldMk cId="741628541" sldId="380"/>
            <ac:spMk id="3" creationId="{3B5D9A7C-0122-6A44-845F-B17327F6760B}"/>
          </ac:spMkLst>
        </pc:spChg>
      </pc:sldChg>
      <pc:sldChg chg="modSp mod">
        <pc:chgData name="Pierre Lison" userId="a8a9df96-d69d-4b67-b9bd-4018f7d77187" providerId="ADAL" clId="{03838B2F-ADAD-4119-A968-53EA014D3A64}" dt="2020-10-21T09:25:32.909" v="99" actId="6549"/>
        <pc:sldMkLst>
          <pc:docMk/>
          <pc:sldMk cId="1389542412" sldId="385"/>
        </pc:sldMkLst>
        <pc:spChg chg="mod">
          <ac:chgData name="Pierre Lison" userId="a8a9df96-d69d-4b67-b9bd-4018f7d77187" providerId="ADAL" clId="{03838B2F-ADAD-4119-A968-53EA014D3A64}" dt="2020-10-21T09:25:32.909" v="99" actId="6549"/>
          <ac:spMkLst>
            <pc:docMk/>
            <pc:sldMk cId="1389542412" sldId="385"/>
            <ac:spMk id="3" creationId="{EF12375C-5357-FA48-B13A-062BA98F23CD}"/>
          </ac:spMkLst>
        </pc:spChg>
      </pc:sldChg>
    </pc:docChg>
  </pc:docChgLst>
  <pc:docChgLst>
    <pc:chgData name="Pierre Lison" userId="a8a9df96-d69d-4b67-b9bd-4018f7d77187" providerId="ADAL" clId="{A5D438E1-31BB-934B-93D8-E9CE22227A6D}"/>
    <pc:docChg chg="undo redo custSel addSld delSld modSld sldOrd">
      <pc:chgData name="Pierre Lison" userId="a8a9df96-d69d-4b67-b9bd-4018f7d77187" providerId="ADAL" clId="{A5D438E1-31BB-934B-93D8-E9CE22227A6D}" dt="2020-10-20T22:51:19.336" v="19409" actId="18331"/>
      <pc:docMkLst>
        <pc:docMk/>
      </pc:docMkLst>
      <pc:sldChg chg="modSp del mod">
        <pc:chgData name="Pierre Lison" userId="a8a9df96-d69d-4b67-b9bd-4018f7d77187" providerId="ADAL" clId="{A5D438E1-31BB-934B-93D8-E9CE22227A6D}" dt="2020-10-20T20:21:58.586" v="16648" actId="2696"/>
        <pc:sldMkLst>
          <pc:docMk/>
          <pc:sldMk cId="3154983896" sldId="309"/>
        </pc:sldMkLst>
        <pc:spChg chg="mod">
          <ac:chgData name="Pierre Lison" userId="a8a9df96-d69d-4b67-b9bd-4018f7d77187" providerId="ADAL" clId="{A5D438E1-31BB-934B-93D8-E9CE22227A6D}" dt="2020-10-19T23:05:49.302" v="4527" actId="20577"/>
          <ac:spMkLst>
            <pc:docMk/>
            <pc:sldMk cId="3154983896" sldId="309"/>
            <ac:spMk id="3" creationId="{BCF96AE7-FEC7-1D42-905F-63845B2B4B6D}"/>
          </ac:spMkLst>
        </pc:spChg>
      </pc:sldChg>
      <pc:sldChg chg="addSp delSp modSp mod">
        <pc:chgData name="Pierre Lison" userId="a8a9df96-d69d-4b67-b9bd-4018f7d77187" providerId="ADAL" clId="{A5D438E1-31BB-934B-93D8-E9CE22227A6D}" dt="2020-10-20T22:04:52.234" v="19289" actId="1076"/>
        <pc:sldMkLst>
          <pc:docMk/>
          <pc:sldMk cId="2226957763" sldId="311"/>
        </pc:sldMkLst>
        <pc:spChg chg="mod">
          <ac:chgData name="Pierre Lison" userId="a8a9df96-d69d-4b67-b9bd-4018f7d77187" providerId="ADAL" clId="{A5D438E1-31BB-934B-93D8-E9CE22227A6D}" dt="2020-10-20T22:04:52.234" v="19289" actId="1076"/>
          <ac:spMkLst>
            <pc:docMk/>
            <pc:sldMk cId="2226957763" sldId="311"/>
            <ac:spMk id="2" creationId="{70C3E029-96FB-6347-AE1B-7833658897A3}"/>
          </ac:spMkLst>
        </pc:spChg>
        <pc:spChg chg="mod">
          <ac:chgData name="Pierre Lison" userId="a8a9df96-d69d-4b67-b9bd-4018f7d77187" providerId="ADAL" clId="{A5D438E1-31BB-934B-93D8-E9CE22227A6D}" dt="2020-10-20T21:18:40.124" v="17730" actId="20577"/>
          <ac:spMkLst>
            <pc:docMk/>
            <pc:sldMk cId="2226957763" sldId="311"/>
            <ac:spMk id="3" creationId="{A2850D9B-BC13-FA4D-B57E-C88019D81513}"/>
          </ac:spMkLst>
        </pc:spChg>
        <pc:spChg chg="add mod">
          <ac:chgData name="Pierre Lison" userId="a8a9df96-d69d-4b67-b9bd-4018f7d77187" providerId="ADAL" clId="{A5D438E1-31BB-934B-93D8-E9CE22227A6D}" dt="2020-10-20T22:04:29.084" v="19282" actId="20577"/>
          <ac:spMkLst>
            <pc:docMk/>
            <pc:sldMk cId="2226957763" sldId="311"/>
            <ac:spMk id="6" creationId="{BF9E0A2B-5A83-544E-86F8-76C4A2766117}"/>
          </ac:spMkLst>
        </pc:spChg>
        <pc:picChg chg="add del mod">
          <ac:chgData name="Pierre Lison" userId="a8a9df96-d69d-4b67-b9bd-4018f7d77187" providerId="ADAL" clId="{A5D438E1-31BB-934B-93D8-E9CE22227A6D}" dt="2020-10-20T21:14:24.720" v="17176" actId="478"/>
          <ac:picMkLst>
            <pc:docMk/>
            <pc:sldMk cId="2226957763" sldId="311"/>
            <ac:picMk id="4" creationId="{9B7E9BE0-CD31-4346-A8A4-69AA8167AA98}"/>
          </ac:picMkLst>
        </pc:picChg>
        <pc:picChg chg="add mod">
          <ac:chgData name="Pierre Lison" userId="a8a9df96-d69d-4b67-b9bd-4018f7d77187" providerId="ADAL" clId="{A5D438E1-31BB-934B-93D8-E9CE22227A6D}" dt="2020-10-20T22:04:46.015" v="19287" actId="1076"/>
          <ac:picMkLst>
            <pc:docMk/>
            <pc:sldMk cId="2226957763" sldId="311"/>
            <ac:picMk id="5" creationId="{593D0FC6-DE83-BE46-901D-6982AE736641}"/>
          </ac:picMkLst>
        </pc:picChg>
        <pc:cxnChg chg="add mod">
          <ac:chgData name="Pierre Lison" userId="a8a9df96-d69d-4b67-b9bd-4018f7d77187" providerId="ADAL" clId="{A5D438E1-31BB-934B-93D8-E9CE22227A6D}" dt="2020-10-20T22:04:51.343" v="19288" actId="1076"/>
          <ac:cxnSpMkLst>
            <pc:docMk/>
            <pc:sldMk cId="2226957763" sldId="311"/>
            <ac:cxnSpMk id="8" creationId="{8392048A-0A9B-6844-87A4-FA7D8B6CC6DB}"/>
          </ac:cxnSpMkLst>
        </pc:cxnChg>
      </pc:sldChg>
      <pc:sldChg chg="addSp modSp mod">
        <pc:chgData name="Pierre Lison" userId="a8a9df96-d69d-4b67-b9bd-4018f7d77187" providerId="ADAL" clId="{A5D438E1-31BB-934B-93D8-E9CE22227A6D}" dt="2020-10-20T22:02:57.754" v="19230" actId="6549"/>
        <pc:sldMkLst>
          <pc:docMk/>
          <pc:sldMk cId="374287447" sldId="312"/>
        </pc:sldMkLst>
        <pc:spChg chg="mod">
          <ac:chgData name="Pierre Lison" userId="a8a9df96-d69d-4b67-b9bd-4018f7d77187" providerId="ADAL" clId="{A5D438E1-31BB-934B-93D8-E9CE22227A6D}" dt="2020-10-20T22:02:57.754" v="19230" actId="6549"/>
          <ac:spMkLst>
            <pc:docMk/>
            <pc:sldMk cId="374287447" sldId="312"/>
            <ac:spMk id="3" creationId="{96F674E7-89AC-4740-832B-DC6396C9606A}"/>
          </ac:spMkLst>
        </pc:spChg>
        <pc:spChg chg="add mod">
          <ac:chgData name="Pierre Lison" userId="a8a9df96-d69d-4b67-b9bd-4018f7d77187" providerId="ADAL" clId="{A5D438E1-31BB-934B-93D8-E9CE22227A6D}" dt="2020-10-20T14:08:51.992" v="12985" actId="1076"/>
          <ac:spMkLst>
            <pc:docMk/>
            <pc:sldMk cId="374287447" sldId="312"/>
            <ac:spMk id="4" creationId="{377C86C6-A258-D749-ABD5-708D9B340381}"/>
          </ac:spMkLst>
        </pc:spChg>
        <pc:picChg chg="add mod">
          <ac:chgData name="Pierre Lison" userId="a8a9df96-d69d-4b67-b9bd-4018f7d77187" providerId="ADAL" clId="{A5D438E1-31BB-934B-93D8-E9CE22227A6D}" dt="2020-10-20T22:02:50.953" v="19199" actId="14100"/>
          <ac:picMkLst>
            <pc:docMk/>
            <pc:sldMk cId="374287447" sldId="312"/>
            <ac:picMk id="6" creationId="{B0165616-EDBC-B644-8AEE-8F1B63723170}"/>
          </ac:picMkLst>
        </pc:picChg>
      </pc:sldChg>
      <pc:sldChg chg="addSp delSp modSp mod delAnim modAnim">
        <pc:chgData name="Pierre Lison" userId="a8a9df96-d69d-4b67-b9bd-4018f7d77187" providerId="ADAL" clId="{A5D438E1-31BB-934B-93D8-E9CE22227A6D}" dt="2020-10-20T14:01:25.631" v="12758" actId="1036"/>
        <pc:sldMkLst>
          <pc:docMk/>
          <pc:sldMk cId="1177250423" sldId="313"/>
        </pc:sldMkLst>
        <pc:spChg chg="mod">
          <ac:chgData name="Pierre Lison" userId="a8a9df96-d69d-4b67-b9bd-4018f7d77187" providerId="ADAL" clId="{A5D438E1-31BB-934B-93D8-E9CE22227A6D}" dt="2020-10-20T14:01:02.441" v="12753" actId="20577"/>
          <ac:spMkLst>
            <pc:docMk/>
            <pc:sldMk cId="1177250423" sldId="313"/>
            <ac:spMk id="3" creationId="{E433B658-12F6-E340-ADD3-1FAF1C01B22D}"/>
          </ac:spMkLst>
        </pc:spChg>
        <pc:spChg chg="add mod">
          <ac:chgData name="Pierre Lison" userId="a8a9df96-d69d-4b67-b9bd-4018f7d77187" providerId="ADAL" clId="{A5D438E1-31BB-934B-93D8-E9CE22227A6D}" dt="2020-10-20T14:01:25.631" v="12758" actId="1036"/>
          <ac:spMkLst>
            <pc:docMk/>
            <pc:sldMk cId="1177250423" sldId="313"/>
            <ac:spMk id="5" creationId="{224ACCC4-EE6D-DB42-B8FF-AD5585305ACE}"/>
          </ac:spMkLst>
        </pc:spChg>
        <pc:spChg chg="add mod">
          <ac:chgData name="Pierre Lison" userId="a8a9df96-d69d-4b67-b9bd-4018f7d77187" providerId="ADAL" clId="{A5D438E1-31BB-934B-93D8-E9CE22227A6D}" dt="2020-10-20T13:55:36.514" v="12622" actId="14100"/>
          <ac:spMkLst>
            <pc:docMk/>
            <pc:sldMk cId="1177250423" sldId="313"/>
            <ac:spMk id="6" creationId="{0530513B-7A50-B74A-847E-E69EC35D3CBA}"/>
          </ac:spMkLst>
        </pc:spChg>
        <pc:picChg chg="add del mod">
          <ac:chgData name="Pierre Lison" userId="a8a9df96-d69d-4b67-b9bd-4018f7d77187" providerId="ADAL" clId="{A5D438E1-31BB-934B-93D8-E9CE22227A6D}" dt="2020-10-20T13:13:25.930" v="10685" actId="21"/>
          <ac:picMkLst>
            <pc:docMk/>
            <pc:sldMk cId="1177250423" sldId="313"/>
            <ac:picMk id="4" creationId="{441733EC-C3CE-F14A-8C85-E75A5B9212DF}"/>
          </ac:picMkLst>
        </pc:picChg>
        <pc:picChg chg="add mod modCrop">
          <ac:chgData name="Pierre Lison" userId="a8a9df96-d69d-4b67-b9bd-4018f7d77187" providerId="ADAL" clId="{A5D438E1-31BB-934B-93D8-E9CE22227A6D}" dt="2020-10-20T14:00:58.300" v="12748" actId="1076"/>
          <ac:picMkLst>
            <pc:docMk/>
            <pc:sldMk cId="1177250423" sldId="313"/>
            <ac:picMk id="8" creationId="{B64675E9-9A4E-8D42-86F0-4FBB792DBE23}"/>
          </ac:picMkLst>
        </pc:picChg>
      </pc:sldChg>
      <pc:sldChg chg="addSp delSp modSp mod">
        <pc:chgData name="Pierre Lison" userId="a8a9df96-d69d-4b67-b9bd-4018f7d77187" providerId="ADAL" clId="{A5D438E1-31BB-934B-93D8-E9CE22227A6D}" dt="2020-10-20T22:39:45.558" v="19399" actId="1076"/>
        <pc:sldMkLst>
          <pc:docMk/>
          <pc:sldMk cId="4278621356" sldId="314"/>
        </pc:sldMkLst>
        <pc:spChg chg="mod">
          <ac:chgData name="Pierre Lison" userId="a8a9df96-d69d-4b67-b9bd-4018f7d77187" providerId="ADAL" clId="{A5D438E1-31BB-934B-93D8-E9CE22227A6D}" dt="2020-10-20T21:45:41.533" v="19105" actId="20577"/>
          <ac:spMkLst>
            <pc:docMk/>
            <pc:sldMk cId="4278621356" sldId="314"/>
            <ac:spMk id="3" creationId="{EE94252D-BC8F-6D43-A70F-FAC2C3A091E8}"/>
          </ac:spMkLst>
        </pc:spChg>
        <pc:picChg chg="add del mod modCrop">
          <ac:chgData name="Pierre Lison" userId="a8a9df96-d69d-4b67-b9bd-4018f7d77187" providerId="ADAL" clId="{A5D438E1-31BB-934B-93D8-E9CE22227A6D}" dt="2020-10-20T22:39:17.138" v="19389" actId="478"/>
          <ac:picMkLst>
            <pc:docMk/>
            <pc:sldMk cId="4278621356" sldId="314"/>
            <ac:picMk id="5" creationId="{4EF2C3C1-E847-0F42-8BEF-D686CEF87E0E}"/>
          </ac:picMkLst>
        </pc:picChg>
        <pc:picChg chg="del">
          <ac:chgData name="Pierre Lison" userId="a8a9df96-d69d-4b67-b9bd-4018f7d77187" providerId="ADAL" clId="{A5D438E1-31BB-934B-93D8-E9CE22227A6D}" dt="2020-10-20T21:57:26.544" v="19106" actId="478"/>
          <ac:picMkLst>
            <pc:docMk/>
            <pc:sldMk cId="4278621356" sldId="314"/>
            <ac:picMk id="8" creationId="{04729F2A-2003-8F4D-8817-5EEBBFDA3DF8}"/>
          </ac:picMkLst>
        </pc:picChg>
        <pc:picChg chg="add mod modCrop">
          <ac:chgData name="Pierre Lison" userId="a8a9df96-d69d-4b67-b9bd-4018f7d77187" providerId="ADAL" clId="{A5D438E1-31BB-934B-93D8-E9CE22227A6D}" dt="2020-10-20T22:39:45.558" v="19399" actId="1076"/>
          <ac:picMkLst>
            <pc:docMk/>
            <pc:sldMk cId="4278621356" sldId="314"/>
            <ac:picMk id="10" creationId="{15A8CAB2-BA53-9043-AAAB-019B9C2E2D49}"/>
          </ac:picMkLst>
        </pc:picChg>
      </pc:sldChg>
      <pc:sldChg chg="modSp del">
        <pc:chgData name="Pierre Lison" userId="a8a9df96-d69d-4b67-b9bd-4018f7d77187" providerId="ADAL" clId="{A5D438E1-31BB-934B-93D8-E9CE22227A6D}" dt="2020-10-19T21:48:28.468" v="4062" actId="2696"/>
        <pc:sldMkLst>
          <pc:docMk/>
          <pc:sldMk cId="106216090" sldId="316"/>
        </pc:sldMkLst>
        <pc:spChg chg="mod">
          <ac:chgData name="Pierre Lison" userId="a8a9df96-d69d-4b67-b9bd-4018f7d77187" providerId="ADAL" clId="{A5D438E1-31BB-934B-93D8-E9CE22227A6D}" dt="2020-10-19T15:06:12.490" v="92"/>
          <ac:spMkLst>
            <pc:docMk/>
            <pc:sldMk cId="106216090" sldId="316"/>
            <ac:spMk id="3" creationId="{735AA604-EF23-E84A-A007-808E526FA05C}"/>
          </ac:spMkLst>
        </pc:spChg>
      </pc:sldChg>
      <pc:sldChg chg="del">
        <pc:chgData name="Pierre Lison" userId="a8a9df96-d69d-4b67-b9bd-4018f7d77187" providerId="ADAL" clId="{A5D438E1-31BB-934B-93D8-E9CE22227A6D}" dt="2020-10-20T12:24:43.189" v="10682" actId="2696"/>
        <pc:sldMkLst>
          <pc:docMk/>
          <pc:sldMk cId="2079779519" sldId="321"/>
        </pc:sldMkLst>
      </pc:sldChg>
      <pc:sldChg chg="del">
        <pc:chgData name="Pierre Lison" userId="a8a9df96-d69d-4b67-b9bd-4018f7d77187" providerId="ADAL" clId="{A5D438E1-31BB-934B-93D8-E9CE22227A6D}" dt="2020-10-19T21:48:27.639" v="4061" actId="2696"/>
        <pc:sldMkLst>
          <pc:docMk/>
          <pc:sldMk cId="3490930091" sldId="322"/>
        </pc:sldMkLst>
      </pc:sldChg>
      <pc:sldChg chg="modSp mod">
        <pc:chgData name="Pierre Lison" userId="a8a9df96-d69d-4b67-b9bd-4018f7d77187" providerId="ADAL" clId="{A5D438E1-31BB-934B-93D8-E9CE22227A6D}" dt="2020-10-20T22:08:03.040" v="19307" actId="1076"/>
        <pc:sldMkLst>
          <pc:docMk/>
          <pc:sldMk cId="3316899622" sldId="323"/>
        </pc:sldMkLst>
        <pc:spChg chg="mod">
          <ac:chgData name="Pierre Lison" userId="a8a9df96-d69d-4b67-b9bd-4018f7d77187" providerId="ADAL" clId="{A5D438E1-31BB-934B-93D8-E9CE22227A6D}" dt="2020-10-20T22:07:58.357" v="19306" actId="2711"/>
          <ac:spMkLst>
            <pc:docMk/>
            <pc:sldMk cId="3316899622" sldId="323"/>
            <ac:spMk id="28" creationId="{2C1EDACA-999C-6F47-AA98-9B4F8FFA8905}"/>
          </ac:spMkLst>
        </pc:spChg>
        <pc:cxnChg chg="mod">
          <ac:chgData name="Pierre Lison" userId="a8a9df96-d69d-4b67-b9bd-4018f7d77187" providerId="ADAL" clId="{A5D438E1-31BB-934B-93D8-E9CE22227A6D}" dt="2020-10-20T22:08:03.040" v="19307" actId="1076"/>
          <ac:cxnSpMkLst>
            <pc:docMk/>
            <pc:sldMk cId="3316899622" sldId="323"/>
            <ac:cxnSpMk id="30" creationId="{7DB316D1-9A03-314D-AFD7-178EF342CF7F}"/>
          </ac:cxnSpMkLst>
        </pc:cxnChg>
      </pc:sldChg>
      <pc:sldChg chg="add del">
        <pc:chgData name="Pierre Lison" userId="a8a9df96-d69d-4b67-b9bd-4018f7d77187" providerId="ADAL" clId="{A5D438E1-31BB-934B-93D8-E9CE22227A6D}" dt="2020-10-20T21:35:39.438" v="18828" actId="2696"/>
        <pc:sldMkLst>
          <pc:docMk/>
          <pc:sldMk cId="2107207772" sldId="327"/>
        </pc:sldMkLst>
      </pc:sldChg>
      <pc:sldChg chg="addSp delSp modSp mod delAnim modAnim">
        <pc:chgData name="Pierre Lison" userId="a8a9df96-d69d-4b67-b9bd-4018f7d77187" providerId="ADAL" clId="{A5D438E1-31BB-934B-93D8-E9CE22227A6D}" dt="2020-10-20T22:10:40.897" v="19329" actId="14100"/>
        <pc:sldMkLst>
          <pc:docMk/>
          <pc:sldMk cId="2254724337" sldId="328"/>
        </pc:sldMkLst>
        <pc:spChg chg="mod">
          <ac:chgData name="Pierre Lison" userId="a8a9df96-d69d-4b67-b9bd-4018f7d77187" providerId="ADAL" clId="{A5D438E1-31BB-934B-93D8-E9CE22227A6D}" dt="2020-10-20T22:00:01.286" v="19189" actId="20577"/>
          <ac:spMkLst>
            <pc:docMk/>
            <pc:sldMk cId="2254724337" sldId="328"/>
            <ac:spMk id="3" creationId="{5A0E0C9C-D647-B645-B4DF-EA71BECD0FCC}"/>
          </ac:spMkLst>
        </pc:spChg>
        <pc:picChg chg="add del mod">
          <ac:chgData name="Pierre Lison" userId="a8a9df96-d69d-4b67-b9bd-4018f7d77187" providerId="ADAL" clId="{A5D438E1-31BB-934B-93D8-E9CE22227A6D}" dt="2020-10-20T13:17:07.283" v="10915" actId="478"/>
          <ac:picMkLst>
            <pc:docMk/>
            <pc:sldMk cId="2254724337" sldId="328"/>
            <ac:picMk id="4" creationId="{823FE28A-4A64-8243-ADCD-534987F3978B}"/>
          </ac:picMkLst>
        </pc:picChg>
        <pc:picChg chg="add mod">
          <ac:chgData name="Pierre Lison" userId="a8a9df96-d69d-4b67-b9bd-4018f7d77187" providerId="ADAL" clId="{A5D438E1-31BB-934B-93D8-E9CE22227A6D}" dt="2020-10-20T22:10:40.897" v="19329" actId="14100"/>
          <ac:picMkLst>
            <pc:docMk/>
            <pc:sldMk cId="2254724337" sldId="328"/>
            <ac:picMk id="5" creationId="{BDC78BA4-0F16-7643-9804-EEB0E93A6596}"/>
          </ac:picMkLst>
        </pc:picChg>
      </pc:sldChg>
      <pc:sldChg chg="del">
        <pc:chgData name="Pierre Lison" userId="a8a9df96-d69d-4b67-b9bd-4018f7d77187" providerId="ADAL" clId="{A5D438E1-31BB-934B-93D8-E9CE22227A6D}" dt="2020-10-20T20:21:47.342" v="16647" actId="2696"/>
        <pc:sldMkLst>
          <pc:docMk/>
          <pc:sldMk cId="1624314451" sldId="329"/>
        </pc:sldMkLst>
      </pc:sldChg>
      <pc:sldChg chg="addSp modSp del">
        <pc:chgData name="Pierre Lison" userId="a8a9df96-d69d-4b67-b9bd-4018f7d77187" providerId="ADAL" clId="{A5D438E1-31BB-934B-93D8-E9CE22227A6D}" dt="2020-10-20T16:30:58.854" v="13462" actId="2696"/>
        <pc:sldMkLst>
          <pc:docMk/>
          <pc:sldMk cId="1114129523" sldId="332"/>
        </pc:sldMkLst>
        <pc:picChg chg="add mod">
          <ac:chgData name="Pierre Lison" userId="a8a9df96-d69d-4b67-b9bd-4018f7d77187" providerId="ADAL" clId="{A5D438E1-31BB-934B-93D8-E9CE22227A6D}" dt="2020-10-19T22:02:52.577" v="4355"/>
          <ac:picMkLst>
            <pc:docMk/>
            <pc:sldMk cId="1114129523" sldId="332"/>
            <ac:picMk id="4" creationId="{6CF59136-4BC0-3F46-84D2-A9F7992A88CD}"/>
          </ac:picMkLst>
        </pc:picChg>
      </pc:sldChg>
      <pc:sldChg chg="del">
        <pc:chgData name="Pierre Lison" userId="a8a9df96-d69d-4b67-b9bd-4018f7d77187" providerId="ADAL" clId="{A5D438E1-31BB-934B-93D8-E9CE22227A6D}" dt="2020-10-20T12:06:39.292" v="10164" actId="2696"/>
        <pc:sldMkLst>
          <pc:docMk/>
          <pc:sldMk cId="335339204" sldId="335"/>
        </pc:sldMkLst>
      </pc:sldChg>
      <pc:sldChg chg="addSp delSp modSp mod">
        <pc:chgData name="Pierre Lison" userId="a8a9df96-d69d-4b67-b9bd-4018f7d77187" providerId="ADAL" clId="{A5D438E1-31BB-934B-93D8-E9CE22227A6D}" dt="2020-10-20T22:05:40.449" v="19304" actId="20577"/>
        <pc:sldMkLst>
          <pc:docMk/>
          <pc:sldMk cId="3589706031" sldId="337"/>
        </pc:sldMkLst>
        <pc:spChg chg="mod">
          <ac:chgData name="Pierre Lison" userId="a8a9df96-d69d-4b67-b9bd-4018f7d77187" providerId="ADAL" clId="{A5D438E1-31BB-934B-93D8-E9CE22227A6D}" dt="2020-10-20T20:05:50.636" v="16006" actId="20577"/>
          <ac:spMkLst>
            <pc:docMk/>
            <pc:sldMk cId="3589706031" sldId="337"/>
            <ac:spMk id="2" creationId="{F00C175B-5897-C244-899C-EC2D529A257F}"/>
          </ac:spMkLst>
        </pc:spChg>
        <pc:spChg chg="mod">
          <ac:chgData name="Pierre Lison" userId="a8a9df96-d69d-4b67-b9bd-4018f7d77187" providerId="ADAL" clId="{A5D438E1-31BB-934B-93D8-E9CE22227A6D}" dt="2020-10-20T22:05:40.449" v="19304" actId="20577"/>
          <ac:spMkLst>
            <pc:docMk/>
            <pc:sldMk cId="3589706031" sldId="337"/>
            <ac:spMk id="3" creationId="{4011226C-1D46-1043-AE58-573EA3793AC7}"/>
          </ac:spMkLst>
        </pc:spChg>
        <pc:spChg chg="mod">
          <ac:chgData name="Pierre Lison" userId="a8a9df96-d69d-4b67-b9bd-4018f7d77187" providerId="ADAL" clId="{A5D438E1-31BB-934B-93D8-E9CE22227A6D}" dt="2020-10-20T20:09:50.431" v="16151" actId="1076"/>
          <ac:spMkLst>
            <pc:docMk/>
            <pc:sldMk cId="3589706031" sldId="337"/>
            <ac:spMk id="4" creationId="{932D1062-DCA9-C941-B636-0B3EFA6DDB29}"/>
          </ac:spMkLst>
        </pc:spChg>
        <pc:spChg chg="add del mod">
          <ac:chgData name="Pierre Lison" userId="a8a9df96-d69d-4b67-b9bd-4018f7d77187" providerId="ADAL" clId="{A5D438E1-31BB-934B-93D8-E9CE22227A6D}" dt="2020-10-20T20:10:21.550" v="16177" actId="767"/>
          <ac:spMkLst>
            <pc:docMk/>
            <pc:sldMk cId="3589706031" sldId="337"/>
            <ac:spMk id="9" creationId="{C5E5A7C6-2409-8048-AB25-DD3B960A3A52}"/>
          </ac:spMkLst>
        </pc:spChg>
        <pc:spChg chg="add mod">
          <ac:chgData name="Pierre Lison" userId="a8a9df96-d69d-4b67-b9bd-4018f7d77187" providerId="ADAL" clId="{A5D438E1-31BB-934B-93D8-E9CE22227A6D}" dt="2020-10-20T20:21:38.159" v="16645" actId="164"/>
          <ac:spMkLst>
            <pc:docMk/>
            <pc:sldMk cId="3589706031" sldId="337"/>
            <ac:spMk id="11" creationId="{0B385C69-5AF2-044C-86AE-E2C10209ADB7}"/>
          </ac:spMkLst>
        </pc:spChg>
        <pc:grpChg chg="add mod">
          <ac:chgData name="Pierre Lison" userId="a8a9df96-d69d-4b67-b9bd-4018f7d77187" providerId="ADAL" clId="{A5D438E1-31BB-934B-93D8-E9CE22227A6D}" dt="2020-10-20T20:21:38.159" v="16645" actId="164"/>
          <ac:grpSpMkLst>
            <pc:docMk/>
            <pc:sldMk cId="3589706031" sldId="337"/>
            <ac:grpSpMk id="14" creationId="{8EB43DF1-F15C-D444-8003-AD6CD8D383D1}"/>
          </ac:grpSpMkLst>
        </pc:grpChg>
        <pc:graphicFrameChg chg="add mod modGraphic">
          <ac:chgData name="Pierre Lison" userId="a8a9df96-d69d-4b67-b9bd-4018f7d77187" providerId="ADAL" clId="{A5D438E1-31BB-934B-93D8-E9CE22227A6D}" dt="2020-10-20T20:19:19.196" v="16511" actId="1076"/>
          <ac:graphicFrameMkLst>
            <pc:docMk/>
            <pc:sldMk cId="3589706031" sldId="337"/>
            <ac:graphicFrameMk id="10" creationId="{5AD3C613-99A2-804C-BEB6-E80F04427A1E}"/>
          </ac:graphicFrameMkLst>
        </pc:graphicFrameChg>
        <pc:picChg chg="add del mod modCrop">
          <ac:chgData name="Pierre Lison" userId="a8a9df96-d69d-4b67-b9bd-4018f7d77187" providerId="ADAL" clId="{A5D438E1-31BB-934B-93D8-E9CE22227A6D}" dt="2020-10-20T20:10:23.986" v="16180" actId="478"/>
          <ac:picMkLst>
            <pc:docMk/>
            <pc:sldMk cId="3589706031" sldId="337"/>
            <ac:picMk id="6" creationId="{E0280DB9-92E4-F148-AAAA-F6DB98C5316E}"/>
          </ac:picMkLst>
        </pc:picChg>
        <pc:picChg chg="add del mod modCrop">
          <ac:chgData name="Pierre Lison" userId="a8a9df96-d69d-4b67-b9bd-4018f7d77187" providerId="ADAL" clId="{A5D438E1-31BB-934B-93D8-E9CE22227A6D}" dt="2020-10-20T20:10:23.052" v="16179" actId="478"/>
          <ac:picMkLst>
            <pc:docMk/>
            <pc:sldMk cId="3589706031" sldId="337"/>
            <ac:picMk id="8" creationId="{9AFDA822-4265-BC48-8544-521A9913D328}"/>
          </ac:picMkLst>
        </pc:picChg>
        <pc:cxnChg chg="add mod">
          <ac:chgData name="Pierre Lison" userId="a8a9df96-d69d-4b67-b9bd-4018f7d77187" providerId="ADAL" clId="{A5D438E1-31BB-934B-93D8-E9CE22227A6D}" dt="2020-10-20T20:21:38.159" v="16645" actId="164"/>
          <ac:cxnSpMkLst>
            <pc:docMk/>
            <pc:sldMk cId="3589706031" sldId="337"/>
            <ac:cxnSpMk id="13" creationId="{D106D420-691A-8942-AF22-B07B4A15999A}"/>
          </ac:cxnSpMkLst>
        </pc:cxnChg>
      </pc:sldChg>
      <pc:sldChg chg="modSp del mod">
        <pc:chgData name="Pierre Lison" userId="a8a9df96-d69d-4b67-b9bd-4018f7d77187" providerId="ADAL" clId="{A5D438E1-31BB-934B-93D8-E9CE22227A6D}" dt="2020-10-20T12:06:38.053" v="10163" actId="2696"/>
        <pc:sldMkLst>
          <pc:docMk/>
          <pc:sldMk cId="539113531" sldId="344"/>
        </pc:sldMkLst>
        <pc:spChg chg="mod">
          <ac:chgData name="Pierre Lison" userId="a8a9df96-d69d-4b67-b9bd-4018f7d77187" providerId="ADAL" clId="{A5D438E1-31BB-934B-93D8-E9CE22227A6D}" dt="2020-10-19T23:51:58.971" v="6801" actId="20577"/>
          <ac:spMkLst>
            <pc:docMk/>
            <pc:sldMk cId="539113531" sldId="344"/>
            <ac:spMk id="3" creationId="{CBE673C7-84DE-3446-9A26-25C6B0A85F96}"/>
          </ac:spMkLst>
        </pc:spChg>
      </pc:sldChg>
      <pc:sldChg chg="modSp mod">
        <pc:chgData name="Pierre Lison" userId="a8a9df96-d69d-4b67-b9bd-4018f7d77187" providerId="ADAL" clId="{A5D438E1-31BB-934B-93D8-E9CE22227A6D}" dt="2020-10-20T21:37:43.437" v="18958" actId="20577"/>
        <pc:sldMkLst>
          <pc:docMk/>
          <pc:sldMk cId="3174122616" sldId="346"/>
        </pc:sldMkLst>
        <pc:spChg chg="mod">
          <ac:chgData name="Pierre Lison" userId="a8a9df96-d69d-4b67-b9bd-4018f7d77187" providerId="ADAL" clId="{A5D438E1-31BB-934B-93D8-E9CE22227A6D}" dt="2020-10-20T21:37:43.437" v="18958" actId="20577"/>
          <ac:spMkLst>
            <pc:docMk/>
            <pc:sldMk cId="3174122616" sldId="346"/>
            <ac:spMk id="3" creationId="{81F8A37F-8266-7A44-8AD4-C108ABCFFCF4}"/>
          </ac:spMkLst>
        </pc:spChg>
      </pc:sldChg>
      <pc:sldChg chg="modSp mod">
        <pc:chgData name="Pierre Lison" userId="a8a9df96-d69d-4b67-b9bd-4018f7d77187" providerId="ADAL" clId="{A5D438E1-31BB-934B-93D8-E9CE22227A6D}" dt="2020-10-20T21:37:18.672" v="18934" actId="20577"/>
        <pc:sldMkLst>
          <pc:docMk/>
          <pc:sldMk cId="1304661452" sldId="347"/>
        </pc:sldMkLst>
        <pc:spChg chg="mod">
          <ac:chgData name="Pierre Lison" userId="a8a9df96-d69d-4b67-b9bd-4018f7d77187" providerId="ADAL" clId="{A5D438E1-31BB-934B-93D8-E9CE22227A6D}" dt="2020-10-20T21:37:18.672" v="18934" actId="20577"/>
          <ac:spMkLst>
            <pc:docMk/>
            <pc:sldMk cId="1304661452" sldId="347"/>
            <ac:spMk id="3" creationId="{81F8A37F-8266-7A44-8AD4-C108ABCFFCF4}"/>
          </ac:spMkLst>
        </pc:spChg>
      </pc:sldChg>
      <pc:sldChg chg="modSp mod">
        <pc:chgData name="Pierre Lison" userId="a8a9df96-d69d-4b67-b9bd-4018f7d77187" providerId="ADAL" clId="{A5D438E1-31BB-934B-93D8-E9CE22227A6D}" dt="2020-10-20T21:37:11.126" v="18926" actId="20577"/>
        <pc:sldMkLst>
          <pc:docMk/>
          <pc:sldMk cId="3574244494" sldId="348"/>
        </pc:sldMkLst>
        <pc:spChg chg="mod">
          <ac:chgData name="Pierre Lison" userId="a8a9df96-d69d-4b67-b9bd-4018f7d77187" providerId="ADAL" clId="{A5D438E1-31BB-934B-93D8-E9CE22227A6D}" dt="2020-10-20T20:22:28.056" v="16663" actId="20577"/>
          <ac:spMkLst>
            <pc:docMk/>
            <pc:sldMk cId="3574244494" sldId="348"/>
            <ac:spMk id="2" creationId="{0600F624-C084-8243-8979-9EDFB31B48B8}"/>
          </ac:spMkLst>
        </pc:spChg>
        <pc:spChg chg="mod">
          <ac:chgData name="Pierre Lison" userId="a8a9df96-d69d-4b67-b9bd-4018f7d77187" providerId="ADAL" clId="{A5D438E1-31BB-934B-93D8-E9CE22227A6D}" dt="2020-10-20T21:37:11.126" v="18926" actId="20577"/>
          <ac:spMkLst>
            <pc:docMk/>
            <pc:sldMk cId="3574244494" sldId="348"/>
            <ac:spMk id="3" creationId="{81F8A37F-8266-7A44-8AD4-C108ABCFFCF4}"/>
          </ac:spMkLst>
        </pc:spChg>
      </pc:sldChg>
      <pc:sldChg chg="modSp mod">
        <pc:chgData name="Pierre Lison" userId="a8a9df96-d69d-4b67-b9bd-4018f7d77187" providerId="ADAL" clId="{A5D438E1-31BB-934B-93D8-E9CE22227A6D}" dt="2020-10-20T22:51:19.336" v="19409" actId="18331"/>
        <pc:sldMkLst>
          <pc:docMk/>
          <pc:sldMk cId="1809117940" sldId="349"/>
        </pc:sldMkLst>
        <pc:spChg chg="mod">
          <ac:chgData name="Pierre Lison" userId="a8a9df96-d69d-4b67-b9bd-4018f7d77187" providerId="ADAL" clId="{A5D438E1-31BB-934B-93D8-E9CE22227A6D}" dt="2020-10-20T22:21:34.617" v="19335" actId="20577"/>
          <ac:spMkLst>
            <pc:docMk/>
            <pc:sldMk cId="1809117940" sldId="349"/>
            <ac:spMk id="2" creationId="{D1478081-7EC7-D446-BCDB-A0EA8E1A210F}"/>
          </ac:spMkLst>
        </pc:spChg>
        <pc:picChg chg="mod">
          <ac:chgData name="Pierre Lison" userId="a8a9df96-d69d-4b67-b9bd-4018f7d77187" providerId="ADAL" clId="{A5D438E1-31BB-934B-93D8-E9CE22227A6D}" dt="2020-10-20T22:51:19.336" v="19409" actId="18331"/>
          <ac:picMkLst>
            <pc:docMk/>
            <pc:sldMk cId="1809117940" sldId="349"/>
            <ac:picMk id="4" creationId="{454552C1-504A-4F4E-A81F-7AAB42871854}"/>
          </ac:picMkLst>
        </pc:picChg>
      </pc:sldChg>
      <pc:sldChg chg="modSp mod">
        <pc:chgData name="Pierre Lison" userId="a8a9df96-d69d-4b67-b9bd-4018f7d77187" providerId="ADAL" clId="{A5D438E1-31BB-934B-93D8-E9CE22227A6D}" dt="2020-10-20T22:49:13.802" v="19408" actId="18331"/>
        <pc:sldMkLst>
          <pc:docMk/>
          <pc:sldMk cId="1438823520" sldId="350"/>
        </pc:sldMkLst>
        <pc:spChg chg="mod">
          <ac:chgData name="Pierre Lison" userId="a8a9df96-d69d-4b67-b9bd-4018f7d77187" providerId="ADAL" clId="{A5D438E1-31BB-934B-93D8-E9CE22227A6D}" dt="2020-10-20T21:40:06.112" v="18996" actId="20577"/>
          <ac:spMkLst>
            <pc:docMk/>
            <pc:sldMk cId="1438823520" sldId="350"/>
            <ac:spMk id="3" creationId="{7D2F94F7-C789-4244-9021-9FB2D10A7AB7}"/>
          </ac:spMkLst>
        </pc:spChg>
        <pc:spChg chg="mod">
          <ac:chgData name="Pierre Lison" userId="a8a9df96-d69d-4b67-b9bd-4018f7d77187" providerId="ADAL" clId="{A5D438E1-31BB-934B-93D8-E9CE22227A6D}" dt="2020-10-20T21:39:59.997" v="18985" actId="14100"/>
          <ac:spMkLst>
            <pc:docMk/>
            <pc:sldMk cId="1438823520" sldId="350"/>
            <ac:spMk id="25" creationId="{15BFC6A4-8295-7D47-BD45-9772691A1DAB}"/>
          </ac:spMkLst>
        </pc:spChg>
        <pc:picChg chg="mod">
          <ac:chgData name="Pierre Lison" userId="a8a9df96-d69d-4b67-b9bd-4018f7d77187" providerId="ADAL" clId="{A5D438E1-31BB-934B-93D8-E9CE22227A6D}" dt="2020-10-20T22:49:13.802" v="19408" actId="18331"/>
          <ac:picMkLst>
            <pc:docMk/>
            <pc:sldMk cId="1438823520" sldId="350"/>
            <ac:picMk id="15" creationId="{CAD2D913-012F-DE47-AAC9-1899F87BC49E}"/>
          </ac:picMkLst>
        </pc:picChg>
      </pc:sldChg>
      <pc:sldChg chg="del">
        <pc:chgData name="Pierre Lison" userId="a8a9df96-d69d-4b67-b9bd-4018f7d77187" providerId="ADAL" clId="{A5D438E1-31BB-934B-93D8-E9CE22227A6D}" dt="2020-10-20T20:22:16.132" v="16649" actId="2696"/>
        <pc:sldMkLst>
          <pc:docMk/>
          <pc:sldMk cId="4245323014" sldId="351"/>
        </pc:sldMkLst>
      </pc:sldChg>
      <pc:sldChg chg="addSp delSp modSp add del mod ord">
        <pc:chgData name="Pierre Lison" userId="a8a9df96-d69d-4b67-b9bd-4018f7d77187" providerId="ADAL" clId="{A5D438E1-31BB-934B-93D8-E9CE22227A6D}" dt="2020-10-20T22:11:53.581" v="19330" actId="14100"/>
        <pc:sldMkLst>
          <pc:docMk/>
          <pc:sldMk cId="1059163" sldId="353"/>
        </pc:sldMkLst>
        <pc:spChg chg="mod">
          <ac:chgData name="Pierre Lison" userId="a8a9df96-d69d-4b67-b9bd-4018f7d77187" providerId="ADAL" clId="{A5D438E1-31BB-934B-93D8-E9CE22227A6D}" dt="2020-10-19T23:24:44.629" v="5588" actId="114"/>
          <ac:spMkLst>
            <pc:docMk/>
            <pc:sldMk cId="1059163" sldId="353"/>
            <ac:spMk id="3" creationId="{047207D3-00BB-0842-BFC7-447D944F0F36}"/>
          </ac:spMkLst>
        </pc:spChg>
        <pc:spChg chg="add del mod">
          <ac:chgData name="Pierre Lison" userId="a8a9df96-d69d-4b67-b9bd-4018f7d77187" providerId="ADAL" clId="{A5D438E1-31BB-934B-93D8-E9CE22227A6D}" dt="2020-10-19T23:20:58.685" v="5360" actId="478"/>
          <ac:spMkLst>
            <pc:docMk/>
            <pc:sldMk cId="1059163" sldId="353"/>
            <ac:spMk id="4" creationId="{3A91B7F2-D32A-3F4F-9F2F-025C2D21678F}"/>
          </ac:spMkLst>
        </pc:spChg>
        <pc:spChg chg="add mod">
          <ac:chgData name="Pierre Lison" userId="a8a9df96-d69d-4b67-b9bd-4018f7d77187" providerId="ADAL" clId="{A5D438E1-31BB-934B-93D8-E9CE22227A6D}" dt="2020-10-20T22:11:53.581" v="19330" actId="14100"/>
          <ac:spMkLst>
            <pc:docMk/>
            <pc:sldMk cId="1059163" sldId="353"/>
            <ac:spMk id="5" creationId="{5BC6A72F-0A45-954B-9EAB-33458C2915AB}"/>
          </ac:spMkLst>
        </pc:spChg>
      </pc:sldChg>
      <pc:sldChg chg="addSp delSp modSp mod">
        <pc:chgData name="Pierre Lison" userId="a8a9df96-d69d-4b67-b9bd-4018f7d77187" providerId="ADAL" clId="{A5D438E1-31BB-934B-93D8-E9CE22227A6D}" dt="2020-10-20T22:36:47.693" v="19382" actId="1076"/>
        <pc:sldMkLst>
          <pc:docMk/>
          <pc:sldMk cId="3639842634" sldId="354"/>
        </pc:sldMkLst>
        <pc:picChg chg="add mod modCrop">
          <ac:chgData name="Pierre Lison" userId="a8a9df96-d69d-4b67-b9bd-4018f7d77187" providerId="ADAL" clId="{A5D438E1-31BB-934B-93D8-E9CE22227A6D}" dt="2020-10-20T22:36:47.693" v="19382" actId="1076"/>
          <ac:picMkLst>
            <pc:docMk/>
            <pc:sldMk cId="3639842634" sldId="354"/>
            <ac:picMk id="6" creationId="{035760DE-1625-034F-8D86-B7F25ABEDBFC}"/>
          </ac:picMkLst>
        </pc:picChg>
        <pc:picChg chg="del">
          <ac:chgData name="Pierre Lison" userId="a8a9df96-d69d-4b67-b9bd-4018f7d77187" providerId="ADAL" clId="{A5D438E1-31BB-934B-93D8-E9CE22227A6D}" dt="2020-10-20T22:35:32.585" v="19365" actId="478"/>
          <ac:picMkLst>
            <pc:docMk/>
            <pc:sldMk cId="3639842634" sldId="354"/>
            <ac:picMk id="12" creationId="{68EC5A43-85C9-044A-AA87-755DFEAA10BA}"/>
          </ac:picMkLst>
        </pc:picChg>
      </pc:sldChg>
      <pc:sldChg chg="modSp mod">
        <pc:chgData name="Pierre Lison" userId="a8a9df96-d69d-4b67-b9bd-4018f7d77187" providerId="ADAL" clId="{A5D438E1-31BB-934B-93D8-E9CE22227A6D}" dt="2020-10-20T21:37:30.184" v="18942" actId="20577"/>
        <pc:sldMkLst>
          <pc:docMk/>
          <pc:sldMk cId="2613389400" sldId="356"/>
        </pc:sldMkLst>
        <pc:spChg chg="mod">
          <ac:chgData name="Pierre Lison" userId="a8a9df96-d69d-4b67-b9bd-4018f7d77187" providerId="ADAL" clId="{A5D438E1-31BB-934B-93D8-E9CE22227A6D}" dt="2020-10-20T21:37:30.184" v="18942" actId="20577"/>
          <ac:spMkLst>
            <pc:docMk/>
            <pc:sldMk cId="2613389400" sldId="356"/>
            <ac:spMk id="3" creationId="{81F8A37F-8266-7A44-8AD4-C108ABCFFCF4}"/>
          </ac:spMkLst>
        </pc:spChg>
      </pc:sldChg>
      <pc:sldChg chg="modSp mod">
        <pc:chgData name="Pierre Lison" userId="a8a9df96-d69d-4b67-b9bd-4018f7d77187" providerId="ADAL" clId="{A5D438E1-31BB-934B-93D8-E9CE22227A6D}" dt="2020-10-20T21:37:37.267" v="18950" actId="20577"/>
        <pc:sldMkLst>
          <pc:docMk/>
          <pc:sldMk cId="918914660" sldId="357"/>
        </pc:sldMkLst>
        <pc:spChg chg="mod">
          <ac:chgData name="Pierre Lison" userId="a8a9df96-d69d-4b67-b9bd-4018f7d77187" providerId="ADAL" clId="{A5D438E1-31BB-934B-93D8-E9CE22227A6D}" dt="2020-10-20T21:37:37.267" v="18950" actId="20577"/>
          <ac:spMkLst>
            <pc:docMk/>
            <pc:sldMk cId="918914660" sldId="357"/>
            <ac:spMk id="3" creationId="{81F8A37F-8266-7A44-8AD4-C108ABCFFCF4}"/>
          </ac:spMkLst>
        </pc:spChg>
      </pc:sldChg>
      <pc:sldChg chg="modSp mod">
        <pc:chgData name="Pierre Lison" userId="a8a9df96-d69d-4b67-b9bd-4018f7d77187" providerId="ADAL" clId="{A5D438E1-31BB-934B-93D8-E9CE22227A6D}" dt="2020-10-20T21:41:14.816" v="19069" actId="6549"/>
        <pc:sldMkLst>
          <pc:docMk/>
          <pc:sldMk cId="1102698754" sldId="358"/>
        </pc:sldMkLst>
        <pc:spChg chg="mod">
          <ac:chgData name="Pierre Lison" userId="a8a9df96-d69d-4b67-b9bd-4018f7d77187" providerId="ADAL" clId="{A5D438E1-31BB-934B-93D8-E9CE22227A6D}" dt="2020-10-20T21:41:14.816" v="19069" actId="6549"/>
          <ac:spMkLst>
            <pc:docMk/>
            <pc:sldMk cId="1102698754" sldId="358"/>
            <ac:spMk id="6" creationId="{DE7DC683-9BCB-1949-A6C3-B1821EEFB483}"/>
          </ac:spMkLst>
        </pc:spChg>
      </pc:sldChg>
      <pc:sldChg chg="modSp mod">
        <pc:chgData name="Pierre Lison" userId="a8a9df96-d69d-4b67-b9bd-4018f7d77187" providerId="ADAL" clId="{A5D438E1-31BB-934B-93D8-E9CE22227A6D}" dt="2020-10-20T21:41:34.540" v="19079" actId="20577"/>
        <pc:sldMkLst>
          <pc:docMk/>
          <pc:sldMk cId="2821268012" sldId="361"/>
        </pc:sldMkLst>
        <pc:spChg chg="mod">
          <ac:chgData name="Pierre Lison" userId="a8a9df96-d69d-4b67-b9bd-4018f7d77187" providerId="ADAL" clId="{A5D438E1-31BB-934B-93D8-E9CE22227A6D}" dt="2020-10-20T21:41:34.540" v="19079" actId="20577"/>
          <ac:spMkLst>
            <pc:docMk/>
            <pc:sldMk cId="2821268012" sldId="361"/>
            <ac:spMk id="3" creationId="{00195563-E0BF-9046-BC37-3F180B8EABE7}"/>
          </ac:spMkLst>
        </pc:spChg>
      </pc:sldChg>
      <pc:sldChg chg="addSp modSp mod">
        <pc:chgData name="Pierre Lison" userId="a8a9df96-d69d-4b67-b9bd-4018f7d77187" providerId="ADAL" clId="{A5D438E1-31BB-934B-93D8-E9CE22227A6D}" dt="2020-10-20T10:48:47.379" v="8760" actId="404"/>
        <pc:sldMkLst>
          <pc:docMk/>
          <pc:sldMk cId="3099054132" sldId="362"/>
        </pc:sldMkLst>
        <pc:spChg chg="mod">
          <ac:chgData name="Pierre Lison" userId="a8a9df96-d69d-4b67-b9bd-4018f7d77187" providerId="ADAL" clId="{A5D438E1-31BB-934B-93D8-E9CE22227A6D}" dt="2020-10-20T10:48:42.249" v="8759" actId="2711"/>
          <ac:spMkLst>
            <pc:docMk/>
            <pc:sldMk cId="3099054132" sldId="362"/>
            <ac:spMk id="6" creationId="{92EF6AF8-F4EC-2641-939F-8C4ED6E9C665}"/>
          </ac:spMkLst>
        </pc:spChg>
        <pc:spChg chg="mod">
          <ac:chgData name="Pierre Lison" userId="a8a9df96-d69d-4b67-b9bd-4018f7d77187" providerId="ADAL" clId="{A5D438E1-31BB-934B-93D8-E9CE22227A6D}" dt="2020-10-20T10:48:42.249" v="8759" actId="2711"/>
          <ac:spMkLst>
            <pc:docMk/>
            <pc:sldMk cId="3099054132" sldId="362"/>
            <ac:spMk id="7" creationId="{6994141B-E80C-7B46-9D19-CD361C15A421}"/>
          </ac:spMkLst>
        </pc:spChg>
        <pc:spChg chg="mod">
          <ac:chgData name="Pierre Lison" userId="a8a9df96-d69d-4b67-b9bd-4018f7d77187" providerId="ADAL" clId="{A5D438E1-31BB-934B-93D8-E9CE22227A6D}" dt="2020-10-20T10:48:42.249" v="8759" actId="2711"/>
          <ac:spMkLst>
            <pc:docMk/>
            <pc:sldMk cId="3099054132" sldId="362"/>
            <ac:spMk id="8" creationId="{20C90BBD-4ED9-A54F-9E41-3BF67FD2216D}"/>
          </ac:spMkLst>
        </pc:spChg>
        <pc:spChg chg="mod">
          <ac:chgData name="Pierre Lison" userId="a8a9df96-d69d-4b67-b9bd-4018f7d77187" providerId="ADAL" clId="{A5D438E1-31BB-934B-93D8-E9CE22227A6D}" dt="2020-10-20T10:48:42.249" v="8759" actId="2711"/>
          <ac:spMkLst>
            <pc:docMk/>
            <pc:sldMk cId="3099054132" sldId="362"/>
            <ac:spMk id="9" creationId="{A834193B-7A80-3341-926E-5DFA8C0EFEC3}"/>
          </ac:spMkLst>
        </pc:spChg>
        <pc:spChg chg="mod">
          <ac:chgData name="Pierre Lison" userId="a8a9df96-d69d-4b67-b9bd-4018f7d77187" providerId="ADAL" clId="{A5D438E1-31BB-934B-93D8-E9CE22227A6D}" dt="2020-10-20T10:48:42.249" v="8759" actId="2711"/>
          <ac:spMkLst>
            <pc:docMk/>
            <pc:sldMk cId="3099054132" sldId="362"/>
            <ac:spMk id="10" creationId="{B8C7CB04-C76F-224A-B46B-C455EF18042B}"/>
          </ac:spMkLst>
        </pc:spChg>
        <pc:spChg chg="mod">
          <ac:chgData name="Pierre Lison" userId="a8a9df96-d69d-4b67-b9bd-4018f7d77187" providerId="ADAL" clId="{A5D438E1-31BB-934B-93D8-E9CE22227A6D}" dt="2020-10-20T10:48:42.249" v="8759" actId="2711"/>
          <ac:spMkLst>
            <pc:docMk/>
            <pc:sldMk cId="3099054132" sldId="362"/>
            <ac:spMk id="11" creationId="{3442F8C7-F89B-6E40-A458-22EA1F245935}"/>
          </ac:spMkLst>
        </pc:spChg>
        <pc:spChg chg="add mod">
          <ac:chgData name="Pierre Lison" userId="a8a9df96-d69d-4b67-b9bd-4018f7d77187" providerId="ADAL" clId="{A5D438E1-31BB-934B-93D8-E9CE22227A6D}" dt="2020-10-20T10:48:47.379" v="8760" actId="404"/>
          <ac:spMkLst>
            <pc:docMk/>
            <pc:sldMk cId="3099054132" sldId="362"/>
            <ac:spMk id="17" creationId="{D514CD8F-BE88-A84D-91B6-4B7B16D5CB72}"/>
          </ac:spMkLst>
        </pc:spChg>
        <pc:spChg chg="mod">
          <ac:chgData name="Pierre Lison" userId="a8a9df96-d69d-4b67-b9bd-4018f7d77187" providerId="ADAL" clId="{A5D438E1-31BB-934B-93D8-E9CE22227A6D}" dt="2020-10-20T10:48:42.249" v="8759" actId="2711"/>
          <ac:spMkLst>
            <pc:docMk/>
            <pc:sldMk cId="3099054132" sldId="362"/>
            <ac:spMk id="34" creationId="{BEDCCEA8-B3AD-3A4F-BB92-DC97E77D7959}"/>
          </ac:spMkLst>
        </pc:spChg>
        <pc:cxnChg chg="add">
          <ac:chgData name="Pierre Lison" userId="a8a9df96-d69d-4b67-b9bd-4018f7d77187" providerId="ADAL" clId="{A5D438E1-31BB-934B-93D8-E9CE22227A6D}" dt="2020-10-20T10:48:21.521" v="8750" actId="11529"/>
          <ac:cxnSpMkLst>
            <pc:docMk/>
            <pc:sldMk cId="3099054132" sldId="362"/>
            <ac:cxnSpMk id="15" creationId="{75486E2E-B17E-5D44-9946-ED4DCE214B13}"/>
          </ac:cxnSpMkLst>
        </pc:cxnChg>
      </pc:sldChg>
      <pc:sldChg chg="addSp delSp modSp mod">
        <pc:chgData name="Pierre Lison" userId="a8a9df96-d69d-4b67-b9bd-4018f7d77187" providerId="ADAL" clId="{A5D438E1-31BB-934B-93D8-E9CE22227A6D}" dt="2020-10-20T22:48:14.224" v="19407" actId="1076"/>
        <pc:sldMkLst>
          <pc:docMk/>
          <pc:sldMk cId="2341519976" sldId="364"/>
        </pc:sldMkLst>
        <pc:spChg chg="mod">
          <ac:chgData name="Pierre Lison" userId="a8a9df96-d69d-4b67-b9bd-4018f7d77187" providerId="ADAL" clId="{A5D438E1-31BB-934B-93D8-E9CE22227A6D}" dt="2020-10-20T19:21:21.263" v="14966" actId="14100"/>
          <ac:spMkLst>
            <pc:docMk/>
            <pc:sldMk cId="2341519976" sldId="364"/>
            <ac:spMk id="3" creationId="{6E4CD905-764B-E349-9347-07E013F44D6B}"/>
          </ac:spMkLst>
        </pc:spChg>
        <pc:picChg chg="add mod">
          <ac:chgData name="Pierre Lison" userId="a8a9df96-d69d-4b67-b9bd-4018f7d77187" providerId="ADAL" clId="{A5D438E1-31BB-934B-93D8-E9CE22227A6D}" dt="2020-10-20T22:48:14.224" v="19407" actId="1076"/>
          <ac:picMkLst>
            <pc:docMk/>
            <pc:sldMk cId="2341519976" sldId="364"/>
            <ac:picMk id="5" creationId="{D9D48DA8-802B-C247-B0AF-2ED7A6A7E9C7}"/>
          </ac:picMkLst>
        </pc:picChg>
        <pc:picChg chg="del">
          <ac:chgData name="Pierre Lison" userId="a8a9df96-d69d-4b67-b9bd-4018f7d77187" providerId="ADAL" clId="{A5D438E1-31BB-934B-93D8-E9CE22227A6D}" dt="2020-10-20T22:48:00.028" v="19400" actId="478"/>
          <ac:picMkLst>
            <pc:docMk/>
            <pc:sldMk cId="2341519976" sldId="364"/>
            <ac:picMk id="12" creationId="{86EAD32B-C23F-3941-9BA0-310BC229E18A}"/>
          </ac:picMkLst>
        </pc:picChg>
      </pc:sldChg>
      <pc:sldChg chg="modSp mod">
        <pc:chgData name="Pierre Lison" userId="a8a9df96-d69d-4b67-b9bd-4018f7d77187" providerId="ADAL" clId="{A5D438E1-31BB-934B-93D8-E9CE22227A6D}" dt="2020-10-20T10:52:36.044" v="8843" actId="20577"/>
        <pc:sldMkLst>
          <pc:docMk/>
          <pc:sldMk cId="1187511614" sldId="366"/>
        </pc:sldMkLst>
        <pc:spChg chg="mod">
          <ac:chgData name="Pierre Lison" userId="a8a9df96-d69d-4b67-b9bd-4018f7d77187" providerId="ADAL" clId="{A5D438E1-31BB-934B-93D8-E9CE22227A6D}" dt="2020-10-20T10:52:36.044" v="8843" actId="20577"/>
          <ac:spMkLst>
            <pc:docMk/>
            <pc:sldMk cId="1187511614" sldId="366"/>
            <ac:spMk id="3" creationId="{8EFA2338-B233-2D40-8B94-77B0C67155EA}"/>
          </ac:spMkLst>
        </pc:spChg>
        <pc:picChg chg="mod">
          <ac:chgData name="Pierre Lison" userId="a8a9df96-d69d-4b67-b9bd-4018f7d77187" providerId="ADAL" clId="{A5D438E1-31BB-934B-93D8-E9CE22227A6D}" dt="2020-10-20T00:27:20.105" v="8727" actId="1076"/>
          <ac:picMkLst>
            <pc:docMk/>
            <pc:sldMk cId="1187511614" sldId="366"/>
            <ac:picMk id="5" creationId="{212F0E23-F2E8-9049-A9AB-2F6F432FD7DA}"/>
          </ac:picMkLst>
        </pc:picChg>
      </pc:sldChg>
      <pc:sldChg chg="modSp">
        <pc:chgData name="Pierre Lison" userId="a8a9df96-d69d-4b67-b9bd-4018f7d77187" providerId="ADAL" clId="{A5D438E1-31BB-934B-93D8-E9CE22227A6D}" dt="2020-10-20T10:53:19.048" v="8891" actId="20577"/>
        <pc:sldMkLst>
          <pc:docMk/>
          <pc:sldMk cId="3122010862" sldId="367"/>
        </pc:sldMkLst>
        <pc:spChg chg="mod">
          <ac:chgData name="Pierre Lison" userId="a8a9df96-d69d-4b67-b9bd-4018f7d77187" providerId="ADAL" clId="{A5D438E1-31BB-934B-93D8-E9CE22227A6D}" dt="2020-10-20T10:53:19.048" v="8891" actId="20577"/>
          <ac:spMkLst>
            <pc:docMk/>
            <pc:sldMk cId="3122010862" sldId="367"/>
            <ac:spMk id="3" creationId="{A56B83FB-8D2F-7A4C-A43D-D8674D5DA92B}"/>
          </ac:spMkLst>
        </pc:spChg>
      </pc:sldChg>
      <pc:sldChg chg="addSp delSp modSp mod">
        <pc:chgData name="Pierre Lison" userId="a8a9df96-d69d-4b67-b9bd-4018f7d77187" providerId="ADAL" clId="{A5D438E1-31BB-934B-93D8-E9CE22227A6D}" dt="2020-10-20T22:37:23.209" v="19388" actId="1076"/>
        <pc:sldMkLst>
          <pc:docMk/>
          <pc:sldMk cId="1437302597" sldId="371"/>
        </pc:sldMkLst>
        <pc:spChg chg="mod">
          <ac:chgData name="Pierre Lison" userId="a8a9df96-d69d-4b67-b9bd-4018f7d77187" providerId="ADAL" clId="{A5D438E1-31BB-934B-93D8-E9CE22227A6D}" dt="2020-10-20T22:08:18.757" v="19316" actId="20577"/>
          <ac:spMkLst>
            <pc:docMk/>
            <pc:sldMk cId="1437302597" sldId="371"/>
            <ac:spMk id="3" creationId="{30192168-156C-3C49-85FE-178DA6634314}"/>
          </ac:spMkLst>
        </pc:spChg>
        <pc:picChg chg="del">
          <ac:chgData name="Pierre Lison" userId="a8a9df96-d69d-4b67-b9bd-4018f7d77187" providerId="ADAL" clId="{A5D438E1-31BB-934B-93D8-E9CE22227A6D}" dt="2020-10-20T22:37:04.750" v="19383" actId="478"/>
          <ac:picMkLst>
            <pc:docMk/>
            <pc:sldMk cId="1437302597" sldId="371"/>
            <ac:picMk id="5" creationId="{C70CD037-3858-2340-BA28-431E04FCAF07}"/>
          </ac:picMkLst>
        </pc:picChg>
        <pc:picChg chg="add mod">
          <ac:chgData name="Pierre Lison" userId="a8a9df96-d69d-4b67-b9bd-4018f7d77187" providerId="ADAL" clId="{A5D438E1-31BB-934B-93D8-E9CE22227A6D}" dt="2020-10-20T22:37:23.209" v="19388" actId="1076"/>
          <ac:picMkLst>
            <pc:docMk/>
            <pc:sldMk cId="1437302597" sldId="371"/>
            <ac:picMk id="7" creationId="{2D60EE89-6123-CA45-A8F6-23C1CC7E8636}"/>
          </ac:picMkLst>
        </pc:picChg>
      </pc:sldChg>
      <pc:sldChg chg="modSp mod">
        <pc:chgData name="Pierre Lison" userId="a8a9df96-d69d-4b67-b9bd-4018f7d77187" providerId="ADAL" clId="{A5D438E1-31BB-934B-93D8-E9CE22227A6D}" dt="2020-10-20T10:56:57.457" v="8957" actId="6549"/>
        <pc:sldMkLst>
          <pc:docMk/>
          <pc:sldMk cId="485308772" sldId="372"/>
        </pc:sldMkLst>
        <pc:spChg chg="mod">
          <ac:chgData name="Pierre Lison" userId="a8a9df96-d69d-4b67-b9bd-4018f7d77187" providerId="ADAL" clId="{A5D438E1-31BB-934B-93D8-E9CE22227A6D}" dt="2020-10-20T10:56:57.457" v="8957" actId="6549"/>
          <ac:spMkLst>
            <pc:docMk/>
            <pc:sldMk cId="485308772" sldId="372"/>
            <ac:spMk id="3" creationId="{44CDD8C6-2708-1441-9718-F72328CBB8D8}"/>
          </ac:spMkLst>
        </pc:spChg>
      </pc:sldChg>
      <pc:sldChg chg="modSp mod">
        <pc:chgData name="Pierre Lison" userId="a8a9df96-d69d-4b67-b9bd-4018f7d77187" providerId="ADAL" clId="{A5D438E1-31BB-934B-93D8-E9CE22227A6D}" dt="2020-10-20T21:44:08.594" v="19091" actId="20577"/>
        <pc:sldMkLst>
          <pc:docMk/>
          <pc:sldMk cId="1641921992" sldId="373"/>
        </pc:sldMkLst>
        <pc:spChg chg="mod">
          <ac:chgData name="Pierre Lison" userId="a8a9df96-d69d-4b67-b9bd-4018f7d77187" providerId="ADAL" clId="{A5D438E1-31BB-934B-93D8-E9CE22227A6D}" dt="2020-10-19T15:01:48.143" v="12" actId="16959"/>
          <ac:spMkLst>
            <pc:docMk/>
            <pc:sldMk cId="1641921992" sldId="373"/>
            <ac:spMk id="3" creationId="{E9CCCEC9-5E78-5248-9D2D-7356F9E5EF92}"/>
          </ac:spMkLst>
        </pc:spChg>
        <pc:spChg chg="mod">
          <ac:chgData name="Pierre Lison" userId="a8a9df96-d69d-4b67-b9bd-4018f7d77187" providerId="ADAL" clId="{A5D438E1-31BB-934B-93D8-E9CE22227A6D}" dt="2020-10-20T21:44:08.594" v="19091" actId="20577"/>
          <ac:spMkLst>
            <pc:docMk/>
            <pc:sldMk cId="1641921992" sldId="373"/>
            <ac:spMk id="5" creationId="{CE21AE0E-BB50-3645-B4CE-310F1B176E67}"/>
          </ac:spMkLst>
        </pc:spChg>
        <pc:spChg chg="mod">
          <ac:chgData name="Pierre Lison" userId="a8a9df96-d69d-4b67-b9bd-4018f7d77187" providerId="ADAL" clId="{A5D438E1-31BB-934B-93D8-E9CE22227A6D}" dt="2020-10-19T23:24:16.974" v="5585" actId="1076"/>
          <ac:spMkLst>
            <pc:docMk/>
            <pc:sldMk cId="1641921992" sldId="373"/>
            <ac:spMk id="7" creationId="{D80FAFAE-C54E-874D-8902-304D0CFD0F44}"/>
          </ac:spMkLst>
        </pc:spChg>
      </pc:sldChg>
      <pc:sldChg chg="modSp mod">
        <pc:chgData name="Pierre Lison" userId="a8a9df96-d69d-4b67-b9bd-4018f7d77187" providerId="ADAL" clId="{A5D438E1-31BB-934B-93D8-E9CE22227A6D}" dt="2020-10-20T19:21:50.461" v="14967" actId="14100"/>
        <pc:sldMkLst>
          <pc:docMk/>
          <pc:sldMk cId="2121228983" sldId="374"/>
        </pc:sldMkLst>
        <pc:spChg chg="mod">
          <ac:chgData name="Pierre Lison" userId="a8a9df96-d69d-4b67-b9bd-4018f7d77187" providerId="ADAL" clId="{A5D438E1-31BB-934B-93D8-E9CE22227A6D}" dt="2020-10-20T19:21:50.461" v="14967" actId="14100"/>
          <ac:spMkLst>
            <pc:docMk/>
            <pc:sldMk cId="2121228983" sldId="374"/>
            <ac:spMk id="7" creationId="{3ADF4756-50BD-DD4B-B7E6-90DD0D9B1D1B}"/>
          </ac:spMkLst>
        </pc:spChg>
      </pc:sldChg>
      <pc:sldChg chg="addSp modSp new mod">
        <pc:chgData name="Pierre Lison" userId="a8a9df96-d69d-4b67-b9bd-4018f7d77187" providerId="ADAL" clId="{A5D438E1-31BB-934B-93D8-E9CE22227A6D}" dt="2020-10-20T22:08:41.749" v="19321" actId="1035"/>
        <pc:sldMkLst>
          <pc:docMk/>
          <pc:sldMk cId="820080563" sldId="375"/>
        </pc:sldMkLst>
        <pc:spChg chg="mod">
          <ac:chgData name="Pierre Lison" userId="a8a9df96-d69d-4b67-b9bd-4018f7d77187" providerId="ADAL" clId="{A5D438E1-31BB-934B-93D8-E9CE22227A6D}" dt="2020-10-19T15:05:44.513" v="88" actId="20577"/>
          <ac:spMkLst>
            <pc:docMk/>
            <pc:sldMk cId="820080563" sldId="375"/>
            <ac:spMk id="2" creationId="{EB685DEE-D8C1-1047-8B7A-C13A68C288FC}"/>
          </ac:spMkLst>
        </pc:spChg>
        <pc:spChg chg="mod">
          <ac:chgData name="Pierre Lison" userId="a8a9df96-d69d-4b67-b9bd-4018f7d77187" providerId="ADAL" clId="{A5D438E1-31BB-934B-93D8-E9CE22227A6D}" dt="2020-10-19T15:10:27.412" v="162" actId="14100"/>
          <ac:spMkLst>
            <pc:docMk/>
            <pc:sldMk cId="820080563" sldId="375"/>
            <ac:spMk id="3" creationId="{3FC8CA5A-A1F7-034C-9E92-26E9A45C66BD}"/>
          </ac:spMkLst>
        </pc:spChg>
        <pc:spChg chg="add mod">
          <ac:chgData name="Pierre Lison" userId="a8a9df96-d69d-4b67-b9bd-4018f7d77187" providerId="ADAL" clId="{A5D438E1-31BB-934B-93D8-E9CE22227A6D}" dt="2020-10-20T22:08:41.749" v="19321" actId="1035"/>
          <ac:spMkLst>
            <pc:docMk/>
            <pc:sldMk cId="820080563" sldId="375"/>
            <ac:spMk id="4" creationId="{D9E7008D-86D0-634C-971C-9BA9973B98D3}"/>
          </ac:spMkLst>
        </pc:spChg>
        <pc:spChg chg="add mod">
          <ac:chgData name="Pierre Lison" userId="a8a9df96-d69d-4b67-b9bd-4018f7d77187" providerId="ADAL" clId="{A5D438E1-31BB-934B-93D8-E9CE22227A6D}" dt="2020-10-19T15:19:54.044" v="1037" actId="1076"/>
          <ac:spMkLst>
            <pc:docMk/>
            <pc:sldMk cId="820080563" sldId="375"/>
            <ac:spMk id="5" creationId="{0E6CECFF-1BB7-2A40-A715-29451C48F0EC}"/>
          </ac:spMkLst>
        </pc:spChg>
        <pc:spChg chg="add mod">
          <ac:chgData name="Pierre Lison" userId="a8a9df96-d69d-4b67-b9bd-4018f7d77187" providerId="ADAL" clId="{A5D438E1-31BB-934B-93D8-E9CE22227A6D}" dt="2020-10-19T15:20:04.878" v="1040" actId="113"/>
          <ac:spMkLst>
            <pc:docMk/>
            <pc:sldMk cId="820080563" sldId="375"/>
            <ac:spMk id="6" creationId="{10CDF28C-C173-A649-BF8E-BA3BD849DEC9}"/>
          </ac:spMkLst>
        </pc:spChg>
      </pc:sldChg>
      <pc:sldChg chg="addSp delSp modSp new mod">
        <pc:chgData name="Pierre Lison" userId="a8a9df96-d69d-4b67-b9bd-4018f7d77187" providerId="ADAL" clId="{A5D438E1-31BB-934B-93D8-E9CE22227A6D}" dt="2020-10-20T19:21:57.510" v="14968" actId="1076"/>
        <pc:sldMkLst>
          <pc:docMk/>
          <pc:sldMk cId="2737218091" sldId="376"/>
        </pc:sldMkLst>
        <pc:spChg chg="mod">
          <ac:chgData name="Pierre Lison" userId="a8a9df96-d69d-4b67-b9bd-4018f7d77187" providerId="ADAL" clId="{A5D438E1-31BB-934B-93D8-E9CE22227A6D}" dt="2020-10-19T20:41:52.992" v="1166" actId="20577"/>
          <ac:spMkLst>
            <pc:docMk/>
            <pc:sldMk cId="2737218091" sldId="376"/>
            <ac:spMk id="2" creationId="{BC680AB2-A37D-2242-AE30-18EB52A93D81}"/>
          </ac:spMkLst>
        </pc:spChg>
        <pc:spChg chg="add del mod">
          <ac:chgData name="Pierre Lison" userId="a8a9df96-d69d-4b67-b9bd-4018f7d77187" providerId="ADAL" clId="{A5D438E1-31BB-934B-93D8-E9CE22227A6D}" dt="2020-10-19T22:45:51.151" v="4382" actId="6549"/>
          <ac:spMkLst>
            <pc:docMk/>
            <pc:sldMk cId="2737218091" sldId="376"/>
            <ac:spMk id="3" creationId="{A3D1E978-9E83-164F-821D-DC4DD2BDA2C4}"/>
          </ac:spMkLst>
        </pc:spChg>
        <pc:spChg chg="add del mod">
          <ac:chgData name="Pierre Lison" userId="a8a9df96-d69d-4b67-b9bd-4018f7d77187" providerId="ADAL" clId="{A5D438E1-31BB-934B-93D8-E9CE22227A6D}" dt="2020-10-19T20:41:11.915" v="1091"/>
          <ac:spMkLst>
            <pc:docMk/>
            <pc:sldMk cId="2737218091" sldId="376"/>
            <ac:spMk id="6" creationId="{667454CA-2384-0448-ACE6-DAE8F86E41B6}"/>
          </ac:spMkLst>
        </pc:spChg>
        <pc:spChg chg="add del mod">
          <ac:chgData name="Pierre Lison" userId="a8a9df96-d69d-4b67-b9bd-4018f7d77187" providerId="ADAL" clId="{A5D438E1-31BB-934B-93D8-E9CE22227A6D}" dt="2020-10-19T20:41:25.251" v="1101"/>
          <ac:spMkLst>
            <pc:docMk/>
            <pc:sldMk cId="2737218091" sldId="376"/>
            <ac:spMk id="9" creationId="{9DB6DA64-F5FA-4B43-BBB9-4CFD58CCB777}"/>
          </ac:spMkLst>
        </pc:spChg>
        <pc:spChg chg="add del mod">
          <ac:chgData name="Pierre Lison" userId="a8a9df96-d69d-4b67-b9bd-4018f7d77187" providerId="ADAL" clId="{A5D438E1-31BB-934B-93D8-E9CE22227A6D}" dt="2020-10-19T21:28:02.679" v="3220" actId="478"/>
          <ac:spMkLst>
            <pc:docMk/>
            <pc:sldMk cId="2737218091" sldId="376"/>
            <ac:spMk id="12" creationId="{632E79F4-EE4E-F146-AEC2-440B490D93E1}"/>
          </ac:spMkLst>
        </pc:spChg>
        <pc:spChg chg="add mod">
          <ac:chgData name="Pierre Lison" userId="a8a9df96-d69d-4b67-b9bd-4018f7d77187" providerId="ADAL" clId="{A5D438E1-31BB-934B-93D8-E9CE22227A6D}" dt="2020-10-19T22:01:39.591" v="4352" actId="114"/>
          <ac:spMkLst>
            <pc:docMk/>
            <pc:sldMk cId="2737218091" sldId="376"/>
            <ac:spMk id="13" creationId="{3F261D88-6419-E94C-A4ED-BC83C65723C7}"/>
          </ac:spMkLst>
        </pc:spChg>
        <pc:spChg chg="add mod">
          <ac:chgData name="Pierre Lison" userId="a8a9df96-d69d-4b67-b9bd-4018f7d77187" providerId="ADAL" clId="{A5D438E1-31BB-934B-93D8-E9CE22227A6D}" dt="2020-10-20T19:21:57.510" v="14968" actId="1076"/>
          <ac:spMkLst>
            <pc:docMk/>
            <pc:sldMk cId="2737218091" sldId="376"/>
            <ac:spMk id="14" creationId="{2913F18D-1F9D-B346-8307-94ED8066D12D}"/>
          </ac:spMkLst>
        </pc:spChg>
        <pc:picChg chg="add del mod">
          <ac:chgData name="Pierre Lison" userId="a8a9df96-d69d-4b67-b9bd-4018f7d77187" providerId="ADAL" clId="{A5D438E1-31BB-934B-93D8-E9CE22227A6D}" dt="2020-10-19T20:41:09.156" v="1089"/>
          <ac:picMkLst>
            <pc:docMk/>
            <pc:sldMk cId="2737218091" sldId="376"/>
            <ac:picMk id="5" creationId="{6283638F-8217-7F41-8B20-590FFF6B12EE}"/>
          </ac:picMkLst>
        </pc:picChg>
        <pc:picChg chg="add del mod">
          <ac:chgData name="Pierre Lison" userId="a8a9df96-d69d-4b67-b9bd-4018f7d77187" providerId="ADAL" clId="{A5D438E1-31BB-934B-93D8-E9CE22227A6D}" dt="2020-10-19T20:41:18.913" v="1096"/>
          <ac:picMkLst>
            <pc:docMk/>
            <pc:sldMk cId="2737218091" sldId="376"/>
            <ac:picMk id="8" creationId="{7EAFDE4F-6985-104C-9709-CBC2200BC004}"/>
          </ac:picMkLst>
        </pc:picChg>
        <pc:picChg chg="add del mod">
          <ac:chgData name="Pierre Lison" userId="a8a9df96-d69d-4b67-b9bd-4018f7d77187" providerId="ADAL" clId="{A5D438E1-31BB-934B-93D8-E9CE22227A6D}" dt="2020-10-19T21:19:21.955" v="2592" actId="478"/>
          <ac:picMkLst>
            <pc:docMk/>
            <pc:sldMk cId="2737218091" sldId="376"/>
            <ac:picMk id="11" creationId="{495F7883-FD22-424E-A29D-AA88CE9C3F59}"/>
          </ac:picMkLst>
        </pc:picChg>
        <pc:picChg chg="add del mod">
          <ac:chgData name="Pierre Lison" userId="a8a9df96-d69d-4b67-b9bd-4018f7d77187" providerId="ADAL" clId="{A5D438E1-31BB-934B-93D8-E9CE22227A6D}" dt="2020-10-19T21:56:12.423" v="4218" actId="478"/>
          <ac:picMkLst>
            <pc:docMk/>
            <pc:sldMk cId="2737218091" sldId="376"/>
            <ac:picMk id="16" creationId="{AAE74783-D7D1-B240-BC0C-C8591A69F9B4}"/>
          </ac:picMkLst>
        </pc:picChg>
        <pc:picChg chg="add del mod">
          <ac:chgData name="Pierre Lison" userId="a8a9df96-d69d-4b67-b9bd-4018f7d77187" providerId="ADAL" clId="{A5D438E1-31BB-934B-93D8-E9CE22227A6D}" dt="2020-10-19T21:59:29.917" v="4241" actId="478"/>
          <ac:picMkLst>
            <pc:docMk/>
            <pc:sldMk cId="2737218091" sldId="376"/>
            <ac:picMk id="18" creationId="{B323393D-8FE0-404E-BCB8-B34C2F289BB2}"/>
          </ac:picMkLst>
        </pc:picChg>
        <pc:picChg chg="add del mod">
          <ac:chgData name="Pierre Lison" userId="a8a9df96-d69d-4b67-b9bd-4018f7d77187" providerId="ADAL" clId="{A5D438E1-31BB-934B-93D8-E9CE22227A6D}" dt="2020-10-19T21:58:38.818" v="4240" actId="478"/>
          <ac:picMkLst>
            <pc:docMk/>
            <pc:sldMk cId="2737218091" sldId="376"/>
            <ac:picMk id="19" creationId="{FDEF45A8-91F4-CB40-9BDE-7B9296446923}"/>
          </ac:picMkLst>
        </pc:picChg>
        <pc:picChg chg="add del mod">
          <ac:chgData name="Pierre Lison" userId="a8a9df96-d69d-4b67-b9bd-4018f7d77187" providerId="ADAL" clId="{A5D438E1-31BB-934B-93D8-E9CE22227A6D}" dt="2020-10-19T21:58:30.521" v="4236" actId="478"/>
          <ac:picMkLst>
            <pc:docMk/>
            <pc:sldMk cId="2737218091" sldId="376"/>
            <ac:picMk id="20" creationId="{29411EE8-6448-5342-B601-A82F4A49AD2E}"/>
          </ac:picMkLst>
        </pc:picChg>
        <pc:picChg chg="add mod">
          <ac:chgData name="Pierre Lison" userId="a8a9df96-d69d-4b67-b9bd-4018f7d77187" providerId="ADAL" clId="{A5D438E1-31BB-934B-93D8-E9CE22227A6D}" dt="2020-10-19T21:59:44.218" v="4244" actId="1076"/>
          <ac:picMkLst>
            <pc:docMk/>
            <pc:sldMk cId="2737218091" sldId="376"/>
            <ac:picMk id="22" creationId="{40B3DADA-E378-E445-99E7-C1AB81EA5586}"/>
          </ac:picMkLst>
        </pc:picChg>
      </pc:sldChg>
      <pc:sldChg chg="addSp delSp modSp add mod ord">
        <pc:chgData name="Pierre Lison" userId="a8a9df96-d69d-4b67-b9bd-4018f7d77187" providerId="ADAL" clId="{A5D438E1-31BB-934B-93D8-E9CE22227A6D}" dt="2020-10-20T22:09:28.979" v="19327" actId="20577"/>
        <pc:sldMkLst>
          <pc:docMk/>
          <pc:sldMk cId="3053716737" sldId="377"/>
        </pc:sldMkLst>
        <pc:spChg chg="mod">
          <ac:chgData name="Pierre Lison" userId="a8a9df96-d69d-4b67-b9bd-4018f7d77187" providerId="ADAL" clId="{A5D438E1-31BB-934B-93D8-E9CE22227A6D}" dt="2020-10-19T21:14:10.978" v="2156" actId="14100"/>
          <ac:spMkLst>
            <pc:docMk/>
            <pc:sldMk cId="3053716737" sldId="377"/>
            <ac:spMk id="3" creationId="{A3D1E978-9E83-164F-821D-DC4DD2BDA2C4}"/>
          </ac:spMkLst>
        </pc:spChg>
        <pc:spChg chg="add mod">
          <ac:chgData name="Pierre Lison" userId="a8a9df96-d69d-4b67-b9bd-4018f7d77187" providerId="ADAL" clId="{A5D438E1-31BB-934B-93D8-E9CE22227A6D}" dt="2020-10-20T22:09:28.979" v="19327" actId="20577"/>
          <ac:spMkLst>
            <pc:docMk/>
            <pc:sldMk cId="3053716737" sldId="377"/>
            <ac:spMk id="7" creationId="{3C621230-F2AC-E740-B2DF-1DA09614E36C}"/>
          </ac:spMkLst>
        </pc:spChg>
        <pc:picChg chg="add mod modCrop">
          <ac:chgData name="Pierre Lison" userId="a8a9df96-d69d-4b67-b9bd-4018f7d77187" providerId="ADAL" clId="{A5D438E1-31BB-934B-93D8-E9CE22227A6D}" dt="2020-10-19T21:12:09.631" v="2128" actId="1076"/>
          <ac:picMkLst>
            <pc:docMk/>
            <pc:sldMk cId="3053716737" sldId="377"/>
            <ac:picMk id="5" creationId="{976C21F0-FF1F-8C47-B7F2-540E5C60304F}"/>
          </ac:picMkLst>
        </pc:picChg>
        <pc:picChg chg="del">
          <ac:chgData name="Pierre Lison" userId="a8a9df96-d69d-4b67-b9bd-4018f7d77187" providerId="ADAL" clId="{A5D438E1-31BB-934B-93D8-E9CE22227A6D}" dt="2020-10-19T20:42:49.005" v="1258" actId="478"/>
          <ac:picMkLst>
            <pc:docMk/>
            <pc:sldMk cId="3053716737" sldId="377"/>
            <ac:picMk id="11" creationId="{495F7883-FD22-424E-A29D-AA88CE9C3F59}"/>
          </ac:picMkLst>
        </pc:picChg>
      </pc:sldChg>
      <pc:sldChg chg="addSp delSp modSp add del mod">
        <pc:chgData name="Pierre Lison" userId="a8a9df96-d69d-4b67-b9bd-4018f7d77187" providerId="ADAL" clId="{A5D438E1-31BB-934B-93D8-E9CE22227A6D}" dt="2020-10-20T00:28:29.132" v="8747" actId="2696"/>
        <pc:sldMkLst>
          <pc:docMk/>
          <pc:sldMk cId="2919169483" sldId="378"/>
        </pc:sldMkLst>
        <pc:picChg chg="add del mod">
          <ac:chgData name="Pierre Lison" userId="a8a9df96-d69d-4b67-b9bd-4018f7d77187" providerId="ADAL" clId="{A5D438E1-31BB-934B-93D8-E9CE22227A6D}" dt="2020-10-19T22:02:48.700" v="4354" actId="21"/>
          <ac:picMkLst>
            <pc:docMk/>
            <pc:sldMk cId="2919169483" sldId="378"/>
            <ac:picMk id="5" creationId="{9B3064F5-C30B-7F4B-9DE4-BF0E31A3029E}"/>
          </ac:picMkLst>
        </pc:picChg>
        <pc:picChg chg="del mod">
          <ac:chgData name="Pierre Lison" userId="a8a9df96-d69d-4b67-b9bd-4018f7d77187" providerId="ADAL" clId="{A5D438E1-31BB-934B-93D8-E9CE22227A6D}" dt="2020-10-19T21:28:40.331" v="3243" actId="21"/>
          <ac:picMkLst>
            <pc:docMk/>
            <pc:sldMk cId="2919169483" sldId="378"/>
            <ac:picMk id="11" creationId="{495F7883-FD22-424E-A29D-AA88CE9C3F59}"/>
          </ac:picMkLst>
        </pc:picChg>
      </pc:sldChg>
      <pc:sldChg chg="addSp delSp modSp new mod">
        <pc:chgData name="Pierre Lison" userId="a8a9df96-d69d-4b67-b9bd-4018f7d77187" providerId="ADAL" clId="{A5D438E1-31BB-934B-93D8-E9CE22227A6D}" dt="2020-10-20T22:09:59.338" v="19328" actId="20577"/>
        <pc:sldMkLst>
          <pc:docMk/>
          <pc:sldMk cId="1935156449" sldId="379"/>
        </pc:sldMkLst>
        <pc:spChg chg="mod">
          <ac:chgData name="Pierre Lison" userId="a8a9df96-d69d-4b67-b9bd-4018f7d77187" providerId="ADAL" clId="{A5D438E1-31BB-934B-93D8-E9CE22227A6D}" dt="2020-10-19T21:28:19.013" v="3241" actId="20577"/>
          <ac:spMkLst>
            <pc:docMk/>
            <pc:sldMk cId="1935156449" sldId="379"/>
            <ac:spMk id="2" creationId="{22A4C92D-A0F1-4B44-B1F7-70F45C8CF4FF}"/>
          </ac:spMkLst>
        </pc:spChg>
        <pc:spChg chg="mod">
          <ac:chgData name="Pierre Lison" userId="a8a9df96-d69d-4b67-b9bd-4018f7d77187" providerId="ADAL" clId="{A5D438E1-31BB-934B-93D8-E9CE22227A6D}" dt="2020-10-19T21:46:14.032" v="3950" actId="1035"/>
          <ac:spMkLst>
            <pc:docMk/>
            <pc:sldMk cId="1935156449" sldId="379"/>
            <ac:spMk id="3" creationId="{6B2CB7DF-7DB2-BF43-BB93-7557EC773B09}"/>
          </ac:spMkLst>
        </pc:spChg>
        <pc:spChg chg="add mod">
          <ac:chgData name="Pierre Lison" userId="a8a9df96-d69d-4b67-b9bd-4018f7d77187" providerId="ADAL" clId="{A5D438E1-31BB-934B-93D8-E9CE22227A6D}" dt="2020-10-20T22:09:59.338" v="19328" actId="20577"/>
          <ac:spMkLst>
            <pc:docMk/>
            <pc:sldMk cId="1935156449" sldId="379"/>
            <ac:spMk id="7" creationId="{66D52DFC-6C18-6A49-8508-2F28DFCE3FED}"/>
          </ac:spMkLst>
        </pc:spChg>
        <pc:picChg chg="add del mod">
          <ac:chgData name="Pierre Lison" userId="a8a9df96-d69d-4b67-b9bd-4018f7d77187" providerId="ADAL" clId="{A5D438E1-31BB-934B-93D8-E9CE22227A6D}" dt="2020-10-19T21:40:53.044" v="3857" actId="21"/>
          <ac:picMkLst>
            <pc:docMk/>
            <pc:sldMk cId="1935156449" sldId="379"/>
            <ac:picMk id="4" creationId="{149D521C-EDD5-DC43-8BB1-60A07D439753}"/>
          </ac:picMkLst>
        </pc:picChg>
        <pc:picChg chg="add mod">
          <ac:chgData name="Pierre Lison" userId="a8a9df96-d69d-4b67-b9bd-4018f7d77187" providerId="ADAL" clId="{A5D438E1-31BB-934B-93D8-E9CE22227A6D}" dt="2020-10-19T21:44:15.451" v="3894" actId="1076"/>
          <ac:picMkLst>
            <pc:docMk/>
            <pc:sldMk cId="1935156449" sldId="379"/>
            <ac:picMk id="6" creationId="{BD45646B-2C64-754D-9387-C3C4918350C4}"/>
          </ac:picMkLst>
        </pc:picChg>
      </pc:sldChg>
      <pc:sldChg chg="addSp modSp new mod">
        <pc:chgData name="Pierre Lison" userId="a8a9df96-d69d-4b67-b9bd-4018f7d77187" providerId="ADAL" clId="{A5D438E1-31BB-934B-93D8-E9CE22227A6D}" dt="2020-10-20T13:34:43.576" v="11497" actId="14100"/>
        <pc:sldMkLst>
          <pc:docMk/>
          <pc:sldMk cId="741628541" sldId="380"/>
        </pc:sldMkLst>
        <pc:spChg chg="mod">
          <ac:chgData name="Pierre Lison" userId="a8a9df96-d69d-4b67-b9bd-4018f7d77187" providerId="ADAL" clId="{A5D438E1-31BB-934B-93D8-E9CE22227A6D}" dt="2020-10-20T00:03:37.660" v="7011" actId="1076"/>
          <ac:spMkLst>
            <pc:docMk/>
            <pc:sldMk cId="741628541" sldId="380"/>
            <ac:spMk id="2" creationId="{236F9326-AFC8-F643-835E-3F6F9FCAF0DD}"/>
          </ac:spMkLst>
        </pc:spChg>
        <pc:spChg chg="mod">
          <ac:chgData name="Pierre Lison" userId="a8a9df96-d69d-4b67-b9bd-4018f7d77187" providerId="ADAL" clId="{A5D438E1-31BB-934B-93D8-E9CE22227A6D}" dt="2020-10-20T00:28:22.400" v="8746" actId="114"/>
          <ac:spMkLst>
            <pc:docMk/>
            <pc:sldMk cId="741628541" sldId="380"/>
            <ac:spMk id="3" creationId="{3B5D9A7C-0122-6A44-845F-B17327F6760B}"/>
          </ac:spMkLst>
        </pc:spChg>
        <pc:spChg chg="add mod">
          <ac:chgData name="Pierre Lison" userId="a8a9df96-d69d-4b67-b9bd-4018f7d77187" providerId="ADAL" clId="{A5D438E1-31BB-934B-93D8-E9CE22227A6D}" dt="2020-10-20T13:34:43.576" v="11497" actId="14100"/>
          <ac:spMkLst>
            <pc:docMk/>
            <pc:sldMk cId="741628541" sldId="380"/>
            <ac:spMk id="6" creationId="{5E304ABE-5636-AB47-9275-52C695C522AE}"/>
          </ac:spMkLst>
        </pc:spChg>
        <pc:picChg chg="add mod modCrop">
          <ac:chgData name="Pierre Lison" userId="a8a9df96-d69d-4b67-b9bd-4018f7d77187" providerId="ADAL" clId="{A5D438E1-31BB-934B-93D8-E9CE22227A6D}" dt="2020-10-20T00:06:02.144" v="7218" actId="14100"/>
          <ac:picMkLst>
            <pc:docMk/>
            <pc:sldMk cId="741628541" sldId="380"/>
            <ac:picMk id="5" creationId="{C60C95B4-1F03-CC4E-AA46-8F2B054A830E}"/>
          </ac:picMkLst>
        </pc:picChg>
      </pc:sldChg>
      <pc:sldChg chg="addSp modSp new add del mod ord">
        <pc:chgData name="Pierre Lison" userId="a8a9df96-d69d-4b67-b9bd-4018f7d77187" providerId="ADAL" clId="{A5D438E1-31BB-934B-93D8-E9CE22227A6D}" dt="2020-10-20T22:24:52.196" v="19364" actId="6549"/>
        <pc:sldMkLst>
          <pc:docMk/>
          <pc:sldMk cId="266450833" sldId="381"/>
        </pc:sldMkLst>
        <pc:spChg chg="mod">
          <ac:chgData name="Pierre Lison" userId="a8a9df96-d69d-4b67-b9bd-4018f7d77187" providerId="ADAL" clId="{A5D438E1-31BB-934B-93D8-E9CE22227A6D}" dt="2020-10-19T23:25:05.260" v="5603" actId="20577"/>
          <ac:spMkLst>
            <pc:docMk/>
            <pc:sldMk cId="266450833" sldId="381"/>
            <ac:spMk id="2" creationId="{1F70BDD4-88D3-FA41-81F0-08B3E1B0BEDA}"/>
          </ac:spMkLst>
        </pc:spChg>
        <pc:spChg chg="mod">
          <ac:chgData name="Pierre Lison" userId="a8a9df96-d69d-4b67-b9bd-4018f7d77187" providerId="ADAL" clId="{A5D438E1-31BB-934B-93D8-E9CE22227A6D}" dt="2020-10-20T22:24:52.196" v="19364" actId="6549"/>
          <ac:spMkLst>
            <pc:docMk/>
            <pc:sldMk cId="266450833" sldId="381"/>
            <ac:spMk id="3" creationId="{AAFF314A-B72E-684D-BCFE-03851DB08E54}"/>
          </ac:spMkLst>
        </pc:spChg>
        <pc:spChg chg="add mod">
          <ac:chgData name="Pierre Lison" userId="a8a9df96-d69d-4b67-b9bd-4018f7d77187" providerId="ADAL" clId="{A5D438E1-31BB-934B-93D8-E9CE22227A6D}" dt="2020-10-19T23:37:15.900" v="6224" actId="1036"/>
          <ac:spMkLst>
            <pc:docMk/>
            <pc:sldMk cId="266450833" sldId="381"/>
            <ac:spMk id="4" creationId="{BF8A7B12-94D7-B741-BBCD-83E6B741EC6B}"/>
          </ac:spMkLst>
        </pc:spChg>
        <pc:picChg chg="add mod">
          <ac:chgData name="Pierre Lison" userId="a8a9df96-d69d-4b67-b9bd-4018f7d77187" providerId="ADAL" clId="{A5D438E1-31BB-934B-93D8-E9CE22227A6D}" dt="2020-10-19T23:36:59.266" v="6207" actId="1076"/>
          <ac:picMkLst>
            <pc:docMk/>
            <pc:sldMk cId="266450833" sldId="381"/>
            <ac:picMk id="5" creationId="{23DDDD65-26E9-1544-BBC2-475BD61C73CE}"/>
          </ac:picMkLst>
        </pc:picChg>
      </pc:sldChg>
      <pc:sldChg chg="addSp delSp modSp new add del mod ord">
        <pc:chgData name="Pierre Lison" userId="a8a9df96-d69d-4b67-b9bd-4018f7d77187" providerId="ADAL" clId="{A5D438E1-31BB-934B-93D8-E9CE22227A6D}" dt="2020-10-20T21:35:30.943" v="18827" actId="2696"/>
        <pc:sldMkLst>
          <pc:docMk/>
          <pc:sldMk cId="2203238895" sldId="382"/>
        </pc:sldMkLst>
        <pc:spChg chg="mod">
          <ac:chgData name="Pierre Lison" userId="a8a9df96-d69d-4b67-b9bd-4018f7d77187" providerId="ADAL" clId="{A5D438E1-31BB-934B-93D8-E9CE22227A6D}" dt="2020-10-19T23:41:09.339" v="6289" actId="20577"/>
          <ac:spMkLst>
            <pc:docMk/>
            <pc:sldMk cId="2203238895" sldId="382"/>
            <ac:spMk id="2" creationId="{4F301C4D-4557-3347-8AC6-A1F75DCA0549}"/>
          </ac:spMkLst>
        </pc:spChg>
        <pc:spChg chg="del mod">
          <ac:chgData name="Pierre Lison" userId="a8a9df96-d69d-4b67-b9bd-4018f7d77187" providerId="ADAL" clId="{A5D438E1-31BB-934B-93D8-E9CE22227A6D}" dt="2020-10-19T23:41:44.216" v="6295" actId="478"/>
          <ac:spMkLst>
            <pc:docMk/>
            <pc:sldMk cId="2203238895" sldId="382"/>
            <ac:spMk id="3" creationId="{D8F1553B-5674-B140-B1AE-6A8CCE23E179}"/>
          </ac:spMkLst>
        </pc:spChg>
        <pc:spChg chg="add mod">
          <ac:chgData name="Pierre Lison" userId="a8a9df96-d69d-4b67-b9bd-4018f7d77187" providerId="ADAL" clId="{A5D438E1-31BB-934B-93D8-E9CE22227A6D}" dt="2020-10-19T23:47:02.682" v="6785" actId="1076"/>
          <ac:spMkLst>
            <pc:docMk/>
            <pc:sldMk cId="2203238895" sldId="382"/>
            <ac:spMk id="5" creationId="{D1A920CC-A123-5742-AE33-C47CE9CA7100}"/>
          </ac:spMkLst>
        </pc:spChg>
        <pc:picChg chg="add mod">
          <ac:chgData name="Pierre Lison" userId="a8a9df96-d69d-4b67-b9bd-4018f7d77187" providerId="ADAL" clId="{A5D438E1-31BB-934B-93D8-E9CE22227A6D}" dt="2020-10-19T23:44:46.088" v="6689" actId="1076"/>
          <ac:picMkLst>
            <pc:docMk/>
            <pc:sldMk cId="2203238895" sldId="382"/>
            <ac:picMk id="4" creationId="{DB423D5F-01C3-1045-A8B0-79A6721C6DD8}"/>
          </ac:picMkLst>
        </pc:picChg>
      </pc:sldChg>
      <pc:sldChg chg="delSp modSp add del mod">
        <pc:chgData name="Pierre Lison" userId="a8a9df96-d69d-4b67-b9bd-4018f7d77187" providerId="ADAL" clId="{A5D438E1-31BB-934B-93D8-E9CE22227A6D}" dt="2020-10-20T11:43:02.140" v="8988" actId="2696"/>
        <pc:sldMkLst>
          <pc:docMk/>
          <pc:sldMk cId="4124692509" sldId="383"/>
        </pc:sldMkLst>
        <pc:spChg chg="mod">
          <ac:chgData name="Pierre Lison" userId="a8a9df96-d69d-4b67-b9bd-4018f7d77187" providerId="ADAL" clId="{A5D438E1-31BB-934B-93D8-E9CE22227A6D}" dt="2020-10-20T11:07:04.346" v="8964" actId="20577"/>
          <ac:spMkLst>
            <pc:docMk/>
            <pc:sldMk cId="4124692509" sldId="383"/>
            <ac:spMk id="2" creationId="{236F9326-AFC8-F643-835E-3F6F9FCAF0DD}"/>
          </ac:spMkLst>
        </pc:spChg>
        <pc:spChg chg="mod">
          <ac:chgData name="Pierre Lison" userId="a8a9df96-d69d-4b67-b9bd-4018f7d77187" providerId="ADAL" clId="{A5D438E1-31BB-934B-93D8-E9CE22227A6D}" dt="2020-10-20T11:07:14.929" v="8981" actId="20577"/>
          <ac:spMkLst>
            <pc:docMk/>
            <pc:sldMk cId="4124692509" sldId="383"/>
            <ac:spMk id="3" creationId="{3B5D9A7C-0122-6A44-845F-B17327F6760B}"/>
          </ac:spMkLst>
        </pc:spChg>
        <pc:picChg chg="del">
          <ac:chgData name="Pierre Lison" userId="a8a9df96-d69d-4b67-b9bd-4018f7d77187" providerId="ADAL" clId="{A5D438E1-31BB-934B-93D8-E9CE22227A6D}" dt="2020-10-20T11:07:17.549" v="8982" actId="478"/>
          <ac:picMkLst>
            <pc:docMk/>
            <pc:sldMk cId="4124692509" sldId="383"/>
            <ac:picMk id="5" creationId="{C60C95B4-1F03-CC4E-AA46-8F2B054A830E}"/>
          </ac:picMkLst>
        </pc:picChg>
      </pc:sldChg>
      <pc:sldChg chg="addSp delSp modSp new add del mod ord">
        <pc:chgData name="Pierre Lison" userId="a8a9df96-d69d-4b67-b9bd-4018f7d77187" providerId="ADAL" clId="{A5D438E1-31BB-934B-93D8-E9CE22227A6D}" dt="2020-10-20T21:35:30.943" v="18827" actId="2696"/>
        <pc:sldMkLst>
          <pc:docMk/>
          <pc:sldMk cId="2867314598" sldId="384"/>
        </pc:sldMkLst>
        <pc:spChg chg="mod">
          <ac:chgData name="Pierre Lison" userId="a8a9df96-d69d-4b67-b9bd-4018f7d77187" providerId="ADAL" clId="{A5D438E1-31BB-934B-93D8-E9CE22227A6D}" dt="2020-10-20T11:43:08.232" v="8993" actId="20577"/>
          <ac:spMkLst>
            <pc:docMk/>
            <pc:sldMk cId="2867314598" sldId="384"/>
            <ac:spMk id="2" creationId="{396F621C-C1D9-BF47-9938-1CBAFE649646}"/>
          </ac:spMkLst>
        </pc:spChg>
        <pc:spChg chg="add del mod">
          <ac:chgData name="Pierre Lison" userId="a8a9df96-d69d-4b67-b9bd-4018f7d77187" providerId="ADAL" clId="{A5D438E1-31BB-934B-93D8-E9CE22227A6D}" dt="2020-10-20T12:06:08.875" v="10162" actId="20577"/>
          <ac:spMkLst>
            <pc:docMk/>
            <pc:sldMk cId="2867314598" sldId="384"/>
            <ac:spMk id="3" creationId="{1691812A-618B-F247-BB94-9E76CC644712}"/>
          </ac:spMkLst>
        </pc:spChg>
        <pc:spChg chg="add mod">
          <ac:chgData name="Pierre Lison" userId="a8a9df96-d69d-4b67-b9bd-4018f7d77187" providerId="ADAL" clId="{A5D438E1-31BB-934B-93D8-E9CE22227A6D}" dt="2020-10-20T11:48:13.569" v="9012" actId="1076"/>
          <ac:spMkLst>
            <pc:docMk/>
            <pc:sldMk cId="2867314598" sldId="384"/>
            <ac:spMk id="4" creationId="{6F17AF14-8FB7-8F4A-B005-8CB26D18400C}"/>
          </ac:spMkLst>
        </pc:spChg>
        <pc:spChg chg="add del mod">
          <ac:chgData name="Pierre Lison" userId="a8a9df96-d69d-4b67-b9bd-4018f7d77187" providerId="ADAL" clId="{A5D438E1-31BB-934B-93D8-E9CE22227A6D}" dt="2020-10-20T11:51:11.739" v="9020"/>
          <ac:spMkLst>
            <pc:docMk/>
            <pc:sldMk cId="2867314598" sldId="384"/>
            <ac:spMk id="7" creationId="{0978456F-BB89-5946-B268-E410145309A2}"/>
          </ac:spMkLst>
        </pc:spChg>
        <pc:picChg chg="add del mod">
          <ac:chgData name="Pierre Lison" userId="a8a9df96-d69d-4b67-b9bd-4018f7d77187" providerId="ADAL" clId="{A5D438E1-31BB-934B-93D8-E9CE22227A6D}" dt="2020-10-20T11:51:06.486" v="9017"/>
          <ac:picMkLst>
            <pc:docMk/>
            <pc:sldMk cId="2867314598" sldId="384"/>
            <ac:picMk id="6" creationId="{B9566749-74BD-844D-873E-F3B3C779D425}"/>
          </ac:picMkLst>
        </pc:picChg>
        <pc:picChg chg="add mod">
          <ac:chgData name="Pierre Lison" userId="a8a9df96-d69d-4b67-b9bd-4018f7d77187" providerId="ADAL" clId="{A5D438E1-31BB-934B-93D8-E9CE22227A6D}" dt="2020-10-20T11:52:05.060" v="9087" actId="167"/>
          <ac:picMkLst>
            <pc:docMk/>
            <pc:sldMk cId="2867314598" sldId="384"/>
            <ac:picMk id="9" creationId="{4EF7F8F7-333A-8C45-B744-470E84FC5F4F}"/>
          </ac:picMkLst>
        </pc:picChg>
      </pc:sldChg>
      <pc:sldChg chg="addSp delSp modSp new mod ord">
        <pc:chgData name="Pierre Lison" userId="a8a9df96-d69d-4b67-b9bd-4018f7d77187" providerId="ADAL" clId="{A5D438E1-31BB-934B-93D8-E9CE22227A6D}" dt="2020-10-20T22:00:22.948" v="19194" actId="14100"/>
        <pc:sldMkLst>
          <pc:docMk/>
          <pc:sldMk cId="1389542412" sldId="385"/>
        </pc:sldMkLst>
        <pc:spChg chg="mod">
          <ac:chgData name="Pierre Lison" userId="a8a9df96-d69d-4b67-b9bd-4018f7d77187" providerId="ADAL" clId="{A5D438E1-31BB-934B-93D8-E9CE22227A6D}" dt="2020-10-20T12:07:55.895" v="10390" actId="20577"/>
          <ac:spMkLst>
            <pc:docMk/>
            <pc:sldMk cId="1389542412" sldId="385"/>
            <ac:spMk id="2" creationId="{A1DC5CB0-40FE-F14C-91C2-4168D211BC5D}"/>
          </ac:spMkLst>
        </pc:spChg>
        <pc:spChg chg="mod">
          <ac:chgData name="Pierre Lison" userId="a8a9df96-d69d-4b67-b9bd-4018f7d77187" providerId="ADAL" clId="{A5D438E1-31BB-934B-93D8-E9CE22227A6D}" dt="2020-10-20T22:00:19.085" v="19193" actId="20577"/>
          <ac:spMkLst>
            <pc:docMk/>
            <pc:sldMk cId="1389542412" sldId="385"/>
            <ac:spMk id="3" creationId="{EF12375C-5357-FA48-B13A-062BA98F23CD}"/>
          </ac:spMkLst>
        </pc:spChg>
        <pc:spChg chg="add mod">
          <ac:chgData name="Pierre Lison" userId="a8a9df96-d69d-4b67-b9bd-4018f7d77187" providerId="ADAL" clId="{A5D438E1-31BB-934B-93D8-E9CE22227A6D}" dt="2020-10-20T22:00:11.751" v="19190" actId="6549"/>
          <ac:spMkLst>
            <pc:docMk/>
            <pc:sldMk cId="1389542412" sldId="385"/>
            <ac:spMk id="6" creationId="{AA184261-21B4-084C-BA03-71886C0DB58E}"/>
          </ac:spMkLst>
        </pc:spChg>
        <pc:spChg chg="add mod">
          <ac:chgData name="Pierre Lison" userId="a8a9df96-d69d-4b67-b9bd-4018f7d77187" providerId="ADAL" clId="{A5D438E1-31BB-934B-93D8-E9CE22227A6D}" dt="2020-10-20T12:24:00.437" v="10671" actId="1076"/>
          <ac:spMkLst>
            <pc:docMk/>
            <pc:sldMk cId="1389542412" sldId="385"/>
            <ac:spMk id="7" creationId="{2126D9D3-B62A-054D-93FB-7E8C89D313E8}"/>
          </ac:spMkLst>
        </pc:spChg>
        <pc:picChg chg="add del mod modCrop">
          <ac:chgData name="Pierre Lison" userId="a8a9df96-d69d-4b67-b9bd-4018f7d77187" providerId="ADAL" clId="{A5D438E1-31BB-934B-93D8-E9CE22227A6D}" dt="2020-10-20T12:21:50.865" v="10598" actId="478"/>
          <ac:picMkLst>
            <pc:docMk/>
            <pc:sldMk cId="1389542412" sldId="385"/>
            <ac:picMk id="5" creationId="{7E9D9A49-35CC-DB47-B3EC-AD5B7A49700B}"/>
          </ac:picMkLst>
        </pc:picChg>
        <pc:picChg chg="add mod">
          <ac:chgData name="Pierre Lison" userId="a8a9df96-d69d-4b67-b9bd-4018f7d77187" providerId="ADAL" clId="{A5D438E1-31BB-934B-93D8-E9CE22227A6D}" dt="2020-10-20T12:23:27.543" v="10665" actId="1076"/>
          <ac:picMkLst>
            <pc:docMk/>
            <pc:sldMk cId="1389542412" sldId="385"/>
            <ac:picMk id="8" creationId="{B49A5922-B1D3-DE46-9881-947EF0464FAA}"/>
          </ac:picMkLst>
        </pc:picChg>
        <pc:cxnChg chg="add mod">
          <ac:chgData name="Pierre Lison" userId="a8a9df96-d69d-4b67-b9bd-4018f7d77187" providerId="ADAL" clId="{A5D438E1-31BB-934B-93D8-E9CE22227A6D}" dt="2020-10-20T22:00:22.948" v="19194" actId="14100"/>
          <ac:cxnSpMkLst>
            <pc:docMk/>
            <pc:sldMk cId="1389542412" sldId="385"/>
            <ac:cxnSpMk id="10" creationId="{692EDEF1-05A8-B346-8FBF-1816E47326AE}"/>
          </ac:cxnSpMkLst>
        </pc:cxnChg>
      </pc:sldChg>
      <pc:sldChg chg="addSp delSp modSp new mod">
        <pc:chgData name="Pierre Lison" userId="a8a9df96-d69d-4b67-b9bd-4018f7d77187" providerId="ADAL" clId="{A5D438E1-31BB-934B-93D8-E9CE22227A6D}" dt="2020-10-20T18:48:37.452" v="14246" actId="1076"/>
        <pc:sldMkLst>
          <pc:docMk/>
          <pc:sldMk cId="1630590887" sldId="386"/>
        </pc:sldMkLst>
        <pc:spChg chg="mod">
          <ac:chgData name="Pierre Lison" userId="a8a9df96-d69d-4b67-b9bd-4018f7d77187" providerId="ADAL" clId="{A5D438E1-31BB-934B-93D8-E9CE22227A6D}" dt="2020-10-20T16:31:52.358" v="13470" actId="20577"/>
          <ac:spMkLst>
            <pc:docMk/>
            <pc:sldMk cId="1630590887" sldId="386"/>
            <ac:spMk id="2" creationId="{F6E24B94-9191-CE44-B3B5-482FB883D169}"/>
          </ac:spMkLst>
        </pc:spChg>
        <pc:spChg chg="mod">
          <ac:chgData name="Pierre Lison" userId="a8a9df96-d69d-4b67-b9bd-4018f7d77187" providerId="ADAL" clId="{A5D438E1-31BB-934B-93D8-E9CE22227A6D}" dt="2020-10-20T16:48:40.506" v="13978" actId="20577"/>
          <ac:spMkLst>
            <pc:docMk/>
            <pc:sldMk cId="1630590887" sldId="386"/>
            <ac:spMk id="3" creationId="{90CD2A1C-2D47-1E40-BE96-9A586691478A}"/>
          </ac:spMkLst>
        </pc:spChg>
        <pc:spChg chg="add mod">
          <ac:chgData name="Pierre Lison" userId="a8a9df96-d69d-4b67-b9bd-4018f7d77187" providerId="ADAL" clId="{A5D438E1-31BB-934B-93D8-E9CE22227A6D}" dt="2020-10-20T16:45:32.079" v="13793" actId="1076"/>
          <ac:spMkLst>
            <pc:docMk/>
            <pc:sldMk cId="1630590887" sldId="386"/>
            <ac:spMk id="4" creationId="{F08A26CA-3F5B-984A-94E0-5A298C4E3FE0}"/>
          </ac:spMkLst>
        </pc:spChg>
        <pc:spChg chg="add mod">
          <ac:chgData name="Pierre Lison" userId="a8a9df96-d69d-4b67-b9bd-4018f7d77187" providerId="ADAL" clId="{A5D438E1-31BB-934B-93D8-E9CE22227A6D}" dt="2020-10-20T16:36:17.794" v="13586" actId="1076"/>
          <ac:spMkLst>
            <pc:docMk/>
            <pc:sldMk cId="1630590887" sldId="386"/>
            <ac:spMk id="5" creationId="{6AECB49C-9550-C94B-9753-92BFE7AA2EB3}"/>
          </ac:spMkLst>
        </pc:spChg>
        <pc:spChg chg="add del mod">
          <ac:chgData name="Pierre Lison" userId="a8a9df96-d69d-4b67-b9bd-4018f7d77187" providerId="ADAL" clId="{A5D438E1-31BB-934B-93D8-E9CE22227A6D}" dt="2020-10-20T16:36:16.966" v="13585"/>
          <ac:spMkLst>
            <pc:docMk/>
            <pc:sldMk cId="1630590887" sldId="386"/>
            <ac:spMk id="6" creationId="{5276AB79-1F5D-7743-99CE-C87B286BDC13}"/>
          </ac:spMkLst>
        </pc:spChg>
        <pc:picChg chg="add mod">
          <ac:chgData name="Pierre Lison" userId="a8a9df96-d69d-4b67-b9bd-4018f7d77187" providerId="ADAL" clId="{A5D438E1-31BB-934B-93D8-E9CE22227A6D}" dt="2020-10-20T18:48:37.452" v="14246" actId="1076"/>
          <ac:picMkLst>
            <pc:docMk/>
            <pc:sldMk cId="1630590887" sldId="386"/>
            <ac:picMk id="8" creationId="{E605FEED-201C-6743-92E1-E5616997FE88}"/>
          </ac:picMkLst>
        </pc:picChg>
      </pc:sldChg>
      <pc:sldChg chg="addSp modSp new del mod modAnim">
        <pc:chgData name="Pierre Lison" userId="a8a9df96-d69d-4b67-b9bd-4018f7d77187" providerId="ADAL" clId="{A5D438E1-31BB-934B-93D8-E9CE22227A6D}" dt="2020-10-20T16:27:38.561" v="13461" actId="2696"/>
        <pc:sldMkLst>
          <pc:docMk/>
          <pc:sldMk cId="4236581967" sldId="386"/>
        </pc:sldMkLst>
        <pc:spChg chg="mod">
          <ac:chgData name="Pierre Lison" userId="a8a9df96-d69d-4b67-b9bd-4018f7d77187" providerId="ADAL" clId="{A5D438E1-31BB-934B-93D8-E9CE22227A6D}" dt="2020-10-20T14:39:41.665" v="13381" actId="20577"/>
          <ac:spMkLst>
            <pc:docMk/>
            <pc:sldMk cId="4236581967" sldId="386"/>
            <ac:spMk id="2" creationId="{E869206B-5495-FA40-96EA-0063E8E80BC7}"/>
          </ac:spMkLst>
        </pc:spChg>
        <pc:spChg chg="mod">
          <ac:chgData name="Pierre Lison" userId="a8a9df96-d69d-4b67-b9bd-4018f7d77187" providerId="ADAL" clId="{A5D438E1-31BB-934B-93D8-E9CE22227A6D}" dt="2020-10-20T14:41:10.179" v="13460" actId="14100"/>
          <ac:spMkLst>
            <pc:docMk/>
            <pc:sldMk cId="4236581967" sldId="386"/>
            <ac:spMk id="3" creationId="{DFADB2F5-41FA-FB44-9AA9-007E546CA4BA}"/>
          </ac:spMkLst>
        </pc:spChg>
        <pc:picChg chg="add mod">
          <ac:chgData name="Pierre Lison" userId="a8a9df96-d69d-4b67-b9bd-4018f7d77187" providerId="ADAL" clId="{A5D438E1-31BB-934B-93D8-E9CE22227A6D}" dt="2020-10-20T14:27:00.872" v="13247" actId="1076"/>
          <ac:picMkLst>
            <pc:docMk/>
            <pc:sldMk cId="4236581967" sldId="386"/>
            <ac:picMk id="4" creationId="{46E52C9A-48B8-4842-A7D8-4E426AE35604}"/>
          </ac:picMkLst>
        </pc:picChg>
      </pc:sldChg>
      <pc:sldChg chg="addSp modSp new mod">
        <pc:chgData name="Pierre Lison" userId="a8a9df96-d69d-4b67-b9bd-4018f7d77187" providerId="ADAL" clId="{A5D438E1-31BB-934B-93D8-E9CE22227A6D}" dt="2020-10-20T19:23:15.225" v="15016" actId="20577"/>
        <pc:sldMkLst>
          <pc:docMk/>
          <pc:sldMk cId="3524547309" sldId="387"/>
        </pc:sldMkLst>
        <pc:spChg chg="mod">
          <ac:chgData name="Pierre Lison" userId="a8a9df96-d69d-4b67-b9bd-4018f7d77187" providerId="ADAL" clId="{A5D438E1-31BB-934B-93D8-E9CE22227A6D}" dt="2020-10-20T16:46:23.099" v="13822" actId="20577"/>
          <ac:spMkLst>
            <pc:docMk/>
            <pc:sldMk cId="3524547309" sldId="387"/>
            <ac:spMk id="2" creationId="{61EC8CA5-9837-724A-AF0E-A7042E96CBF8}"/>
          </ac:spMkLst>
        </pc:spChg>
        <pc:spChg chg="mod">
          <ac:chgData name="Pierre Lison" userId="a8a9df96-d69d-4b67-b9bd-4018f7d77187" providerId="ADAL" clId="{A5D438E1-31BB-934B-93D8-E9CE22227A6D}" dt="2020-10-20T19:00:33.637" v="14583" actId="14100"/>
          <ac:spMkLst>
            <pc:docMk/>
            <pc:sldMk cId="3524547309" sldId="387"/>
            <ac:spMk id="3" creationId="{9B34CE67-5009-CE4C-9785-48D5B9BD4375}"/>
          </ac:spMkLst>
        </pc:spChg>
        <pc:spChg chg="add mod">
          <ac:chgData name="Pierre Lison" userId="a8a9df96-d69d-4b67-b9bd-4018f7d77187" providerId="ADAL" clId="{A5D438E1-31BB-934B-93D8-E9CE22227A6D}" dt="2020-10-20T18:55:51.635" v="14498" actId="1035"/>
          <ac:spMkLst>
            <pc:docMk/>
            <pc:sldMk cId="3524547309" sldId="387"/>
            <ac:spMk id="4" creationId="{1D4B7608-2939-894D-B1D8-43C8482465D3}"/>
          </ac:spMkLst>
        </pc:spChg>
        <pc:spChg chg="add mod">
          <ac:chgData name="Pierre Lison" userId="a8a9df96-d69d-4b67-b9bd-4018f7d77187" providerId="ADAL" clId="{A5D438E1-31BB-934B-93D8-E9CE22227A6D}" dt="2020-10-20T19:00:42.482" v="14584" actId="1076"/>
          <ac:spMkLst>
            <pc:docMk/>
            <pc:sldMk cId="3524547309" sldId="387"/>
            <ac:spMk id="5" creationId="{A823EC7A-7460-CF49-9746-11BB2E41C24E}"/>
          </ac:spMkLst>
        </pc:spChg>
        <pc:spChg chg="add mod">
          <ac:chgData name="Pierre Lison" userId="a8a9df96-d69d-4b67-b9bd-4018f7d77187" providerId="ADAL" clId="{A5D438E1-31BB-934B-93D8-E9CE22227A6D}" dt="2020-10-20T19:23:15.225" v="15016" actId="20577"/>
          <ac:spMkLst>
            <pc:docMk/>
            <pc:sldMk cId="3524547309" sldId="387"/>
            <ac:spMk id="6" creationId="{9F05AD3E-CB29-CC40-A7B3-0C2F6C066200}"/>
          </ac:spMkLst>
        </pc:spChg>
        <pc:spChg chg="add mod">
          <ac:chgData name="Pierre Lison" userId="a8a9df96-d69d-4b67-b9bd-4018f7d77187" providerId="ADAL" clId="{A5D438E1-31BB-934B-93D8-E9CE22227A6D}" dt="2020-10-20T19:22:09.684" v="14969"/>
          <ac:spMkLst>
            <pc:docMk/>
            <pc:sldMk cId="3524547309" sldId="387"/>
            <ac:spMk id="7" creationId="{39A682A0-0B5C-2243-BB82-1BACEADDB8DB}"/>
          </ac:spMkLst>
        </pc:spChg>
      </pc:sldChg>
      <pc:sldChg chg="addSp modSp new mod modAnim">
        <pc:chgData name="Pierre Lison" userId="a8a9df96-d69d-4b67-b9bd-4018f7d77187" providerId="ADAL" clId="{A5D438E1-31BB-934B-93D8-E9CE22227A6D}" dt="2020-10-20T19:59:44.652" v="15999"/>
        <pc:sldMkLst>
          <pc:docMk/>
          <pc:sldMk cId="3840943019" sldId="388"/>
        </pc:sldMkLst>
        <pc:spChg chg="mod">
          <ac:chgData name="Pierre Lison" userId="a8a9df96-d69d-4b67-b9bd-4018f7d77187" providerId="ADAL" clId="{A5D438E1-31BB-934B-93D8-E9CE22227A6D}" dt="2020-10-20T19:23:50.631" v="15024" actId="20577"/>
          <ac:spMkLst>
            <pc:docMk/>
            <pc:sldMk cId="3840943019" sldId="388"/>
            <ac:spMk id="2" creationId="{BEFEBE24-4077-174B-ABE6-5BF2B240C90C}"/>
          </ac:spMkLst>
        </pc:spChg>
        <pc:spChg chg="mod">
          <ac:chgData name="Pierre Lison" userId="a8a9df96-d69d-4b67-b9bd-4018f7d77187" providerId="ADAL" clId="{A5D438E1-31BB-934B-93D8-E9CE22227A6D}" dt="2020-10-20T19:54:17.902" v="15806" actId="14100"/>
          <ac:spMkLst>
            <pc:docMk/>
            <pc:sldMk cId="3840943019" sldId="388"/>
            <ac:spMk id="3" creationId="{87DBAC9F-8702-B348-9CDE-2C667680CFF5}"/>
          </ac:spMkLst>
        </pc:spChg>
        <pc:spChg chg="add mod">
          <ac:chgData name="Pierre Lison" userId="a8a9df96-d69d-4b67-b9bd-4018f7d77187" providerId="ADAL" clId="{A5D438E1-31BB-934B-93D8-E9CE22227A6D}" dt="2020-10-20T19:37:05.316" v="15599" actId="1076"/>
          <ac:spMkLst>
            <pc:docMk/>
            <pc:sldMk cId="3840943019" sldId="388"/>
            <ac:spMk id="4" creationId="{447F1115-6B11-1E43-9210-BC37DED22349}"/>
          </ac:spMkLst>
        </pc:spChg>
        <pc:spChg chg="add mod">
          <ac:chgData name="Pierre Lison" userId="a8a9df96-d69d-4b67-b9bd-4018f7d77187" providerId="ADAL" clId="{A5D438E1-31BB-934B-93D8-E9CE22227A6D}" dt="2020-10-20T19:58:50.820" v="15989" actId="164"/>
          <ac:spMkLst>
            <pc:docMk/>
            <pc:sldMk cId="3840943019" sldId="388"/>
            <ac:spMk id="6" creationId="{B74558F2-2ABC-8A4E-9E40-35C591942E86}"/>
          </ac:spMkLst>
        </pc:spChg>
        <pc:spChg chg="add mod">
          <ac:chgData name="Pierre Lison" userId="a8a9df96-d69d-4b67-b9bd-4018f7d77187" providerId="ADAL" clId="{A5D438E1-31BB-934B-93D8-E9CE22227A6D}" dt="2020-10-20T19:59:09.097" v="15994" actId="164"/>
          <ac:spMkLst>
            <pc:docMk/>
            <pc:sldMk cId="3840943019" sldId="388"/>
            <ac:spMk id="9" creationId="{11AA4598-2C8B-1C48-9340-F119581E0900}"/>
          </ac:spMkLst>
        </pc:spChg>
        <pc:spChg chg="add mod">
          <ac:chgData name="Pierre Lison" userId="a8a9df96-d69d-4b67-b9bd-4018f7d77187" providerId="ADAL" clId="{A5D438E1-31BB-934B-93D8-E9CE22227A6D}" dt="2020-10-20T19:59:17.227" v="15996" actId="164"/>
          <ac:spMkLst>
            <pc:docMk/>
            <pc:sldMk cId="3840943019" sldId="388"/>
            <ac:spMk id="17" creationId="{A2348049-A7B4-CA42-9289-978118482EAD}"/>
          </ac:spMkLst>
        </pc:spChg>
        <pc:grpChg chg="add mod">
          <ac:chgData name="Pierre Lison" userId="a8a9df96-d69d-4b67-b9bd-4018f7d77187" providerId="ADAL" clId="{A5D438E1-31BB-934B-93D8-E9CE22227A6D}" dt="2020-10-20T19:58:50.820" v="15989" actId="164"/>
          <ac:grpSpMkLst>
            <pc:docMk/>
            <pc:sldMk cId="3840943019" sldId="388"/>
            <ac:grpSpMk id="20" creationId="{F08D88E6-6B75-D041-A7F0-78CC454A92C9}"/>
          </ac:grpSpMkLst>
        </pc:grpChg>
        <pc:grpChg chg="add mod">
          <ac:chgData name="Pierre Lison" userId="a8a9df96-d69d-4b67-b9bd-4018f7d77187" providerId="ADAL" clId="{A5D438E1-31BB-934B-93D8-E9CE22227A6D}" dt="2020-10-20T19:59:09.097" v="15994" actId="164"/>
          <ac:grpSpMkLst>
            <pc:docMk/>
            <pc:sldMk cId="3840943019" sldId="388"/>
            <ac:grpSpMk id="23" creationId="{E3748CA4-EF26-D040-B876-0A857FC096E5}"/>
          </ac:grpSpMkLst>
        </pc:grpChg>
        <pc:grpChg chg="add mod">
          <ac:chgData name="Pierre Lison" userId="a8a9df96-d69d-4b67-b9bd-4018f7d77187" providerId="ADAL" clId="{A5D438E1-31BB-934B-93D8-E9CE22227A6D}" dt="2020-10-20T19:59:17.227" v="15996" actId="164"/>
          <ac:grpSpMkLst>
            <pc:docMk/>
            <pc:sldMk cId="3840943019" sldId="388"/>
            <ac:grpSpMk id="24" creationId="{F8C2FEA2-3D2C-BB4B-9336-7B4E0A665974}"/>
          </ac:grpSpMkLst>
        </pc:grpChg>
        <pc:graphicFrameChg chg="add mod modGraphic">
          <ac:chgData name="Pierre Lison" userId="a8a9df96-d69d-4b67-b9bd-4018f7d77187" providerId="ADAL" clId="{A5D438E1-31BB-934B-93D8-E9CE22227A6D}" dt="2020-10-20T19:54:22.133" v="15807" actId="1076"/>
          <ac:graphicFrameMkLst>
            <pc:docMk/>
            <pc:sldMk cId="3840943019" sldId="388"/>
            <ac:graphicFrameMk id="5" creationId="{3721A5A3-08C6-6D42-A17D-E27E1001E395}"/>
          </ac:graphicFrameMkLst>
        </pc:graphicFrameChg>
        <pc:cxnChg chg="add mod">
          <ac:chgData name="Pierre Lison" userId="a8a9df96-d69d-4b67-b9bd-4018f7d77187" providerId="ADAL" clId="{A5D438E1-31BB-934B-93D8-E9CE22227A6D}" dt="2020-10-20T19:58:50.820" v="15989" actId="164"/>
          <ac:cxnSpMkLst>
            <pc:docMk/>
            <pc:sldMk cId="3840943019" sldId="388"/>
            <ac:cxnSpMk id="8" creationId="{56CD3A6E-21D5-9043-8C81-06A57E5FCD07}"/>
          </ac:cxnSpMkLst>
        </pc:cxnChg>
        <pc:cxnChg chg="add mod">
          <ac:chgData name="Pierre Lison" userId="a8a9df96-d69d-4b67-b9bd-4018f7d77187" providerId="ADAL" clId="{A5D438E1-31BB-934B-93D8-E9CE22227A6D}" dt="2020-10-20T19:59:09.097" v="15994" actId="164"/>
          <ac:cxnSpMkLst>
            <pc:docMk/>
            <pc:sldMk cId="3840943019" sldId="388"/>
            <ac:cxnSpMk id="10" creationId="{722C98A2-FD2C-B84D-A76F-D771C94689CB}"/>
          </ac:cxnSpMkLst>
        </pc:cxnChg>
        <pc:cxnChg chg="add mod">
          <ac:chgData name="Pierre Lison" userId="a8a9df96-d69d-4b67-b9bd-4018f7d77187" providerId="ADAL" clId="{A5D438E1-31BB-934B-93D8-E9CE22227A6D}" dt="2020-10-20T19:59:09.097" v="15994" actId="164"/>
          <ac:cxnSpMkLst>
            <pc:docMk/>
            <pc:sldMk cId="3840943019" sldId="388"/>
            <ac:cxnSpMk id="12" creationId="{D6732182-77F5-1F4B-A031-F9761F151CBB}"/>
          </ac:cxnSpMkLst>
        </pc:cxnChg>
        <pc:cxnChg chg="add mod">
          <ac:chgData name="Pierre Lison" userId="a8a9df96-d69d-4b67-b9bd-4018f7d77187" providerId="ADAL" clId="{A5D438E1-31BB-934B-93D8-E9CE22227A6D}" dt="2020-10-20T19:59:09.097" v="15994" actId="164"/>
          <ac:cxnSpMkLst>
            <pc:docMk/>
            <pc:sldMk cId="3840943019" sldId="388"/>
            <ac:cxnSpMk id="14" creationId="{6C2C3D2E-DEE9-CD4B-B400-12E719C831D0}"/>
          </ac:cxnSpMkLst>
        </pc:cxnChg>
        <pc:cxnChg chg="add mod">
          <ac:chgData name="Pierre Lison" userId="a8a9df96-d69d-4b67-b9bd-4018f7d77187" providerId="ADAL" clId="{A5D438E1-31BB-934B-93D8-E9CE22227A6D}" dt="2020-10-20T19:59:17.227" v="15996" actId="164"/>
          <ac:cxnSpMkLst>
            <pc:docMk/>
            <pc:sldMk cId="3840943019" sldId="388"/>
            <ac:cxnSpMk id="18" creationId="{99CCFCE3-069F-4B48-ACC0-09483A460BD6}"/>
          </ac:cxnSpMkLst>
        </pc:cxnChg>
      </pc:sldChg>
      <pc:sldChg chg="modSp add mod">
        <pc:chgData name="Pierre Lison" userId="a8a9df96-d69d-4b67-b9bd-4018f7d77187" providerId="ADAL" clId="{A5D438E1-31BB-934B-93D8-E9CE22227A6D}" dt="2020-10-20T21:37:00.133" v="18918" actId="20577"/>
        <pc:sldMkLst>
          <pc:docMk/>
          <pc:sldMk cId="709775588" sldId="389"/>
        </pc:sldMkLst>
        <pc:spChg chg="mod">
          <ac:chgData name="Pierre Lison" userId="a8a9df96-d69d-4b67-b9bd-4018f7d77187" providerId="ADAL" clId="{A5D438E1-31BB-934B-93D8-E9CE22227A6D}" dt="2020-10-20T21:37:00.133" v="18918" actId="20577"/>
          <ac:spMkLst>
            <pc:docMk/>
            <pc:sldMk cId="709775588" sldId="389"/>
            <ac:spMk id="3" creationId="{81F8A37F-8266-7A44-8AD4-C108ABCFFCF4}"/>
          </ac:spMkLst>
        </pc:spChg>
      </pc:sldChg>
      <pc:sldChg chg="new del">
        <pc:chgData name="Pierre Lison" userId="a8a9df96-d69d-4b67-b9bd-4018f7d77187" providerId="ADAL" clId="{A5D438E1-31BB-934B-93D8-E9CE22227A6D}" dt="2020-10-20T20:21:40.786" v="16646" actId="2696"/>
        <pc:sldMkLst>
          <pc:docMk/>
          <pc:sldMk cId="1439796830" sldId="389"/>
        </pc:sldMkLst>
      </pc:sldChg>
      <pc:sldChg chg="modSp add mod">
        <pc:chgData name="Pierre Lison" userId="a8a9df96-d69d-4b67-b9bd-4018f7d77187" providerId="ADAL" clId="{A5D438E1-31BB-934B-93D8-E9CE22227A6D}" dt="2020-10-20T21:36:52.025" v="18910" actId="20577"/>
        <pc:sldMkLst>
          <pc:docMk/>
          <pc:sldMk cId="169416363" sldId="390"/>
        </pc:sldMkLst>
        <pc:spChg chg="mod">
          <ac:chgData name="Pierre Lison" userId="a8a9df96-d69d-4b67-b9bd-4018f7d77187" providerId="ADAL" clId="{A5D438E1-31BB-934B-93D8-E9CE22227A6D}" dt="2020-10-20T21:36:52.025" v="18910" actId="20577"/>
          <ac:spMkLst>
            <pc:docMk/>
            <pc:sldMk cId="169416363" sldId="390"/>
            <ac:spMk id="3" creationId="{81F8A37F-8266-7A44-8AD4-C108ABCFFCF4}"/>
          </ac:spMkLst>
        </pc:spChg>
      </pc:sldChg>
      <pc:sldChg chg="addSp modSp new mod">
        <pc:chgData name="Pierre Lison" userId="a8a9df96-d69d-4b67-b9bd-4018f7d77187" providerId="ADAL" clId="{A5D438E1-31BB-934B-93D8-E9CE22227A6D}" dt="2020-10-20T22:12:12.492" v="19333" actId="14100"/>
        <pc:sldMkLst>
          <pc:docMk/>
          <pc:sldMk cId="3517463561" sldId="391"/>
        </pc:sldMkLst>
        <pc:spChg chg="mod">
          <ac:chgData name="Pierre Lison" userId="a8a9df96-d69d-4b67-b9bd-4018f7d77187" providerId="ADAL" clId="{A5D438E1-31BB-934B-93D8-E9CE22227A6D}" dt="2020-10-20T21:20:12.042" v="17796" actId="20577"/>
          <ac:spMkLst>
            <pc:docMk/>
            <pc:sldMk cId="3517463561" sldId="391"/>
            <ac:spMk id="2" creationId="{A3F1D2B2-14A6-1044-B238-617E616D32A6}"/>
          </ac:spMkLst>
        </pc:spChg>
        <pc:spChg chg="mod">
          <ac:chgData name="Pierre Lison" userId="a8a9df96-d69d-4b67-b9bd-4018f7d77187" providerId="ADAL" clId="{A5D438E1-31BB-934B-93D8-E9CE22227A6D}" dt="2020-10-20T21:36:30.468" v="18902" actId="6549"/>
          <ac:spMkLst>
            <pc:docMk/>
            <pc:sldMk cId="3517463561" sldId="391"/>
            <ac:spMk id="3" creationId="{A63BD269-EC0F-8441-B914-20697341BAF6}"/>
          </ac:spMkLst>
        </pc:spChg>
        <pc:spChg chg="add mod">
          <ac:chgData name="Pierre Lison" userId="a8a9df96-d69d-4b67-b9bd-4018f7d77187" providerId="ADAL" clId="{A5D438E1-31BB-934B-93D8-E9CE22227A6D}" dt="2020-10-20T22:12:12.492" v="19333" actId="14100"/>
          <ac:spMkLst>
            <pc:docMk/>
            <pc:sldMk cId="3517463561" sldId="391"/>
            <ac:spMk id="4" creationId="{4077DBAD-444B-CF4D-9F6E-5F906CFCC20D}"/>
          </ac:spMkLst>
        </pc:spChg>
      </pc:sldChg>
    </pc:docChg>
  </pc:docChgLst>
  <pc:docChgLst>
    <pc:chgData name="Pierre Lison" userId="a8a9df96-d69d-4b67-b9bd-4018f7d77187" providerId="ADAL" clId="{332CFC05-A20F-4BC5-B424-37EB4C067EA6}"/>
    <pc:docChg chg="modSld">
      <pc:chgData name="Pierre Lison" userId="a8a9df96-d69d-4b67-b9bd-4018f7d77187" providerId="ADAL" clId="{332CFC05-A20F-4BC5-B424-37EB4C067EA6}" dt="2021-11-15T09:31:51.692" v="11" actId="20577"/>
      <pc:docMkLst>
        <pc:docMk/>
      </pc:docMkLst>
      <pc:sldChg chg="modSp mod">
        <pc:chgData name="Pierre Lison" userId="a8a9df96-d69d-4b67-b9bd-4018f7d77187" providerId="ADAL" clId="{332CFC05-A20F-4BC5-B424-37EB4C067EA6}" dt="2021-11-15T09:31:51.692" v="11" actId="20577"/>
        <pc:sldMkLst>
          <pc:docMk/>
          <pc:sldMk cId="0" sldId="257"/>
        </pc:sldMkLst>
        <pc:spChg chg="mod">
          <ac:chgData name="Pierre Lison" userId="a8a9df96-d69d-4b67-b9bd-4018f7d77187" providerId="ADAL" clId="{332CFC05-A20F-4BC5-B424-37EB4C067EA6}" dt="2021-11-15T09:31:44.438" v="1" actId="20577"/>
          <ac:spMkLst>
            <pc:docMk/>
            <pc:sldMk cId="0" sldId="257"/>
            <ac:spMk id="4" creationId="{256E5658-0D6B-4A35-B6E7-4A061E03E110}"/>
          </ac:spMkLst>
        </pc:spChg>
        <pc:spChg chg="mod">
          <ac:chgData name="Pierre Lison" userId="a8a9df96-d69d-4b67-b9bd-4018f7d77187" providerId="ADAL" clId="{332CFC05-A20F-4BC5-B424-37EB4C067EA6}" dt="2021-11-15T09:31:51.692" v="11" actId="20577"/>
          <ac:spMkLst>
            <pc:docMk/>
            <pc:sldMk cId="0" sldId="257"/>
            <ac:spMk id="5" creationId="{9A8BF6CD-DBD8-4B8D-8C89-3E0E229BE4C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2C1F28F-6E87-40E4-864A-3CCD65A01798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82809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5938" tIns="47969" rIns="95938" bIns="47969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b-NO" sz="1000" b="0" i="0" u="none" strike="noStrike" kern="1200" cap="none" spc="0" baseline="0">
              <a:solidFill>
                <a:srgbClr val="000000"/>
              </a:solidFill>
              <a:uFillTx/>
              <a:latin typeface="Palatino" pitchFamily="18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BF1D4E6F-5970-4C61-93BB-5182806F0732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3900592" y="0"/>
            <a:ext cx="2982809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5938" tIns="47969" rIns="95938" bIns="47969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b-NO" sz="1000" b="0" i="0" u="none" strike="noStrike" kern="1200" cap="none" spc="0" baseline="0">
              <a:solidFill>
                <a:srgbClr val="000000"/>
              </a:solidFill>
              <a:uFillTx/>
              <a:latin typeface="Palatino" pitchFamily="18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FD989E7-384E-4D63-B251-C68D26890E74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9410703"/>
            <a:ext cx="2982809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5938" tIns="47969" rIns="95938" bIns="47969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b-NO" sz="1000" b="0" i="0" u="none" strike="noStrike" kern="1200" cap="none" spc="0" baseline="0">
              <a:solidFill>
                <a:srgbClr val="000000"/>
              </a:solidFill>
              <a:uFillTx/>
              <a:latin typeface="Palatino" pitchFamily="18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F01C23F-AC46-4912-B593-99A2CCA31007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3900592" y="9410703"/>
            <a:ext cx="2982809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5938" tIns="47969" rIns="95938" bIns="47969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5EF607E-9C07-4189-AC69-B35A5C972EFE}" type="slidenum">
              <a:rPr/>
              <a:t>‹#›</a:t>
            </a:fld>
            <a:endParaRPr lang="nb-NO" sz="1000" b="0" i="0" u="none" strike="noStrike" kern="1200" cap="none" spc="0" baseline="0">
              <a:solidFill>
                <a:srgbClr val="000000"/>
              </a:solidFill>
              <a:uFillTx/>
              <a:latin typeface="Palatino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3097018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9859197-2A22-4C13-85AF-0E7CAE464598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82809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5938" tIns="47969" rIns="95938" bIns="47969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b-NO" sz="1300" b="1" i="0" u="none" strike="noStrike" kern="1200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nb-NO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06C6BD3-E0B4-449A-A3AB-DDDF51F04326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900592" y="0"/>
            <a:ext cx="2982809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5938" tIns="47969" rIns="95938" bIns="47969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b-NO" sz="1300" b="1" i="0" u="none" strike="noStrike" kern="1200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nb-NO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663359F-CCC4-4800-9741-7DB967EFD18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65204" y="742950"/>
            <a:ext cx="4953003" cy="3714749"/>
          </a:xfrm>
          <a:prstGeom prst="rect">
            <a:avLst/>
          </a:prstGeom>
          <a:noFill/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293FA3-E9D8-4BE0-B435-EF7E37C74345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917783" y="4705346"/>
            <a:ext cx="5047826" cy="4457700"/>
          </a:xfrm>
          <a:prstGeom prst="rect">
            <a:avLst/>
          </a:prstGeom>
          <a:noFill/>
          <a:ln>
            <a:noFill/>
          </a:ln>
        </p:spPr>
        <p:txBody>
          <a:bodyPr vert="horz" wrap="square" lIns="95938" tIns="47969" rIns="95938" bIns="47969" anchor="t" anchorCtr="0" compatLnSpc="1">
            <a:noAutofit/>
          </a:bodyPr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F1C173E-1B7C-4E26-8759-8D82B75189CD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9410703"/>
            <a:ext cx="2982809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5938" tIns="47969" rIns="95938" bIns="47969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b-NO" sz="1300" b="1" i="0" u="none" strike="noStrike" kern="1200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nb-NO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2897CAB5-A74C-447A-9CB9-4B3EC328C73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900592" y="9410703"/>
            <a:ext cx="2982809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5938" tIns="47969" rIns="95938" bIns="47969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b-NO" sz="1300" b="1" i="0" u="none" strike="noStrike" kern="1200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fld id="{7F686FBD-6112-4F62-BF93-DD9D79F5A02B}" type="slidenum">
              <a:r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60967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400"/>
      </a:spcBef>
      <a:spcAft>
        <a:spcPts val="0"/>
      </a:spcAft>
      <a:buNone/>
      <a:tabLst/>
      <a:defRPr lang="nb-NO" sz="1200" b="0" i="0" u="none" strike="noStrike" kern="1200" cap="none" spc="0" baseline="0">
        <a:solidFill>
          <a:srgbClr val="000000"/>
        </a:solidFill>
        <a:uFillTx/>
        <a:latin typeface="Palatino" pitchFamily="18"/>
      </a:defRPr>
    </a:lvl1pPr>
    <a:lvl2pPr marL="457200" marR="0" lvl="1" indent="0" algn="l" defTabSz="914400" rtl="0" fontAlgn="auto" hangingPunct="1">
      <a:lnSpc>
        <a:spcPct val="100000"/>
      </a:lnSpc>
      <a:spcBef>
        <a:spcPts val="400"/>
      </a:spcBef>
      <a:spcAft>
        <a:spcPts val="0"/>
      </a:spcAft>
      <a:buNone/>
      <a:tabLst/>
      <a:defRPr lang="nb-NO" sz="1200" b="0" i="0" u="none" strike="noStrike" kern="1200" cap="none" spc="0" baseline="0">
        <a:solidFill>
          <a:srgbClr val="000000"/>
        </a:solidFill>
        <a:uFillTx/>
        <a:latin typeface="Palatino" pitchFamily="18"/>
      </a:defRPr>
    </a:lvl2pPr>
    <a:lvl3pPr marL="914400" marR="0" lvl="2" indent="0" algn="l" defTabSz="914400" rtl="0" fontAlgn="auto" hangingPunct="1">
      <a:lnSpc>
        <a:spcPct val="100000"/>
      </a:lnSpc>
      <a:spcBef>
        <a:spcPts val="400"/>
      </a:spcBef>
      <a:spcAft>
        <a:spcPts val="0"/>
      </a:spcAft>
      <a:buNone/>
      <a:tabLst/>
      <a:defRPr lang="nb-NO" sz="1200" b="0" i="0" u="none" strike="noStrike" kern="1200" cap="none" spc="0" baseline="0">
        <a:solidFill>
          <a:srgbClr val="000000"/>
        </a:solidFill>
        <a:uFillTx/>
        <a:latin typeface="Palatino" pitchFamily="18"/>
      </a:defRPr>
    </a:lvl3pPr>
    <a:lvl4pPr marL="1371600" marR="0" lvl="3" indent="0" algn="l" defTabSz="914400" rtl="0" fontAlgn="auto" hangingPunct="1">
      <a:lnSpc>
        <a:spcPct val="100000"/>
      </a:lnSpc>
      <a:spcBef>
        <a:spcPts val="400"/>
      </a:spcBef>
      <a:spcAft>
        <a:spcPts val="0"/>
      </a:spcAft>
      <a:buNone/>
      <a:tabLst/>
      <a:defRPr lang="nb-NO" sz="1200" b="0" i="0" u="none" strike="noStrike" kern="1200" cap="none" spc="0" baseline="0">
        <a:solidFill>
          <a:srgbClr val="000000"/>
        </a:solidFill>
        <a:uFillTx/>
        <a:latin typeface="Palatino" pitchFamily="18"/>
      </a:defRPr>
    </a:lvl4pPr>
    <a:lvl5pPr marL="1828800" marR="0" lvl="4" indent="0" algn="l" defTabSz="914400" rtl="0" fontAlgn="auto" hangingPunct="1">
      <a:lnSpc>
        <a:spcPct val="100000"/>
      </a:lnSpc>
      <a:spcBef>
        <a:spcPts val="400"/>
      </a:spcBef>
      <a:spcAft>
        <a:spcPts val="0"/>
      </a:spcAft>
      <a:buNone/>
      <a:tabLst/>
      <a:defRPr lang="nb-NO" sz="1200" b="0" i="0" u="none" strike="noStrike" kern="1200" cap="none" spc="0" baseline="0">
        <a:solidFill>
          <a:srgbClr val="000000"/>
        </a:solidFill>
        <a:uFillTx/>
        <a:latin typeface="Palatino" pitchFamily="18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65200" y="742950"/>
            <a:ext cx="4953000" cy="37147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7F686FBD-6112-4F62-BF93-DD9D79F5A02B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05562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65200" y="742950"/>
            <a:ext cx="4953000" cy="37147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7F686FBD-6112-4F62-BF93-DD9D79F5A02B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6503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65200" y="742950"/>
            <a:ext cx="4953000" cy="37147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7F686FBD-6112-4F62-BF93-DD9D79F5A02B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9189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65200" y="742950"/>
            <a:ext cx="4953000" cy="37147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7F686FBD-6112-4F62-BF93-DD9D79F5A02B}" type="slidenum">
              <a:rPr lang="nb-NO" smtClean="0"/>
              <a:t>23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30780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65200" y="742950"/>
            <a:ext cx="4953000" cy="37147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7F686FBD-6112-4F62-BF93-DD9D79F5A02B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81228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65200" y="742950"/>
            <a:ext cx="4953000" cy="37147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7F686FBD-6112-4F62-BF93-DD9D79F5A02B}" type="slidenum">
              <a:rPr lang="nb-NO" smtClean="0"/>
              <a:t>37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9747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65200" y="742950"/>
            <a:ext cx="4953000" cy="37147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7F686FBD-6112-4F62-BF93-DD9D79F5A02B}" type="slidenum">
              <a:rPr lang="nb-NO" smtClean="0"/>
              <a:t>42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0781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65200" y="742950"/>
            <a:ext cx="4953000" cy="37147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7F686FBD-6112-4F62-BF93-DD9D79F5A02B}" type="slidenum">
              <a:rPr lang="nb-NO" smtClean="0"/>
              <a:t>52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62169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5778050D-9334-4762-ADCD-CC99C1200F13}"/>
              </a:ext>
            </a:extLst>
          </p:cNvPr>
          <p:cNvSpPr txBox="1"/>
          <p:nvPr/>
        </p:nvSpPr>
        <p:spPr>
          <a:xfrm>
            <a:off x="5066013" y="175738"/>
            <a:ext cx="1657350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400" b="1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www.nr.no</a:t>
            </a:r>
            <a:endParaRPr lang="nb-NO" sz="1400" b="0" i="0" u="none" strike="noStrike" kern="1200" cap="none" spc="0" baseline="0">
              <a:solidFill>
                <a:srgbClr val="FFFFFF"/>
              </a:solidFill>
              <a:uFillTx/>
              <a:latin typeface="Times New Roman" pitchFamily="18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B508452-62FD-4DD5-80E4-5B10D24D8B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8640" y="1131588"/>
            <a:ext cx="4428494" cy="1008107"/>
          </a:xfrm>
        </p:spPr>
        <p:txBody>
          <a:bodyPr anchor="t"/>
          <a:lstStyle>
            <a:lvl1pPr>
              <a:defRPr sz="3200">
                <a:effectLst>
                  <a:outerShdw dist="50804" dir="5400000">
                    <a:srgbClr val="FFFFFF"/>
                  </a:outerShdw>
                </a:effectLst>
              </a:defRPr>
            </a:lvl1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FF54645-346B-4893-BEC1-96BDF7F1604E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88640" y="2283714"/>
            <a:ext cx="4266471" cy="72008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2000"/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4DDF87-78CA-47F9-81FE-31DAFBCEA56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88640" y="3147812"/>
            <a:ext cx="4212467" cy="576062"/>
          </a:xfrm>
        </p:spPr>
        <p:txBody>
          <a:bodyPr/>
          <a:lstStyle>
            <a:lvl1pPr marL="0" indent="0">
              <a:spcBef>
                <a:spcPts val="1700"/>
              </a:spcBef>
              <a:buNone/>
              <a:defRPr sz="2800"/>
            </a:lvl1pPr>
          </a:lstStyle>
          <a:p>
            <a:pPr lvl="0"/>
            <a:r>
              <a:rPr lang="en-GB"/>
              <a:t>[Authors]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FF05BD5-515D-4BC2-B304-F22D1C818D9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88640" y="3939902"/>
            <a:ext cx="4212467" cy="432044"/>
          </a:xfrm>
        </p:spPr>
        <p:txBody>
          <a:bodyPr/>
          <a:lstStyle>
            <a:lvl1pPr marL="0" indent="0">
              <a:spcBef>
                <a:spcPts val="1300"/>
              </a:spcBef>
              <a:buNone/>
              <a:defRPr sz="2200"/>
            </a:lvl1pPr>
          </a:lstStyle>
          <a:p>
            <a:pPr lvl="0"/>
            <a:r>
              <a:rPr lang="en-GB"/>
              <a:t>[Location]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8920F6E-463D-4730-8E8C-D8D69807BD5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88640" y="4515983"/>
            <a:ext cx="4212467" cy="465603"/>
          </a:xfrm>
        </p:spPr>
        <p:txBody>
          <a:bodyPr/>
          <a:lstStyle>
            <a:lvl1pPr marL="0" indent="0" defTabSz="914308">
              <a:spcBef>
                <a:spcPts val="1300"/>
              </a:spcBef>
              <a:buNone/>
              <a:defRPr sz="2200"/>
            </a:lvl1pPr>
          </a:lstStyle>
          <a:p>
            <a:pPr lvl="0"/>
            <a:r>
              <a:rPr lang="en-GB"/>
              <a:t>[Date]</a:t>
            </a: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C059C8C6-5221-4EFB-BC50-C88A638F2F0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9035" y="1937366"/>
            <a:ext cx="3490648" cy="486916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EFF31605-E342-42CD-A322-F01F24A6D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20" y="186967"/>
            <a:ext cx="2982452" cy="58455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08095191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73A09-3F32-40C3-BB63-B3B8FF6E1B9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nb-NO"/>
            </a:lvl1pPr>
          </a:lstStyle>
          <a:p>
            <a:pPr lvl="0"/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A3C2C-BA8A-45FD-A1D6-8ACD81BA91D4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nb-NO"/>
            </a:lvl1pPr>
            <a:lvl2pPr>
              <a:defRPr lang="nb-NO"/>
            </a:lvl2pPr>
            <a:lvl3pPr>
              <a:defRPr lang="nb-NO"/>
            </a:lvl3pPr>
            <a:lvl4pPr>
              <a:defRPr lang="nb-NO"/>
            </a:lvl4pPr>
            <a:lvl5pPr>
              <a:defRPr lang="nb-NO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31E00A-A934-4253-ABE8-EBBFB00ACF1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309323" y="4731992"/>
            <a:ext cx="360035" cy="216027"/>
          </a:xfrm>
        </p:spPr>
        <p:txBody>
          <a:bodyPr/>
          <a:lstStyle>
            <a:lvl1pPr>
              <a:defRPr lang="en-GB"/>
            </a:lvl1pPr>
          </a:lstStyle>
          <a:p>
            <a:pPr lvl="0"/>
            <a:fld id="{22BFCD51-0AF4-4839-ACDC-7BB17F76F2E2}" type="slidenum">
              <a:rPr/>
              <a:t>‹#›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AB01D-FCA6-4B2E-9076-D324E4D9E5E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268757" y="4490828"/>
            <a:ext cx="4914543" cy="449482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911556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6083C-34BA-4A7D-B305-550E36095F3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nb-NO"/>
            </a:lvl1pPr>
          </a:lstStyle>
          <a:p>
            <a:pPr lvl="0"/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CCB5B5-A2EA-4E19-BD51-48A49DC82E9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309323" y="4731992"/>
            <a:ext cx="360035" cy="216027"/>
          </a:xfrm>
        </p:spPr>
        <p:txBody>
          <a:bodyPr/>
          <a:lstStyle>
            <a:lvl1pPr>
              <a:defRPr lang="en-GB"/>
            </a:lvl1pPr>
          </a:lstStyle>
          <a:p>
            <a:pPr lvl="0"/>
            <a:fld id="{22C31F09-0919-47F6-94C7-1FC7B8C18E34}" type="slidenum">
              <a:r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890297-7289-4B45-9ECC-65B53F0B203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268757" y="4490828"/>
            <a:ext cx="4914543" cy="449482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624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E0DA9-61A8-4344-B89B-9030A6D9D33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nb-NO"/>
            </a:lvl1pPr>
          </a:lstStyle>
          <a:p>
            <a:pPr lvl="0"/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1DCF8-EAD8-4290-B4B2-8928B25E45C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71500" y="1143000"/>
            <a:ext cx="2800350" cy="3086099"/>
          </a:xfrm>
        </p:spPr>
        <p:txBody>
          <a:bodyPr/>
          <a:lstStyle>
            <a:lvl1pPr>
              <a:spcBef>
                <a:spcPts val="1700"/>
              </a:spcBef>
              <a:defRPr lang="nb-NO" sz="2800"/>
            </a:lvl1pPr>
            <a:lvl2pPr>
              <a:spcBef>
                <a:spcPts val="600"/>
              </a:spcBef>
              <a:defRPr lang="nb-NO" sz="2400"/>
            </a:lvl2pPr>
            <a:lvl3pPr>
              <a:defRPr lang="nb-NO"/>
            </a:lvl3pPr>
            <a:lvl4pPr>
              <a:spcBef>
                <a:spcPts val="400"/>
              </a:spcBef>
              <a:defRPr lang="nb-NO" sz="1800"/>
            </a:lvl4pPr>
            <a:lvl5pPr>
              <a:spcBef>
                <a:spcPts val="400"/>
              </a:spcBef>
              <a:defRPr lang="nb-NO" sz="18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EECD07-D3AF-4BF7-80B4-712713F26667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3486149" y="1143000"/>
            <a:ext cx="2800350" cy="3086099"/>
          </a:xfrm>
        </p:spPr>
        <p:txBody>
          <a:bodyPr/>
          <a:lstStyle>
            <a:lvl1pPr>
              <a:spcBef>
                <a:spcPts val="1700"/>
              </a:spcBef>
              <a:defRPr lang="nb-NO" sz="2800"/>
            </a:lvl1pPr>
            <a:lvl2pPr>
              <a:spcBef>
                <a:spcPts val="600"/>
              </a:spcBef>
              <a:defRPr lang="nb-NO" sz="2400"/>
            </a:lvl2pPr>
            <a:lvl3pPr>
              <a:defRPr lang="nb-NO"/>
            </a:lvl3pPr>
            <a:lvl4pPr>
              <a:spcBef>
                <a:spcPts val="400"/>
              </a:spcBef>
              <a:defRPr lang="nb-NO" sz="1800"/>
            </a:lvl4pPr>
            <a:lvl5pPr>
              <a:spcBef>
                <a:spcPts val="400"/>
              </a:spcBef>
              <a:defRPr lang="nb-NO" sz="18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458266-A114-4160-9D8B-5792B1B8E66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286500" y="4731992"/>
            <a:ext cx="382859" cy="216027"/>
          </a:xfrm>
        </p:spPr>
        <p:txBody>
          <a:bodyPr/>
          <a:lstStyle>
            <a:lvl1pPr>
              <a:defRPr lang="en-GB"/>
            </a:lvl1pPr>
          </a:lstStyle>
          <a:p>
            <a:pPr lvl="0"/>
            <a:fld id="{CBB2D4AE-CE28-4935-BF82-686261E61744}" type="slidenum">
              <a:rPr/>
              <a:t>‹#›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172641-D0A6-4847-9BDE-2A05D8257B7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268757" y="4490828"/>
            <a:ext cx="4914543" cy="449482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084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0FC437-33E4-4B37-8A37-6B9AB7CBB12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309323" y="4731992"/>
            <a:ext cx="360035" cy="208327"/>
          </a:xfrm>
        </p:spPr>
        <p:txBody>
          <a:bodyPr/>
          <a:lstStyle>
            <a:lvl1pPr>
              <a:defRPr lang="en-GB"/>
            </a:lvl1pPr>
          </a:lstStyle>
          <a:p>
            <a:pPr lvl="0"/>
            <a:fld id="{D17B7FCC-80E4-4747-8CB0-0C1B2A7C1E2C}" type="slidenum">
              <a:rPr/>
              <a:t>‹#›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F14D92-6BC6-4196-8BBD-9F45DDF18B0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268757" y="4490828"/>
            <a:ext cx="4914543" cy="449482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7298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75C9D-A5CA-41DB-8F07-7F1930F32D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2909" y="204789"/>
            <a:ext cx="2256236" cy="871542"/>
          </a:xfrm>
        </p:spPr>
        <p:txBody>
          <a:bodyPr/>
          <a:lstStyle>
            <a:lvl1pPr>
              <a:defRPr lang="nb-NO" sz="2000"/>
            </a:lvl1pPr>
          </a:lstStyle>
          <a:p>
            <a:pPr lvl="0"/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095FE-7745-4ECD-9CE0-46EFD7F22DC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681295" y="204807"/>
            <a:ext cx="3833814" cy="4389833"/>
          </a:xfrm>
        </p:spPr>
        <p:txBody>
          <a:bodyPr/>
          <a:lstStyle>
            <a:lvl1pPr>
              <a:spcBef>
                <a:spcPts val="1900"/>
              </a:spcBef>
              <a:defRPr lang="nb-NO" sz="3200"/>
            </a:lvl1pPr>
            <a:lvl2pPr>
              <a:spcBef>
                <a:spcPts val="700"/>
              </a:spcBef>
              <a:defRPr lang="nb-NO" sz="2800"/>
            </a:lvl2pPr>
            <a:lvl3pPr>
              <a:spcBef>
                <a:spcPts val="600"/>
              </a:spcBef>
              <a:defRPr lang="nb-NO" sz="2400"/>
            </a:lvl3pPr>
            <a:lvl4pPr>
              <a:defRPr lang="nb-NO"/>
            </a:lvl4pPr>
            <a:lvl5pPr>
              <a:defRPr lang="nb-NO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D4AC1E-DD23-428B-B2D5-7321362DCC06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42909" y="1076331"/>
            <a:ext cx="2256236" cy="3518300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lang="nb-NO" sz="1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161E9A-01A8-447E-9AB8-34581BE516F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309323" y="4731992"/>
            <a:ext cx="360035" cy="206700"/>
          </a:xfrm>
        </p:spPr>
        <p:txBody>
          <a:bodyPr/>
          <a:lstStyle>
            <a:lvl1pPr>
              <a:defRPr lang="en-GB"/>
            </a:lvl1pPr>
          </a:lstStyle>
          <a:p>
            <a:pPr lvl="0"/>
            <a:fld id="{D1D21619-6B26-4CD6-A921-F2F29F9029DF}" type="slidenum">
              <a:rPr/>
              <a:t>‹#›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A3D9B6-667C-4D6F-A23B-697F57326EE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268757" y="4490828"/>
            <a:ext cx="4914543" cy="449482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1732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76E56A60-8FB9-4D94-B3E3-420FB32CD6D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28703" y="465511"/>
            <a:ext cx="5400601" cy="3086099"/>
          </a:xfrm>
        </p:spPr>
        <p:txBody>
          <a:bodyPr/>
          <a:lstStyle>
            <a:lvl1pPr marL="0" indent="0">
              <a:spcBef>
                <a:spcPts val="1900"/>
              </a:spcBef>
              <a:buNone/>
              <a:defRPr lang="nb-NO" sz="3200"/>
            </a:lvl1pPr>
          </a:lstStyle>
          <a:p>
            <a:pPr lvl="0"/>
            <a:r>
              <a:rPr lang="nb-NO"/>
              <a:t>Klikk på ikonet for å legge til et bilde</a:t>
            </a:r>
            <a:endParaRPr lang="en-GB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B3A84E49-7D78-4F01-8E4C-05506BB6A7D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28703" y="3795893"/>
            <a:ext cx="5400601" cy="603650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lang="nb-NO" sz="1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F89E6C6C-0833-4E38-82E4-8311CC03990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309323" y="4731992"/>
            <a:ext cx="360035" cy="208327"/>
          </a:xfrm>
        </p:spPr>
        <p:txBody>
          <a:bodyPr/>
          <a:lstStyle>
            <a:lvl1pPr>
              <a:defRPr lang="en-GB"/>
            </a:lvl1pPr>
          </a:lstStyle>
          <a:p>
            <a:pPr lvl="0"/>
            <a:fld id="{94E8A858-19E5-4EDF-BB67-CB85B727F744}" type="slidenum">
              <a:rPr/>
              <a:t>‹#›</a:t>
            </a:fld>
            <a:endParaRPr lang="en-GB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68F47E75-9CBB-4CC9-B394-85C4416423C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268757" y="4490828"/>
            <a:ext cx="4914543" cy="449482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7702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>
            <a:extLst>
              <a:ext uri="{FF2B5EF4-FFF2-40B4-BE49-F238E27FC236}">
                <a16:creationId xmlns:a16="http://schemas.microsoft.com/office/drawing/2014/main" id="{9FAA0C7E-7D60-4989-8ADE-D46A6FF75580}"/>
              </a:ext>
            </a:extLst>
          </p:cNvPr>
          <p:cNvSpPr/>
          <p:nvPr/>
        </p:nvSpPr>
        <p:spPr>
          <a:xfrm>
            <a:off x="0" y="0"/>
            <a:ext cx="6858000" cy="5143499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b-NO" sz="20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FD9B49-EC08-45C8-AD92-81627F8F2E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8640" y="195489"/>
            <a:ext cx="6480718" cy="75604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lvl="0"/>
            <a:r>
              <a:rPr lang="en-GB"/>
              <a:t>Click to edit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C6461C-07B6-4D56-A22F-4D28E7D17E5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88640" y="1143000"/>
            <a:ext cx="6480718" cy="308609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D8D28D82-1222-4DB5-8B94-C6D6C6B3F1F6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309323" y="4731992"/>
            <a:ext cx="393576" cy="2160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b-NO" sz="10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fld id="{337BB586-9814-4B2D-83B0-B5712D5298DE}" type="slidenum">
              <a:rPr/>
              <a:t>‹#›</a:t>
            </a:fld>
            <a:endParaRPr lang="nb-NO"/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2C8A17D8-A166-4D4F-AA8B-5586D2851D9A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1268757" y="4490819"/>
            <a:ext cx="4329610" cy="4108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400" b="1" i="0" u="none" strike="noStrike" kern="1200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en-GB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2DC022E-2647-430C-93CB-8C194ED4416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1135" y="4511128"/>
            <a:ext cx="963613" cy="390521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GB" sz="3600" b="1" i="0" u="none" strike="noStrike" kern="0" cap="none" spc="0" baseline="0">
          <a:solidFill>
            <a:srgbClr val="000000"/>
          </a:solidFill>
          <a:uFillTx/>
          <a:latin typeface="Arial"/>
        </a:defRPr>
      </a:lvl1pPr>
    </p:titleStyle>
    <p:bodyStyle>
      <a:lvl1pPr marL="457154" marR="0" lvl="0" indent="-457154" algn="l" defTabSz="914400" rtl="0" fontAlgn="auto" hangingPunct="1">
        <a:lnSpc>
          <a:spcPct val="100000"/>
        </a:lnSpc>
        <a:spcBef>
          <a:spcPts val="1400"/>
        </a:spcBef>
        <a:spcAft>
          <a:spcPts val="0"/>
        </a:spcAft>
        <a:buSzPct val="80000"/>
        <a:buFont typeface="Times New Roman" pitchFamily="18"/>
        <a:buChar char="►"/>
        <a:tabLst/>
        <a:defRPr lang="en-GB" sz="2400" b="0" i="0" u="none" strike="noStrike" kern="0" cap="none" spc="0" baseline="0">
          <a:solidFill>
            <a:srgbClr val="000000"/>
          </a:solidFill>
          <a:uFillTx/>
          <a:latin typeface="Arial"/>
        </a:defRPr>
      </a:lvl1pPr>
      <a:lvl2pPr marL="893670" marR="0" lvl="1" indent="-41906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Char char="▪"/>
        <a:tabLst/>
        <a:defRPr lang="en-GB" sz="2200" b="0" i="0" u="none" strike="noStrike" kern="0" cap="none" spc="0" baseline="0">
          <a:solidFill>
            <a:srgbClr val="000000"/>
          </a:solidFill>
          <a:uFillTx/>
          <a:latin typeface="Arial"/>
        </a:defRPr>
      </a:lvl2pPr>
      <a:lvl3pPr marL="1230188" marR="0" lvl="2" indent="-380966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Char char="◦"/>
        <a:tabLst/>
        <a:defRPr lang="en-GB" sz="2000" b="0" i="0" u="none" strike="noStrike" kern="0" cap="none" spc="0" baseline="0">
          <a:solidFill>
            <a:srgbClr val="000000"/>
          </a:solidFill>
          <a:uFillTx/>
          <a:latin typeface="Arial"/>
        </a:defRPr>
      </a:lvl3pPr>
      <a:lvl4pPr marL="1622264" marR="0" lvl="3" indent="-380966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Char char="·"/>
        <a:tabLst/>
        <a:defRPr lang="en-GB" sz="2000" b="0" i="0" u="none" strike="noStrike" kern="0" cap="none" spc="0" baseline="0">
          <a:solidFill>
            <a:srgbClr val="000000"/>
          </a:solidFill>
          <a:uFillTx/>
          <a:latin typeface="Arial"/>
        </a:defRPr>
      </a:lvl4pPr>
      <a:lvl5pPr marL="2006403" marR="0" lvl="4" indent="-380966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75000"/>
        <a:buChar char="▫"/>
        <a:tabLst/>
        <a:defRPr lang="en-GB" sz="2000" b="0" i="0" u="none" strike="noStrike" kern="0" cap="none" spc="0" baseline="0">
          <a:solidFill>
            <a:srgbClr val="000000"/>
          </a:solidFill>
          <a:uFillTx/>
          <a:latin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9D130D9-A4D1-4C4D-BC95-08C303384E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8640" y="1041001"/>
            <a:ext cx="5856558" cy="1008107"/>
          </a:xfrm>
        </p:spPr>
        <p:txBody>
          <a:bodyPr/>
          <a:lstStyle/>
          <a:p>
            <a:pPr lvl="0"/>
            <a:r>
              <a:rPr lang="en-GB" sz="4400" noProof="0" dirty="0"/>
              <a:t>Ethics in Natural Language Processing</a:t>
            </a:r>
          </a:p>
        </p:txBody>
      </p:sp>
      <p:sp>
        <p:nvSpPr>
          <p:cNvPr id="3" name="Plassholder for tekst 3">
            <a:extLst>
              <a:ext uri="{FF2B5EF4-FFF2-40B4-BE49-F238E27FC236}">
                <a16:creationId xmlns:a16="http://schemas.microsoft.com/office/drawing/2014/main" id="{F4395934-9D79-4302-8989-9EC9108981D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88639" y="3061046"/>
            <a:ext cx="4212467" cy="576062"/>
          </a:xfrm>
        </p:spPr>
        <p:txBody>
          <a:bodyPr/>
          <a:lstStyle/>
          <a:p>
            <a:pPr marL="0" lvl="0" indent="0">
              <a:buNone/>
            </a:pPr>
            <a:r>
              <a:rPr lang="en-GB" noProof="0" dirty="0"/>
              <a:t>Pierre </a:t>
            </a:r>
            <a:r>
              <a:rPr lang="en-GB" noProof="0" dirty="0" err="1"/>
              <a:t>Lison</a:t>
            </a:r>
            <a:endParaRPr lang="en-GB" noProof="0" dirty="0"/>
          </a:p>
        </p:txBody>
      </p:sp>
      <p:sp>
        <p:nvSpPr>
          <p:cNvPr id="4" name="Plassholder for tekst 4">
            <a:extLst>
              <a:ext uri="{FF2B5EF4-FFF2-40B4-BE49-F238E27FC236}">
                <a16:creationId xmlns:a16="http://schemas.microsoft.com/office/drawing/2014/main" id="{256E5658-0D6B-4A35-B6E7-4A061E03E11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88639" y="3659146"/>
            <a:ext cx="4212467" cy="703208"/>
          </a:xfrm>
        </p:spPr>
        <p:txBody>
          <a:bodyPr/>
          <a:lstStyle/>
          <a:p>
            <a:pPr marL="0" lvl="0" indent="0">
              <a:spcBef>
                <a:spcPts val="1200"/>
              </a:spcBef>
              <a:buNone/>
            </a:pPr>
            <a:r>
              <a:rPr lang="en-GB" sz="2000" b="1" noProof="0" dirty="0"/>
              <a:t>IN4080</a:t>
            </a:r>
            <a:r>
              <a:rPr lang="en-GB" sz="2000" noProof="0" dirty="0"/>
              <a:t>: Natural Language Processing (Fall 2022)</a:t>
            </a:r>
          </a:p>
        </p:txBody>
      </p:sp>
      <p:sp>
        <p:nvSpPr>
          <p:cNvPr id="5" name="Plassholder for tekst 5">
            <a:extLst>
              <a:ext uri="{FF2B5EF4-FFF2-40B4-BE49-F238E27FC236}">
                <a16:creationId xmlns:a16="http://schemas.microsoft.com/office/drawing/2014/main" id="{9A8BF6CD-DBD8-4B8D-8C89-3E0E229BE4C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88640" y="4515983"/>
            <a:ext cx="4212467" cy="465603"/>
          </a:xfrm>
        </p:spPr>
        <p:txBody>
          <a:bodyPr/>
          <a:lstStyle/>
          <a:p>
            <a:pPr marL="0" lvl="0" indent="0" defTabSz="914308">
              <a:spcBef>
                <a:spcPts val="1200"/>
              </a:spcBef>
              <a:buNone/>
            </a:pPr>
            <a:r>
              <a:rPr lang="en-GB" sz="2000" noProof="0" dirty="0"/>
              <a:t>0</a:t>
            </a:r>
            <a:r>
              <a:rPr lang="en-GB" sz="2000" dirty="0"/>
              <a:t>3</a:t>
            </a:r>
            <a:r>
              <a:rPr lang="en-GB" sz="2000" noProof="0" dirty="0"/>
              <a:t>.11.2022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0664706-C431-754A-88DD-47F224ED1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Language and </a:t>
            </a:r>
            <a:r>
              <a:rPr lang="nb-NO" dirty="0" err="1"/>
              <a:t>people</a:t>
            </a:r>
            <a:endParaRPr lang="nb-NO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A9A6E61-ABB1-F546-8251-4579D2F535F7}"/>
              </a:ext>
            </a:extLst>
          </p:cNvPr>
          <p:cNvSpPr/>
          <p:nvPr/>
        </p:nvSpPr>
        <p:spPr>
          <a:xfrm>
            <a:off x="1477926" y="2646108"/>
            <a:ext cx="48683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b-NO" sz="1500" dirty="0">
                <a:solidFill>
                  <a:srgbClr val="C00000"/>
                </a:solidFill>
              </a:rPr>
              <a:t>[H. Clark &amp; M. </a:t>
            </a:r>
            <a:r>
              <a:rPr lang="nb-NO" sz="1500" dirty="0" err="1">
                <a:solidFill>
                  <a:srgbClr val="C00000"/>
                </a:solidFill>
              </a:rPr>
              <a:t>Schober</a:t>
            </a:r>
            <a:r>
              <a:rPr lang="nb-NO" sz="1500" dirty="0">
                <a:solidFill>
                  <a:srgbClr val="C00000"/>
                </a:solidFill>
              </a:rPr>
              <a:t> (1992), "</a:t>
            </a:r>
            <a:r>
              <a:rPr lang="nb-NO" sz="1500" dirty="0" err="1">
                <a:solidFill>
                  <a:srgbClr val="C00000"/>
                </a:solidFill>
              </a:rPr>
              <a:t>Asking</a:t>
            </a:r>
            <a:r>
              <a:rPr lang="nb-NO" sz="1500" dirty="0">
                <a:solidFill>
                  <a:srgbClr val="C00000"/>
                </a:solidFill>
              </a:rPr>
              <a:t> questions and </a:t>
            </a:r>
            <a:r>
              <a:rPr lang="nb-NO" sz="1500" dirty="0" err="1">
                <a:solidFill>
                  <a:srgbClr val="C00000"/>
                </a:solidFill>
              </a:rPr>
              <a:t>influencing</a:t>
            </a:r>
            <a:r>
              <a:rPr lang="nb-NO" sz="1500" dirty="0">
                <a:solidFill>
                  <a:srgbClr val="C00000"/>
                </a:solidFill>
              </a:rPr>
              <a:t> </a:t>
            </a:r>
            <a:r>
              <a:rPr lang="nb-NO" sz="1500" dirty="0" err="1">
                <a:solidFill>
                  <a:srgbClr val="C00000"/>
                </a:solidFill>
              </a:rPr>
              <a:t>answers</a:t>
            </a:r>
            <a:r>
              <a:rPr lang="nb-NO" sz="1500" dirty="0">
                <a:solidFill>
                  <a:srgbClr val="C00000"/>
                </a:solidFill>
              </a:rPr>
              <a:t>", </a:t>
            </a:r>
            <a:r>
              <a:rPr lang="nb-NO" sz="1500" i="1" dirty="0">
                <a:solidFill>
                  <a:srgbClr val="C00000"/>
                </a:solidFill>
              </a:rPr>
              <a:t>Questions </a:t>
            </a:r>
            <a:r>
              <a:rPr lang="nb-NO" sz="1500" i="1" dirty="0" err="1">
                <a:solidFill>
                  <a:srgbClr val="C00000"/>
                </a:solidFill>
              </a:rPr>
              <a:t>about</a:t>
            </a:r>
            <a:r>
              <a:rPr lang="nb-NO" sz="1500" i="1" dirty="0">
                <a:solidFill>
                  <a:srgbClr val="C00000"/>
                </a:solidFill>
              </a:rPr>
              <a:t> questions</a:t>
            </a:r>
            <a:r>
              <a:rPr lang="nb-NO" sz="1500" dirty="0">
                <a:solidFill>
                  <a:srgbClr val="C00000"/>
                </a:solidFill>
              </a:rPr>
              <a:t>.]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17CEBEE8-9210-0844-9061-882C2BA6E0D1}"/>
              </a:ext>
            </a:extLst>
          </p:cNvPr>
          <p:cNvSpPr/>
          <p:nvPr/>
        </p:nvSpPr>
        <p:spPr>
          <a:xfrm>
            <a:off x="501057" y="1097717"/>
            <a:ext cx="5834617" cy="150810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"The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common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misconception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has to do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words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mean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nb-NO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doesn't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nb-NO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It has to do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b="1" dirty="0" err="1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b="1" dirty="0" err="1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mean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."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572342A5-2AD6-D64F-85D1-3F5FFA62DF7A}"/>
              </a:ext>
            </a:extLst>
          </p:cNvPr>
          <p:cNvSpPr/>
          <p:nvPr/>
        </p:nvSpPr>
        <p:spPr>
          <a:xfrm>
            <a:off x="85060" y="4401879"/>
            <a:ext cx="1095154" cy="546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20AFF56-F267-40EE-B0D5-777D758D2F60}"/>
              </a:ext>
            </a:extLst>
          </p:cNvPr>
          <p:cNvGrpSpPr/>
          <p:nvPr/>
        </p:nvGrpSpPr>
        <p:grpSpPr>
          <a:xfrm>
            <a:off x="194427" y="2646108"/>
            <a:ext cx="6307855" cy="2300433"/>
            <a:chOff x="194427" y="2646108"/>
            <a:chExt cx="6307855" cy="2300433"/>
          </a:xfrm>
        </p:grpSpPr>
        <p:cxnSp>
          <p:nvCxnSpPr>
            <p:cNvPr id="8" name="Rett pil 7">
              <a:extLst>
                <a:ext uri="{FF2B5EF4-FFF2-40B4-BE49-F238E27FC236}">
                  <a16:creationId xmlns:a16="http://schemas.microsoft.com/office/drawing/2014/main" id="{E0352957-0CF3-534B-BA3F-FC7F85F04A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77926" y="2646108"/>
              <a:ext cx="95694" cy="6173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kstSylinder 5">
              <a:extLst>
                <a:ext uri="{FF2B5EF4-FFF2-40B4-BE49-F238E27FC236}">
                  <a16:creationId xmlns:a16="http://schemas.microsoft.com/office/drawing/2014/main" id="{DE7DC683-9BCB-1949-A6C3-B1821EEFB483}"/>
                </a:ext>
              </a:extLst>
            </p:cNvPr>
            <p:cNvSpPr txBox="1"/>
            <p:nvPr/>
          </p:nvSpPr>
          <p:spPr>
            <a:xfrm>
              <a:off x="194427" y="3315325"/>
              <a:ext cx="6307855" cy="16312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Language data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does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not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exist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in a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vacuum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– it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comes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from </a:t>
              </a:r>
              <a:r>
                <a:rPr lang="nb-NO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people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and is used to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communicate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with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other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people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! </a:t>
              </a:r>
            </a:p>
            <a:p>
              <a:pPr marL="342900" indent="-3429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These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people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may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have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various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i="1" dirty="0">
                  <a:latin typeface="Arial" panose="020B0604020202020204" pitchFamily="34" charset="0"/>
                  <a:cs typeface="Arial" panose="020B0604020202020204" pitchFamily="34" charset="0"/>
                </a:rPr>
                <a:t>stereotypes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&amp; </a:t>
              </a:r>
              <a:r>
                <a:rPr lang="nb-NO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biases</a:t>
              </a:r>
              <a:endParaRPr lang="nb-NO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&amp;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their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relative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position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power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and </a:t>
              </a:r>
              <a:r>
                <a:rPr lang="nb-NO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privilege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affects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the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status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their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language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productions</a:t>
              </a:r>
              <a:endParaRPr lang="nb-NO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269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8C089F7-86E7-1743-BA07-A9BAC1CD8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Demographic</a:t>
            </a:r>
            <a:r>
              <a:rPr lang="nb-NO" dirty="0"/>
              <a:t> </a:t>
            </a:r>
            <a:r>
              <a:rPr lang="nb-NO" dirty="0" err="1"/>
              <a:t>biases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0195563-E0BF-9046-BC37-3F180B8EAB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19" y="951533"/>
            <a:ext cx="6678621" cy="3692156"/>
          </a:xfrm>
        </p:spPr>
        <p:txBody>
          <a:bodyPr/>
          <a:lstStyle/>
          <a:p>
            <a:r>
              <a:rPr lang="nb-NO" dirty="0" err="1"/>
              <a:t>Certain</a:t>
            </a:r>
            <a:r>
              <a:rPr lang="nb-NO" dirty="0"/>
              <a:t> </a:t>
            </a:r>
            <a:r>
              <a:rPr lang="nb-NO" dirty="0" err="1"/>
              <a:t>demographic</a:t>
            </a:r>
            <a:r>
              <a:rPr lang="nb-NO" dirty="0"/>
              <a:t> </a:t>
            </a:r>
            <a:r>
              <a:rPr lang="nb-NO" dirty="0" err="1"/>
              <a:t>groups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largely</a:t>
            </a:r>
            <a:r>
              <a:rPr lang="nb-NO" dirty="0"/>
              <a:t> </a:t>
            </a:r>
            <a:r>
              <a:rPr lang="nb-NO" i="1" dirty="0"/>
              <a:t>over-</a:t>
            </a:r>
            <a:r>
              <a:rPr lang="nb-NO" i="1" dirty="0" err="1"/>
              <a:t>represented</a:t>
            </a:r>
            <a:r>
              <a:rPr lang="nb-NO" dirty="0"/>
              <a:t> in NLP </a:t>
            </a:r>
            <a:r>
              <a:rPr lang="nb-NO" dirty="0" err="1"/>
              <a:t>datasets</a:t>
            </a:r>
            <a:endParaRPr lang="nb-NO" dirty="0"/>
          </a:p>
          <a:p>
            <a:pPr lvl="1"/>
            <a:r>
              <a:rPr lang="nb-NO" sz="2100" dirty="0" err="1"/>
              <a:t>That</a:t>
            </a:r>
            <a:r>
              <a:rPr lang="nb-NO" sz="2100" dirty="0"/>
              <a:t> is, </a:t>
            </a:r>
            <a:r>
              <a:rPr lang="nb-NO" sz="2100" dirty="0" err="1"/>
              <a:t>the</a:t>
            </a:r>
            <a:r>
              <a:rPr lang="nb-NO" sz="2100" dirty="0"/>
              <a:t> </a:t>
            </a:r>
            <a:r>
              <a:rPr lang="nb-NO" sz="2100" dirty="0" err="1"/>
              <a:t>proportion</a:t>
            </a:r>
            <a:r>
              <a:rPr lang="nb-NO" sz="2100" dirty="0"/>
              <a:t> </a:t>
            </a:r>
            <a:r>
              <a:rPr lang="nb-NO" sz="2100" dirty="0" err="1"/>
              <a:t>of</a:t>
            </a:r>
            <a:r>
              <a:rPr lang="nb-NO" sz="2100" dirty="0"/>
              <a:t> </a:t>
            </a:r>
            <a:r>
              <a:rPr lang="nb-NO" sz="2100" dirty="0" err="1"/>
              <a:t>content</a:t>
            </a:r>
            <a:r>
              <a:rPr lang="nb-NO" sz="2100" dirty="0"/>
              <a:t> from </a:t>
            </a:r>
            <a:r>
              <a:rPr lang="nb-NO" sz="2100" dirty="0" err="1"/>
              <a:t>these</a:t>
            </a:r>
            <a:r>
              <a:rPr lang="nb-NO" sz="2100" dirty="0"/>
              <a:t>     </a:t>
            </a:r>
            <a:r>
              <a:rPr lang="nb-NO" sz="2100" dirty="0" err="1"/>
              <a:t>groups</a:t>
            </a:r>
            <a:r>
              <a:rPr lang="nb-NO" sz="2100" dirty="0"/>
              <a:t> is &gt;&gt; </a:t>
            </a:r>
            <a:r>
              <a:rPr lang="nb-NO" sz="2100" dirty="0" err="1"/>
              <a:t>their</a:t>
            </a:r>
            <a:r>
              <a:rPr lang="nb-NO" sz="2100" dirty="0"/>
              <a:t> </a:t>
            </a:r>
            <a:r>
              <a:rPr lang="nb-NO" sz="2100" dirty="0" err="1"/>
              <a:t>demographic</a:t>
            </a:r>
            <a:r>
              <a:rPr lang="nb-NO" sz="2100" dirty="0"/>
              <a:t> </a:t>
            </a:r>
            <a:r>
              <a:rPr lang="nb-NO" sz="2100" dirty="0" err="1"/>
              <a:t>weight</a:t>
            </a:r>
            <a:endParaRPr lang="nb-NO" sz="2100" dirty="0"/>
          </a:p>
          <a:p>
            <a:pPr lvl="1"/>
            <a:r>
              <a:rPr lang="nb-NO" sz="2100" dirty="0"/>
              <a:t>Ex: </a:t>
            </a:r>
            <a:r>
              <a:rPr lang="nb-NO" sz="2100" dirty="0" err="1"/>
              <a:t>young</a:t>
            </a:r>
            <a:r>
              <a:rPr lang="nb-NO" sz="2100" dirty="0"/>
              <a:t>, </a:t>
            </a:r>
            <a:r>
              <a:rPr lang="nb-NO" sz="2100" dirty="0" err="1"/>
              <a:t>educated</a:t>
            </a:r>
            <a:r>
              <a:rPr lang="nb-NO" sz="2100" dirty="0"/>
              <a:t> </a:t>
            </a:r>
            <a:r>
              <a:rPr lang="nb-NO" sz="2100" dirty="0" err="1"/>
              <a:t>white</a:t>
            </a:r>
            <a:r>
              <a:rPr lang="nb-NO" sz="2100" dirty="0"/>
              <a:t> males from US </a:t>
            </a:r>
          </a:p>
          <a:p>
            <a:r>
              <a:rPr lang="nb-NO" dirty="0"/>
              <a:t>Under-</a:t>
            </a:r>
            <a:r>
              <a:rPr lang="nb-NO" dirty="0" err="1"/>
              <a:t>representation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linguistic</a:t>
            </a:r>
            <a:r>
              <a:rPr lang="nb-NO" dirty="0"/>
              <a:t> &amp; </a:t>
            </a:r>
            <a:r>
              <a:rPr lang="nb-NO" dirty="0" err="1"/>
              <a:t>ethnic</a:t>
            </a:r>
            <a:r>
              <a:rPr lang="nb-NO" dirty="0"/>
              <a:t> </a:t>
            </a:r>
            <a:r>
              <a:rPr lang="nb-NO" dirty="0" err="1"/>
              <a:t>minorities</a:t>
            </a:r>
            <a:r>
              <a:rPr lang="nb-NO" dirty="0"/>
              <a:t>, </a:t>
            </a:r>
            <a:r>
              <a:rPr lang="nb-NO" dirty="0" err="1"/>
              <a:t>low-educated</a:t>
            </a:r>
            <a:r>
              <a:rPr lang="nb-NO" dirty="0"/>
              <a:t> adults, etc.</a:t>
            </a:r>
          </a:p>
          <a:p>
            <a:pPr lvl="1"/>
            <a:r>
              <a:rPr lang="nb-NO" sz="2100" dirty="0"/>
              <a:t>&amp; </a:t>
            </a:r>
            <a:r>
              <a:rPr lang="nb-NO" sz="2100" dirty="0" err="1"/>
              <a:t>gender</a:t>
            </a:r>
            <a:r>
              <a:rPr lang="nb-NO" sz="2100" dirty="0"/>
              <a:t>: 16% </a:t>
            </a:r>
            <a:r>
              <a:rPr lang="nb-NO" sz="2100" dirty="0" err="1"/>
              <a:t>of</a:t>
            </a:r>
            <a:r>
              <a:rPr lang="nb-NO" sz="2100" dirty="0"/>
              <a:t> </a:t>
            </a:r>
            <a:r>
              <a:rPr lang="nb-NO" sz="2100" dirty="0" err="1"/>
              <a:t>female</a:t>
            </a:r>
            <a:r>
              <a:rPr lang="nb-NO" sz="2100" dirty="0"/>
              <a:t> editors in Wikipedia (and 17% </a:t>
            </a:r>
            <a:r>
              <a:rPr lang="nb-NO" sz="2100" dirty="0" err="1"/>
              <a:t>of</a:t>
            </a:r>
            <a:r>
              <a:rPr lang="nb-NO" sz="2100" dirty="0"/>
              <a:t> </a:t>
            </a:r>
            <a:r>
              <a:rPr lang="nb-NO" sz="2100" dirty="0" err="1"/>
              <a:t>biographies</a:t>
            </a:r>
            <a:r>
              <a:rPr lang="nb-NO" sz="2100" dirty="0"/>
              <a:t> </a:t>
            </a:r>
            <a:r>
              <a:rPr lang="nb-NO" sz="2100" dirty="0" err="1"/>
              <a:t>are</a:t>
            </a:r>
            <a:r>
              <a:rPr lang="nb-NO" sz="2100" dirty="0"/>
              <a:t> </a:t>
            </a:r>
            <a:r>
              <a:rPr lang="nb-NO" sz="2100" dirty="0" err="1"/>
              <a:t>about</a:t>
            </a:r>
            <a:r>
              <a:rPr lang="nb-NO" sz="2100" dirty="0"/>
              <a:t> </a:t>
            </a:r>
            <a:r>
              <a:rPr lang="nb-NO" sz="2100" dirty="0" err="1"/>
              <a:t>women</a:t>
            </a:r>
            <a:r>
              <a:rPr lang="nb-NO" sz="2100" dirty="0"/>
              <a:t>)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142387C9-2130-D046-B069-C66CE7E3BFB0}"/>
              </a:ext>
            </a:extLst>
          </p:cNvPr>
          <p:cNvSpPr/>
          <p:nvPr/>
        </p:nvSpPr>
        <p:spPr>
          <a:xfrm>
            <a:off x="2222205" y="4588381"/>
            <a:ext cx="42676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b-NO" sz="1400" dirty="0" err="1">
                <a:solidFill>
                  <a:srgbClr val="C00000"/>
                </a:solidFill>
              </a:rPr>
              <a:t>https</a:t>
            </a:r>
            <a:r>
              <a:rPr lang="nb-NO" sz="1400" dirty="0">
                <a:solidFill>
                  <a:srgbClr val="C00000"/>
                </a:solidFill>
              </a:rPr>
              <a:t>://</a:t>
            </a:r>
            <a:r>
              <a:rPr lang="nb-NO" sz="1400" dirty="0" err="1">
                <a:solidFill>
                  <a:srgbClr val="C00000"/>
                </a:solidFill>
              </a:rPr>
              <a:t>www.theguardian.com</a:t>
            </a:r>
            <a:r>
              <a:rPr lang="nb-NO" sz="1400" dirty="0">
                <a:solidFill>
                  <a:srgbClr val="C00000"/>
                </a:solidFill>
              </a:rPr>
              <a:t>/</a:t>
            </a:r>
            <a:r>
              <a:rPr lang="nb-NO" sz="1400" dirty="0" err="1">
                <a:solidFill>
                  <a:srgbClr val="C00000"/>
                </a:solidFill>
              </a:rPr>
              <a:t>technology</a:t>
            </a:r>
            <a:r>
              <a:rPr lang="nb-NO" sz="1400" dirty="0">
                <a:solidFill>
                  <a:srgbClr val="C00000"/>
                </a:solidFill>
              </a:rPr>
              <a:t>/2018/jul/29/</a:t>
            </a:r>
            <a:r>
              <a:rPr lang="nb-NO" sz="1400" dirty="0" err="1">
                <a:solidFill>
                  <a:srgbClr val="C00000"/>
                </a:solidFill>
              </a:rPr>
              <a:t>the</a:t>
            </a:r>
            <a:r>
              <a:rPr lang="nb-NO" sz="1400" dirty="0">
                <a:solidFill>
                  <a:srgbClr val="C00000"/>
                </a:solidFill>
              </a:rPr>
              <a:t>-five-wikipedia-</a:t>
            </a:r>
            <a:r>
              <a:rPr lang="nb-NO" sz="1400" dirty="0" err="1">
                <a:solidFill>
                  <a:srgbClr val="C00000"/>
                </a:solidFill>
              </a:rPr>
              <a:t>biases</a:t>
            </a:r>
            <a:r>
              <a:rPr lang="nb-NO" sz="1400" dirty="0">
                <a:solidFill>
                  <a:srgbClr val="C00000"/>
                </a:solidFill>
              </a:rPr>
              <a:t>-pro-western-male-</a:t>
            </a:r>
            <a:r>
              <a:rPr lang="nb-NO" sz="1400" dirty="0" err="1">
                <a:solidFill>
                  <a:srgbClr val="C00000"/>
                </a:solidFill>
              </a:rPr>
              <a:t>dominated</a:t>
            </a:r>
            <a:endParaRPr lang="nb-NO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268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2E34974-21F7-6045-AD82-A17647BDC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Demographic</a:t>
            </a:r>
            <a:r>
              <a:rPr lang="nb-NO" dirty="0"/>
              <a:t> </a:t>
            </a:r>
            <a:r>
              <a:rPr lang="nb-NO" dirty="0" err="1"/>
              <a:t>biases</a:t>
            </a:r>
            <a:endParaRPr lang="nb-NO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4F7D5810-A20C-9640-89AB-BEE9DA9F2CB2}"/>
              </a:ext>
            </a:extLst>
          </p:cNvPr>
          <p:cNvSpPr/>
          <p:nvPr/>
        </p:nvSpPr>
        <p:spPr>
          <a:xfrm>
            <a:off x="3258340" y="2846055"/>
            <a:ext cx="34110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b-NO" sz="1600" dirty="0">
                <a:solidFill>
                  <a:srgbClr val="C00000"/>
                </a:solidFill>
              </a:rPr>
              <a:t>[A. </a:t>
            </a:r>
            <a:r>
              <a:rPr lang="nb-NO" sz="1600" dirty="0" err="1">
                <a:solidFill>
                  <a:srgbClr val="C00000"/>
                </a:solidFill>
              </a:rPr>
              <a:t>Koenecke</a:t>
            </a:r>
            <a:r>
              <a:rPr lang="nb-NO" sz="1600" dirty="0">
                <a:solidFill>
                  <a:srgbClr val="C00000"/>
                </a:solidFill>
              </a:rPr>
              <a:t> et al (2020). </a:t>
            </a:r>
            <a:r>
              <a:rPr lang="nb-NO" sz="1600" dirty="0" err="1">
                <a:solidFill>
                  <a:srgbClr val="C00000"/>
                </a:solidFill>
              </a:rPr>
              <a:t>Racial</a:t>
            </a:r>
            <a:r>
              <a:rPr lang="nb-NO" sz="1600" dirty="0">
                <a:solidFill>
                  <a:srgbClr val="C00000"/>
                </a:solidFill>
              </a:rPr>
              <a:t> </a:t>
            </a:r>
            <a:r>
              <a:rPr lang="nb-NO" sz="1600" dirty="0" err="1">
                <a:solidFill>
                  <a:srgbClr val="C00000"/>
                </a:solidFill>
              </a:rPr>
              <a:t>disparities</a:t>
            </a:r>
            <a:r>
              <a:rPr lang="nb-NO" sz="1600" dirty="0">
                <a:solidFill>
                  <a:srgbClr val="C00000"/>
                </a:solidFill>
              </a:rPr>
              <a:t> in </a:t>
            </a:r>
            <a:r>
              <a:rPr lang="nb-NO" sz="1600" dirty="0" err="1">
                <a:solidFill>
                  <a:srgbClr val="C00000"/>
                </a:solidFill>
              </a:rPr>
              <a:t>automated</a:t>
            </a:r>
            <a:r>
              <a:rPr lang="nb-NO" sz="1600" dirty="0">
                <a:solidFill>
                  <a:srgbClr val="C00000"/>
                </a:solidFill>
              </a:rPr>
              <a:t> </a:t>
            </a:r>
            <a:r>
              <a:rPr lang="nb-NO" sz="1600" dirty="0" err="1">
                <a:solidFill>
                  <a:srgbClr val="C00000"/>
                </a:solidFill>
              </a:rPr>
              <a:t>speech</a:t>
            </a:r>
            <a:r>
              <a:rPr lang="nb-NO" sz="1600" dirty="0">
                <a:solidFill>
                  <a:srgbClr val="C00000"/>
                </a:solidFill>
              </a:rPr>
              <a:t> </a:t>
            </a:r>
            <a:r>
              <a:rPr lang="nb-NO" sz="1600" dirty="0" err="1">
                <a:solidFill>
                  <a:srgbClr val="C00000"/>
                </a:solidFill>
              </a:rPr>
              <a:t>recognition</a:t>
            </a:r>
            <a:r>
              <a:rPr lang="nb-NO" sz="1600" dirty="0">
                <a:solidFill>
                  <a:srgbClr val="C00000"/>
                </a:solidFill>
              </a:rPr>
              <a:t>. </a:t>
            </a:r>
            <a:r>
              <a:rPr lang="nb-NO" sz="1600" i="1" dirty="0" err="1">
                <a:solidFill>
                  <a:srgbClr val="C00000"/>
                </a:solidFill>
              </a:rPr>
              <a:t>Proceedings</a:t>
            </a:r>
            <a:r>
              <a:rPr lang="nb-NO" sz="1600" i="1" dirty="0">
                <a:solidFill>
                  <a:srgbClr val="C00000"/>
                </a:solidFill>
              </a:rPr>
              <a:t> </a:t>
            </a:r>
            <a:r>
              <a:rPr lang="nb-NO" sz="1600" i="1" dirty="0" err="1">
                <a:solidFill>
                  <a:srgbClr val="C00000"/>
                </a:solidFill>
              </a:rPr>
              <a:t>of</a:t>
            </a:r>
            <a:r>
              <a:rPr lang="nb-NO" sz="1600" i="1" dirty="0">
                <a:solidFill>
                  <a:srgbClr val="C00000"/>
                </a:solidFill>
              </a:rPr>
              <a:t> </a:t>
            </a:r>
            <a:r>
              <a:rPr lang="nb-NO" sz="1600" i="1" dirty="0" err="1">
                <a:solidFill>
                  <a:srgbClr val="C00000"/>
                </a:solidFill>
              </a:rPr>
              <a:t>the</a:t>
            </a:r>
            <a:r>
              <a:rPr lang="nb-NO" sz="1600" i="1" dirty="0">
                <a:solidFill>
                  <a:srgbClr val="C00000"/>
                </a:solidFill>
              </a:rPr>
              <a:t> National </a:t>
            </a:r>
            <a:r>
              <a:rPr lang="nb-NO" sz="1600" i="1" dirty="0" err="1">
                <a:solidFill>
                  <a:srgbClr val="C00000"/>
                </a:solidFill>
              </a:rPr>
              <a:t>Academy</a:t>
            </a:r>
            <a:r>
              <a:rPr lang="nb-NO" sz="1600" i="1" dirty="0">
                <a:solidFill>
                  <a:srgbClr val="C00000"/>
                </a:solidFill>
              </a:rPr>
              <a:t> </a:t>
            </a:r>
            <a:r>
              <a:rPr lang="nb-NO" sz="1600" i="1" dirty="0" err="1">
                <a:solidFill>
                  <a:srgbClr val="C00000"/>
                </a:solidFill>
              </a:rPr>
              <a:t>of</a:t>
            </a:r>
            <a:r>
              <a:rPr lang="nb-NO" sz="1600" i="1" dirty="0">
                <a:solidFill>
                  <a:srgbClr val="C00000"/>
                </a:solidFill>
              </a:rPr>
              <a:t> Sciences]</a:t>
            </a:r>
            <a:endParaRPr lang="nb-NO" sz="1600" dirty="0">
              <a:solidFill>
                <a:srgbClr val="C00000"/>
              </a:solidFill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D08D69C-02E6-BF46-8589-976199CE8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0947" y="1070491"/>
            <a:ext cx="3420606" cy="1726051"/>
          </a:xfrm>
          <a:prstGeom prst="rect">
            <a:avLst/>
          </a:prstGeom>
        </p:spPr>
      </p:pic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898B22B3-63CE-3249-934F-C3D7BB394858}"/>
              </a:ext>
            </a:extLst>
          </p:cNvPr>
          <p:cNvSpPr txBox="1">
            <a:spLocks/>
          </p:cNvSpPr>
          <p:nvPr/>
        </p:nvSpPr>
        <p:spPr>
          <a:xfrm>
            <a:off x="79033" y="3904681"/>
            <a:ext cx="6382280" cy="1118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457154" marR="0" lvl="0" indent="-457154" algn="l" defTabSz="914400" rtl="0" fontAlgn="auto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tabLst/>
              <a:defRPr lang="nb-NO" sz="24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L="893670" marR="0" lvl="1" indent="-41906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▪"/>
              <a:tabLst/>
              <a:defRPr lang="nb-NO" sz="22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L="1230188" marR="0" lvl="2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◦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L="1622264" marR="0" lvl="3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·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L="2006403" marR="0" lvl="4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75000"/>
              <a:buChar char="▫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Can lead </a:t>
            </a:r>
            <a:r>
              <a:rPr lang="nb-NO" dirty="0"/>
              <a:t>to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i="1" dirty="0" err="1"/>
              <a:t>technological</a:t>
            </a:r>
            <a:r>
              <a:rPr lang="nb-NO" i="1" dirty="0"/>
              <a:t> </a:t>
            </a:r>
            <a:r>
              <a:rPr lang="nb-NO" i="1" dirty="0" err="1"/>
              <a:t>exclusion</a:t>
            </a:r>
            <a:r>
              <a:rPr lang="nb-NO" i="1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already</a:t>
            </a:r>
            <a:r>
              <a:rPr lang="nb-NO" dirty="0"/>
              <a:t> </a:t>
            </a:r>
            <a:r>
              <a:rPr lang="nb-NO" dirty="0" err="1"/>
              <a:t>disadvantaged</a:t>
            </a:r>
            <a:r>
              <a:rPr lang="nb-NO" dirty="0"/>
              <a:t> </a:t>
            </a:r>
            <a:r>
              <a:rPr lang="nb-NO" dirty="0" err="1"/>
              <a:t>groups</a:t>
            </a:r>
            <a:r>
              <a:rPr lang="nb-NO" dirty="0"/>
              <a:t> </a:t>
            </a:r>
          </a:p>
          <a:p>
            <a:endParaRPr lang="nb-NO" dirty="0"/>
          </a:p>
        </p:txBody>
      </p:sp>
      <p:cxnSp>
        <p:nvCxnSpPr>
          <p:cNvPr id="12" name="Rett pil 11">
            <a:extLst>
              <a:ext uri="{FF2B5EF4-FFF2-40B4-BE49-F238E27FC236}">
                <a16:creationId xmlns:a16="http://schemas.microsoft.com/office/drawing/2014/main" id="{DD92DCA6-61FB-B24F-B4A9-E69A65DF8D88}"/>
              </a:ext>
            </a:extLst>
          </p:cNvPr>
          <p:cNvCxnSpPr>
            <a:cxnSpLocks/>
          </p:cNvCxnSpPr>
          <p:nvPr/>
        </p:nvCxnSpPr>
        <p:spPr>
          <a:xfrm flipV="1">
            <a:off x="2963199" y="2714709"/>
            <a:ext cx="465800" cy="3632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06EF45D-52CC-9F4B-ABE7-35807B10B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64" y="1070491"/>
            <a:ext cx="3240359" cy="2767862"/>
          </a:xfrm>
        </p:spPr>
        <p:txBody>
          <a:bodyPr/>
          <a:lstStyle/>
          <a:p>
            <a:r>
              <a:rPr lang="nb-NO" dirty="0"/>
              <a:t>Under-</a:t>
            </a:r>
            <a:r>
              <a:rPr lang="nb-NO" dirty="0" err="1"/>
              <a:t>represented</a:t>
            </a:r>
            <a:r>
              <a:rPr lang="nb-NO" dirty="0"/>
              <a:t> </a:t>
            </a:r>
            <a:r>
              <a:rPr lang="nb-NO" dirty="0" err="1"/>
              <a:t>groups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training </a:t>
            </a:r>
            <a:r>
              <a:rPr lang="nb-NO" dirty="0" err="1"/>
              <a:t>set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an NLP </a:t>
            </a:r>
            <a:r>
              <a:rPr lang="nb-NO" dirty="0" err="1"/>
              <a:t>model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often</a:t>
            </a:r>
            <a:r>
              <a:rPr lang="nb-NO" dirty="0"/>
              <a:t> </a:t>
            </a:r>
            <a:r>
              <a:rPr lang="nb-NO" dirty="0" err="1"/>
              <a:t>experience</a:t>
            </a:r>
            <a:r>
              <a:rPr lang="nb-NO" dirty="0"/>
              <a:t> </a:t>
            </a:r>
            <a:r>
              <a:rPr lang="nb-NO" i="1" dirty="0" err="1"/>
              <a:t>lower</a:t>
            </a:r>
            <a:r>
              <a:rPr lang="nb-NO" i="1" dirty="0"/>
              <a:t> </a:t>
            </a:r>
            <a:r>
              <a:rPr lang="nb-NO" i="1" dirty="0" err="1"/>
              <a:t>accuracies</a:t>
            </a:r>
            <a:r>
              <a:rPr lang="nb-NO" i="1" dirty="0"/>
              <a:t> </a:t>
            </a:r>
            <a:r>
              <a:rPr lang="nb-NO" dirty="0"/>
              <a:t>at </a:t>
            </a:r>
            <a:r>
              <a:rPr lang="nb-NO" dirty="0" err="1"/>
              <a:t>prediction</a:t>
            </a:r>
            <a:r>
              <a:rPr lang="nb-NO" dirty="0"/>
              <a:t> time</a:t>
            </a:r>
          </a:p>
        </p:txBody>
      </p:sp>
    </p:spTree>
    <p:extLst>
      <p:ext uri="{BB962C8B-B14F-4D97-AF65-F5344CB8AC3E}">
        <p14:creationId xmlns:p14="http://schemas.microsoft.com/office/powerpoint/2010/main" val="908601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1478081-7EC7-D446-BCDB-A0EA8E1A2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Elderly users</a:t>
            </a:r>
          </a:p>
        </p:txBody>
      </p:sp>
      <p:pic>
        <p:nvPicPr>
          <p:cNvPr id="4" name="amazon-echo-snl" descr="amazon-echo-snl">
            <a:hlinkClick r:id="" action="ppaction://media"/>
            <a:extLst>
              <a:ext uri="{FF2B5EF4-FFF2-40B4-BE49-F238E27FC236}">
                <a16:creationId xmlns:a16="http://schemas.microsoft.com/office/drawing/2014/main" id="{454552C1-504A-4F4E-A81F-7AAB42871854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8876.2172"/>
                </p14:media>
              </p:ext>
            </p:ext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143000"/>
            <a:ext cx="5486400" cy="3086100"/>
          </a:xfr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D25ABB06-FD19-BC4F-87A0-4EDF9223C019}"/>
              </a:ext>
            </a:extLst>
          </p:cNvPr>
          <p:cNvSpPr txBox="1"/>
          <p:nvPr/>
        </p:nvSpPr>
        <p:spPr>
          <a:xfrm>
            <a:off x="1702676" y="4445876"/>
            <a:ext cx="394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err="1"/>
              <a:t>Sketch</a:t>
            </a:r>
            <a:r>
              <a:rPr lang="nb-NO"/>
              <a:t> from </a:t>
            </a:r>
            <a:r>
              <a:rPr lang="nb-NO" err="1"/>
              <a:t>Saturday</a:t>
            </a:r>
            <a:r>
              <a:rPr lang="nb-NO"/>
              <a:t> </a:t>
            </a:r>
            <a:r>
              <a:rPr lang="nb-NO" err="1"/>
              <a:t>Night</a:t>
            </a:r>
            <a:r>
              <a:rPr lang="nb-NO"/>
              <a:t> Live, 2017</a:t>
            </a:r>
          </a:p>
        </p:txBody>
      </p:sp>
    </p:spTree>
    <p:extLst>
      <p:ext uri="{BB962C8B-B14F-4D97-AF65-F5344CB8AC3E}">
        <p14:creationId xmlns:p14="http://schemas.microsoft.com/office/powerpoint/2010/main" val="180911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B0D8F86-12E8-AC41-8D9D-4EDA62B53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Linguistic (in)justice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A8F092E-CC65-C348-9C28-138A29849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0" y="1062857"/>
            <a:ext cx="6480718" cy="3086099"/>
          </a:xfrm>
        </p:spPr>
        <p:txBody>
          <a:bodyPr/>
          <a:lstStyle/>
          <a:p>
            <a:pPr marL="0" indent="0">
              <a:buNone/>
            </a:pPr>
            <a:r>
              <a:rPr lang="en-GB" noProof="0" dirty="0"/>
              <a:t>Only a small fraction of the world's 7000 languages covered in NLP datasets &amp; tools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B61A5D5C-F06D-2442-B277-B587960D3C9C}"/>
              </a:ext>
            </a:extLst>
          </p:cNvPr>
          <p:cNvSpPr/>
          <p:nvPr/>
        </p:nvSpPr>
        <p:spPr>
          <a:xfrm>
            <a:off x="1229388" y="4516923"/>
            <a:ext cx="47926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b-NO" sz="1600" dirty="0">
                <a:solidFill>
                  <a:srgbClr val="C00000"/>
                </a:solidFill>
              </a:rPr>
              <a:t>[</a:t>
            </a:r>
            <a:r>
              <a:rPr lang="nb-NO" sz="1600" dirty="0" err="1">
                <a:solidFill>
                  <a:srgbClr val="C00000"/>
                </a:solidFill>
              </a:rPr>
              <a:t>Joshi</a:t>
            </a:r>
            <a:r>
              <a:rPr lang="nb-NO" sz="1600" dirty="0">
                <a:solidFill>
                  <a:srgbClr val="C00000"/>
                </a:solidFill>
              </a:rPr>
              <a:t> et al (2020), The State and Fate </a:t>
            </a:r>
            <a:r>
              <a:rPr lang="nb-NO" sz="1600" dirty="0" err="1">
                <a:solidFill>
                  <a:srgbClr val="C00000"/>
                </a:solidFill>
              </a:rPr>
              <a:t>of</a:t>
            </a:r>
            <a:r>
              <a:rPr lang="nb-NO" sz="1600" dirty="0">
                <a:solidFill>
                  <a:srgbClr val="C00000"/>
                </a:solidFill>
              </a:rPr>
              <a:t> </a:t>
            </a:r>
            <a:r>
              <a:rPr lang="nb-NO" sz="1600" dirty="0" err="1">
                <a:solidFill>
                  <a:srgbClr val="C00000"/>
                </a:solidFill>
              </a:rPr>
              <a:t>Linguistic</a:t>
            </a:r>
            <a:r>
              <a:rPr lang="nb-NO" sz="1600" dirty="0">
                <a:solidFill>
                  <a:srgbClr val="C00000"/>
                </a:solidFill>
              </a:rPr>
              <a:t> </a:t>
            </a:r>
            <a:r>
              <a:rPr lang="nb-NO" sz="1600" dirty="0" err="1">
                <a:solidFill>
                  <a:srgbClr val="C00000"/>
                </a:solidFill>
              </a:rPr>
              <a:t>Diversity</a:t>
            </a:r>
            <a:r>
              <a:rPr lang="nb-NO" sz="1600" dirty="0">
                <a:solidFill>
                  <a:srgbClr val="C00000"/>
                </a:solidFill>
              </a:rPr>
              <a:t> and </a:t>
            </a:r>
            <a:r>
              <a:rPr lang="nb-NO" sz="1600" dirty="0" err="1">
                <a:solidFill>
                  <a:srgbClr val="C00000"/>
                </a:solidFill>
              </a:rPr>
              <a:t>Inclusion</a:t>
            </a:r>
            <a:r>
              <a:rPr lang="nb-NO" sz="1600" dirty="0">
                <a:solidFill>
                  <a:srgbClr val="C00000"/>
                </a:solidFill>
              </a:rPr>
              <a:t> in </a:t>
            </a:r>
            <a:r>
              <a:rPr lang="nb-NO" sz="1600" dirty="0" err="1">
                <a:solidFill>
                  <a:srgbClr val="C00000"/>
                </a:solidFill>
              </a:rPr>
              <a:t>the</a:t>
            </a:r>
            <a:r>
              <a:rPr lang="nb-NO" sz="1600" dirty="0">
                <a:solidFill>
                  <a:srgbClr val="C00000"/>
                </a:solidFill>
              </a:rPr>
              <a:t> NLP World, </a:t>
            </a:r>
            <a:r>
              <a:rPr lang="nb-NO" sz="1600" i="1" dirty="0">
                <a:solidFill>
                  <a:srgbClr val="C00000"/>
                </a:solidFill>
              </a:rPr>
              <a:t>ACL</a:t>
            </a:r>
            <a:r>
              <a:rPr lang="nb-NO" sz="1600" dirty="0">
                <a:solidFill>
                  <a:srgbClr val="C00000"/>
                </a:solidFill>
              </a:rPr>
              <a:t>]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30BF1830-6743-CE4D-9A71-65DC960E3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650" y="2080501"/>
            <a:ext cx="3269511" cy="2340065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92EF6AF8-F4EC-2641-939F-8C4ED6E9C665}"/>
              </a:ext>
            </a:extLst>
          </p:cNvPr>
          <p:cNvSpPr txBox="1"/>
          <p:nvPr/>
        </p:nvSpPr>
        <p:spPr>
          <a:xfrm>
            <a:off x="603242" y="1995568"/>
            <a:ext cx="1796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"The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Winners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6994141B-E80C-7B46-9D19-CD361C15A421}"/>
              </a:ext>
            </a:extLst>
          </p:cNvPr>
          <p:cNvSpPr txBox="1"/>
          <p:nvPr/>
        </p:nvSpPr>
        <p:spPr>
          <a:xfrm>
            <a:off x="549453" y="3983551"/>
            <a:ext cx="2147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"The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Left-Behind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20C90BBD-4ED9-A54F-9E41-3BF67FD2216D}"/>
              </a:ext>
            </a:extLst>
          </p:cNvPr>
          <p:cNvSpPr txBox="1"/>
          <p:nvPr/>
        </p:nvSpPr>
        <p:spPr>
          <a:xfrm>
            <a:off x="9070" y="3585956"/>
            <a:ext cx="2147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"The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Scraping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-By"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A834193B-7A80-3341-926E-5DFA8C0EFEC3}"/>
              </a:ext>
            </a:extLst>
          </p:cNvPr>
          <p:cNvSpPr txBox="1"/>
          <p:nvPr/>
        </p:nvSpPr>
        <p:spPr>
          <a:xfrm>
            <a:off x="9070" y="3166895"/>
            <a:ext cx="2147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"The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Hopefuls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B8C7CB04-C76F-224A-B46B-C455EF18042B}"/>
              </a:ext>
            </a:extLst>
          </p:cNvPr>
          <p:cNvSpPr txBox="1"/>
          <p:nvPr/>
        </p:nvSpPr>
        <p:spPr>
          <a:xfrm>
            <a:off x="52460" y="2812830"/>
            <a:ext cx="2147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"The Rising Stars"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3442F8C7-F89B-6E40-A458-22EA1F245935}"/>
              </a:ext>
            </a:extLst>
          </p:cNvPr>
          <p:cNvSpPr txBox="1"/>
          <p:nvPr/>
        </p:nvSpPr>
        <p:spPr>
          <a:xfrm>
            <a:off x="306156" y="2393165"/>
            <a:ext cx="2147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"The Underdogs"</a:t>
            </a:r>
          </a:p>
        </p:txBody>
      </p:sp>
      <p:cxnSp>
        <p:nvCxnSpPr>
          <p:cNvPr id="13" name="Rett pil 12">
            <a:extLst>
              <a:ext uri="{FF2B5EF4-FFF2-40B4-BE49-F238E27FC236}">
                <a16:creationId xmlns:a16="http://schemas.microsoft.com/office/drawing/2014/main" id="{AB99E22A-FF40-694D-B1DA-31E42424E534}"/>
              </a:ext>
            </a:extLst>
          </p:cNvPr>
          <p:cNvCxnSpPr>
            <a:cxnSpLocks/>
          </p:cNvCxnSpPr>
          <p:nvPr/>
        </p:nvCxnSpPr>
        <p:spPr>
          <a:xfrm flipH="1" flipV="1">
            <a:off x="2156847" y="2224774"/>
            <a:ext cx="2723498" cy="3479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Rett pil 13">
            <a:extLst>
              <a:ext uri="{FF2B5EF4-FFF2-40B4-BE49-F238E27FC236}">
                <a16:creationId xmlns:a16="http://schemas.microsoft.com/office/drawing/2014/main" id="{E75C0EEC-A63C-B247-9636-D20732071095}"/>
              </a:ext>
            </a:extLst>
          </p:cNvPr>
          <p:cNvCxnSpPr>
            <a:cxnSpLocks/>
          </p:cNvCxnSpPr>
          <p:nvPr/>
        </p:nvCxnSpPr>
        <p:spPr>
          <a:xfrm flipH="1" flipV="1">
            <a:off x="2104470" y="2648015"/>
            <a:ext cx="2401473" cy="278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Rett pil 15">
            <a:extLst>
              <a:ext uri="{FF2B5EF4-FFF2-40B4-BE49-F238E27FC236}">
                <a16:creationId xmlns:a16="http://schemas.microsoft.com/office/drawing/2014/main" id="{EEA8C8CC-7845-4849-A5AD-64D9CAB91CC2}"/>
              </a:ext>
            </a:extLst>
          </p:cNvPr>
          <p:cNvCxnSpPr>
            <a:cxnSpLocks/>
          </p:cNvCxnSpPr>
          <p:nvPr/>
        </p:nvCxnSpPr>
        <p:spPr>
          <a:xfrm flipH="1" flipV="1">
            <a:off x="2000329" y="3053246"/>
            <a:ext cx="2251918" cy="548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Rett pil 17">
            <a:extLst>
              <a:ext uri="{FF2B5EF4-FFF2-40B4-BE49-F238E27FC236}">
                <a16:creationId xmlns:a16="http://schemas.microsoft.com/office/drawing/2014/main" id="{E24CEE47-CB16-8D45-AA38-BBAAC93A3A28}"/>
              </a:ext>
            </a:extLst>
          </p:cNvPr>
          <p:cNvCxnSpPr>
            <a:cxnSpLocks/>
          </p:cNvCxnSpPr>
          <p:nvPr/>
        </p:nvCxnSpPr>
        <p:spPr>
          <a:xfrm flipH="1">
            <a:off x="1623341" y="3367835"/>
            <a:ext cx="21193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Rett pil 19">
            <a:extLst>
              <a:ext uri="{FF2B5EF4-FFF2-40B4-BE49-F238E27FC236}">
                <a16:creationId xmlns:a16="http://schemas.microsoft.com/office/drawing/2014/main" id="{BC09FD89-35C8-1441-89F1-F61CF44BE570}"/>
              </a:ext>
            </a:extLst>
          </p:cNvPr>
          <p:cNvCxnSpPr>
            <a:cxnSpLocks/>
          </p:cNvCxnSpPr>
          <p:nvPr/>
        </p:nvCxnSpPr>
        <p:spPr>
          <a:xfrm flipH="1">
            <a:off x="2000329" y="3736451"/>
            <a:ext cx="1742332" cy="595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Rett pil 21">
            <a:extLst>
              <a:ext uri="{FF2B5EF4-FFF2-40B4-BE49-F238E27FC236}">
                <a16:creationId xmlns:a16="http://schemas.microsoft.com/office/drawing/2014/main" id="{E6515E17-0500-F043-82D4-4DE08F0474D1}"/>
              </a:ext>
            </a:extLst>
          </p:cNvPr>
          <p:cNvCxnSpPr>
            <a:cxnSpLocks/>
          </p:cNvCxnSpPr>
          <p:nvPr/>
        </p:nvCxnSpPr>
        <p:spPr>
          <a:xfrm flipH="1">
            <a:off x="2453933" y="3887194"/>
            <a:ext cx="709479" cy="2474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kstSylinder 33">
            <a:extLst>
              <a:ext uri="{FF2B5EF4-FFF2-40B4-BE49-F238E27FC236}">
                <a16:creationId xmlns:a16="http://schemas.microsoft.com/office/drawing/2014/main" id="{BEDCCEA8-B3AD-3A4F-BB92-DC97E77D7959}"/>
              </a:ext>
            </a:extLst>
          </p:cNvPr>
          <p:cNvSpPr txBox="1"/>
          <p:nvPr/>
        </p:nvSpPr>
        <p:spPr>
          <a:xfrm>
            <a:off x="5460009" y="2631034"/>
            <a:ext cx="1366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Note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logarithmic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scale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cxnSp>
        <p:nvCxnSpPr>
          <p:cNvPr id="15" name="Rett pil 14">
            <a:extLst>
              <a:ext uri="{FF2B5EF4-FFF2-40B4-BE49-F238E27FC236}">
                <a16:creationId xmlns:a16="http://schemas.microsoft.com/office/drawing/2014/main" id="{75486E2E-B17E-5D44-9946-ED4DCE214B13}"/>
              </a:ext>
            </a:extLst>
          </p:cNvPr>
          <p:cNvCxnSpPr/>
          <p:nvPr/>
        </p:nvCxnSpPr>
        <p:spPr>
          <a:xfrm flipH="1">
            <a:off x="5201265" y="2364900"/>
            <a:ext cx="511277" cy="1029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514CD8F-BE88-A84D-91B6-4B7B16D5CB72}"/>
              </a:ext>
            </a:extLst>
          </p:cNvPr>
          <p:cNvSpPr txBox="1"/>
          <p:nvPr/>
        </p:nvSpPr>
        <p:spPr>
          <a:xfrm>
            <a:off x="5712542" y="1995568"/>
            <a:ext cx="8849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</a:p>
        </p:txBody>
      </p:sp>
    </p:spTree>
    <p:extLst>
      <p:ext uri="{BB962C8B-B14F-4D97-AF65-F5344CB8AC3E}">
        <p14:creationId xmlns:p14="http://schemas.microsoft.com/office/powerpoint/2010/main" val="3099054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43E83CF-A2C5-A546-9262-E1B2C02E7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Linguistic</a:t>
            </a:r>
            <a:r>
              <a:rPr lang="nb-NO" dirty="0"/>
              <a:t> (in)</a:t>
            </a:r>
            <a:r>
              <a:rPr lang="nb-NO" dirty="0" err="1"/>
              <a:t>justice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E4CD905-764B-E349-9347-07E013F44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393" y="1142999"/>
            <a:ext cx="6506964" cy="3191934"/>
          </a:xfrm>
          <a:solidFill>
            <a:schemeClr val="bg1"/>
          </a:solidFill>
        </p:spPr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lack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linguistic</a:t>
            </a:r>
            <a:r>
              <a:rPr lang="nb-NO" dirty="0"/>
              <a:t> </a:t>
            </a:r>
            <a:r>
              <a:rPr lang="nb-NO" dirty="0" err="1"/>
              <a:t>resources</a:t>
            </a:r>
            <a:r>
              <a:rPr lang="nb-NO" dirty="0"/>
              <a:t> &amp; </a:t>
            </a:r>
            <a:r>
              <a:rPr lang="nb-NO" dirty="0" err="1"/>
              <a:t>tools</a:t>
            </a:r>
            <a:r>
              <a:rPr lang="nb-NO" dirty="0"/>
              <a:t> for most </a:t>
            </a:r>
            <a:r>
              <a:rPr lang="nb-NO" dirty="0" err="1"/>
              <a:t>languages</a:t>
            </a:r>
            <a:r>
              <a:rPr lang="nb-NO" dirty="0"/>
              <a:t> is a huge </a:t>
            </a:r>
            <a:r>
              <a:rPr lang="nb-NO" dirty="0" err="1"/>
              <a:t>ethical</a:t>
            </a:r>
            <a:r>
              <a:rPr lang="nb-NO" dirty="0"/>
              <a:t> </a:t>
            </a:r>
            <a:r>
              <a:rPr lang="nb-NO" dirty="0" err="1"/>
              <a:t>issue</a:t>
            </a:r>
            <a:endParaRPr lang="nb-NO" dirty="0"/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83EAF00F-821B-344F-AB45-C617607F6096}"/>
              </a:ext>
            </a:extLst>
          </p:cNvPr>
          <p:cNvSpPr txBox="1">
            <a:spLocks/>
          </p:cNvSpPr>
          <p:nvPr/>
        </p:nvSpPr>
        <p:spPr>
          <a:xfrm>
            <a:off x="188635" y="2020184"/>
            <a:ext cx="6506964" cy="255181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457154" marR="0" lvl="0" indent="-457154" algn="l" defTabSz="914400" rtl="0" fontAlgn="auto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tabLst/>
              <a:defRPr lang="nb-NO" sz="24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L="893670" marR="0" lvl="1" indent="-41906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▪"/>
              <a:tabLst/>
              <a:defRPr lang="nb-NO" sz="22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L="1230188" marR="0" lvl="2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◦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L="1622264" marR="0" lvl="3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·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L="2006403" marR="0" lvl="4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75000"/>
              <a:buChar char="▫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exclude</a:t>
            </a:r>
            <a:r>
              <a:rPr lang="nb-NO" dirty="0"/>
              <a:t> from </a:t>
            </a:r>
            <a:r>
              <a:rPr lang="nb-NO" dirty="0" err="1"/>
              <a:t>our</a:t>
            </a:r>
            <a:r>
              <a:rPr lang="nb-NO" dirty="0"/>
              <a:t> </a:t>
            </a:r>
            <a:r>
              <a:rPr lang="nb-NO" dirty="0" err="1"/>
              <a:t>technology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part 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world's</a:t>
            </a:r>
            <a:r>
              <a:rPr lang="nb-NO" dirty="0"/>
              <a:t> </a:t>
            </a:r>
            <a:r>
              <a:rPr lang="nb-NO" dirty="0" err="1"/>
              <a:t>population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is </a:t>
            </a:r>
            <a:r>
              <a:rPr lang="nb-NO" dirty="0" err="1"/>
              <a:t>already</a:t>
            </a:r>
            <a:r>
              <a:rPr lang="nb-NO" dirty="0"/>
              <a:t> most vulnerable,                                        </a:t>
            </a:r>
            <a:r>
              <a:rPr lang="nb-NO" dirty="0" err="1"/>
              <a:t>both</a:t>
            </a:r>
            <a:r>
              <a:rPr lang="nb-NO" dirty="0"/>
              <a:t> </a:t>
            </a:r>
            <a:r>
              <a:rPr lang="nb-NO" dirty="0" err="1"/>
              <a:t>culturally</a:t>
            </a:r>
            <a:r>
              <a:rPr lang="nb-NO" dirty="0"/>
              <a:t>                                            and </a:t>
            </a:r>
            <a:r>
              <a:rPr lang="nb-NO" dirty="0" err="1"/>
              <a:t>socio</a:t>
            </a:r>
            <a:r>
              <a:rPr lang="nb-NO" dirty="0"/>
              <a:t>-                                       </a:t>
            </a:r>
            <a:r>
              <a:rPr lang="nb-NO" dirty="0" err="1"/>
              <a:t>economically</a:t>
            </a:r>
            <a:r>
              <a:rPr lang="nb-NO" dirty="0"/>
              <a:t>!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20547431-B8DC-4045-90AD-2120958EA61B}"/>
              </a:ext>
            </a:extLst>
          </p:cNvPr>
          <p:cNvSpPr txBox="1"/>
          <p:nvPr/>
        </p:nvSpPr>
        <p:spPr>
          <a:xfrm>
            <a:off x="3569634" y="4738738"/>
            <a:ext cx="2966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/>
              <a:t>Linguistic</a:t>
            </a:r>
            <a:r>
              <a:rPr lang="nb-NO" dirty="0"/>
              <a:t> </a:t>
            </a:r>
            <a:r>
              <a:rPr lang="nb-NO" dirty="0" err="1"/>
              <a:t>diversity</a:t>
            </a:r>
            <a:r>
              <a:rPr lang="nb-NO" dirty="0"/>
              <a:t> </a:t>
            </a:r>
            <a:r>
              <a:rPr lang="nb-NO" dirty="0" err="1"/>
              <a:t>index</a:t>
            </a:r>
            <a:endParaRPr lang="nb-NO" dirty="0"/>
          </a:p>
        </p:txBody>
      </p:sp>
      <p:pic>
        <p:nvPicPr>
          <p:cNvPr id="5" name="Bilde 4" descr="Et bilde som inneholder kart&#10;&#10;Automatisk generert beskrivelse">
            <a:extLst>
              <a:ext uri="{FF2B5EF4-FFF2-40B4-BE49-F238E27FC236}">
                <a16:creationId xmlns:a16="http://schemas.microsoft.com/office/drawing/2014/main" id="{D9D48DA8-802B-C247-B0AF-2ED7A6A7E9C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4769" y="2894433"/>
            <a:ext cx="3591343" cy="184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19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8E87D71-1F84-DB4C-A246-E4AF8AB98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Linguistic (in)justice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E4C6F2A-6625-4040-B885-FF227D892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66" y="1047266"/>
            <a:ext cx="4064383" cy="3086099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The </a:t>
            </a:r>
            <a:r>
              <a:rPr lang="nb-NO" dirty="0" err="1"/>
              <a:t>dominance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US &amp; British English in NLP is </a:t>
            </a:r>
            <a:r>
              <a:rPr lang="nb-NO" dirty="0" err="1"/>
              <a:t>also</a:t>
            </a:r>
            <a:r>
              <a:rPr lang="nb-NO" dirty="0"/>
              <a:t> a </a:t>
            </a:r>
            <a:r>
              <a:rPr lang="nb-NO" dirty="0" err="1"/>
              <a:t>scientific</a:t>
            </a:r>
            <a:r>
              <a:rPr lang="nb-NO" dirty="0"/>
              <a:t> problem</a:t>
            </a:r>
          </a:p>
          <a:p>
            <a:r>
              <a:rPr lang="nb-NO" sz="2000" dirty="0"/>
              <a:t>NLP </a:t>
            </a:r>
            <a:r>
              <a:rPr lang="nb-NO" sz="2000" dirty="0" err="1"/>
              <a:t>research</a:t>
            </a:r>
            <a:r>
              <a:rPr lang="nb-NO" sz="2000" dirty="0"/>
              <a:t> not </a:t>
            </a:r>
            <a:r>
              <a:rPr lang="nb-NO" sz="2000" dirty="0" err="1"/>
              <a:t>sufficiently</a:t>
            </a:r>
            <a:r>
              <a:rPr lang="nb-NO" sz="2000" dirty="0"/>
              <a:t> </a:t>
            </a:r>
            <a:r>
              <a:rPr lang="nb-NO" sz="2000" dirty="0" err="1"/>
              <a:t>exposed</a:t>
            </a:r>
            <a:r>
              <a:rPr lang="nb-NO" sz="2000" dirty="0"/>
              <a:t> to </a:t>
            </a:r>
            <a:r>
              <a:rPr lang="nb-NO" sz="2000" i="1" dirty="0" err="1"/>
              <a:t>typological</a:t>
            </a:r>
            <a:r>
              <a:rPr lang="nb-NO" sz="2000" i="1" dirty="0"/>
              <a:t> </a:t>
            </a:r>
            <a:r>
              <a:rPr lang="nb-NO" sz="2000" i="1" dirty="0" err="1"/>
              <a:t>variet</a:t>
            </a:r>
            <a:r>
              <a:rPr lang="nb-NO" sz="2000" dirty="0" err="1"/>
              <a:t>y</a:t>
            </a:r>
            <a:endParaRPr lang="nb-NO" sz="2000" dirty="0"/>
          </a:p>
          <a:p>
            <a:r>
              <a:rPr lang="nb-NO" sz="2000" dirty="0"/>
              <a:t>Focus </a:t>
            </a:r>
            <a:r>
              <a:rPr lang="nb-NO" sz="2000" dirty="0" err="1"/>
              <a:t>on</a:t>
            </a:r>
            <a:r>
              <a:rPr lang="nb-NO" sz="2000" dirty="0"/>
              <a:t> </a:t>
            </a:r>
            <a:r>
              <a:rPr lang="nb-NO" sz="2000" dirty="0" err="1"/>
              <a:t>linguistic</a:t>
            </a:r>
            <a:r>
              <a:rPr lang="nb-NO" sz="2000" dirty="0"/>
              <a:t> </a:t>
            </a:r>
            <a:r>
              <a:rPr lang="nb-NO" sz="2000" dirty="0" err="1"/>
              <a:t>traits</a:t>
            </a:r>
            <a:r>
              <a:rPr lang="nb-NO" sz="2000" dirty="0"/>
              <a:t> </a:t>
            </a:r>
            <a:r>
              <a:rPr lang="nb-NO" sz="2000" dirty="0" err="1"/>
              <a:t>that</a:t>
            </a:r>
            <a:r>
              <a:rPr lang="nb-NO" sz="2000" dirty="0"/>
              <a:t> </a:t>
            </a:r>
            <a:r>
              <a:rPr lang="nb-NO" sz="2000" dirty="0" err="1"/>
              <a:t>are</a:t>
            </a:r>
            <a:r>
              <a:rPr lang="nb-NO" sz="2000" dirty="0"/>
              <a:t> </a:t>
            </a:r>
            <a:r>
              <a:rPr lang="nb-NO" sz="2000" dirty="0" err="1"/>
              <a:t>important</a:t>
            </a:r>
            <a:r>
              <a:rPr lang="nb-NO" sz="2000" dirty="0"/>
              <a:t> in English  (</a:t>
            </a:r>
            <a:r>
              <a:rPr lang="nb-NO" sz="2000" dirty="0" err="1"/>
              <a:t>such</a:t>
            </a:r>
            <a:r>
              <a:rPr lang="nb-NO" sz="2000" dirty="0"/>
              <a:t> as </a:t>
            </a:r>
            <a:r>
              <a:rPr lang="nb-NO" sz="2000" dirty="0" err="1"/>
              <a:t>word</a:t>
            </a:r>
            <a:r>
              <a:rPr lang="nb-NO" sz="2000" dirty="0"/>
              <a:t> order)</a:t>
            </a:r>
          </a:p>
          <a:p>
            <a:endParaRPr lang="nb-NO" dirty="0"/>
          </a:p>
        </p:txBody>
      </p:sp>
      <p:pic>
        <p:nvPicPr>
          <p:cNvPr id="5" name="Bilde 4" descr="Et bilde som inneholder tekst&#10;&#10;Automatisk generert beskrivelse">
            <a:extLst>
              <a:ext uri="{FF2B5EF4-FFF2-40B4-BE49-F238E27FC236}">
                <a16:creationId xmlns:a16="http://schemas.microsoft.com/office/drawing/2014/main" id="{B3B864F0-C965-6B4C-B8ED-A716A3F3A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3749" y="1036675"/>
            <a:ext cx="2495609" cy="2551816"/>
          </a:xfrm>
          <a:prstGeom prst="rect">
            <a:avLst/>
          </a:prstGeom>
        </p:spPr>
      </p:pic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6E62E88F-0FA7-7743-BCC0-76F8B9027BDC}"/>
              </a:ext>
            </a:extLst>
          </p:cNvPr>
          <p:cNvSpPr txBox="1">
            <a:spLocks/>
          </p:cNvSpPr>
          <p:nvPr/>
        </p:nvSpPr>
        <p:spPr>
          <a:xfrm>
            <a:off x="91576" y="4229099"/>
            <a:ext cx="6480717" cy="71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457154" marR="0" lvl="0" indent="-457154" algn="l" defTabSz="914400" rtl="0" fontAlgn="auto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tabLst/>
              <a:defRPr lang="nb-NO" sz="24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L="893670" marR="0" lvl="1" indent="-41906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▪"/>
              <a:tabLst/>
              <a:defRPr lang="nb-NO" sz="22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L="1230188" marR="0" lvl="2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◦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L="1622264" marR="0" lvl="3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·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L="2006403" marR="0" lvl="4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75000"/>
              <a:buChar char="▫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000" dirty="0" err="1"/>
              <a:t>Neglect</a:t>
            </a:r>
            <a:r>
              <a:rPr lang="nb-NO" sz="2000" dirty="0"/>
              <a:t> </a:t>
            </a:r>
            <a:r>
              <a:rPr lang="nb-NO" sz="2000" dirty="0" err="1"/>
              <a:t>of</a:t>
            </a:r>
            <a:r>
              <a:rPr lang="nb-NO" sz="2000" dirty="0"/>
              <a:t> </a:t>
            </a:r>
            <a:r>
              <a:rPr lang="nb-NO" sz="2000" dirty="0" err="1"/>
              <a:t>traits</a:t>
            </a:r>
            <a:r>
              <a:rPr lang="nb-NO" sz="2000" dirty="0"/>
              <a:t> </a:t>
            </a:r>
            <a:r>
              <a:rPr lang="nb-NO" sz="2000" dirty="0" err="1"/>
              <a:t>that</a:t>
            </a:r>
            <a:r>
              <a:rPr lang="nb-NO" sz="2000" dirty="0"/>
              <a:t> </a:t>
            </a:r>
            <a:r>
              <a:rPr lang="nb-NO" sz="2000" dirty="0" err="1"/>
              <a:t>are</a:t>
            </a:r>
            <a:r>
              <a:rPr lang="nb-NO" sz="2000" dirty="0"/>
              <a:t> absent or minimal in English (</a:t>
            </a:r>
            <a:r>
              <a:rPr lang="nb-NO" sz="2000" dirty="0" err="1"/>
              <a:t>such</a:t>
            </a:r>
            <a:r>
              <a:rPr lang="nb-NO" sz="2000" dirty="0"/>
              <a:t> as </a:t>
            </a:r>
            <a:r>
              <a:rPr lang="nb-NO" sz="2000" dirty="0" err="1"/>
              <a:t>morphology</a:t>
            </a:r>
            <a:r>
              <a:rPr lang="nb-NO" sz="2000" dirty="0"/>
              <a:t>)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12951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5E6CFD6-734B-1F41-A108-A27E9E5F4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Social</a:t>
            </a:r>
            <a:r>
              <a:rPr lang="nb-NO" dirty="0"/>
              <a:t> </a:t>
            </a:r>
            <a:r>
              <a:rPr lang="nb-NO" dirty="0" err="1"/>
              <a:t>biases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80C3283-F05A-5B4E-8F31-1DF82741B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Stereotypes, </a:t>
            </a:r>
            <a:r>
              <a:rPr lang="nb-NO" dirty="0" err="1"/>
              <a:t>prejudices</a:t>
            </a:r>
            <a:r>
              <a:rPr lang="nb-NO" dirty="0"/>
              <a:t>, </a:t>
            </a:r>
            <a:r>
              <a:rPr lang="nb-NO" dirty="0" err="1"/>
              <a:t>sexism</a:t>
            </a:r>
            <a:r>
              <a:rPr lang="nb-NO" dirty="0"/>
              <a:t> &amp; </a:t>
            </a:r>
            <a:r>
              <a:rPr lang="nb-NO" dirty="0" err="1"/>
              <a:t>other</a:t>
            </a:r>
            <a:r>
              <a:rPr lang="nb-NO" dirty="0"/>
              <a:t> types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social</a:t>
            </a:r>
            <a:r>
              <a:rPr lang="nb-NO" dirty="0"/>
              <a:t> </a:t>
            </a:r>
            <a:r>
              <a:rPr lang="nb-NO" dirty="0" err="1"/>
              <a:t>biases</a:t>
            </a:r>
            <a:r>
              <a:rPr lang="nb-NO" dirty="0"/>
              <a:t> </a:t>
            </a:r>
            <a:r>
              <a:rPr lang="nb-NO" dirty="0" err="1"/>
              <a:t>expressed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training data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also</a:t>
            </a:r>
            <a:r>
              <a:rPr lang="nb-NO" dirty="0"/>
              <a:t> </a:t>
            </a:r>
            <a:r>
              <a:rPr lang="nb-NO" dirty="0" err="1"/>
              <a:t>creep</a:t>
            </a:r>
            <a:r>
              <a:rPr lang="nb-NO" dirty="0"/>
              <a:t> </a:t>
            </a:r>
            <a:r>
              <a:rPr lang="nb-NO" dirty="0" err="1"/>
              <a:t>into</a:t>
            </a:r>
            <a:r>
              <a:rPr lang="nb-NO" dirty="0"/>
              <a:t> </a:t>
            </a:r>
            <a:r>
              <a:rPr lang="nb-NO" dirty="0" err="1"/>
              <a:t>our</a:t>
            </a:r>
            <a:r>
              <a:rPr lang="nb-NO" dirty="0"/>
              <a:t> NLP </a:t>
            </a:r>
            <a:r>
              <a:rPr lang="nb-NO" dirty="0" err="1"/>
              <a:t>models</a:t>
            </a:r>
            <a:endParaRPr lang="nb-NO" dirty="0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0216B31E-56A1-E045-A10E-707F50EAD9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24" y="2532608"/>
            <a:ext cx="6622834" cy="1355833"/>
          </a:xfrm>
          <a:prstGeom prst="rect">
            <a:avLst/>
          </a:prstGeom>
        </p:spPr>
      </p:pic>
      <p:grpSp>
        <p:nvGrpSpPr>
          <p:cNvPr id="13" name="Gruppe 12">
            <a:extLst>
              <a:ext uri="{FF2B5EF4-FFF2-40B4-BE49-F238E27FC236}">
                <a16:creationId xmlns:a16="http://schemas.microsoft.com/office/drawing/2014/main" id="{975EBF12-A70F-0D47-84C9-ED6BA32458EB}"/>
              </a:ext>
            </a:extLst>
          </p:cNvPr>
          <p:cNvGrpSpPr/>
          <p:nvPr/>
        </p:nvGrpSpPr>
        <p:grpSpPr>
          <a:xfrm>
            <a:off x="2980226" y="2889959"/>
            <a:ext cx="3501258" cy="1530607"/>
            <a:chOff x="3069021" y="2354317"/>
            <a:chExt cx="3501258" cy="1530607"/>
          </a:xfrm>
        </p:grpSpPr>
        <p:sp>
          <p:nvSpPr>
            <p:cNvPr id="14" name="Avrundet rektangel 13">
              <a:extLst>
                <a:ext uri="{FF2B5EF4-FFF2-40B4-BE49-F238E27FC236}">
                  <a16:creationId xmlns:a16="http://schemas.microsoft.com/office/drawing/2014/main" id="{78B8F35E-8190-3849-9C26-D9103F492833}"/>
                </a:ext>
              </a:extLst>
            </p:cNvPr>
            <p:cNvSpPr/>
            <p:nvPr/>
          </p:nvSpPr>
          <p:spPr>
            <a:xfrm>
              <a:off x="3647089" y="2354317"/>
              <a:ext cx="647849" cy="33173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  <a:alpha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5" name="Avrundet rektangel 14">
              <a:extLst>
                <a:ext uri="{FF2B5EF4-FFF2-40B4-BE49-F238E27FC236}">
                  <a16:creationId xmlns:a16="http://schemas.microsoft.com/office/drawing/2014/main" id="{CDE5ADA9-7083-6F42-AED4-7A8023B87AA5}"/>
                </a:ext>
              </a:extLst>
            </p:cNvPr>
            <p:cNvSpPr/>
            <p:nvPr/>
          </p:nvSpPr>
          <p:spPr>
            <a:xfrm>
              <a:off x="4574896" y="2375994"/>
              <a:ext cx="1027115" cy="331732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6" name="TekstSylinder 15">
              <a:extLst>
                <a:ext uri="{FF2B5EF4-FFF2-40B4-BE49-F238E27FC236}">
                  <a16:creationId xmlns:a16="http://schemas.microsoft.com/office/drawing/2014/main" id="{3B246C03-8D03-404A-93A8-2D8019CC5193}"/>
                </a:ext>
              </a:extLst>
            </p:cNvPr>
            <p:cNvSpPr txBox="1"/>
            <p:nvPr/>
          </p:nvSpPr>
          <p:spPr>
            <a:xfrm>
              <a:off x="3069021" y="3501179"/>
              <a:ext cx="18175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dirty="0" err="1"/>
                <a:t>Masculine</a:t>
              </a:r>
              <a:r>
                <a:rPr lang="nb-NO" dirty="0"/>
                <a:t> form</a:t>
              </a:r>
            </a:p>
          </p:txBody>
        </p:sp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46AC5F29-7E16-D043-B4F3-C3E78B14D7E7}"/>
                </a:ext>
              </a:extLst>
            </p:cNvPr>
            <p:cNvSpPr txBox="1"/>
            <p:nvPr/>
          </p:nvSpPr>
          <p:spPr>
            <a:xfrm>
              <a:off x="4945118" y="3515592"/>
              <a:ext cx="16251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b-NO"/>
                <a:t>Feminine form</a:t>
              </a:r>
            </a:p>
          </p:txBody>
        </p:sp>
        <p:cxnSp>
          <p:nvCxnSpPr>
            <p:cNvPr id="18" name="Rett pil 17">
              <a:extLst>
                <a:ext uri="{FF2B5EF4-FFF2-40B4-BE49-F238E27FC236}">
                  <a16:creationId xmlns:a16="http://schemas.microsoft.com/office/drawing/2014/main" id="{1E90E82F-4419-1A45-874F-9BA9107BB414}"/>
                </a:ext>
              </a:extLst>
            </p:cNvPr>
            <p:cNvCxnSpPr>
              <a:cxnSpLocks/>
              <a:stCxn id="14" idx="2"/>
              <a:endCxn id="16" idx="0"/>
            </p:cNvCxnSpPr>
            <p:nvPr/>
          </p:nvCxnSpPr>
          <p:spPr>
            <a:xfrm>
              <a:off x="3971014" y="2686049"/>
              <a:ext cx="6768" cy="8151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Rett pil 18">
              <a:extLst>
                <a:ext uri="{FF2B5EF4-FFF2-40B4-BE49-F238E27FC236}">
                  <a16:creationId xmlns:a16="http://schemas.microsoft.com/office/drawing/2014/main" id="{3AFFDE2C-C700-4E47-BCCA-FBFB58A8A791}"/>
                </a:ext>
              </a:extLst>
            </p:cNvPr>
            <p:cNvCxnSpPr>
              <a:cxnSpLocks/>
            </p:cNvCxnSpPr>
            <p:nvPr/>
          </p:nvCxnSpPr>
          <p:spPr>
            <a:xfrm>
              <a:off x="4975661" y="2709698"/>
              <a:ext cx="606101" cy="8151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151821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488A6D9-D040-9E43-9CBE-1D98E4A06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Social</a:t>
            </a:r>
            <a:r>
              <a:rPr lang="nb-NO" dirty="0"/>
              <a:t> </a:t>
            </a:r>
            <a:r>
              <a:rPr lang="nb-NO" dirty="0" err="1"/>
              <a:t>biases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EFA2338-B233-2D40-8B94-77B0C6715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0" y="1096605"/>
            <a:ext cx="6480718" cy="3086099"/>
          </a:xfrm>
        </p:spPr>
        <p:txBody>
          <a:bodyPr/>
          <a:lstStyle/>
          <a:p>
            <a:pPr marL="0" indent="0">
              <a:buNone/>
            </a:pPr>
            <a:r>
              <a:rPr lang="nb-NO" dirty="0" err="1"/>
              <a:t>Also</a:t>
            </a:r>
            <a:r>
              <a:rPr lang="nb-NO" dirty="0"/>
              <a:t> </a:t>
            </a:r>
            <a:r>
              <a:rPr lang="nb-NO" dirty="0" err="1"/>
              <a:t>observed</a:t>
            </a:r>
            <a:r>
              <a:rPr lang="nb-NO" dirty="0"/>
              <a:t> in </a:t>
            </a:r>
            <a:r>
              <a:rPr lang="nb-NO" dirty="0" err="1"/>
              <a:t>language</a:t>
            </a:r>
            <a:r>
              <a:rPr lang="nb-NO" dirty="0"/>
              <a:t> </a:t>
            </a:r>
            <a:r>
              <a:rPr lang="nb-NO" dirty="0" err="1"/>
              <a:t>modelling</a:t>
            </a:r>
            <a:r>
              <a:rPr lang="nb-NO" dirty="0"/>
              <a:t>:</a:t>
            </a:r>
          </a:p>
          <a:p>
            <a:endParaRPr lang="nb-NO" dirty="0"/>
          </a:p>
          <a:p>
            <a:endParaRPr lang="nb-NO" dirty="0"/>
          </a:p>
          <a:p>
            <a:pPr marL="0" indent="0">
              <a:buNone/>
            </a:pPr>
            <a:r>
              <a:rPr lang="nb-NO" dirty="0"/>
              <a:t>And </a:t>
            </a:r>
            <a:r>
              <a:rPr lang="nb-NO" dirty="0" err="1"/>
              <a:t>even</a:t>
            </a:r>
            <a:r>
              <a:rPr lang="nb-NO" dirty="0"/>
              <a:t> in                                                    </a:t>
            </a:r>
            <a:r>
              <a:rPr lang="nb-NO" dirty="0" err="1"/>
              <a:t>word</a:t>
            </a:r>
            <a:r>
              <a:rPr lang="nb-NO" dirty="0"/>
              <a:t>                                                     </a:t>
            </a:r>
            <a:r>
              <a:rPr lang="nb-NO" dirty="0" err="1"/>
              <a:t>embeddings</a:t>
            </a:r>
            <a:r>
              <a:rPr lang="nb-NO" dirty="0"/>
              <a:t>:</a:t>
            </a:r>
          </a:p>
        </p:txBody>
      </p:sp>
      <p:pic>
        <p:nvPicPr>
          <p:cNvPr id="4" name="Plassholder for innhold 6">
            <a:extLst>
              <a:ext uri="{FF2B5EF4-FFF2-40B4-BE49-F238E27FC236}">
                <a16:creationId xmlns:a16="http://schemas.microsoft.com/office/drawing/2014/main" id="{E6A4EA73-F2FD-9148-81E8-B33774624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074" y="1616067"/>
            <a:ext cx="6268746" cy="1008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212F0E23-F2E8-9049-A9AB-2F6F432FD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588" y="2639654"/>
            <a:ext cx="3829381" cy="1807704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5478BAF5-6DFA-9D45-83DA-966C420B56E0}"/>
              </a:ext>
            </a:extLst>
          </p:cNvPr>
          <p:cNvSpPr/>
          <p:nvPr/>
        </p:nvSpPr>
        <p:spPr>
          <a:xfrm>
            <a:off x="1218570" y="4584495"/>
            <a:ext cx="56175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Bolukbasi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T. et al (2016). Man is to computer programmer</a:t>
            </a:r>
          </a:p>
          <a:p>
            <a:pPr algn="r"/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woman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to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homemaker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Debiasing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embeddings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In </a:t>
            </a:r>
            <a:r>
              <a:rPr lang="nb-NO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NIPS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.]</a:t>
            </a:r>
          </a:p>
        </p:txBody>
      </p:sp>
    </p:spTree>
    <p:extLst>
      <p:ext uri="{BB962C8B-B14F-4D97-AF65-F5344CB8AC3E}">
        <p14:creationId xmlns:p14="http://schemas.microsoft.com/office/powerpoint/2010/main" val="11875116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56B83FB-8D2F-7A4C-A43D-D8674D5DA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0" y="1004773"/>
            <a:ext cx="6480718" cy="3301410"/>
          </a:xfrm>
        </p:spPr>
        <p:txBody>
          <a:bodyPr/>
          <a:lstStyle/>
          <a:p>
            <a:r>
              <a:rPr lang="nb-NO" dirty="0"/>
              <a:t>NLP </a:t>
            </a:r>
            <a:r>
              <a:rPr lang="nb-NO" dirty="0" err="1"/>
              <a:t>models</a:t>
            </a:r>
            <a:r>
              <a:rPr lang="nb-NO" dirty="0"/>
              <a:t> </a:t>
            </a:r>
            <a:r>
              <a:rPr lang="nb-NO" dirty="0" err="1"/>
              <a:t>may</a:t>
            </a:r>
            <a:r>
              <a:rPr lang="nb-NO" dirty="0"/>
              <a:t> not </a:t>
            </a:r>
            <a:r>
              <a:rPr lang="nb-NO" dirty="0" err="1"/>
              <a:t>only</a:t>
            </a:r>
            <a:r>
              <a:rPr lang="nb-NO" dirty="0"/>
              <a:t> </a:t>
            </a:r>
            <a:r>
              <a:rPr lang="nb-NO" b="1" dirty="0" err="1"/>
              <a:t>reflect</a:t>
            </a:r>
            <a:r>
              <a:rPr lang="nb-NO" dirty="0"/>
              <a:t> </a:t>
            </a:r>
            <a:r>
              <a:rPr lang="nb-NO" dirty="0" err="1"/>
              <a:t>but</a:t>
            </a:r>
            <a:r>
              <a:rPr lang="nb-NO" dirty="0"/>
              <a:t> </a:t>
            </a:r>
            <a:r>
              <a:rPr lang="nb-NO" dirty="0" err="1"/>
              <a:t>also</a:t>
            </a:r>
            <a:r>
              <a:rPr lang="nb-NO" dirty="0"/>
              <a:t> </a:t>
            </a:r>
            <a:r>
              <a:rPr lang="nb-NO" b="1" dirty="0" err="1"/>
              <a:t>amplify</a:t>
            </a:r>
            <a:r>
              <a:rPr lang="nb-NO" dirty="0"/>
              <a:t> </a:t>
            </a:r>
            <a:r>
              <a:rPr lang="nb-NO" dirty="0" err="1"/>
              <a:t>biases</a:t>
            </a:r>
            <a:r>
              <a:rPr lang="nb-NO" dirty="0"/>
              <a:t> in training data</a:t>
            </a:r>
          </a:p>
          <a:p>
            <a:pPr lvl="1"/>
            <a:r>
              <a:rPr lang="nb-NO" dirty="0"/>
              <a:t>&amp; make </a:t>
            </a:r>
            <a:r>
              <a:rPr lang="nb-NO" dirty="0" err="1"/>
              <a:t>biases</a:t>
            </a:r>
            <a:r>
              <a:rPr lang="nb-NO" dirty="0"/>
              <a:t> </a:t>
            </a:r>
            <a:r>
              <a:rPr lang="nb-NO" dirty="0" err="1"/>
              <a:t>appear</a:t>
            </a:r>
            <a:r>
              <a:rPr lang="nb-NO" dirty="0"/>
              <a:t> more "</a:t>
            </a:r>
            <a:r>
              <a:rPr lang="nb-NO" dirty="0" err="1"/>
              <a:t>objective</a:t>
            </a:r>
            <a:r>
              <a:rPr lang="nb-NO" dirty="0"/>
              <a:t>"</a:t>
            </a:r>
          </a:p>
          <a:p>
            <a:r>
              <a:rPr lang="nb-NO" dirty="0" err="1"/>
              <a:t>Harms</a:t>
            </a:r>
            <a:r>
              <a:rPr lang="nb-NO" dirty="0"/>
              <a:t> </a:t>
            </a:r>
            <a:r>
              <a:rPr lang="nb-NO" dirty="0" err="1"/>
              <a:t>caused</a:t>
            </a:r>
            <a:r>
              <a:rPr lang="nb-NO" dirty="0"/>
              <a:t> by </a:t>
            </a:r>
            <a:r>
              <a:rPr lang="nb-NO" dirty="0" err="1"/>
              <a:t>social</a:t>
            </a:r>
            <a:r>
              <a:rPr lang="nb-NO" dirty="0"/>
              <a:t> </a:t>
            </a:r>
            <a:r>
              <a:rPr lang="nb-NO" dirty="0" err="1"/>
              <a:t>biases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often</a:t>
            </a:r>
            <a:r>
              <a:rPr lang="nb-NO" dirty="0"/>
              <a:t> </a:t>
            </a:r>
            <a:r>
              <a:rPr lang="nb-NO" i="1" dirty="0"/>
              <a:t>diffuse</a:t>
            </a:r>
            <a:r>
              <a:rPr lang="nb-NO" dirty="0"/>
              <a:t>, </a:t>
            </a:r>
            <a:r>
              <a:rPr lang="nb-NO" i="1" dirty="0" err="1"/>
              <a:t>unconscious</a:t>
            </a:r>
            <a:r>
              <a:rPr lang="nb-NO" dirty="0"/>
              <a:t> &amp; </a:t>
            </a:r>
            <a:r>
              <a:rPr lang="nb-NO" i="1" dirty="0"/>
              <a:t>non-</a:t>
            </a:r>
            <a:r>
              <a:rPr lang="nb-NO" i="1" dirty="0" err="1"/>
              <a:t>intentional</a:t>
            </a:r>
            <a:endParaRPr lang="nb-NO" dirty="0"/>
          </a:p>
          <a:p>
            <a:pPr lvl="1"/>
            <a:r>
              <a:rPr lang="nb-NO" dirty="0"/>
              <a:t>More </a:t>
            </a:r>
            <a:r>
              <a:rPr lang="nb-NO" dirty="0" err="1"/>
              <a:t>pernicious</a:t>
            </a:r>
            <a:r>
              <a:rPr lang="nb-NO" dirty="0"/>
              <a:t> &amp; </a:t>
            </a:r>
            <a:r>
              <a:rPr lang="nb-NO" dirty="0" err="1"/>
              <a:t>difficult</a:t>
            </a:r>
            <a:r>
              <a:rPr lang="nb-NO" dirty="0"/>
              <a:t> to </a:t>
            </a:r>
            <a:r>
              <a:rPr lang="nb-NO" dirty="0" err="1"/>
              <a:t>address</a:t>
            </a:r>
            <a:r>
              <a:rPr lang="nb-NO" dirty="0"/>
              <a:t>!</a:t>
            </a:r>
          </a:p>
          <a:p>
            <a:pPr lvl="1"/>
            <a:r>
              <a:rPr lang="nb-NO" dirty="0" err="1"/>
              <a:t>Relatively</a:t>
            </a:r>
            <a:r>
              <a:rPr lang="nb-NO" dirty="0"/>
              <a:t> </a:t>
            </a:r>
            <a:r>
              <a:rPr lang="nb-NO" dirty="0" err="1"/>
              <a:t>small</a:t>
            </a:r>
            <a:r>
              <a:rPr lang="nb-NO" dirty="0"/>
              <a:t> </a:t>
            </a:r>
            <a:r>
              <a:rPr lang="nb-NO" dirty="0" err="1"/>
              <a:t>levels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harm ("</a:t>
            </a:r>
            <a:r>
              <a:rPr lang="nb-NO" dirty="0" err="1"/>
              <a:t>microagressions</a:t>
            </a:r>
            <a:r>
              <a:rPr lang="nb-NO" dirty="0"/>
              <a:t>"), </a:t>
            </a:r>
            <a:r>
              <a:rPr lang="nb-NO" dirty="0" err="1"/>
              <a:t>but</a:t>
            </a:r>
            <a:r>
              <a:rPr lang="nb-NO" dirty="0"/>
              <a:t> </a:t>
            </a:r>
            <a:r>
              <a:rPr lang="nb-NO" dirty="0" err="1"/>
              <a:t>experienced</a:t>
            </a:r>
            <a:r>
              <a:rPr lang="nb-NO" dirty="0"/>
              <a:t> </a:t>
            </a:r>
            <a:r>
              <a:rPr lang="nb-NO" i="1" dirty="0" err="1"/>
              <a:t>repeatedly</a:t>
            </a:r>
            <a:r>
              <a:rPr lang="nb-NO" dirty="0"/>
              <a:t> by </a:t>
            </a:r>
            <a:r>
              <a:rPr lang="nb-NO" i="1" dirty="0" err="1"/>
              <a:t>whole</a:t>
            </a:r>
            <a:r>
              <a:rPr lang="nb-NO" i="1" dirty="0"/>
              <a:t> </a:t>
            </a:r>
            <a:r>
              <a:rPr lang="nb-NO" i="1" dirty="0" err="1"/>
              <a:t>social</a:t>
            </a:r>
            <a:r>
              <a:rPr lang="nb-NO" i="1" dirty="0"/>
              <a:t> </a:t>
            </a:r>
            <a:r>
              <a:rPr lang="nb-NO" i="1" dirty="0" err="1"/>
              <a:t>groups</a:t>
            </a:r>
            <a:endParaRPr lang="nb-NO" i="1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711C5EA-8156-7D45-8766-919D6AD48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Social</a:t>
            </a:r>
            <a:r>
              <a:rPr lang="nb-NO" dirty="0"/>
              <a:t> </a:t>
            </a:r>
            <a:r>
              <a:rPr lang="nb-NO" dirty="0" err="1"/>
              <a:t>biases</a:t>
            </a:r>
            <a:endParaRPr lang="nb-NO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0400A5F8-7474-E54D-BCD3-29893A0D6B2F}"/>
              </a:ext>
            </a:extLst>
          </p:cNvPr>
          <p:cNvSpPr/>
          <p:nvPr/>
        </p:nvSpPr>
        <p:spPr>
          <a:xfrm>
            <a:off x="1818167" y="4620280"/>
            <a:ext cx="48511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Hovy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D., &amp;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Spruit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L. (2016).</a:t>
            </a:r>
          </a:p>
          <a:p>
            <a:pPr algn="r"/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processing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In </a:t>
            </a:r>
            <a:r>
              <a:rPr lang="nb-NO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ACL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12201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de 20">
            <a:extLst>
              <a:ext uri="{FF2B5EF4-FFF2-40B4-BE49-F238E27FC236}">
                <a16:creationId xmlns:a16="http://schemas.microsoft.com/office/drawing/2014/main" id="{AC864999-2D34-F34F-89B2-39DC878A8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52" y="307358"/>
            <a:ext cx="3084753" cy="2475061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869DA83B-C779-CA4C-917F-B22E843CC7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894" y="2964646"/>
            <a:ext cx="2453470" cy="19512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F4BE8F85-3844-4E4C-9BAD-9F9F52BA07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1513" y="1974780"/>
            <a:ext cx="2347381" cy="1723895"/>
          </a:xfrm>
          <a:prstGeom prst="rect">
            <a:avLst/>
          </a:prstGeom>
        </p:spPr>
      </p:pic>
      <p:pic>
        <p:nvPicPr>
          <p:cNvPr id="8" name="Bilde 7" descr="Et bilde som inneholder mann, person, skilt, dress&#10;&#10;Automatisk generert beskrivelse">
            <a:extLst>
              <a:ext uri="{FF2B5EF4-FFF2-40B4-BE49-F238E27FC236}">
                <a16:creationId xmlns:a16="http://schemas.microsoft.com/office/drawing/2014/main" id="{018B5339-35C2-B542-BE74-CC8C8D8426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2254" y="1054646"/>
            <a:ext cx="911905" cy="873884"/>
          </a:xfrm>
          <a:prstGeom prst="rect">
            <a:avLst/>
          </a:prstGeom>
        </p:spPr>
      </p:pic>
      <p:pic>
        <p:nvPicPr>
          <p:cNvPr id="19" name="Bilde 18" descr="Et bilde som inneholder person, mann, holder, bord&#10;&#10;Automatisk generert beskrivelse">
            <a:extLst>
              <a:ext uri="{FF2B5EF4-FFF2-40B4-BE49-F238E27FC236}">
                <a16:creationId xmlns:a16="http://schemas.microsoft.com/office/drawing/2014/main" id="{27725F7A-FF61-3044-8E69-663CEC4704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3228" y="307358"/>
            <a:ext cx="2623952" cy="1571866"/>
          </a:xfrm>
          <a:prstGeom prst="rect">
            <a:avLst/>
          </a:prstGeom>
        </p:spPr>
      </p:pic>
      <p:pic>
        <p:nvPicPr>
          <p:cNvPr id="33" name="Bilde 32">
            <a:extLst>
              <a:ext uri="{FF2B5EF4-FFF2-40B4-BE49-F238E27FC236}">
                <a16:creationId xmlns:a16="http://schemas.microsoft.com/office/drawing/2014/main" id="{59343DD8-1D0C-424B-8C29-E71EFF3E036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9862" y="3794232"/>
            <a:ext cx="2777004" cy="119393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5" name="Gruppe 34">
            <a:extLst>
              <a:ext uri="{FF2B5EF4-FFF2-40B4-BE49-F238E27FC236}">
                <a16:creationId xmlns:a16="http://schemas.microsoft.com/office/drawing/2014/main" id="{B20C39F6-50A2-DA43-9FD8-8109634433D8}"/>
              </a:ext>
            </a:extLst>
          </p:cNvPr>
          <p:cNvGrpSpPr/>
          <p:nvPr/>
        </p:nvGrpSpPr>
        <p:grpSpPr>
          <a:xfrm>
            <a:off x="2689755" y="1880055"/>
            <a:ext cx="1293090" cy="3112560"/>
            <a:chOff x="2689755" y="1880055"/>
            <a:chExt cx="1293090" cy="3112560"/>
          </a:xfrm>
        </p:grpSpPr>
        <p:pic>
          <p:nvPicPr>
            <p:cNvPr id="26" name="Bilde 25">
              <a:extLst>
                <a:ext uri="{FF2B5EF4-FFF2-40B4-BE49-F238E27FC236}">
                  <a16:creationId xmlns:a16="http://schemas.microsoft.com/office/drawing/2014/main" id="{00093148-D052-4149-B009-22139288FB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16978" y="3427677"/>
              <a:ext cx="1024952" cy="1476414"/>
            </a:xfrm>
            <a:prstGeom prst="rect">
              <a:avLst/>
            </a:prstGeom>
          </p:spPr>
        </p:pic>
        <p:pic>
          <p:nvPicPr>
            <p:cNvPr id="24" name="Bilde 23">
              <a:extLst>
                <a:ext uri="{FF2B5EF4-FFF2-40B4-BE49-F238E27FC236}">
                  <a16:creationId xmlns:a16="http://schemas.microsoft.com/office/drawing/2014/main" id="{730A10E2-ECD4-4144-A981-4051444DE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23825" y="1880055"/>
              <a:ext cx="1024951" cy="1476412"/>
            </a:xfrm>
            <a:prstGeom prst="rect">
              <a:avLst/>
            </a:prstGeom>
          </p:spPr>
        </p:pic>
        <p:sp>
          <p:nvSpPr>
            <p:cNvPr id="29" name="Pil ned 28">
              <a:extLst>
                <a:ext uri="{FF2B5EF4-FFF2-40B4-BE49-F238E27FC236}">
                  <a16:creationId xmlns:a16="http://schemas.microsoft.com/office/drawing/2014/main" id="{B7EC493E-F202-1740-AA7B-2B11886069CE}"/>
                </a:ext>
              </a:extLst>
            </p:cNvPr>
            <p:cNvSpPr/>
            <p:nvPr/>
          </p:nvSpPr>
          <p:spPr>
            <a:xfrm>
              <a:off x="3258207" y="3427266"/>
              <a:ext cx="115998" cy="28288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4" name="Rektangel 33">
              <a:extLst>
                <a:ext uri="{FF2B5EF4-FFF2-40B4-BE49-F238E27FC236}">
                  <a16:creationId xmlns:a16="http://schemas.microsoft.com/office/drawing/2014/main" id="{31301B5E-D640-3140-8517-31F931757DAA}"/>
                </a:ext>
              </a:extLst>
            </p:cNvPr>
            <p:cNvSpPr/>
            <p:nvPr/>
          </p:nvSpPr>
          <p:spPr>
            <a:xfrm>
              <a:off x="2689755" y="2066798"/>
              <a:ext cx="1293090" cy="292581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192642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996A517-1307-854F-8495-D69C49094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Debiasing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20A8EBE-2157-B049-90CF-E53AFACCD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64" y="1060194"/>
            <a:ext cx="3785196" cy="3879153"/>
          </a:xfrm>
          <a:solidFill>
            <a:schemeClr val="bg1"/>
          </a:solidFill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b-NO" sz="2000" dirty="0" err="1"/>
              <a:t>Identify</a:t>
            </a:r>
            <a:r>
              <a:rPr lang="nb-NO" sz="2000" dirty="0"/>
              <a:t> bias</a:t>
            </a:r>
            <a:r>
              <a:rPr lang="nb-NO" sz="2000" i="1" dirty="0"/>
              <a:t> </a:t>
            </a:r>
            <a:r>
              <a:rPr lang="nb-NO" sz="2000" i="1" dirty="0" err="1"/>
              <a:t>direction</a:t>
            </a:r>
            <a:r>
              <a:rPr lang="nb-NO" sz="2000" i="1" dirty="0"/>
              <a:t>       </a:t>
            </a:r>
            <a:r>
              <a:rPr lang="nb-NO" sz="2000" dirty="0"/>
              <a:t>(more </a:t>
            </a:r>
            <a:r>
              <a:rPr lang="nb-NO" sz="2000" dirty="0" err="1"/>
              <a:t>generally</a:t>
            </a:r>
            <a:r>
              <a:rPr lang="nb-NO" sz="2000" dirty="0"/>
              <a:t>: </a:t>
            </a:r>
            <a:r>
              <a:rPr lang="nb-NO" sz="2000" dirty="0" err="1"/>
              <a:t>subspace</a:t>
            </a:r>
            <a:r>
              <a:rPr lang="nb-NO" sz="2000" dirty="0"/>
              <a:t>)</a:t>
            </a:r>
          </a:p>
          <a:p>
            <a:pPr marL="457200" indent="-457200">
              <a:buFont typeface="+mj-lt"/>
              <a:buAutoNum type="arabicPeriod"/>
            </a:pPr>
            <a:endParaRPr lang="nb-NO" sz="4000" dirty="0"/>
          </a:p>
          <a:p>
            <a:pPr marL="457200" indent="-457200">
              <a:buFont typeface="+mj-lt"/>
              <a:buAutoNum type="arabicPeriod"/>
            </a:pPr>
            <a:r>
              <a:rPr lang="nb-NO" sz="2000" dirty="0"/>
              <a:t>"</a:t>
            </a:r>
            <a:r>
              <a:rPr lang="nb-NO" sz="2000" i="1" dirty="0" err="1"/>
              <a:t>Neutralise</a:t>
            </a:r>
            <a:r>
              <a:rPr lang="nb-NO" sz="2000" dirty="0"/>
              <a:t>" </a:t>
            </a:r>
            <a:r>
              <a:rPr lang="nb-NO" sz="2000" dirty="0" err="1"/>
              <a:t>words</a:t>
            </a:r>
            <a:r>
              <a:rPr lang="nb-NO" sz="2000" dirty="0"/>
              <a:t> </a:t>
            </a:r>
            <a:r>
              <a:rPr lang="nb-NO" sz="2000" dirty="0" err="1"/>
              <a:t>that</a:t>
            </a:r>
            <a:r>
              <a:rPr lang="nb-NO" sz="2000" dirty="0"/>
              <a:t> </a:t>
            </a:r>
            <a:r>
              <a:rPr lang="nb-NO" sz="2000" dirty="0" err="1"/>
              <a:t>are</a:t>
            </a:r>
            <a:r>
              <a:rPr lang="nb-NO" sz="2000" dirty="0"/>
              <a:t> not </a:t>
            </a:r>
            <a:r>
              <a:rPr lang="nb-NO" sz="2000" dirty="0" err="1"/>
              <a:t>definitional</a:t>
            </a:r>
            <a:endParaRPr lang="nb-NO" sz="2000" dirty="0"/>
          </a:p>
          <a:p>
            <a:pPr marL="436516" lvl="1" indent="0">
              <a:buNone/>
            </a:pPr>
            <a:r>
              <a:rPr lang="nb-NO" sz="1800" dirty="0"/>
              <a:t>(=</a:t>
            </a:r>
            <a:r>
              <a:rPr lang="nb-NO" sz="1800" dirty="0" err="1"/>
              <a:t>set</a:t>
            </a:r>
            <a:r>
              <a:rPr lang="nb-NO" sz="1800" dirty="0"/>
              <a:t> to zero in bias </a:t>
            </a:r>
            <a:r>
              <a:rPr lang="nb-NO" sz="1800" dirty="0" err="1"/>
              <a:t>direction</a:t>
            </a:r>
            <a:r>
              <a:rPr lang="nb-NO" sz="1800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nb-NO" sz="2000" dirty="0" err="1"/>
              <a:t>Equalise</a:t>
            </a:r>
            <a:r>
              <a:rPr lang="nb-NO" sz="2000" dirty="0"/>
              <a:t> pairs                (</a:t>
            </a:r>
            <a:r>
              <a:rPr lang="nb-NO" sz="2000" dirty="0" err="1"/>
              <a:t>such</a:t>
            </a:r>
            <a:r>
              <a:rPr lang="nb-NO" sz="2000" dirty="0"/>
              <a:t> as "boy" – "</a:t>
            </a:r>
            <a:r>
              <a:rPr lang="nb-NO" sz="2000" dirty="0" err="1"/>
              <a:t>girl</a:t>
            </a:r>
            <a:r>
              <a:rPr lang="nb-NO" sz="2000" dirty="0"/>
              <a:t>") 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ED3D724-3BC9-1946-92DA-B06DD53CF55A}"/>
              </a:ext>
            </a:extLst>
          </p:cNvPr>
          <p:cNvSpPr/>
          <p:nvPr/>
        </p:nvSpPr>
        <p:spPr>
          <a:xfrm>
            <a:off x="4505544" y="2446253"/>
            <a:ext cx="95693" cy="10632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6482B222-CCAA-E945-8B8C-3DB1CC794A5D}"/>
              </a:ext>
            </a:extLst>
          </p:cNvPr>
          <p:cNvSpPr txBox="1"/>
          <p:nvPr/>
        </p:nvSpPr>
        <p:spPr>
          <a:xfrm>
            <a:off x="4167067" y="2130083"/>
            <a:ext cx="529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boy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EE8966E-2EC9-6942-AD0B-47101A0E34A5}"/>
              </a:ext>
            </a:extLst>
          </p:cNvPr>
          <p:cNvSpPr/>
          <p:nvPr/>
        </p:nvSpPr>
        <p:spPr>
          <a:xfrm>
            <a:off x="5304763" y="2914152"/>
            <a:ext cx="95693" cy="10632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E29640DE-C843-1C4D-A20B-095CB792D206}"/>
              </a:ext>
            </a:extLst>
          </p:cNvPr>
          <p:cNvSpPr txBox="1"/>
          <p:nvPr/>
        </p:nvSpPr>
        <p:spPr>
          <a:xfrm>
            <a:off x="5423491" y="2597982"/>
            <a:ext cx="529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/>
              <a:t>girl</a:t>
            </a:r>
            <a:endParaRPr lang="nb-NO" dirty="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1A8081E-AEB9-E54C-B2F1-6CA45F0125B6}"/>
              </a:ext>
            </a:extLst>
          </p:cNvPr>
          <p:cNvSpPr/>
          <p:nvPr/>
        </p:nvSpPr>
        <p:spPr>
          <a:xfrm>
            <a:off x="3987208" y="3392729"/>
            <a:ext cx="95693" cy="10632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EBA4A7EB-FD5C-7F48-BEF6-ED16879B0B29}"/>
              </a:ext>
            </a:extLst>
          </p:cNvPr>
          <p:cNvSpPr txBox="1"/>
          <p:nvPr/>
        </p:nvSpPr>
        <p:spPr>
          <a:xfrm>
            <a:off x="3755061" y="3076559"/>
            <a:ext cx="529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/>
              <a:t>he</a:t>
            </a:r>
            <a:endParaRPr lang="nb-NO" dirty="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901550D5-4622-7149-9073-D7CE01C905AE}"/>
              </a:ext>
            </a:extLst>
          </p:cNvPr>
          <p:cNvSpPr/>
          <p:nvPr/>
        </p:nvSpPr>
        <p:spPr>
          <a:xfrm>
            <a:off x="5173850" y="3758164"/>
            <a:ext cx="95693" cy="10632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F18FDBC3-FFF1-A541-A0D4-AE47D1870510}"/>
              </a:ext>
            </a:extLst>
          </p:cNvPr>
          <p:cNvSpPr txBox="1"/>
          <p:nvPr/>
        </p:nvSpPr>
        <p:spPr>
          <a:xfrm>
            <a:off x="4941703" y="3441994"/>
            <a:ext cx="529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/>
              <a:t>she</a:t>
            </a:r>
            <a:endParaRPr lang="nb-NO" dirty="0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93E28502-007E-0C42-9579-FD627A512AC5}"/>
              </a:ext>
            </a:extLst>
          </p:cNvPr>
          <p:cNvSpPr/>
          <p:nvPr/>
        </p:nvSpPr>
        <p:spPr>
          <a:xfrm>
            <a:off x="4632256" y="1536987"/>
            <a:ext cx="95693" cy="10632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82B2AC3D-FB2E-214E-9AC8-6DC6EFE510B4}"/>
              </a:ext>
            </a:extLst>
          </p:cNvPr>
          <p:cNvSpPr txBox="1"/>
          <p:nvPr/>
        </p:nvSpPr>
        <p:spPr>
          <a:xfrm>
            <a:off x="4234861" y="1220817"/>
            <a:ext cx="1069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scientist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FF3C0D05-044E-A94C-AA1F-C221771D0439}"/>
              </a:ext>
            </a:extLst>
          </p:cNvPr>
          <p:cNvSpPr/>
          <p:nvPr/>
        </p:nvSpPr>
        <p:spPr>
          <a:xfrm>
            <a:off x="6146956" y="1604237"/>
            <a:ext cx="95693" cy="10632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3" name="TekstSylinder 32">
            <a:extLst>
              <a:ext uri="{FF2B5EF4-FFF2-40B4-BE49-F238E27FC236}">
                <a16:creationId xmlns:a16="http://schemas.microsoft.com/office/drawing/2014/main" id="{25821CE5-AC38-A74C-B680-EA47052A8844}"/>
              </a:ext>
            </a:extLst>
          </p:cNvPr>
          <p:cNvSpPr txBox="1"/>
          <p:nvPr/>
        </p:nvSpPr>
        <p:spPr>
          <a:xfrm>
            <a:off x="5851020" y="1277434"/>
            <a:ext cx="1133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/>
              <a:t>childcare</a:t>
            </a:r>
            <a:endParaRPr lang="nb-NO" dirty="0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A0854A86-2162-9C49-B198-798350BA0EE8}"/>
              </a:ext>
            </a:extLst>
          </p:cNvPr>
          <p:cNvSpPr/>
          <p:nvPr/>
        </p:nvSpPr>
        <p:spPr>
          <a:xfrm>
            <a:off x="4690073" y="891543"/>
            <a:ext cx="95693" cy="10632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6" name="TekstSylinder 35">
            <a:extLst>
              <a:ext uri="{FF2B5EF4-FFF2-40B4-BE49-F238E27FC236}">
                <a16:creationId xmlns:a16="http://schemas.microsoft.com/office/drawing/2014/main" id="{FFE93122-2004-F94F-9C05-D007DBE095DB}"/>
              </a:ext>
            </a:extLst>
          </p:cNvPr>
          <p:cNvSpPr txBox="1"/>
          <p:nvPr/>
        </p:nvSpPr>
        <p:spPr>
          <a:xfrm>
            <a:off x="4347830" y="586096"/>
            <a:ext cx="782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brave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AB9944C3-CA6A-5842-AC55-6BE655EAE73D}"/>
              </a:ext>
            </a:extLst>
          </p:cNvPr>
          <p:cNvSpPr/>
          <p:nvPr/>
        </p:nvSpPr>
        <p:spPr>
          <a:xfrm>
            <a:off x="6193782" y="738820"/>
            <a:ext cx="95693" cy="10632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9" name="TekstSylinder 38">
            <a:extLst>
              <a:ext uri="{FF2B5EF4-FFF2-40B4-BE49-F238E27FC236}">
                <a16:creationId xmlns:a16="http://schemas.microsoft.com/office/drawing/2014/main" id="{F0948E84-D914-0C49-8F24-A5ED4909FA61}"/>
              </a:ext>
            </a:extLst>
          </p:cNvPr>
          <p:cNvSpPr txBox="1"/>
          <p:nvPr/>
        </p:nvSpPr>
        <p:spPr>
          <a:xfrm>
            <a:off x="5979134" y="422740"/>
            <a:ext cx="782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/>
              <a:t>pretty</a:t>
            </a:r>
            <a:endParaRPr lang="nb-NO" dirty="0"/>
          </a:p>
        </p:txBody>
      </p:sp>
      <p:grpSp>
        <p:nvGrpSpPr>
          <p:cNvPr id="133" name="Gruppe 132">
            <a:extLst>
              <a:ext uri="{FF2B5EF4-FFF2-40B4-BE49-F238E27FC236}">
                <a16:creationId xmlns:a16="http://schemas.microsoft.com/office/drawing/2014/main" id="{DC4A4BB2-E96C-324A-95F8-9DA4FF845B0E}"/>
              </a:ext>
            </a:extLst>
          </p:cNvPr>
          <p:cNvGrpSpPr/>
          <p:nvPr/>
        </p:nvGrpSpPr>
        <p:grpSpPr>
          <a:xfrm>
            <a:off x="4619094" y="1751972"/>
            <a:ext cx="733516" cy="1162180"/>
            <a:chOff x="4619094" y="1751972"/>
            <a:chExt cx="733516" cy="1162180"/>
          </a:xfrm>
        </p:grpSpPr>
        <p:cxnSp>
          <p:nvCxnSpPr>
            <p:cNvPr id="60" name="Rett pil 59">
              <a:extLst>
                <a:ext uri="{FF2B5EF4-FFF2-40B4-BE49-F238E27FC236}">
                  <a16:creationId xmlns:a16="http://schemas.microsoft.com/office/drawing/2014/main" id="{955D3575-EDB3-F24B-BB9D-07E8134A6D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19094" y="1751972"/>
              <a:ext cx="554757" cy="679888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Rett pil 61">
              <a:extLst>
                <a:ext uri="{FF2B5EF4-FFF2-40B4-BE49-F238E27FC236}">
                  <a16:creationId xmlns:a16="http://schemas.microsoft.com/office/drawing/2014/main" id="{C088E361-F080-BF41-B6D8-F83C2ACB692F}"/>
                </a:ext>
              </a:extLst>
            </p:cNvPr>
            <p:cNvCxnSpPr>
              <a:cxnSpLocks/>
              <a:endCxn id="17" idx="0"/>
            </p:cNvCxnSpPr>
            <p:nvPr/>
          </p:nvCxnSpPr>
          <p:spPr>
            <a:xfrm>
              <a:off x="5186033" y="1790105"/>
              <a:ext cx="166577" cy="1124047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Gruppe 128">
            <a:extLst>
              <a:ext uri="{FF2B5EF4-FFF2-40B4-BE49-F238E27FC236}">
                <a16:creationId xmlns:a16="http://schemas.microsoft.com/office/drawing/2014/main" id="{45311ABC-02FD-DA43-BB2A-803FB380F64B}"/>
              </a:ext>
            </a:extLst>
          </p:cNvPr>
          <p:cNvGrpSpPr/>
          <p:nvPr/>
        </p:nvGrpSpPr>
        <p:grpSpPr>
          <a:xfrm>
            <a:off x="4529591" y="1797243"/>
            <a:ext cx="734945" cy="1150342"/>
            <a:chOff x="4529591" y="1797243"/>
            <a:chExt cx="734945" cy="1150342"/>
          </a:xfrm>
        </p:grpSpPr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B347E175-FA6C-3044-8D40-737B172DD942}"/>
                </a:ext>
              </a:extLst>
            </p:cNvPr>
            <p:cNvSpPr/>
            <p:nvPr/>
          </p:nvSpPr>
          <p:spPr>
            <a:xfrm>
              <a:off x="5168843" y="2841260"/>
              <a:ext cx="95693" cy="106325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cxnSp>
          <p:nvCxnSpPr>
            <p:cNvPr id="76" name="Rett pil 75">
              <a:extLst>
                <a:ext uri="{FF2B5EF4-FFF2-40B4-BE49-F238E27FC236}">
                  <a16:creationId xmlns:a16="http://schemas.microsoft.com/office/drawing/2014/main" id="{CC0BCE8D-0925-7542-BCC3-265CC27132D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25284" y="2717467"/>
              <a:ext cx="257067" cy="6919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Ellipse 78">
              <a:extLst>
                <a:ext uri="{FF2B5EF4-FFF2-40B4-BE49-F238E27FC236}">
                  <a16:creationId xmlns:a16="http://schemas.microsoft.com/office/drawing/2014/main" id="{601BA0A3-9FF0-3D4E-A9A9-63EF35A7A033}"/>
                </a:ext>
              </a:extLst>
            </p:cNvPr>
            <p:cNvSpPr/>
            <p:nvPr/>
          </p:nvSpPr>
          <p:spPr>
            <a:xfrm>
              <a:off x="4529591" y="2653671"/>
              <a:ext cx="95693" cy="106325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cxnSp>
          <p:nvCxnSpPr>
            <p:cNvPr id="86" name="Rett pil 85">
              <a:extLst>
                <a:ext uri="{FF2B5EF4-FFF2-40B4-BE49-F238E27FC236}">
                  <a16:creationId xmlns:a16="http://schemas.microsoft.com/office/drawing/2014/main" id="{696078E2-7C75-3443-9271-649B73BFCCDE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4896472" y="2795486"/>
              <a:ext cx="257067" cy="6919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Rett pil 87">
              <a:extLst>
                <a:ext uri="{FF2B5EF4-FFF2-40B4-BE49-F238E27FC236}">
                  <a16:creationId xmlns:a16="http://schemas.microsoft.com/office/drawing/2014/main" id="{C05A1F91-9A94-E44C-B861-570B8463CB0E}"/>
                </a:ext>
              </a:extLst>
            </p:cNvPr>
            <p:cNvCxnSpPr>
              <a:cxnSpLocks/>
              <a:endCxn id="79" idx="7"/>
            </p:cNvCxnSpPr>
            <p:nvPr/>
          </p:nvCxnSpPr>
          <p:spPr>
            <a:xfrm flipH="1">
              <a:off x="4611270" y="1797243"/>
              <a:ext cx="555362" cy="871999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Rett pil 90">
              <a:extLst>
                <a:ext uri="{FF2B5EF4-FFF2-40B4-BE49-F238E27FC236}">
                  <a16:creationId xmlns:a16="http://schemas.microsoft.com/office/drawing/2014/main" id="{CB9F1553-A12A-244B-B594-E9D61C5D458D}"/>
                </a:ext>
              </a:extLst>
            </p:cNvPr>
            <p:cNvCxnSpPr>
              <a:cxnSpLocks/>
              <a:endCxn id="72" idx="0"/>
            </p:cNvCxnSpPr>
            <p:nvPr/>
          </p:nvCxnSpPr>
          <p:spPr>
            <a:xfrm>
              <a:off x="5163682" y="1810607"/>
              <a:ext cx="53008" cy="1030653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Rektangel 94">
            <a:extLst>
              <a:ext uri="{FF2B5EF4-FFF2-40B4-BE49-F238E27FC236}">
                <a16:creationId xmlns:a16="http://schemas.microsoft.com/office/drawing/2014/main" id="{C0F55CB3-D705-EA42-8422-0C36C2DE7B7D}"/>
              </a:ext>
            </a:extLst>
          </p:cNvPr>
          <p:cNvSpPr/>
          <p:nvPr/>
        </p:nvSpPr>
        <p:spPr>
          <a:xfrm>
            <a:off x="1218570" y="4584495"/>
            <a:ext cx="56175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Bolukbasi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T. et al (2016). Man is to computer programmer</a:t>
            </a:r>
          </a:p>
          <a:p>
            <a:pPr algn="r"/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woman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to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homemaker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Debiasing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embeddings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In </a:t>
            </a:r>
            <a:r>
              <a:rPr lang="nb-NO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NIPS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.]</a:t>
            </a:r>
          </a:p>
        </p:txBody>
      </p:sp>
      <p:grpSp>
        <p:nvGrpSpPr>
          <p:cNvPr id="128" name="Gruppe 127">
            <a:extLst>
              <a:ext uri="{FF2B5EF4-FFF2-40B4-BE49-F238E27FC236}">
                <a16:creationId xmlns:a16="http://schemas.microsoft.com/office/drawing/2014/main" id="{6511D7CE-53A2-6546-8878-AEE5D33E44D7}"/>
              </a:ext>
            </a:extLst>
          </p:cNvPr>
          <p:cNvGrpSpPr/>
          <p:nvPr/>
        </p:nvGrpSpPr>
        <p:grpSpPr>
          <a:xfrm>
            <a:off x="4727949" y="1609014"/>
            <a:ext cx="492776" cy="186841"/>
            <a:chOff x="4727949" y="1609014"/>
            <a:chExt cx="492776" cy="186841"/>
          </a:xfrm>
        </p:grpSpPr>
        <p:cxnSp>
          <p:nvCxnSpPr>
            <p:cNvPr id="50" name="Rett pil 49">
              <a:extLst>
                <a:ext uri="{FF2B5EF4-FFF2-40B4-BE49-F238E27FC236}">
                  <a16:creationId xmlns:a16="http://schemas.microsoft.com/office/drawing/2014/main" id="{00DB711A-35B0-1044-B892-26C74CA0A10F}"/>
                </a:ext>
              </a:extLst>
            </p:cNvPr>
            <p:cNvCxnSpPr>
              <a:cxnSpLocks/>
              <a:endCxn id="99" idx="2"/>
            </p:cNvCxnSpPr>
            <p:nvPr/>
          </p:nvCxnSpPr>
          <p:spPr>
            <a:xfrm>
              <a:off x="4727949" y="1609014"/>
              <a:ext cx="397083" cy="133679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Ellipse 98">
              <a:extLst>
                <a:ext uri="{FF2B5EF4-FFF2-40B4-BE49-F238E27FC236}">
                  <a16:creationId xmlns:a16="http://schemas.microsoft.com/office/drawing/2014/main" id="{608CCCF9-4484-E24C-B5B8-7D731932B3F3}"/>
                </a:ext>
              </a:extLst>
            </p:cNvPr>
            <p:cNvSpPr/>
            <p:nvPr/>
          </p:nvSpPr>
          <p:spPr>
            <a:xfrm>
              <a:off x="5125032" y="1689530"/>
              <a:ext cx="95693" cy="106325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grpSp>
        <p:nvGrpSpPr>
          <p:cNvPr id="127" name="Gruppe 126">
            <a:extLst>
              <a:ext uri="{FF2B5EF4-FFF2-40B4-BE49-F238E27FC236}">
                <a16:creationId xmlns:a16="http://schemas.microsoft.com/office/drawing/2014/main" id="{D1B044F5-88D4-7340-B3E2-30335C2202C2}"/>
              </a:ext>
            </a:extLst>
          </p:cNvPr>
          <p:cNvGrpSpPr/>
          <p:nvPr/>
        </p:nvGrpSpPr>
        <p:grpSpPr>
          <a:xfrm>
            <a:off x="5252060" y="1328733"/>
            <a:ext cx="851481" cy="297973"/>
            <a:chOff x="5252060" y="1328733"/>
            <a:chExt cx="851481" cy="297973"/>
          </a:xfrm>
        </p:grpSpPr>
        <p:cxnSp>
          <p:nvCxnSpPr>
            <p:cNvPr id="57" name="Rett pil 56">
              <a:extLst>
                <a:ext uri="{FF2B5EF4-FFF2-40B4-BE49-F238E27FC236}">
                  <a16:creationId xmlns:a16="http://schemas.microsoft.com/office/drawing/2014/main" id="{4BE09EE1-5D39-0844-9666-C134E71F3459}"/>
                </a:ext>
              </a:extLst>
            </p:cNvPr>
            <p:cNvCxnSpPr>
              <a:cxnSpLocks/>
              <a:endCxn id="102" idx="6"/>
            </p:cNvCxnSpPr>
            <p:nvPr/>
          </p:nvCxnSpPr>
          <p:spPr>
            <a:xfrm flipH="1" flipV="1">
              <a:off x="5347753" y="1381896"/>
              <a:ext cx="755788" cy="24481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Ellipse 101">
              <a:extLst>
                <a:ext uri="{FF2B5EF4-FFF2-40B4-BE49-F238E27FC236}">
                  <a16:creationId xmlns:a16="http://schemas.microsoft.com/office/drawing/2014/main" id="{A4EACF70-2E95-B14F-9B15-C5E6D650DDB9}"/>
                </a:ext>
              </a:extLst>
            </p:cNvPr>
            <p:cNvSpPr/>
            <p:nvPr/>
          </p:nvSpPr>
          <p:spPr>
            <a:xfrm>
              <a:off x="5252060" y="1328733"/>
              <a:ext cx="95693" cy="106325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grpSp>
        <p:nvGrpSpPr>
          <p:cNvPr id="126" name="Gruppe 125">
            <a:extLst>
              <a:ext uri="{FF2B5EF4-FFF2-40B4-BE49-F238E27FC236}">
                <a16:creationId xmlns:a16="http://schemas.microsoft.com/office/drawing/2014/main" id="{0F5D605F-9041-9D43-A746-F244CB026CB2}"/>
              </a:ext>
            </a:extLst>
          </p:cNvPr>
          <p:cNvGrpSpPr/>
          <p:nvPr/>
        </p:nvGrpSpPr>
        <p:grpSpPr>
          <a:xfrm>
            <a:off x="4744568" y="943640"/>
            <a:ext cx="676981" cy="223730"/>
            <a:chOff x="4744568" y="943640"/>
            <a:chExt cx="676981" cy="223730"/>
          </a:xfrm>
        </p:grpSpPr>
        <p:cxnSp>
          <p:nvCxnSpPr>
            <p:cNvPr id="51" name="Rett pil 50">
              <a:extLst>
                <a:ext uri="{FF2B5EF4-FFF2-40B4-BE49-F238E27FC236}">
                  <a16:creationId xmlns:a16="http://schemas.microsoft.com/office/drawing/2014/main" id="{582C24C2-5463-EA40-86C9-BBD5F2C76B1B}"/>
                </a:ext>
              </a:extLst>
            </p:cNvPr>
            <p:cNvCxnSpPr>
              <a:cxnSpLocks/>
              <a:endCxn id="105" idx="2"/>
            </p:cNvCxnSpPr>
            <p:nvPr/>
          </p:nvCxnSpPr>
          <p:spPr>
            <a:xfrm>
              <a:off x="4744568" y="943640"/>
              <a:ext cx="581288" cy="170568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Ellipse 104">
              <a:extLst>
                <a:ext uri="{FF2B5EF4-FFF2-40B4-BE49-F238E27FC236}">
                  <a16:creationId xmlns:a16="http://schemas.microsoft.com/office/drawing/2014/main" id="{89629D0F-DC21-244B-AF9E-8B56CF1EFD99}"/>
                </a:ext>
              </a:extLst>
            </p:cNvPr>
            <p:cNvSpPr/>
            <p:nvPr/>
          </p:nvSpPr>
          <p:spPr>
            <a:xfrm>
              <a:off x="5325856" y="1061045"/>
              <a:ext cx="95693" cy="106325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grpSp>
        <p:nvGrpSpPr>
          <p:cNvPr id="125" name="Gruppe 124">
            <a:extLst>
              <a:ext uri="{FF2B5EF4-FFF2-40B4-BE49-F238E27FC236}">
                <a16:creationId xmlns:a16="http://schemas.microsoft.com/office/drawing/2014/main" id="{3EDF9396-65CE-AE4B-BE75-7D6738E89BD9}"/>
              </a:ext>
            </a:extLst>
          </p:cNvPr>
          <p:cNvGrpSpPr/>
          <p:nvPr/>
        </p:nvGrpSpPr>
        <p:grpSpPr>
          <a:xfrm>
            <a:off x="5503570" y="530779"/>
            <a:ext cx="673599" cy="240029"/>
            <a:chOff x="5503570" y="530779"/>
            <a:chExt cx="673599" cy="240029"/>
          </a:xfrm>
        </p:grpSpPr>
        <p:cxnSp>
          <p:nvCxnSpPr>
            <p:cNvPr id="55" name="Rett pil 54">
              <a:extLst>
                <a:ext uri="{FF2B5EF4-FFF2-40B4-BE49-F238E27FC236}">
                  <a16:creationId xmlns:a16="http://schemas.microsoft.com/office/drawing/2014/main" id="{A881F700-BACD-664B-AC7C-7D3D92171E26}"/>
                </a:ext>
              </a:extLst>
            </p:cNvPr>
            <p:cNvCxnSpPr>
              <a:cxnSpLocks/>
              <a:endCxn id="108" idx="6"/>
            </p:cNvCxnSpPr>
            <p:nvPr/>
          </p:nvCxnSpPr>
          <p:spPr>
            <a:xfrm flipH="1" flipV="1">
              <a:off x="5599263" y="583942"/>
              <a:ext cx="577906" cy="186866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Ellipse 107">
              <a:extLst>
                <a:ext uri="{FF2B5EF4-FFF2-40B4-BE49-F238E27FC236}">
                  <a16:creationId xmlns:a16="http://schemas.microsoft.com/office/drawing/2014/main" id="{96ED0B54-C456-7043-BE75-B4F4AA14C3B9}"/>
                </a:ext>
              </a:extLst>
            </p:cNvPr>
            <p:cNvSpPr/>
            <p:nvPr/>
          </p:nvSpPr>
          <p:spPr>
            <a:xfrm>
              <a:off x="5503570" y="530779"/>
              <a:ext cx="95693" cy="106325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grpSp>
        <p:nvGrpSpPr>
          <p:cNvPr id="130" name="Gruppe 129">
            <a:extLst>
              <a:ext uri="{FF2B5EF4-FFF2-40B4-BE49-F238E27FC236}">
                <a16:creationId xmlns:a16="http://schemas.microsoft.com/office/drawing/2014/main" id="{D0DFCC67-2EA6-7244-AADD-6D857F47A125}"/>
              </a:ext>
            </a:extLst>
          </p:cNvPr>
          <p:cNvGrpSpPr/>
          <p:nvPr/>
        </p:nvGrpSpPr>
        <p:grpSpPr>
          <a:xfrm>
            <a:off x="3932275" y="2846446"/>
            <a:ext cx="2829462" cy="1320215"/>
            <a:chOff x="3932275" y="2846446"/>
            <a:chExt cx="2829462" cy="1320215"/>
          </a:xfrm>
        </p:grpSpPr>
        <p:cxnSp>
          <p:nvCxnSpPr>
            <p:cNvPr id="41" name="Rett pil 40">
              <a:extLst>
                <a:ext uri="{FF2B5EF4-FFF2-40B4-BE49-F238E27FC236}">
                  <a16:creationId xmlns:a16="http://schemas.microsoft.com/office/drawing/2014/main" id="{F4B05332-EF05-A74C-9845-335871C056C1}"/>
                </a:ext>
              </a:extLst>
            </p:cNvPr>
            <p:cNvCxnSpPr>
              <a:cxnSpLocks/>
            </p:cNvCxnSpPr>
            <p:nvPr/>
          </p:nvCxnSpPr>
          <p:spPr>
            <a:xfrm>
              <a:off x="3932275" y="2846446"/>
              <a:ext cx="2381791" cy="7069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kstSylinder 113">
              <a:extLst>
                <a:ext uri="{FF2B5EF4-FFF2-40B4-BE49-F238E27FC236}">
                  <a16:creationId xmlns:a16="http://schemas.microsoft.com/office/drawing/2014/main" id="{6E0187B9-5A6C-5244-9823-B1620D52BC71}"/>
                </a:ext>
              </a:extLst>
            </p:cNvPr>
            <p:cNvSpPr txBox="1"/>
            <p:nvPr/>
          </p:nvSpPr>
          <p:spPr>
            <a:xfrm>
              <a:off x="5790321" y="3520330"/>
              <a:ext cx="9714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dirty="0">
                  <a:solidFill>
                    <a:schemeClr val="accent1"/>
                  </a:solidFill>
                </a:rPr>
                <a:t>Bias </a:t>
              </a:r>
            </a:p>
            <a:p>
              <a:r>
                <a:rPr lang="nb-NO" dirty="0">
                  <a:solidFill>
                    <a:schemeClr val="accent1"/>
                  </a:solidFill>
                </a:rPr>
                <a:t>(1 dim.)</a:t>
              </a:r>
            </a:p>
          </p:txBody>
        </p:sp>
      </p:grpSp>
      <p:grpSp>
        <p:nvGrpSpPr>
          <p:cNvPr id="131" name="Gruppe 130">
            <a:extLst>
              <a:ext uri="{FF2B5EF4-FFF2-40B4-BE49-F238E27FC236}">
                <a16:creationId xmlns:a16="http://schemas.microsoft.com/office/drawing/2014/main" id="{599894F2-24D2-E646-ABB0-C029E67EA0B9}"/>
              </a:ext>
            </a:extLst>
          </p:cNvPr>
          <p:cNvGrpSpPr/>
          <p:nvPr/>
        </p:nvGrpSpPr>
        <p:grpSpPr>
          <a:xfrm>
            <a:off x="3343856" y="320707"/>
            <a:ext cx="2282987" cy="4071662"/>
            <a:chOff x="3343856" y="320707"/>
            <a:chExt cx="2282987" cy="4071662"/>
          </a:xfrm>
        </p:grpSpPr>
        <p:cxnSp>
          <p:nvCxnSpPr>
            <p:cNvPr id="45" name="Rett pil 44">
              <a:extLst>
                <a:ext uri="{FF2B5EF4-FFF2-40B4-BE49-F238E27FC236}">
                  <a16:creationId xmlns:a16="http://schemas.microsoft.com/office/drawing/2014/main" id="{B24ACFE1-FFBA-9B43-9157-8990F7D7EF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48398" y="320707"/>
              <a:ext cx="1178445" cy="38791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kstSylinder 114">
              <a:extLst>
                <a:ext uri="{FF2B5EF4-FFF2-40B4-BE49-F238E27FC236}">
                  <a16:creationId xmlns:a16="http://schemas.microsoft.com/office/drawing/2014/main" id="{8345C4C3-C9EF-5B4E-8D0C-809F4E04731A}"/>
                </a:ext>
              </a:extLst>
            </p:cNvPr>
            <p:cNvSpPr txBox="1"/>
            <p:nvPr/>
          </p:nvSpPr>
          <p:spPr>
            <a:xfrm>
              <a:off x="3343856" y="3746038"/>
              <a:ext cx="14644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dirty="0">
                  <a:solidFill>
                    <a:schemeClr val="accent1"/>
                  </a:solidFill>
                </a:rPr>
                <a:t>Non-bias (299 dim.)</a:t>
              </a:r>
            </a:p>
          </p:txBody>
        </p:sp>
      </p:grpSp>
      <p:grpSp>
        <p:nvGrpSpPr>
          <p:cNvPr id="132" name="Gruppe 131">
            <a:extLst>
              <a:ext uri="{FF2B5EF4-FFF2-40B4-BE49-F238E27FC236}">
                <a16:creationId xmlns:a16="http://schemas.microsoft.com/office/drawing/2014/main" id="{DDB898B4-D28C-CB47-A21A-FDBDA5BFE9C2}"/>
              </a:ext>
            </a:extLst>
          </p:cNvPr>
          <p:cNvGrpSpPr/>
          <p:nvPr/>
        </p:nvGrpSpPr>
        <p:grpSpPr>
          <a:xfrm>
            <a:off x="701474" y="1780551"/>
            <a:ext cx="2778370" cy="822023"/>
            <a:chOff x="701474" y="1780551"/>
            <a:chExt cx="2778370" cy="8220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TekstSylinder 115">
                  <a:extLst>
                    <a:ext uri="{FF2B5EF4-FFF2-40B4-BE49-F238E27FC236}">
                      <a16:creationId xmlns:a16="http://schemas.microsoft.com/office/drawing/2014/main" id="{E38B82F6-5EFB-AC46-8ED6-126AB8C466B7}"/>
                    </a:ext>
                  </a:extLst>
                </p:cNvPr>
                <p:cNvSpPr txBox="1"/>
                <p:nvPr/>
              </p:nvSpPr>
              <p:spPr>
                <a:xfrm>
                  <a:off x="754860" y="1790105"/>
                  <a:ext cx="1045414" cy="2826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nb-NO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b-NO" sz="1600" i="1">
                                <a:latin typeface="Cambria Math" panose="02040503050406030204" pitchFamily="18" charset="0"/>
                              </a:rPr>
                              <m:t>𝑏𝑜𝑦</m:t>
                            </m:r>
                          </m:e>
                        </m:acc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 −</m:t>
                        </m:r>
                        <m:acc>
                          <m:accPr>
                            <m:chr m:val="⃗"/>
                            <m:ctrlPr>
                              <a:rPr lang="nb-NO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b-NO" sz="1600" b="0" i="1" smtClean="0">
                                <a:latin typeface="Cambria Math" panose="02040503050406030204" pitchFamily="18" charset="0"/>
                              </a:rPr>
                              <m:t>𝑔𝑖𝑟𝑙</m:t>
                            </m:r>
                          </m:e>
                        </m:acc>
                      </m:oMath>
                    </m:oMathPara>
                  </a14:m>
                  <a:endParaRPr lang="nb-NO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6" name="TekstSylinder 115">
                  <a:extLst>
                    <a:ext uri="{FF2B5EF4-FFF2-40B4-BE49-F238E27FC236}">
                      <a16:creationId xmlns:a16="http://schemas.microsoft.com/office/drawing/2014/main" id="{E38B82F6-5EFB-AC46-8ED6-126AB8C466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4860" y="1790105"/>
                  <a:ext cx="1045414" cy="282641"/>
                </a:xfrm>
                <a:prstGeom prst="rect">
                  <a:avLst/>
                </a:prstGeom>
                <a:blipFill>
                  <a:blip r:embed="rId2"/>
                  <a:stretch>
                    <a:fillRect l="-6098" r="-4878" b="-31818"/>
                  </a:stretch>
                </a:blipFill>
              </p:spPr>
              <p:txBody>
                <a:bodyPr/>
                <a:lstStyle/>
                <a:p>
                  <a:r>
                    <a:rPr lang="nb-NO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TekstSylinder 116">
                  <a:extLst>
                    <a:ext uri="{FF2B5EF4-FFF2-40B4-BE49-F238E27FC236}">
                      <a16:creationId xmlns:a16="http://schemas.microsoft.com/office/drawing/2014/main" id="{647427E3-D43B-0749-AFAF-DAB9E61FED3F}"/>
                    </a:ext>
                  </a:extLst>
                </p:cNvPr>
                <p:cNvSpPr txBox="1"/>
                <p:nvPr/>
              </p:nvSpPr>
              <p:spPr>
                <a:xfrm>
                  <a:off x="735459" y="2059468"/>
                  <a:ext cx="884024" cy="2826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nb-NO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b-NO" sz="1600" b="0" i="1" smtClean="0">
                                <a:latin typeface="Cambria Math" panose="02040503050406030204" pitchFamily="18" charset="0"/>
                              </a:rPr>
                              <m:t>h𝑒</m:t>
                            </m:r>
                          </m:e>
                        </m:acc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 −</m:t>
                        </m:r>
                        <m:acc>
                          <m:accPr>
                            <m:chr m:val="⃗"/>
                            <m:ctrlPr>
                              <a:rPr lang="nb-NO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b-NO" sz="1600" b="0" i="1" smtClean="0">
                                <a:latin typeface="Cambria Math" panose="02040503050406030204" pitchFamily="18" charset="0"/>
                              </a:rPr>
                              <m:t>𝑠h𝑒</m:t>
                            </m:r>
                          </m:e>
                        </m:acc>
                      </m:oMath>
                    </m:oMathPara>
                  </a14:m>
                  <a:endParaRPr lang="nb-NO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7" name="TekstSylinder 116">
                  <a:extLst>
                    <a:ext uri="{FF2B5EF4-FFF2-40B4-BE49-F238E27FC236}">
                      <a16:creationId xmlns:a16="http://schemas.microsoft.com/office/drawing/2014/main" id="{647427E3-D43B-0749-AFAF-DAB9E61FED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5459" y="2059468"/>
                  <a:ext cx="884024" cy="282641"/>
                </a:xfrm>
                <a:prstGeom prst="rect">
                  <a:avLst/>
                </a:prstGeom>
                <a:blipFill>
                  <a:blip r:embed="rId3"/>
                  <a:stretch>
                    <a:fillRect l="-5797" r="-4348" b="-36364"/>
                  </a:stretch>
                </a:blipFill>
              </p:spPr>
              <p:txBody>
                <a:bodyPr/>
                <a:lstStyle/>
                <a:p>
                  <a:r>
                    <a:rPr lang="nb-NO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8" name="TekstSylinder 117">
              <a:extLst>
                <a:ext uri="{FF2B5EF4-FFF2-40B4-BE49-F238E27FC236}">
                  <a16:creationId xmlns:a16="http://schemas.microsoft.com/office/drawing/2014/main" id="{3BA3382C-EE8E-8C4B-B460-975779DB0062}"/>
                </a:ext>
              </a:extLst>
            </p:cNvPr>
            <p:cNvSpPr txBox="1"/>
            <p:nvPr/>
          </p:nvSpPr>
          <p:spPr>
            <a:xfrm>
              <a:off x="701474" y="2233242"/>
              <a:ext cx="517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...</a:t>
              </a:r>
            </a:p>
          </p:txBody>
        </p:sp>
        <p:sp>
          <p:nvSpPr>
            <p:cNvPr id="119" name="TekstSylinder 118">
              <a:extLst>
                <a:ext uri="{FF2B5EF4-FFF2-40B4-BE49-F238E27FC236}">
                  <a16:creationId xmlns:a16="http://schemas.microsoft.com/office/drawing/2014/main" id="{2E56F623-DDD4-9243-9378-3B3B37657384}"/>
                </a:ext>
              </a:extLst>
            </p:cNvPr>
            <p:cNvSpPr txBox="1"/>
            <p:nvPr/>
          </p:nvSpPr>
          <p:spPr>
            <a:xfrm>
              <a:off x="1817465" y="1780551"/>
              <a:ext cx="213376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nb-NO" sz="4400" dirty="0">
                  <a:latin typeface="+mj-lt"/>
                  <a:cs typeface="Arial" panose="020B0604020202020204" pitchFamily="34" charset="0"/>
                </a:rPr>
                <a:t>}</a:t>
              </a:r>
            </a:p>
          </p:txBody>
        </p:sp>
        <p:sp>
          <p:nvSpPr>
            <p:cNvPr id="120" name="TekstSylinder 119">
              <a:extLst>
                <a:ext uri="{FF2B5EF4-FFF2-40B4-BE49-F238E27FC236}">
                  <a16:creationId xmlns:a16="http://schemas.microsoft.com/office/drawing/2014/main" id="{E6FB4E81-0B34-6045-93D8-D19495ED4D91}"/>
                </a:ext>
              </a:extLst>
            </p:cNvPr>
            <p:cNvSpPr txBox="1"/>
            <p:nvPr/>
          </p:nvSpPr>
          <p:spPr>
            <a:xfrm>
              <a:off x="2081655" y="1931904"/>
              <a:ext cx="139818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nb-NO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take</a:t>
              </a:r>
              <a:r>
                <a:rPr lang="nb-NO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average</a:t>
              </a:r>
              <a:endParaRPr lang="nb-NO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4" name="Rektangel 133">
            <a:extLst>
              <a:ext uri="{FF2B5EF4-FFF2-40B4-BE49-F238E27FC236}">
                <a16:creationId xmlns:a16="http://schemas.microsoft.com/office/drawing/2014/main" id="{ADA13C21-DB30-564B-8545-94A9D6C51E32}"/>
              </a:ext>
            </a:extLst>
          </p:cNvPr>
          <p:cNvSpPr/>
          <p:nvPr/>
        </p:nvSpPr>
        <p:spPr>
          <a:xfrm>
            <a:off x="47406" y="4453512"/>
            <a:ext cx="1109018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140" name="Gruppe 139">
            <a:extLst>
              <a:ext uri="{FF2B5EF4-FFF2-40B4-BE49-F238E27FC236}">
                <a16:creationId xmlns:a16="http://schemas.microsoft.com/office/drawing/2014/main" id="{54123090-A359-774D-BBCF-AE4E9A2812E8}"/>
              </a:ext>
            </a:extLst>
          </p:cNvPr>
          <p:cNvGrpSpPr/>
          <p:nvPr/>
        </p:nvGrpSpPr>
        <p:grpSpPr>
          <a:xfrm>
            <a:off x="4533864" y="2542316"/>
            <a:ext cx="770899" cy="424999"/>
            <a:chOff x="4533864" y="2542316"/>
            <a:chExt cx="770899" cy="424999"/>
          </a:xfrm>
        </p:grpSpPr>
        <p:cxnSp>
          <p:nvCxnSpPr>
            <p:cNvPr id="135" name="Rett pil 134">
              <a:extLst>
                <a:ext uri="{FF2B5EF4-FFF2-40B4-BE49-F238E27FC236}">
                  <a16:creationId xmlns:a16="http://schemas.microsoft.com/office/drawing/2014/main" id="{FB0F082C-9A44-2842-9A4A-D3986CB1C424}"/>
                </a:ext>
              </a:extLst>
            </p:cNvPr>
            <p:cNvCxnSpPr>
              <a:cxnSpLocks/>
              <a:endCxn id="79" idx="0"/>
            </p:cNvCxnSpPr>
            <p:nvPr/>
          </p:nvCxnSpPr>
          <p:spPr>
            <a:xfrm>
              <a:off x="4533864" y="2542316"/>
              <a:ext cx="43574" cy="111355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Rett pil 136">
              <a:extLst>
                <a:ext uri="{FF2B5EF4-FFF2-40B4-BE49-F238E27FC236}">
                  <a16:creationId xmlns:a16="http://schemas.microsoft.com/office/drawing/2014/main" id="{472E6351-0FAF-8A42-9AD1-DBB5A2AD9E5A}"/>
                </a:ext>
              </a:extLst>
            </p:cNvPr>
            <p:cNvCxnSpPr>
              <a:cxnSpLocks/>
              <a:stCxn id="17" idx="2"/>
              <a:endCxn id="72" idx="6"/>
            </p:cNvCxnSpPr>
            <p:nvPr/>
          </p:nvCxnSpPr>
          <p:spPr>
            <a:xfrm flipH="1" flipV="1">
              <a:off x="5264536" y="2894423"/>
              <a:ext cx="40227" cy="7289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3413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ED25F2F-949A-2047-A56F-2E29D54E4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Gender</a:t>
            </a:r>
            <a:r>
              <a:rPr lang="nb-NO" dirty="0"/>
              <a:t> in MT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0010C94-3D5C-304E-8226-C7986D62A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0" y="1047303"/>
            <a:ext cx="6480718" cy="3450265"/>
          </a:xfrm>
        </p:spPr>
        <p:txBody>
          <a:bodyPr/>
          <a:lstStyle/>
          <a:p>
            <a:r>
              <a:rPr lang="nb-NO" dirty="0"/>
              <a:t>In </a:t>
            </a:r>
            <a:r>
              <a:rPr lang="nb-NO" dirty="0" err="1"/>
              <a:t>languages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grammatical</a:t>
            </a:r>
            <a:r>
              <a:rPr lang="nb-NO" dirty="0"/>
              <a:t> </a:t>
            </a:r>
            <a:r>
              <a:rPr lang="nb-NO" dirty="0" err="1"/>
              <a:t>gender</a:t>
            </a:r>
            <a:r>
              <a:rPr lang="nb-NO" dirty="0"/>
              <a:t>, </a:t>
            </a:r>
            <a:r>
              <a:rPr lang="nb-NO" dirty="0" err="1"/>
              <a:t>the</a:t>
            </a:r>
            <a:r>
              <a:rPr lang="nb-NO" dirty="0"/>
              <a:t> speaker </a:t>
            </a:r>
            <a:r>
              <a:rPr lang="nb-NO" dirty="0" err="1"/>
              <a:t>gender</a:t>
            </a:r>
            <a:r>
              <a:rPr lang="nb-NO" dirty="0"/>
              <a:t> </a:t>
            </a:r>
            <a:r>
              <a:rPr lang="nb-NO" dirty="0" err="1"/>
              <a:t>may</a:t>
            </a:r>
            <a:r>
              <a:rPr lang="nb-NO" dirty="0"/>
              <a:t> </a:t>
            </a:r>
            <a:r>
              <a:rPr lang="nb-NO" dirty="0" err="1"/>
              <a:t>affect</a:t>
            </a:r>
            <a:r>
              <a:rPr lang="nb-NO" dirty="0"/>
              <a:t> </a:t>
            </a:r>
            <a:r>
              <a:rPr lang="nb-NO" dirty="0" err="1"/>
              <a:t>translation</a:t>
            </a:r>
            <a:r>
              <a:rPr lang="nb-NO" dirty="0"/>
              <a:t>:</a:t>
            </a:r>
          </a:p>
          <a:p>
            <a:pPr marL="474610" lvl="1" indent="0">
              <a:buNone/>
            </a:pPr>
            <a:r>
              <a:rPr lang="nb-NO" sz="2000" b="1" dirty="0"/>
              <a:t>English</a:t>
            </a:r>
            <a:r>
              <a:rPr lang="nb-NO" sz="2000" dirty="0"/>
              <a:t>: 	     </a:t>
            </a:r>
            <a:r>
              <a:rPr lang="nb-NO" sz="2000" dirty="0" err="1"/>
              <a:t>I'm</a:t>
            </a:r>
            <a:r>
              <a:rPr lang="nb-NO" sz="2000" dirty="0"/>
              <a:t> happy</a:t>
            </a:r>
          </a:p>
          <a:p>
            <a:pPr marL="474610" lvl="1" indent="0">
              <a:buNone/>
            </a:pPr>
            <a:r>
              <a:rPr lang="nb-NO" sz="2000" b="1" dirty="0"/>
              <a:t>French</a:t>
            </a:r>
            <a:r>
              <a:rPr lang="nb-NO" sz="2000" dirty="0"/>
              <a:t>: 	    </a:t>
            </a:r>
            <a:r>
              <a:rPr lang="nb-NO" sz="2000" dirty="0" err="1">
                <a:solidFill>
                  <a:schemeClr val="accent6"/>
                </a:solidFill>
              </a:rPr>
              <a:t>Je</a:t>
            </a:r>
            <a:r>
              <a:rPr lang="nb-NO" sz="2000" dirty="0">
                <a:solidFill>
                  <a:schemeClr val="accent6"/>
                </a:solidFill>
              </a:rPr>
              <a:t> </a:t>
            </a:r>
            <a:r>
              <a:rPr lang="nb-NO" sz="2000" dirty="0" err="1">
                <a:solidFill>
                  <a:schemeClr val="accent6"/>
                </a:solidFill>
              </a:rPr>
              <a:t>suis</a:t>
            </a:r>
            <a:r>
              <a:rPr lang="nb-NO" sz="2000" dirty="0">
                <a:solidFill>
                  <a:schemeClr val="accent6"/>
                </a:solidFill>
              </a:rPr>
              <a:t> </a:t>
            </a:r>
            <a:r>
              <a:rPr lang="nb-NO" sz="2000" dirty="0" err="1">
                <a:solidFill>
                  <a:schemeClr val="accent6"/>
                </a:solidFill>
              </a:rPr>
              <a:t>heureux</a:t>
            </a:r>
            <a:r>
              <a:rPr lang="nb-NO" sz="2000" dirty="0">
                <a:solidFill>
                  <a:schemeClr val="accent6"/>
                </a:solidFill>
              </a:rPr>
              <a:t> </a:t>
            </a:r>
            <a:r>
              <a:rPr lang="nb-NO" sz="1800" i="1" dirty="0"/>
              <a:t>(</a:t>
            </a:r>
            <a:r>
              <a:rPr lang="nb-NO" sz="1800" i="1" dirty="0" err="1"/>
              <a:t>if</a:t>
            </a:r>
            <a:r>
              <a:rPr lang="nb-NO" sz="1800" i="1" dirty="0"/>
              <a:t> speaker is male)</a:t>
            </a:r>
          </a:p>
          <a:p>
            <a:pPr marL="474610" lvl="1" indent="0">
              <a:buNone/>
            </a:pPr>
            <a:r>
              <a:rPr lang="nb-NO" sz="2000" dirty="0"/>
              <a:t>	        	    </a:t>
            </a:r>
            <a:r>
              <a:rPr lang="nb-NO" sz="2000" dirty="0" err="1">
                <a:solidFill>
                  <a:schemeClr val="accent1"/>
                </a:solidFill>
              </a:rPr>
              <a:t>Je</a:t>
            </a:r>
            <a:r>
              <a:rPr lang="nb-NO" sz="2000" dirty="0">
                <a:solidFill>
                  <a:schemeClr val="accent1"/>
                </a:solidFill>
              </a:rPr>
              <a:t> </a:t>
            </a:r>
            <a:r>
              <a:rPr lang="nb-NO" sz="2000" dirty="0" err="1">
                <a:solidFill>
                  <a:schemeClr val="accent1"/>
                </a:solidFill>
              </a:rPr>
              <a:t>suis</a:t>
            </a:r>
            <a:r>
              <a:rPr lang="nb-NO" sz="2000" dirty="0">
                <a:solidFill>
                  <a:schemeClr val="accent1"/>
                </a:solidFill>
              </a:rPr>
              <a:t> </a:t>
            </a:r>
            <a:r>
              <a:rPr lang="nb-NO" sz="2000" dirty="0" err="1">
                <a:solidFill>
                  <a:schemeClr val="accent1"/>
                </a:solidFill>
              </a:rPr>
              <a:t>heureuse</a:t>
            </a:r>
            <a:r>
              <a:rPr lang="nb-NO" sz="2000" dirty="0">
                <a:solidFill>
                  <a:schemeClr val="accent1"/>
                </a:solidFill>
              </a:rPr>
              <a:t> </a:t>
            </a:r>
            <a:r>
              <a:rPr lang="nb-NO" sz="1800" i="1" dirty="0"/>
              <a:t>(</a:t>
            </a:r>
            <a:r>
              <a:rPr lang="nb-NO" sz="1800" i="1" dirty="0" err="1"/>
              <a:t>if</a:t>
            </a:r>
            <a:r>
              <a:rPr lang="nb-NO" sz="1800" i="1" dirty="0"/>
              <a:t> speaker is </a:t>
            </a:r>
            <a:r>
              <a:rPr lang="nb-NO" sz="1800" i="1" dirty="0" err="1"/>
              <a:t>female</a:t>
            </a:r>
            <a:r>
              <a:rPr lang="nb-NO" sz="1800" i="1" dirty="0"/>
              <a:t>)</a:t>
            </a:r>
            <a:endParaRPr lang="nb-NO" sz="2000" i="1" dirty="0"/>
          </a:p>
          <a:p>
            <a:r>
              <a:rPr lang="nb-NO" dirty="0"/>
              <a:t>Male-</a:t>
            </a:r>
            <a:r>
              <a:rPr lang="nb-NO" dirty="0" err="1"/>
              <a:t>produced</a:t>
            </a:r>
            <a:r>
              <a:rPr lang="nb-NO" dirty="0"/>
              <a:t> </a:t>
            </a:r>
            <a:r>
              <a:rPr lang="nb-NO" dirty="0" err="1"/>
              <a:t>texts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dominant in </a:t>
            </a:r>
            <a:r>
              <a:rPr lang="nb-NO" dirty="0" err="1"/>
              <a:t>translated</a:t>
            </a:r>
            <a:r>
              <a:rPr lang="nb-NO" dirty="0"/>
              <a:t> data 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→</a:t>
            </a:r>
            <a:r>
              <a:rPr lang="nb-NO" dirty="0">
                <a:sym typeface="Wingdings" pitchFamily="2" charset="2"/>
              </a:rPr>
              <a:t> </a:t>
            </a:r>
            <a:r>
              <a:rPr lang="nb-NO" dirty="0"/>
              <a:t>male bias in MT</a:t>
            </a:r>
          </a:p>
          <a:p>
            <a:r>
              <a:rPr lang="nb-NO" dirty="0"/>
              <a:t>Solution: </a:t>
            </a:r>
            <a:r>
              <a:rPr lang="nb-NO" b="1" dirty="0"/>
              <a:t>tag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speaker </a:t>
            </a:r>
            <a:r>
              <a:rPr lang="nb-NO" dirty="0" err="1"/>
              <a:t>gender</a:t>
            </a:r>
            <a:endParaRPr lang="nb-NO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1AE4FBE8-49A0-EA41-A812-FAD0ABB7C962}"/>
              </a:ext>
            </a:extLst>
          </p:cNvPr>
          <p:cNvSpPr txBox="1"/>
          <p:nvPr/>
        </p:nvSpPr>
        <p:spPr>
          <a:xfrm>
            <a:off x="1722474" y="1871330"/>
            <a:ext cx="78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[</a:t>
            </a:r>
            <a:r>
              <a:rPr lang="nb-NO" dirty="0">
                <a:solidFill>
                  <a:schemeClr val="accent6"/>
                </a:solidFill>
              </a:rPr>
              <a:t>M</a:t>
            </a:r>
            <a:r>
              <a:rPr lang="nb-NO" dirty="0"/>
              <a:t>/</a:t>
            </a:r>
            <a:r>
              <a:rPr lang="nb-NO" dirty="0">
                <a:solidFill>
                  <a:schemeClr val="accent1"/>
                </a:solidFill>
              </a:rPr>
              <a:t>F</a:t>
            </a:r>
            <a:r>
              <a:rPr lang="nb-NO" dirty="0"/>
              <a:t>]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CA7568CA-89DA-F941-B696-B68A05F091AD}"/>
              </a:ext>
            </a:extLst>
          </p:cNvPr>
          <p:cNvSpPr/>
          <p:nvPr/>
        </p:nvSpPr>
        <p:spPr>
          <a:xfrm>
            <a:off x="1988288" y="4497568"/>
            <a:ext cx="48697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b-NO" sz="1600" dirty="0">
                <a:solidFill>
                  <a:srgbClr val="C00000"/>
                </a:solidFill>
              </a:rPr>
              <a:t>[</a:t>
            </a:r>
            <a:r>
              <a:rPr lang="nb-NO" sz="1600" dirty="0" err="1">
                <a:solidFill>
                  <a:srgbClr val="C00000"/>
                </a:solidFill>
              </a:rPr>
              <a:t>Vanmassenhove</a:t>
            </a:r>
            <a:r>
              <a:rPr lang="nb-NO" sz="1600" dirty="0">
                <a:solidFill>
                  <a:srgbClr val="C00000"/>
                </a:solidFill>
              </a:rPr>
              <a:t>, E., et al (2018). </a:t>
            </a:r>
            <a:r>
              <a:rPr lang="nb-NO" sz="1600" dirty="0" err="1">
                <a:solidFill>
                  <a:srgbClr val="C00000"/>
                </a:solidFill>
              </a:rPr>
              <a:t>Getting</a:t>
            </a:r>
            <a:r>
              <a:rPr lang="nb-NO" sz="1600" dirty="0">
                <a:solidFill>
                  <a:srgbClr val="C00000"/>
                </a:solidFill>
              </a:rPr>
              <a:t> </a:t>
            </a:r>
            <a:r>
              <a:rPr lang="nb-NO" sz="1600" dirty="0" err="1">
                <a:solidFill>
                  <a:srgbClr val="C00000"/>
                </a:solidFill>
              </a:rPr>
              <a:t>Gender</a:t>
            </a:r>
            <a:r>
              <a:rPr lang="nb-NO" sz="1600" dirty="0">
                <a:solidFill>
                  <a:srgbClr val="C00000"/>
                </a:solidFill>
              </a:rPr>
              <a:t> Right in Neural Machine </a:t>
            </a:r>
            <a:r>
              <a:rPr lang="nb-NO" sz="1600" dirty="0" err="1">
                <a:solidFill>
                  <a:srgbClr val="C00000"/>
                </a:solidFill>
              </a:rPr>
              <a:t>Translation</a:t>
            </a:r>
            <a:r>
              <a:rPr lang="nb-NO" sz="1600" dirty="0">
                <a:solidFill>
                  <a:srgbClr val="C00000"/>
                </a:solidFill>
              </a:rPr>
              <a:t>. In EMNLP]</a:t>
            </a:r>
          </a:p>
        </p:txBody>
      </p:sp>
    </p:spTree>
    <p:extLst>
      <p:ext uri="{BB962C8B-B14F-4D97-AF65-F5344CB8AC3E}">
        <p14:creationId xmlns:p14="http://schemas.microsoft.com/office/powerpoint/2010/main" val="392980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7FB2DB80-AC6A-CF4F-B93A-E4831F628F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9485" y="2309428"/>
            <a:ext cx="5040533" cy="954767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446C6137-2268-4947-9D08-DDDF81ED2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Debiasing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592AC9A-D882-F848-863F-98FE3A74E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1" y="1047266"/>
            <a:ext cx="6055406" cy="1166429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One </a:t>
            </a:r>
            <a:r>
              <a:rPr lang="nb-NO" dirty="0" err="1"/>
              <a:t>easy</a:t>
            </a:r>
            <a:r>
              <a:rPr lang="nb-NO" dirty="0"/>
              <a:t> </a:t>
            </a:r>
            <a:r>
              <a:rPr lang="nb-NO" dirty="0" err="1"/>
              <a:t>debiasing</a:t>
            </a:r>
            <a:r>
              <a:rPr lang="nb-NO" dirty="0"/>
              <a:t> </a:t>
            </a:r>
            <a:r>
              <a:rPr lang="nb-NO" dirty="0" err="1"/>
              <a:t>method</a:t>
            </a:r>
            <a:r>
              <a:rPr lang="nb-NO" dirty="0"/>
              <a:t> is </a:t>
            </a:r>
            <a:r>
              <a:rPr lang="nb-NO" dirty="0" err="1"/>
              <a:t>through</a:t>
            </a:r>
            <a:r>
              <a:rPr lang="nb-NO" dirty="0"/>
              <a:t>   </a:t>
            </a:r>
            <a:r>
              <a:rPr lang="nb-NO" i="1" dirty="0"/>
              <a:t>data </a:t>
            </a:r>
            <a:r>
              <a:rPr lang="nb-NO" i="1" dirty="0" err="1"/>
              <a:t>augmentation</a:t>
            </a:r>
            <a:r>
              <a:rPr lang="nb-NO" i="1" dirty="0"/>
              <a:t>, </a:t>
            </a:r>
            <a:r>
              <a:rPr lang="nb-NO" dirty="0"/>
              <a:t>i.e. by </a:t>
            </a:r>
            <a:r>
              <a:rPr lang="nb-NO" dirty="0" err="1"/>
              <a:t>adding</a:t>
            </a:r>
            <a:r>
              <a:rPr lang="nb-NO" dirty="0"/>
              <a:t> </a:t>
            </a:r>
            <a:r>
              <a:rPr lang="nb-NO" dirty="0" err="1"/>
              <a:t>gender-swapped</a:t>
            </a:r>
            <a:r>
              <a:rPr lang="nb-NO" dirty="0"/>
              <a:t> </a:t>
            </a:r>
            <a:r>
              <a:rPr lang="nb-NO" dirty="0" err="1"/>
              <a:t>examples</a:t>
            </a:r>
            <a:r>
              <a:rPr lang="nb-NO" dirty="0"/>
              <a:t> to </a:t>
            </a:r>
            <a:r>
              <a:rPr lang="nb-NO" dirty="0" err="1"/>
              <a:t>the</a:t>
            </a:r>
            <a:r>
              <a:rPr lang="nb-NO" dirty="0"/>
              <a:t> training </a:t>
            </a:r>
            <a:r>
              <a:rPr lang="nb-NO" dirty="0" err="1"/>
              <a:t>set</a:t>
            </a:r>
            <a:endParaRPr lang="nb-NO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765C8435-B1B8-CF47-A6A0-350313D6BE3C}"/>
              </a:ext>
            </a:extLst>
          </p:cNvPr>
          <p:cNvSpPr/>
          <p:nvPr/>
        </p:nvSpPr>
        <p:spPr>
          <a:xfrm>
            <a:off x="1233377" y="4420566"/>
            <a:ext cx="53207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b-NO" sz="1600" dirty="0">
                <a:solidFill>
                  <a:srgbClr val="C00000"/>
                </a:solidFill>
              </a:rPr>
              <a:t>[</a:t>
            </a:r>
            <a:r>
              <a:rPr lang="nb-NO" sz="1600" dirty="0" err="1">
                <a:solidFill>
                  <a:srgbClr val="C00000"/>
                </a:solidFill>
              </a:rPr>
              <a:t>Zhao</a:t>
            </a:r>
            <a:r>
              <a:rPr lang="nb-NO" sz="1600" dirty="0">
                <a:solidFill>
                  <a:srgbClr val="C00000"/>
                </a:solidFill>
              </a:rPr>
              <a:t>, J. et al (2018). </a:t>
            </a:r>
            <a:r>
              <a:rPr lang="nb-NO" sz="1600" dirty="0" err="1">
                <a:solidFill>
                  <a:srgbClr val="C00000"/>
                </a:solidFill>
              </a:rPr>
              <a:t>Gender</a:t>
            </a:r>
            <a:r>
              <a:rPr lang="nb-NO" sz="1600" dirty="0">
                <a:solidFill>
                  <a:srgbClr val="C00000"/>
                </a:solidFill>
              </a:rPr>
              <a:t> Bias in </a:t>
            </a:r>
            <a:r>
              <a:rPr lang="nb-NO" sz="1600" dirty="0" err="1">
                <a:solidFill>
                  <a:srgbClr val="C00000"/>
                </a:solidFill>
              </a:rPr>
              <a:t>Coreference</a:t>
            </a:r>
            <a:r>
              <a:rPr lang="nb-NO" sz="1600" dirty="0">
                <a:solidFill>
                  <a:srgbClr val="C00000"/>
                </a:solidFill>
              </a:rPr>
              <a:t> Resolution: Evaluation and </a:t>
            </a:r>
            <a:r>
              <a:rPr lang="nb-NO" sz="1600" dirty="0" err="1">
                <a:solidFill>
                  <a:srgbClr val="C00000"/>
                </a:solidFill>
              </a:rPr>
              <a:t>Debiasing</a:t>
            </a:r>
            <a:r>
              <a:rPr lang="nb-NO" sz="1600" dirty="0">
                <a:solidFill>
                  <a:srgbClr val="C00000"/>
                </a:solidFill>
              </a:rPr>
              <a:t> Methods. In NAACL-HLT]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F1C585A9-FB13-F74A-B49D-E476A26A672C}"/>
              </a:ext>
            </a:extLst>
          </p:cNvPr>
          <p:cNvSpPr txBox="1"/>
          <p:nvPr/>
        </p:nvSpPr>
        <p:spPr>
          <a:xfrm>
            <a:off x="4997301" y="253637"/>
            <a:ext cx="4359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dirty="0" err="1"/>
              <a:t>she</a:t>
            </a:r>
            <a:endParaRPr lang="nb-NO" sz="1100" dirty="0"/>
          </a:p>
        </p:txBody>
      </p:sp>
      <p:grpSp>
        <p:nvGrpSpPr>
          <p:cNvPr id="14" name="Gruppe 13">
            <a:extLst>
              <a:ext uri="{FF2B5EF4-FFF2-40B4-BE49-F238E27FC236}">
                <a16:creationId xmlns:a16="http://schemas.microsoft.com/office/drawing/2014/main" id="{900707E2-8872-544A-A561-085FED6FF897}"/>
              </a:ext>
            </a:extLst>
          </p:cNvPr>
          <p:cNvGrpSpPr/>
          <p:nvPr/>
        </p:nvGrpSpPr>
        <p:grpSpPr>
          <a:xfrm>
            <a:off x="962094" y="2809292"/>
            <a:ext cx="5167924" cy="1505403"/>
            <a:chOff x="962094" y="2809292"/>
            <a:chExt cx="5167924" cy="1505403"/>
          </a:xfrm>
        </p:grpSpPr>
        <p:pic>
          <p:nvPicPr>
            <p:cNvPr id="6" name="Bilde 5">
              <a:extLst>
                <a:ext uri="{FF2B5EF4-FFF2-40B4-BE49-F238E27FC236}">
                  <a16:creationId xmlns:a16="http://schemas.microsoft.com/office/drawing/2014/main" id="{19D7FE02-52F1-164F-95E9-C531F7571F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9485" y="3359928"/>
              <a:ext cx="5040533" cy="954767"/>
            </a:xfrm>
            <a:prstGeom prst="rect">
              <a:avLst/>
            </a:prstGeom>
          </p:spPr>
        </p:pic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E572DE5E-3CD7-8A49-90B4-E602E404572D}"/>
                </a:ext>
              </a:extLst>
            </p:cNvPr>
            <p:cNvSpPr/>
            <p:nvPr/>
          </p:nvSpPr>
          <p:spPr>
            <a:xfrm>
              <a:off x="3855650" y="3594393"/>
              <a:ext cx="176980" cy="1643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40CA19B6-1C5B-4841-96A3-0EDAD804856F}"/>
                </a:ext>
              </a:extLst>
            </p:cNvPr>
            <p:cNvSpPr/>
            <p:nvPr/>
          </p:nvSpPr>
          <p:spPr>
            <a:xfrm>
              <a:off x="3843008" y="3921125"/>
              <a:ext cx="198000" cy="1241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TekstSylinder 9">
              <a:extLst>
                <a:ext uri="{FF2B5EF4-FFF2-40B4-BE49-F238E27FC236}">
                  <a16:creationId xmlns:a16="http://schemas.microsoft.com/office/drawing/2014/main" id="{7BB3BD9E-EDEA-7F4F-8818-444F87C242C4}"/>
                </a:ext>
              </a:extLst>
            </p:cNvPr>
            <p:cNvSpPr txBox="1"/>
            <p:nvPr/>
          </p:nvSpPr>
          <p:spPr>
            <a:xfrm>
              <a:off x="3771375" y="3560681"/>
              <a:ext cx="47194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she</a:t>
              </a:r>
              <a:endParaRPr lang="nb-NO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kstSylinder 10">
              <a:extLst>
                <a:ext uri="{FF2B5EF4-FFF2-40B4-BE49-F238E27FC236}">
                  <a16:creationId xmlns:a16="http://schemas.microsoft.com/office/drawing/2014/main" id="{44DE8A1D-056D-B148-BF3C-0F84965E1D9E}"/>
                </a:ext>
              </a:extLst>
            </p:cNvPr>
            <p:cNvSpPr txBox="1"/>
            <p:nvPr/>
          </p:nvSpPr>
          <p:spPr>
            <a:xfrm>
              <a:off x="3803005" y="3874477"/>
              <a:ext cx="47194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he</a:t>
              </a:r>
              <a:endParaRPr lang="nb-NO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Bue 11">
              <a:extLst>
                <a:ext uri="{FF2B5EF4-FFF2-40B4-BE49-F238E27FC236}">
                  <a16:creationId xmlns:a16="http://schemas.microsoft.com/office/drawing/2014/main" id="{3A594B11-28E6-8741-9745-84A6DF748CE1}"/>
                </a:ext>
              </a:extLst>
            </p:cNvPr>
            <p:cNvSpPr/>
            <p:nvPr/>
          </p:nvSpPr>
          <p:spPr>
            <a:xfrm rot="7681540" flipV="1">
              <a:off x="795772" y="2975614"/>
              <a:ext cx="875211" cy="542568"/>
            </a:xfrm>
            <a:prstGeom prst="arc">
              <a:avLst>
                <a:gd name="adj1" fmla="val 16200000"/>
                <a:gd name="adj2" fmla="val 761224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15410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F21DE9E-0D0A-BC42-84D1-56D855483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Social biases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E59619E-F0DA-2443-B488-D0525405C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0" y="1037285"/>
            <a:ext cx="6584300" cy="3086099"/>
          </a:xfrm>
        </p:spPr>
        <p:txBody>
          <a:bodyPr/>
          <a:lstStyle/>
          <a:p>
            <a:pPr>
              <a:spcBef>
                <a:spcPts val="800"/>
              </a:spcBef>
            </a:pPr>
            <a:r>
              <a:rPr lang="en-GB" noProof="0" dirty="0"/>
              <a:t>Biases can also creep in data annotations (categories, output strings etc.)</a:t>
            </a:r>
          </a:p>
          <a:p>
            <a:pPr>
              <a:spcBef>
                <a:spcPts val="800"/>
              </a:spcBef>
            </a:pPr>
            <a:r>
              <a:rPr lang="en-GB" noProof="0" dirty="0"/>
              <a:t>Annotations are never neutral, they are a </a:t>
            </a:r>
            <a:r>
              <a:rPr lang="en-GB" i="1" noProof="0" dirty="0"/>
              <a:t>prism</a:t>
            </a:r>
            <a:r>
              <a:rPr lang="en-GB" noProof="0" dirty="0"/>
              <a:t> through which we see the world</a:t>
            </a:r>
          </a:p>
          <a:p>
            <a:pPr marL="0" indent="0">
              <a:spcBef>
                <a:spcPts val="800"/>
              </a:spcBef>
              <a:buNone/>
            </a:pPr>
            <a:endParaRPr lang="en-GB" noProof="0" dirty="0"/>
          </a:p>
        </p:txBody>
      </p:sp>
      <p:pic>
        <p:nvPicPr>
          <p:cNvPr id="7" name="Bilde 6" descr="Et bilde som inneholder person, oransje, holder, mann&#10;&#10;Automatisk generert beskrivelse">
            <a:extLst>
              <a:ext uri="{FF2B5EF4-FFF2-40B4-BE49-F238E27FC236}">
                <a16:creationId xmlns:a16="http://schemas.microsoft.com/office/drawing/2014/main" id="{D98BB735-D12F-964C-A963-9717CDF0C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87" y="2888417"/>
            <a:ext cx="780766" cy="1133970"/>
          </a:xfrm>
          <a:prstGeom prst="rect">
            <a:avLst/>
          </a:prstGeom>
        </p:spPr>
      </p:pic>
      <p:pic>
        <p:nvPicPr>
          <p:cNvPr id="9" name="Bilde 8" descr="Et bilde som inneholder person, utendørs, kvinne, mann&#10;&#10;Automatisk generert beskrivelse">
            <a:extLst>
              <a:ext uri="{FF2B5EF4-FFF2-40B4-BE49-F238E27FC236}">
                <a16:creationId xmlns:a16="http://schemas.microsoft.com/office/drawing/2014/main" id="{8AE3EEA6-E439-3648-8BF3-5076E99F2A6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7471" y="2895755"/>
            <a:ext cx="1198470" cy="781402"/>
          </a:xfrm>
          <a:prstGeom prst="rect">
            <a:avLst/>
          </a:prstGeom>
        </p:spPr>
      </p:pic>
      <p:pic>
        <p:nvPicPr>
          <p:cNvPr id="11" name="Bilde 10" descr="Et bilde som inneholder person, kvinne, holder, foto&#10;&#10;Automatisk generert beskrivelse">
            <a:extLst>
              <a:ext uri="{FF2B5EF4-FFF2-40B4-BE49-F238E27FC236}">
                <a16:creationId xmlns:a16="http://schemas.microsoft.com/office/drawing/2014/main" id="{0A399780-9981-FE41-AA4D-7685304019D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335" y="2881220"/>
            <a:ext cx="851735" cy="1009164"/>
          </a:xfrm>
          <a:prstGeom prst="rect">
            <a:avLst/>
          </a:prstGeo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B0A61DB5-96CD-BC4F-95C1-DBB3A8BF99E2}"/>
              </a:ext>
            </a:extLst>
          </p:cNvPr>
          <p:cNvSpPr txBox="1"/>
          <p:nvPr/>
        </p:nvSpPr>
        <p:spPr>
          <a:xfrm>
            <a:off x="107012" y="3972789"/>
            <a:ext cx="910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"loser"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1D6C7CBE-814F-F242-B4E4-924D3C09EA0E}"/>
              </a:ext>
            </a:extLst>
          </p:cNvPr>
          <p:cNvSpPr txBox="1"/>
          <p:nvPr/>
        </p:nvSpPr>
        <p:spPr>
          <a:xfrm>
            <a:off x="1641697" y="3647949"/>
            <a:ext cx="1310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"swinger"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8459668D-D514-B940-B59F-AB9C2FE2E541}"/>
              </a:ext>
            </a:extLst>
          </p:cNvPr>
          <p:cNvSpPr txBox="1"/>
          <p:nvPr/>
        </p:nvSpPr>
        <p:spPr>
          <a:xfrm>
            <a:off x="3120269" y="3849027"/>
            <a:ext cx="678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toy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7E9C6972-0F47-EA43-90B0-A7DF50F257A5}"/>
              </a:ext>
            </a:extLst>
          </p:cNvPr>
          <p:cNvSpPr/>
          <p:nvPr/>
        </p:nvSpPr>
        <p:spPr>
          <a:xfrm>
            <a:off x="56861" y="4473355"/>
            <a:ext cx="1136455" cy="474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18BD6129-75D1-5346-BCD0-F852DA079101}"/>
              </a:ext>
            </a:extLst>
          </p:cNvPr>
          <p:cNvSpPr txBox="1"/>
          <p:nvPr/>
        </p:nvSpPr>
        <p:spPr>
          <a:xfrm>
            <a:off x="1774698" y="4753156"/>
            <a:ext cx="1654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mixed-blood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186F02C4-154A-344F-A6F1-134CF13B189B}"/>
              </a:ext>
            </a:extLst>
          </p:cNvPr>
          <p:cNvSpPr/>
          <p:nvPr/>
        </p:nvSpPr>
        <p:spPr>
          <a:xfrm>
            <a:off x="3459313" y="4252304"/>
            <a:ext cx="33439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b-NO" sz="1600" dirty="0">
                <a:solidFill>
                  <a:srgbClr val="C00000"/>
                </a:solidFill>
              </a:rPr>
              <a:t>[K. Crawford &amp; T. </a:t>
            </a:r>
            <a:r>
              <a:rPr lang="nb-NO" sz="1600" dirty="0" err="1">
                <a:solidFill>
                  <a:srgbClr val="C00000"/>
                </a:solidFill>
              </a:rPr>
              <a:t>Paglen</a:t>
            </a:r>
            <a:r>
              <a:rPr lang="nb-NO" sz="1600" dirty="0">
                <a:solidFill>
                  <a:srgbClr val="C00000"/>
                </a:solidFill>
              </a:rPr>
              <a:t> (2019) "</a:t>
            </a:r>
            <a:r>
              <a:rPr lang="nb-NO" sz="1600" dirty="0" err="1">
                <a:solidFill>
                  <a:srgbClr val="C00000"/>
                </a:solidFill>
              </a:rPr>
              <a:t>Excavating</a:t>
            </a:r>
            <a:r>
              <a:rPr lang="nb-NO" sz="1600" dirty="0">
                <a:solidFill>
                  <a:srgbClr val="C00000"/>
                </a:solidFill>
              </a:rPr>
              <a:t> AI: The </a:t>
            </a:r>
            <a:r>
              <a:rPr lang="nb-NO" sz="1600" dirty="0" err="1">
                <a:solidFill>
                  <a:srgbClr val="C00000"/>
                </a:solidFill>
              </a:rPr>
              <a:t>politics</a:t>
            </a:r>
            <a:r>
              <a:rPr lang="nb-NO" sz="1600" dirty="0">
                <a:solidFill>
                  <a:srgbClr val="C00000"/>
                </a:solidFill>
              </a:rPr>
              <a:t> </a:t>
            </a:r>
            <a:r>
              <a:rPr lang="nb-NO" sz="1600" dirty="0" err="1">
                <a:solidFill>
                  <a:srgbClr val="C00000"/>
                </a:solidFill>
              </a:rPr>
              <a:t>of</a:t>
            </a:r>
            <a:r>
              <a:rPr lang="nb-NO" sz="1600" dirty="0">
                <a:solidFill>
                  <a:srgbClr val="C00000"/>
                </a:solidFill>
              </a:rPr>
              <a:t> images in </a:t>
            </a:r>
            <a:r>
              <a:rPr lang="nb-NO" sz="1600" dirty="0" err="1">
                <a:solidFill>
                  <a:srgbClr val="C00000"/>
                </a:solidFill>
              </a:rPr>
              <a:t>machine</a:t>
            </a:r>
            <a:r>
              <a:rPr lang="nb-NO" sz="1600" dirty="0">
                <a:solidFill>
                  <a:srgbClr val="C00000"/>
                </a:solidFill>
              </a:rPr>
              <a:t> </a:t>
            </a:r>
            <a:r>
              <a:rPr lang="nb-NO" sz="1600" dirty="0" err="1">
                <a:solidFill>
                  <a:srgbClr val="C00000"/>
                </a:solidFill>
              </a:rPr>
              <a:t>learning</a:t>
            </a:r>
            <a:r>
              <a:rPr lang="nb-NO" sz="1600" dirty="0">
                <a:solidFill>
                  <a:srgbClr val="C00000"/>
                </a:solidFill>
              </a:rPr>
              <a:t> training </a:t>
            </a:r>
            <a:r>
              <a:rPr lang="nb-NO" sz="1600" dirty="0" err="1">
                <a:solidFill>
                  <a:srgbClr val="C00000"/>
                </a:solidFill>
              </a:rPr>
              <a:t>sets</a:t>
            </a:r>
            <a:r>
              <a:rPr lang="nb-NO" sz="1600" dirty="0">
                <a:solidFill>
                  <a:srgbClr val="C00000"/>
                </a:solidFill>
              </a:rPr>
              <a:t>"]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58B774B5-6DA2-7343-B3D0-34FD71EBDC1D}"/>
              </a:ext>
            </a:extLst>
          </p:cNvPr>
          <p:cNvSpPr txBox="1"/>
          <p:nvPr/>
        </p:nvSpPr>
        <p:spPr>
          <a:xfrm>
            <a:off x="0" y="4495418"/>
            <a:ext cx="1894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hermaphrodyte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</a:p>
        </p:txBody>
      </p:sp>
      <p:pic>
        <p:nvPicPr>
          <p:cNvPr id="5" name="Bilde 4" descr="Et bilde som inneholder person, kvinne, smilende, poserer&#10;&#10;Automatisk generert beskrivelse">
            <a:extLst>
              <a:ext uri="{FF2B5EF4-FFF2-40B4-BE49-F238E27FC236}">
                <a16:creationId xmlns:a16="http://schemas.microsoft.com/office/drawing/2014/main" id="{1800FF0C-6A25-B540-B42A-88582FA066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251" y="3570665"/>
            <a:ext cx="650500" cy="1000769"/>
          </a:xfrm>
          <a:prstGeom prst="rect">
            <a:avLst/>
          </a:prstGeom>
        </p:spPr>
      </p:pic>
      <p:pic>
        <p:nvPicPr>
          <p:cNvPr id="26" name="Bilde 25" descr="Et bilde som inneholder person, utendørs, holder, mann&#10;&#10;Automatisk generert beskrivelse">
            <a:extLst>
              <a:ext uri="{FF2B5EF4-FFF2-40B4-BE49-F238E27FC236}">
                <a16:creationId xmlns:a16="http://schemas.microsoft.com/office/drawing/2014/main" id="{B6FD2FA3-D255-B448-AEED-5C0A270E33D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247" y="4005132"/>
            <a:ext cx="1122356" cy="751979"/>
          </a:xfrm>
          <a:prstGeom prst="rect">
            <a:avLst/>
          </a:prstGeom>
        </p:spPr>
      </p:pic>
      <p:sp>
        <p:nvSpPr>
          <p:cNvPr id="28" name="TekstSylinder 27">
            <a:extLst>
              <a:ext uri="{FF2B5EF4-FFF2-40B4-BE49-F238E27FC236}">
                <a16:creationId xmlns:a16="http://schemas.microsoft.com/office/drawing/2014/main" id="{2C1EDACA-999C-6F47-AA98-9B4F8FFA8905}"/>
              </a:ext>
            </a:extLst>
          </p:cNvPr>
          <p:cNvSpPr txBox="1"/>
          <p:nvPr/>
        </p:nvSpPr>
        <p:spPr>
          <a:xfrm>
            <a:off x="4157825" y="2816952"/>
            <a:ext cx="25115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Those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b="1" dirty="0">
                <a:latin typeface="Arial" panose="020B0604020202020204" pitchFamily="34" charset="0"/>
                <a:cs typeface="Arial" panose="020B0604020202020204" pitchFamily="34" charset="0"/>
              </a:rPr>
              <a:t>real </a:t>
            </a:r>
            <a:r>
              <a:rPr lang="nb-NO" b="1" dirty="0" err="1">
                <a:latin typeface="Arial" panose="020B0604020202020204" pitchFamily="34" charset="0"/>
                <a:cs typeface="Arial" panose="020B0604020202020204" pitchFamily="34" charset="0"/>
              </a:rPr>
              <a:t>labels</a:t>
            </a:r>
            <a:r>
              <a:rPr lang="nb-NO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nb-NO" i="1" dirty="0" err="1">
                <a:latin typeface="Arial" panose="020B0604020202020204" pitchFamily="34" charset="0"/>
                <a:cs typeface="Arial" panose="020B0604020202020204" pitchFamily="34" charset="0"/>
              </a:rPr>
              <a:t>ImageNet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most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widely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used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dataset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in computer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vision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</a:p>
        </p:txBody>
      </p:sp>
      <p:cxnSp>
        <p:nvCxnSpPr>
          <p:cNvPr id="30" name="Rett pil 29">
            <a:extLst>
              <a:ext uri="{FF2B5EF4-FFF2-40B4-BE49-F238E27FC236}">
                <a16:creationId xmlns:a16="http://schemas.microsoft.com/office/drawing/2014/main" id="{7DB316D1-9A03-314D-AFD7-178EF342CF7F}"/>
              </a:ext>
            </a:extLst>
          </p:cNvPr>
          <p:cNvCxnSpPr/>
          <p:nvPr/>
        </p:nvCxnSpPr>
        <p:spPr>
          <a:xfrm flipV="1">
            <a:off x="3851698" y="3004465"/>
            <a:ext cx="467832" cy="3825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68996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DDCC3AA-C638-3146-A25D-290C97C8E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Fairness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30192168-156C-3C49-85FE-178DA663431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9497" y="1064623"/>
                <a:ext cx="4088674" cy="3883388"/>
              </a:xfrm>
              <a:solidFill>
                <a:schemeClr val="bg1"/>
              </a:solidFill>
            </p:spPr>
            <p:txBody>
              <a:bodyPr/>
              <a:lstStyle/>
              <a:p>
                <a:pPr marL="0" indent="0">
                  <a:buNone/>
                </a:pPr>
                <a:r>
                  <a:rPr lang="nb-NO" dirty="0" err="1"/>
                  <a:t>We</a:t>
                </a:r>
                <a:r>
                  <a:rPr lang="nb-NO" dirty="0"/>
                  <a:t> </a:t>
                </a:r>
                <a:r>
                  <a:rPr lang="nb-NO" dirty="0" err="1"/>
                  <a:t>want</a:t>
                </a:r>
                <a:r>
                  <a:rPr lang="nb-NO" dirty="0"/>
                  <a:t> </a:t>
                </a:r>
                <a:r>
                  <a:rPr lang="nb-NO" dirty="0" err="1"/>
                  <a:t>our</a:t>
                </a:r>
                <a:r>
                  <a:rPr lang="nb-NO" dirty="0"/>
                  <a:t> systems to be </a:t>
                </a:r>
                <a:r>
                  <a:rPr lang="nb-NO" b="1" dirty="0"/>
                  <a:t>fair. </a:t>
                </a:r>
                <a:r>
                  <a:rPr lang="nb-NO" dirty="0" err="1"/>
                  <a:t>What</a:t>
                </a:r>
                <a:r>
                  <a:rPr lang="nb-NO" dirty="0"/>
                  <a:t> </a:t>
                </a:r>
                <a:r>
                  <a:rPr lang="nb-NO" dirty="0" err="1"/>
                  <a:t>does</a:t>
                </a:r>
                <a:r>
                  <a:rPr lang="nb-NO" dirty="0"/>
                  <a:t> </a:t>
                </a:r>
                <a:r>
                  <a:rPr lang="nb-NO" dirty="0" err="1"/>
                  <a:t>that</a:t>
                </a:r>
                <a:r>
                  <a:rPr lang="nb-NO" dirty="0"/>
                  <a:t> </a:t>
                </a:r>
                <a:r>
                  <a:rPr lang="nb-NO" dirty="0" err="1"/>
                  <a:t>mean</a:t>
                </a:r>
                <a:r>
                  <a:rPr lang="nb-NO" dirty="0"/>
                  <a:t>?</a:t>
                </a:r>
              </a:p>
              <a:p>
                <a:r>
                  <a:rPr lang="nb-NO" sz="2200" dirty="0"/>
                  <a:t>Imagine a </a:t>
                </a:r>
                <a:r>
                  <a:rPr lang="nb-NO" sz="2200" dirty="0" err="1"/>
                  <a:t>group</a:t>
                </a:r>
                <a:r>
                  <a:rPr lang="nb-NO" sz="2200" dirty="0"/>
                  <a:t> </a:t>
                </a:r>
                <a:r>
                  <a:rPr lang="nb-NO" sz="2200" dirty="0" err="1"/>
                  <a:t>of</a:t>
                </a:r>
                <a:r>
                  <a:rPr lang="nb-NO" sz="2200" dirty="0"/>
                  <a:t> </a:t>
                </a:r>
                <a:r>
                  <a:rPr lang="nb-NO" sz="2200" dirty="0" err="1"/>
                  <a:t>individuals</a:t>
                </a:r>
                <a:r>
                  <a:rPr lang="nb-NO" sz="2200" dirty="0"/>
                  <a:t> </a:t>
                </a:r>
                <a:r>
                  <a:rPr lang="nb-NO" sz="2200" dirty="0" err="1"/>
                  <a:t>distinguished</a:t>
                </a:r>
                <a:r>
                  <a:rPr lang="nb-NO" sz="2200" dirty="0"/>
                  <a:t>  by a </a:t>
                </a:r>
                <a:r>
                  <a:rPr lang="nb-NO" sz="2200" i="1" dirty="0"/>
                  <a:t>sensitive </a:t>
                </a:r>
                <a:r>
                  <a:rPr lang="nb-NO" sz="2200" i="1" dirty="0" err="1"/>
                  <a:t>attribute</a:t>
                </a:r>
                <a:r>
                  <a:rPr lang="nb-NO" sz="2200" i="1" dirty="0"/>
                  <a:t> </a:t>
                </a:r>
                <a:r>
                  <a:rPr lang="nb-NO" sz="2200" dirty="0"/>
                  <a:t>A, like race or </a:t>
                </a:r>
                <a:r>
                  <a:rPr lang="nb-NO" sz="2200" dirty="0" err="1"/>
                  <a:t>gender</a:t>
                </a:r>
                <a:endParaRPr lang="nb-NO" sz="2200" dirty="0"/>
              </a:p>
              <a:p>
                <a:r>
                  <a:rPr lang="nb-NO" sz="2200" dirty="0" err="1"/>
                  <a:t>Each</a:t>
                </a:r>
                <a:r>
                  <a:rPr lang="nb-NO" sz="2200" dirty="0"/>
                  <a:t> </a:t>
                </a:r>
                <a:r>
                  <a:rPr lang="nb-NO" sz="2200" dirty="0" err="1"/>
                  <a:t>individual</a:t>
                </a:r>
                <a:r>
                  <a:rPr lang="nb-NO" sz="2200" dirty="0"/>
                  <a:t> has a </a:t>
                </a:r>
                <a:r>
                  <a:rPr lang="nb-NO" sz="2200" dirty="0" err="1"/>
                  <a:t>feature</a:t>
                </a:r>
                <a:r>
                  <a:rPr lang="nb-NO" sz="2200" dirty="0"/>
                  <a:t> </a:t>
                </a:r>
                <a:r>
                  <a:rPr lang="nb-NO" sz="2200" dirty="0" err="1"/>
                  <a:t>vector</a:t>
                </a:r>
                <a:r>
                  <a:rPr lang="nb-NO" sz="2200" dirty="0"/>
                  <a:t> </a:t>
                </a:r>
                <a:r>
                  <a:rPr lang="nb-NO" sz="2200" b="1" dirty="0" err="1"/>
                  <a:t>X</a:t>
                </a:r>
                <a:r>
                  <a:rPr lang="nb-NO" sz="2200" dirty="0"/>
                  <a:t>, and </a:t>
                </a:r>
                <a:r>
                  <a:rPr lang="nb-NO" sz="2200" dirty="0" err="1"/>
                  <a:t>we</a:t>
                </a:r>
                <a:r>
                  <a:rPr lang="nb-NO" sz="2200" dirty="0"/>
                  <a:t> </a:t>
                </a:r>
                <a:r>
                  <a:rPr lang="nb-NO" sz="2200" dirty="0" err="1"/>
                  <a:t>wish</a:t>
                </a:r>
                <a:r>
                  <a:rPr lang="nb-NO" sz="2200" dirty="0"/>
                  <a:t> to make a </a:t>
                </a:r>
                <a:r>
                  <a:rPr lang="nb-NO" sz="2200" dirty="0" err="1"/>
                  <a:t>prediction</a:t>
                </a:r>
                <a:r>
                  <a:rPr lang="nb-NO" sz="2200" dirty="0"/>
                  <a:t>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nb-NO" sz="2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b-NO" sz="2200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acc>
                  </m:oMath>
                </a14:m>
                <a:r>
                  <a:rPr lang="nb-NO" sz="2200" dirty="0"/>
                  <a:t> </a:t>
                </a:r>
                <a:r>
                  <a:rPr lang="nb-NO" sz="2200" dirty="0" err="1"/>
                  <a:t>based</a:t>
                </a:r>
                <a:r>
                  <a:rPr lang="nb-NO" sz="2200" dirty="0"/>
                  <a:t> </a:t>
                </a:r>
                <a:r>
                  <a:rPr lang="nb-NO" sz="2200" dirty="0" err="1"/>
                  <a:t>on</a:t>
                </a:r>
                <a:r>
                  <a:rPr lang="nb-NO" sz="2200" dirty="0"/>
                  <a:t> </a:t>
                </a:r>
                <a:r>
                  <a:rPr lang="nb-NO" sz="2200" b="1" dirty="0" err="1"/>
                  <a:t>X</a:t>
                </a:r>
                <a:endParaRPr lang="nb-NO" sz="2200" dirty="0"/>
              </a:p>
            </p:txBody>
          </p:sp>
        </mc:Choice>
        <mc:Fallback xmlns="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30192168-156C-3C49-85FE-178DA66343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9497" y="1064623"/>
                <a:ext cx="4088674" cy="3883388"/>
              </a:xfrm>
              <a:blipFill>
                <a:blip r:embed="rId2"/>
                <a:stretch>
                  <a:fillRect l="-2492" t="-1311" b="-2951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kstSylinder 5">
            <a:extLst>
              <a:ext uri="{FF2B5EF4-FFF2-40B4-BE49-F238E27FC236}">
                <a16:creationId xmlns:a16="http://schemas.microsoft.com/office/drawing/2014/main" id="{55A8F58A-CFD5-3042-A00B-A21A98F75655}"/>
              </a:ext>
            </a:extLst>
          </p:cNvPr>
          <p:cNvSpPr txBox="1"/>
          <p:nvPr/>
        </p:nvSpPr>
        <p:spPr>
          <a:xfrm>
            <a:off x="4291920" y="2234410"/>
            <a:ext cx="2377438" cy="22467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predict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likelihood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recidivism</a:t>
            </a:r>
            <a:r>
              <a:rPr lang="nb-NO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among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released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prisoners,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while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ensuring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predictions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not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racially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biased</a:t>
            </a:r>
            <a:endParaRPr lang="nb-N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2D60EE89-6123-CA45-A8F6-23C1CC7E863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5085" y="247441"/>
            <a:ext cx="1814285" cy="187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3025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B8E183D-3DF6-A049-AE96-C32DFDB9E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Definitions </a:t>
            </a:r>
            <a:r>
              <a:rPr lang="nb-NO" dirty="0" err="1"/>
              <a:t>of</a:t>
            </a:r>
            <a:r>
              <a:rPr lang="nb-NO" dirty="0"/>
              <a:t> fairness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44CDD8C6-2708-1441-9718-F72328CBB8D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8640" y="1143000"/>
                <a:ext cx="6480718" cy="2775857"/>
              </a:xfrm>
            </p:spPr>
            <p:txBody>
              <a:bodyPr/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nb-NO" b="1" dirty="0"/>
                  <a:t>Unawareness</a:t>
                </a:r>
                <a:r>
                  <a:rPr lang="nb-NO" dirty="0"/>
                  <a:t>: </a:t>
                </a:r>
                <a:r>
                  <a:rPr lang="nb-NO" dirty="0" err="1"/>
                  <a:t>require</a:t>
                </a:r>
                <a:r>
                  <a:rPr lang="nb-NO" dirty="0"/>
                  <a:t> </a:t>
                </a:r>
                <a:r>
                  <a:rPr lang="nb-NO" dirty="0" err="1"/>
                  <a:t>that</a:t>
                </a:r>
                <a:r>
                  <a:rPr lang="nb-NO" dirty="0"/>
                  <a:t> </a:t>
                </a:r>
                <a:r>
                  <a:rPr lang="nb-NO" dirty="0" err="1"/>
                  <a:t>the</a:t>
                </a:r>
                <a:r>
                  <a:rPr lang="nb-NO" dirty="0"/>
                  <a:t> </a:t>
                </a:r>
                <a:r>
                  <a:rPr lang="nb-NO" dirty="0" err="1"/>
                  <a:t>features</a:t>
                </a:r>
                <a:r>
                  <a:rPr lang="nb-NO" dirty="0"/>
                  <a:t> </a:t>
                </a:r>
                <a:r>
                  <a:rPr lang="nb-NO" b="1" dirty="0" err="1"/>
                  <a:t>X</a:t>
                </a:r>
                <a:r>
                  <a:rPr lang="nb-NO" b="1" dirty="0"/>
                  <a:t> </a:t>
                </a:r>
                <a:r>
                  <a:rPr lang="nb-NO" dirty="0" err="1"/>
                  <a:t>leave</a:t>
                </a:r>
                <a:r>
                  <a:rPr lang="nb-NO" dirty="0"/>
                  <a:t> </a:t>
                </a:r>
                <a:r>
                  <a:rPr lang="nb-NO" dirty="0" err="1"/>
                  <a:t>out</a:t>
                </a:r>
                <a:r>
                  <a:rPr lang="nb-NO" dirty="0"/>
                  <a:t> </a:t>
                </a:r>
                <a:r>
                  <a:rPr lang="nb-NO" dirty="0" err="1"/>
                  <a:t>the</a:t>
                </a:r>
                <a:r>
                  <a:rPr lang="nb-NO" dirty="0"/>
                  <a:t> sensitive </a:t>
                </a:r>
                <a:r>
                  <a:rPr lang="nb-NO" dirty="0" err="1"/>
                  <a:t>attribute</a:t>
                </a:r>
                <a:r>
                  <a:rPr lang="nb-NO" dirty="0"/>
                  <a:t> A</a:t>
                </a:r>
              </a:p>
              <a:p>
                <a:pPr marL="893716" lvl="1" indent="-457200"/>
                <a:r>
                  <a:rPr lang="nb-NO" sz="2000" i="1" dirty="0"/>
                  <a:t>Problem</a:t>
                </a:r>
                <a:r>
                  <a:rPr lang="nb-NO" sz="2000" dirty="0"/>
                  <a:t>: </a:t>
                </a:r>
                <a:r>
                  <a:rPr lang="nb-NO" sz="2000" dirty="0" err="1"/>
                  <a:t>ignores</a:t>
                </a:r>
                <a:r>
                  <a:rPr lang="nb-NO" sz="2000" dirty="0"/>
                  <a:t> </a:t>
                </a:r>
                <a:r>
                  <a:rPr lang="nb-NO" sz="2000" dirty="0" err="1"/>
                  <a:t>correlations</a:t>
                </a:r>
                <a:r>
                  <a:rPr lang="nb-NO" sz="2000" dirty="0"/>
                  <a:t> </a:t>
                </a:r>
                <a:r>
                  <a:rPr lang="nb-NO" sz="2000" dirty="0" err="1"/>
                  <a:t>between</a:t>
                </a:r>
                <a:r>
                  <a:rPr lang="nb-NO" sz="2000" dirty="0"/>
                  <a:t> </a:t>
                </a:r>
                <a:r>
                  <a:rPr lang="nb-NO" sz="2000" dirty="0" err="1"/>
                  <a:t>features</a:t>
                </a:r>
                <a:r>
                  <a:rPr lang="nb-NO" sz="2000" dirty="0"/>
                  <a:t> (</a:t>
                </a:r>
                <a:r>
                  <a:rPr lang="nb-NO" sz="2000" dirty="0" err="1"/>
                  <a:t>such</a:t>
                </a:r>
                <a:r>
                  <a:rPr lang="nb-NO" sz="2000" dirty="0"/>
                  <a:t> as </a:t>
                </a:r>
                <a:r>
                  <a:rPr lang="nb-NO" sz="2000" dirty="0" err="1"/>
                  <a:t>the</a:t>
                </a:r>
                <a:r>
                  <a:rPr lang="nb-NO" sz="2000" dirty="0"/>
                  <a:t> </a:t>
                </a:r>
                <a:r>
                  <a:rPr lang="nb-NO" sz="2000" dirty="0" err="1"/>
                  <a:t>person's</a:t>
                </a:r>
                <a:r>
                  <a:rPr lang="nb-NO" sz="2000" dirty="0"/>
                  <a:t> </a:t>
                </a:r>
                <a:r>
                  <a:rPr lang="nb-NO" sz="2000" dirty="0" err="1"/>
                  <a:t>neighbourhood</a:t>
                </a:r>
                <a:r>
                  <a:rPr lang="nb-NO" sz="2000" dirty="0"/>
                  <a:t>)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nb-NO" b="1" dirty="0" err="1"/>
                  <a:t>Demographic</a:t>
                </a:r>
                <a:r>
                  <a:rPr lang="nb-NO" b="1" dirty="0"/>
                  <a:t> </a:t>
                </a:r>
                <a:r>
                  <a:rPr lang="nb-NO" b="1" dirty="0" err="1"/>
                  <a:t>parity</a:t>
                </a:r>
                <a:r>
                  <a:rPr lang="nb-NO" dirty="0"/>
                  <a:t>: </a:t>
                </a:r>
                <a:endParaRPr lang="nb-NO" sz="1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</m:sSub>
                      <m:d>
                        <m:d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acc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nb-NO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nb-NO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d>
                        <m:dPr>
                          <m:ctrlPr>
                            <a:rPr lang="nb-NO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acc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</m:oMath>
                  </m:oMathPara>
                </a14:m>
                <a:endParaRPr lang="nb-NO" dirty="0"/>
              </a:p>
              <a:p>
                <a:pPr marL="457200" indent="-457200">
                  <a:buFont typeface="+mj-lt"/>
                  <a:buAutoNum type="arabicPeriod"/>
                </a:pPr>
                <a:endParaRPr lang="nb-NO" dirty="0"/>
              </a:p>
            </p:txBody>
          </p:sp>
        </mc:Choice>
        <mc:Fallback xmlns="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44CDD8C6-2708-1441-9718-F72328CBB8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8640" y="1143000"/>
                <a:ext cx="6480718" cy="2775857"/>
              </a:xfrm>
              <a:blipFill>
                <a:blip r:embed="rId2"/>
                <a:stretch>
                  <a:fillRect l="-587" t="-2294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ktangel 4">
            <a:extLst>
              <a:ext uri="{FF2B5EF4-FFF2-40B4-BE49-F238E27FC236}">
                <a16:creationId xmlns:a16="http://schemas.microsoft.com/office/drawing/2014/main" id="{08B3453E-48B1-B14C-BBAF-647E62E10FFC}"/>
              </a:ext>
            </a:extLst>
          </p:cNvPr>
          <p:cNvSpPr/>
          <p:nvPr/>
        </p:nvSpPr>
        <p:spPr>
          <a:xfrm>
            <a:off x="0" y="4301680"/>
            <a:ext cx="1109018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F9B3A098-472F-DD42-9498-54CC51C17604}"/>
              </a:ext>
            </a:extLst>
          </p:cNvPr>
          <p:cNvSpPr txBox="1"/>
          <p:nvPr/>
        </p:nvSpPr>
        <p:spPr>
          <a:xfrm>
            <a:off x="554509" y="3754659"/>
            <a:ext cx="6008914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would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mean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proportion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prisoners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predicted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become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redicivists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be (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approx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.)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same for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whites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and non-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whites</a:t>
            </a:r>
            <a:endParaRPr lang="nb-N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3087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749C568-34D3-6440-A899-A83E5ED11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Definitions </a:t>
            </a:r>
            <a:r>
              <a:rPr lang="nb-NO" dirty="0" err="1"/>
              <a:t>of</a:t>
            </a:r>
            <a:r>
              <a:rPr lang="nb-NO" dirty="0"/>
              <a:t> fairness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E9CCCEC9-5E78-5248-9D2D-7356F9E5EF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8640" y="1077685"/>
                <a:ext cx="6669360" cy="3086099"/>
              </a:xfrm>
            </p:spPr>
            <p:txBody>
              <a:bodyPr/>
              <a:lstStyle/>
              <a:p>
                <a:pPr marL="457200" indent="-457200">
                  <a:buFont typeface="+mj-lt"/>
                  <a:buAutoNum type="arabicPeriod" startAt="3"/>
                </a:pPr>
                <a:r>
                  <a:rPr lang="nb-NO" b="1" dirty="0"/>
                  <a:t>Predictive </a:t>
                </a:r>
                <a:r>
                  <a:rPr lang="nb-NO" b="1" dirty="0" err="1"/>
                  <a:t>parity</a:t>
                </a:r>
                <a:r>
                  <a:rPr lang="nb-NO" b="1" dirty="0"/>
                  <a:t>: </a:t>
                </a:r>
                <a:r>
                  <a:rPr lang="nb-NO" dirty="0"/>
                  <a:t>(</a:t>
                </a:r>
                <a:r>
                  <a:rPr lang="nb-NO" dirty="0" err="1"/>
                  <a:t>with</a:t>
                </a:r>
                <a:r>
                  <a:rPr lang="nb-NO" dirty="0"/>
                  <a:t> y = 0 and 1)</a:t>
                </a:r>
                <a:endParaRPr lang="nb-NO" sz="1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       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</m:sSub>
                    <m:d>
                      <m:d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| </m:t>
                        </m:r>
                        <m:acc>
                          <m:accPr>
                            <m:chr m:val="̂"/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acc>
                        <m:r>
                          <a:rPr lang="nb-NO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nb-NO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</m:sSub>
                    <m:d>
                      <m:d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 | </m:t>
                        </m:r>
                        <m:acc>
                          <m:accPr>
                            <m:chr m:val="̂"/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acc>
                        <m:r>
                          <a:rPr lang="nb-NO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nb-NO" dirty="0"/>
                  <a:t> </a:t>
                </a:r>
              </a:p>
              <a:p>
                <a:pPr marL="0" indent="0">
                  <a:buNone/>
                </a:pPr>
                <a:endParaRPr lang="nb-NO" sz="3600" dirty="0"/>
              </a:p>
              <a:p>
                <a:pPr marL="457200" indent="-457200">
                  <a:buFont typeface="+mj-lt"/>
                  <a:buAutoNum type="arabicPeriod" startAt="4"/>
                </a:pPr>
                <a:r>
                  <a:rPr lang="nb-NO" b="1" dirty="0" err="1"/>
                  <a:t>Equality</a:t>
                </a:r>
                <a:r>
                  <a:rPr lang="nb-NO" b="1" dirty="0"/>
                  <a:t> </a:t>
                </a:r>
                <a:r>
                  <a:rPr lang="nb-NO" b="1" dirty="0" err="1"/>
                  <a:t>of</a:t>
                </a:r>
                <a:r>
                  <a:rPr lang="nb-NO" b="1" dirty="0"/>
                  <a:t> odds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</m:sSub>
                      <m:d>
                        <m:dPr>
                          <m:ctrlPr>
                            <a:rPr lang="nb-NO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acc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| </m:t>
                          </m:r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nb-NO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nb-NO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d>
                        <m:dPr>
                          <m:ctrlPr>
                            <a:rPr lang="nb-NO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acc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 | </m:t>
                          </m:r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nb-NO" dirty="0"/>
              </a:p>
            </p:txBody>
          </p:sp>
        </mc:Choice>
        <mc:Fallback xmlns="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E9CCCEC9-5E78-5248-9D2D-7356F9E5EF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8640" y="1077685"/>
                <a:ext cx="6669360" cy="3086099"/>
              </a:xfrm>
              <a:blipFill>
                <a:blip r:embed="rId3"/>
                <a:stretch>
                  <a:fillRect l="-951" t="-1235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kstSylinder 4">
            <a:extLst>
              <a:ext uri="{FF2B5EF4-FFF2-40B4-BE49-F238E27FC236}">
                <a16:creationId xmlns:a16="http://schemas.microsoft.com/office/drawing/2014/main" id="{CE21AE0E-BB50-3645-B4CE-310F1B176E67}"/>
              </a:ext>
            </a:extLst>
          </p:cNvPr>
          <p:cNvSpPr txBox="1"/>
          <p:nvPr/>
        </p:nvSpPr>
        <p:spPr>
          <a:xfrm>
            <a:off x="378052" y="2152492"/>
            <a:ext cx="639202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→ T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nb-NO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precision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predictions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recidivism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or not)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be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same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across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groups</a:t>
            </a:r>
            <a:endParaRPr lang="nb-N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D80FAFAE-C54E-874D-8902-304D0CFD0F44}"/>
              </a:ext>
            </a:extLst>
          </p:cNvPr>
          <p:cNvSpPr/>
          <p:nvPr/>
        </p:nvSpPr>
        <p:spPr>
          <a:xfrm>
            <a:off x="0" y="4301680"/>
            <a:ext cx="1109018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1250724B-91EE-7147-A2CF-67F50F58650E}"/>
              </a:ext>
            </a:extLst>
          </p:cNvPr>
          <p:cNvSpPr txBox="1"/>
          <p:nvPr/>
        </p:nvSpPr>
        <p:spPr>
          <a:xfrm>
            <a:off x="466611" y="3882083"/>
            <a:ext cx="6113418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→ T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nb-NO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recall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predictions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be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same. In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particular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I am not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going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relapse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crime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, my odds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being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marked as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recidivist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be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similar</a:t>
            </a:r>
            <a:endParaRPr lang="nb-N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9219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AC91BF9-98EA-E54C-B2A2-CDC3E7C89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Fairness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31F23B6-930F-9A4E-A73A-8DEA9F665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265" y="1069536"/>
            <a:ext cx="6212159" cy="920932"/>
          </a:xfrm>
        </p:spPr>
        <p:txBody>
          <a:bodyPr/>
          <a:lstStyle/>
          <a:p>
            <a:r>
              <a:rPr lang="nb-NO" dirty="0" err="1"/>
              <a:t>Those</a:t>
            </a:r>
            <a:r>
              <a:rPr lang="nb-NO" dirty="0"/>
              <a:t> fairness </a:t>
            </a:r>
            <a:r>
              <a:rPr lang="nb-NO" dirty="0" err="1"/>
              <a:t>criteria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incompatible</a:t>
            </a:r>
            <a:r>
              <a:rPr lang="nb-NO" dirty="0"/>
              <a:t> - </a:t>
            </a:r>
            <a:r>
              <a:rPr lang="nb-NO" dirty="0" err="1"/>
              <a:t>cannot</a:t>
            </a:r>
            <a:r>
              <a:rPr lang="nb-NO" dirty="0"/>
              <a:t> </a:t>
            </a:r>
            <a:r>
              <a:rPr lang="nb-NO" dirty="0" err="1"/>
              <a:t>satisfy</a:t>
            </a:r>
            <a:r>
              <a:rPr lang="nb-NO" dirty="0"/>
              <a:t> </a:t>
            </a:r>
            <a:r>
              <a:rPr lang="nb-NO" dirty="0" err="1"/>
              <a:t>them</a:t>
            </a:r>
            <a:r>
              <a:rPr lang="nb-NO" dirty="0"/>
              <a:t> </a:t>
            </a:r>
            <a:r>
              <a:rPr lang="nb-NO" dirty="0" err="1"/>
              <a:t>simultaneously</a:t>
            </a:r>
            <a:r>
              <a:rPr lang="nb-NO" dirty="0"/>
              <a:t>!</a:t>
            </a:r>
          </a:p>
          <a:p>
            <a:pPr lvl="1"/>
            <a:endParaRPr lang="nb-NO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DC508EAC-7AB5-6B42-AF2A-B3667E8A9FB7}"/>
              </a:ext>
            </a:extLst>
          </p:cNvPr>
          <p:cNvSpPr/>
          <p:nvPr/>
        </p:nvSpPr>
        <p:spPr>
          <a:xfrm>
            <a:off x="3428999" y="459073"/>
            <a:ext cx="32403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Friedler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A. et al (2016). </a:t>
            </a:r>
          </a:p>
          <a:p>
            <a:pPr algn="r"/>
            <a:r>
              <a:rPr lang="nb-NO" sz="16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nb-NO" sz="16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sz="16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nb-NO" sz="16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nb-NO" sz="16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nb-NO" sz="16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possibility</a:t>
            </a:r>
            <a:r>
              <a:rPr lang="nb-NO" sz="16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sz="16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fairness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13DEFFCF-9B3B-B644-A3E5-BD780A006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8500" y="2121729"/>
            <a:ext cx="3500858" cy="2901468"/>
          </a:xfrm>
          <a:prstGeom prst="rect">
            <a:avLst/>
          </a:prstGeom>
        </p:spPr>
      </p:pic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3ADF4756-50BD-DD4B-B7E6-90DD0D9B1D1B}"/>
              </a:ext>
            </a:extLst>
          </p:cNvPr>
          <p:cNvSpPr txBox="1">
            <a:spLocks/>
          </p:cNvSpPr>
          <p:nvPr/>
        </p:nvSpPr>
        <p:spPr>
          <a:xfrm>
            <a:off x="110265" y="1932430"/>
            <a:ext cx="3318734" cy="3015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457154" marR="0" lvl="0" indent="-457154" algn="l" defTabSz="914400" rtl="0" fontAlgn="auto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tabLst/>
              <a:defRPr lang="nb-NO" sz="24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L="893670" marR="0" lvl="1" indent="-41906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▪"/>
              <a:tabLst/>
              <a:defRPr lang="nb-NO" sz="22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L="1230188" marR="0" lvl="2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◦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L="1622264" marR="0" lvl="3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·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L="2006403" marR="0" lvl="4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75000"/>
              <a:buChar char="▫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b="1" dirty="0"/>
              <a:t>COMPAS</a:t>
            </a:r>
            <a:r>
              <a:rPr lang="nb-NO" dirty="0"/>
              <a:t> </a:t>
            </a:r>
            <a:r>
              <a:rPr lang="nb-NO" dirty="0" err="1"/>
              <a:t>software</a:t>
            </a:r>
            <a:r>
              <a:rPr lang="nb-NO" dirty="0"/>
              <a:t>:</a:t>
            </a:r>
          </a:p>
          <a:p>
            <a:pPr marL="540000" lvl="1"/>
            <a:r>
              <a:rPr lang="nb-NO" dirty="0" err="1"/>
              <a:t>Optimised</a:t>
            </a:r>
            <a:r>
              <a:rPr lang="nb-NO" dirty="0"/>
              <a:t> for </a:t>
            </a:r>
            <a:r>
              <a:rPr lang="nb-NO" dirty="0" err="1"/>
              <a:t>predictive</a:t>
            </a:r>
            <a:r>
              <a:rPr lang="nb-NO" dirty="0"/>
              <a:t> </a:t>
            </a:r>
            <a:r>
              <a:rPr lang="nb-NO" dirty="0" err="1"/>
              <a:t>parity</a:t>
            </a:r>
            <a:endParaRPr lang="nb-NO" dirty="0"/>
          </a:p>
          <a:p>
            <a:pPr marL="540000" lvl="1"/>
            <a:r>
              <a:rPr lang="nb-NO" dirty="0"/>
              <a:t>Led to </a:t>
            </a:r>
            <a:r>
              <a:rPr lang="nb-NO" dirty="0" err="1"/>
              <a:t>biased</a:t>
            </a:r>
            <a:r>
              <a:rPr lang="nb-NO" dirty="0"/>
              <a:t>    </a:t>
            </a:r>
            <a:r>
              <a:rPr lang="nb-NO" i="1" dirty="0"/>
              <a:t>odds</a:t>
            </a:r>
            <a:r>
              <a:rPr lang="nb-NO" dirty="0"/>
              <a:t> (</a:t>
            </a:r>
            <a:r>
              <a:rPr lang="nb-NO" dirty="0" err="1"/>
              <a:t>black</a:t>
            </a:r>
            <a:r>
              <a:rPr lang="nb-NO" dirty="0"/>
              <a:t> </a:t>
            </a:r>
            <a:r>
              <a:rPr lang="nb-NO" dirty="0" err="1"/>
              <a:t>defendants</a:t>
            </a:r>
            <a:r>
              <a:rPr lang="nb-NO" dirty="0"/>
              <a:t> </a:t>
            </a:r>
            <a:r>
              <a:rPr lang="nb-NO" dirty="0" err="1"/>
              <a:t>much</a:t>
            </a:r>
            <a:r>
              <a:rPr lang="nb-NO" dirty="0"/>
              <a:t> more </a:t>
            </a:r>
            <a:r>
              <a:rPr lang="nb-NO" dirty="0" err="1"/>
              <a:t>likely</a:t>
            </a:r>
            <a:r>
              <a:rPr lang="nb-NO" dirty="0"/>
              <a:t> to be false positives)</a:t>
            </a:r>
          </a:p>
          <a:p>
            <a:pPr lvl="1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212289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00F624-C084-8243-8979-9EDFB31B4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1F8A37F-8266-7A44-8AD4-C108ABCFF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>
                <a:solidFill>
                  <a:schemeClr val="bg1">
                    <a:lumMod val="75000"/>
                  </a:schemeClr>
                </a:solidFill>
              </a:rPr>
              <a:t>What is ethics?</a:t>
            </a:r>
          </a:p>
          <a:p>
            <a:r>
              <a:rPr lang="en-GB" noProof="0" dirty="0">
                <a:solidFill>
                  <a:schemeClr val="bg1">
                    <a:lumMod val="75000"/>
                  </a:schemeClr>
                </a:solidFill>
              </a:rPr>
              <a:t>Misrepresentation &amp; bias</a:t>
            </a:r>
          </a:p>
          <a:p>
            <a:r>
              <a:rPr lang="en-GB" b="1" noProof="0" dirty="0"/>
              <a:t>Unintended consequences</a:t>
            </a:r>
          </a:p>
          <a:p>
            <a:r>
              <a:rPr lang="en-GB" noProof="0" dirty="0">
                <a:solidFill>
                  <a:schemeClr val="bg1">
                    <a:lumMod val="75000"/>
                  </a:schemeClr>
                </a:solidFill>
              </a:rPr>
              <a:t>Misuses of technology</a:t>
            </a:r>
          </a:p>
          <a:p>
            <a:r>
              <a:rPr lang="en-GB" noProof="0" dirty="0">
                <a:solidFill>
                  <a:schemeClr val="bg1">
                    <a:lumMod val="75000"/>
                  </a:schemeClr>
                </a:solidFill>
              </a:rPr>
              <a:t>Privacy &amp; trust</a:t>
            </a:r>
          </a:p>
        </p:txBody>
      </p:sp>
    </p:spTree>
    <p:extLst>
      <p:ext uri="{BB962C8B-B14F-4D97-AF65-F5344CB8AC3E}">
        <p14:creationId xmlns:p14="http://schemas.microsoft.com/office/powerpoint/2010/main" val="13046614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B685DEE-D8C1-1047-8B7A-C13A68C28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Unintended</a:t>
            </a:r>
            <a:r>
              <a:rPr lang="nb-NO" dirty="0"/>
              <a:t> </a:t>
            </a:r>
            <a:r>
              <a:rPr lang="nb-NO" dirty="0" err="1"/>
              <a:t>consequences</a:t>
            </a:r>
            <a:endParaRPr lang="nb-NO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0E6CECFF-1BB7-2A40-A715-29451C48F0EC}"/>
              </a:ext>
            </a:extLst>
          </p:cNvPr>
          <p:cNvSpPr txBox="1"/>
          <p:nvPr/>
        </p:nvSpPr>
        <p:spPr>
          <a:xfrm>
            <a:off x="304434" y="1181438"/>
            <a:ext cx="6101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computing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professionals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have a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duty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consider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software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develop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be used in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10CDF28C-C173-A649-BF8E-BA3BD849DEC9}"/>
              </a:ext>
            </a:extLst>
          </p:cNvPr>
          <p:cNvSpPr txBox="1"/>
          <p:nvPr/>
        </p:nvSpPr>
        <p:spPr>
          <a:xfrm>
            <a:off x="1355113" y="4031000"/>
            <a:ext cx="47599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be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intended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unintended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nb-NO" b="1" dirty="0" err="1">
                <a:latin typeface="Arial" panose="020B0604020202020204" pitchFamily="34" charset="0"/>
                <a:cs typeface="Arial" panose="020B0604020202020204" pitchFamily="34" charset="0"/>
              </a:rPr>
              <a:t>impacts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software on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individuals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groups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, or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society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large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26" name="Picture 2" descr="Future of “work” | DEANLONG.io">
            <a:extLst>
              <a:ext uri="{FF2B5EF4-FFF2-40B4-BE49-F238E27FC236}">
                <a16:creationId xmlns:a16="http://schemas.microsoft.com/office/drawing/2014/main" id="{0DA6699E-1820-490F-A7D7-4BCBEE07B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056" y="2081532"/>
            <a:ext cx="3452270" cy="180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080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00F624-C084-8243-8979-9EDFB31B4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Plan for today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1F8A37F-8266-7A44-8AD4-C108ABCFF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/>
              <a:t>What is ethics?</a:t>
            </a:r>
          </a:p>
          <a:p>
            <a:r>
              <a:rPr lang="en-GB" noProof="0" dirty="0"/>
              <a:t>Misrepresentation &amp; bias</a:t>
            </a:r>
          </a:p>
          <a:p>
            <a:r>
              <a:rPr lang="en-GB" noProof="0" dirty="0"/>
              <a:t>Unintended consequences</a:t>
            </a:r>
          </a:p>
          <a:p>
            <a:r>
              <a:rPr lang="en-GB" noProof="0" dirty="0"/>
              <a:t>Misuses of technology</a:t>
            </a:r>
          </a:p>
          <a:p>
            <a:r>
              <a:rPr lang="en-GB" noProof="0" dirty="0"/>
              <a:t>Privacy &amp; trust</a:t>
            </a:r>
          </a:p>
        </p:txBody>
      </p:sp>
    </p:spTree>
    <p:extLst>
      <p:ext uri="{BB962C8B-B14F-4D97-AF65-F5344CB8AC3E}">
        <p14:creationId xmlns:p14="http://schemas.microsoft.com/office/powerpoint/2010/main" val="31741226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976C21F0-FF1F-8C47-B7F2-540E5C6030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6788" y="218830"/>
            <a:ext cx="2180493" cy="1479062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BC680AB2-A37D-2242-AE30-18EB52A93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Training </a:t>
            </a:r>
            <a:r>
              <a:rPr lang="nb-NO" dirty="0" err="1"/>
              <a:t>objectives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3D1E978-9E83-164F-821D-DC4DD2BDA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1" y="1099040"/>
            <a:ext cx="4412130" cy="756045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ML </a:t>
            </a:r>
            <a:r>
              <a:rPr lang="nb-NO" dirty="0" err="1"/>
              <a:t>models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built</a:t>
            </a:r>
            <a:r>
              <a:rPr lang="nb-NO" dirty="0"/>
              <a:t> to </a:t>
            </a:r>
            <a:r>
              <a:rPr lang="nb-NO" dirty="0" err="1"/>
              <a:t>optimise</a:t>
            </a:r>
            <a:r>
              <a:rPr lang="nb-NO" dirty="0"/>
              <a:t> a given </a:t>
            </a:r>
            <a:r>
              <a:rPr lang="nb-NO" b="1" dirty="0" err="1"/>
              <a:t>objective</a:t>
            </a:r>
            <a:r>
              <a:rPr lang="nb-NO" b="1" dirty="0"/>
              <a:t> </a:t>
            </a:r>
            <a:r>
              <a:rPr lang="nb-NO" b="1" dirty="0" err="1"/>
              <a:t>function</a:t>
            </a:r>
            <a:endParaRPr lang="nb-NO" dirty="0"/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3C621230-F2AC-E740-B2DF-1DA09614E36C}"/>
              </a:ext>
            </a:extLst>
          </p:cNvPr>
          <p:cNvSpPr txBox="1">
            <a:spLocks/>
          </p:cNvSpPr>
          <p:nvPr/>
        </p:nvSpPr>
        <p:spPr>
          <a:xfrm>
            <a:off x="0" y="1942119"/>
            <a:ext cx="6669358" cy="2570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457154" marR="0" lvl="0" indent="-457154" algn="l" defTabSz="914400" rtl="0" fontAlgn="auto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tabLst/>
              <a:defRPr lang="nb-NO" sz="24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L="893670" marR="0" lvl="1" indent="-41906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▪"/>
              <a:tabLst/>
              <a:defRPr lang="nb-NO" sz="22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L="1230188" marR="0" lvl="2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◦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L="1622264" marR="0" lvl="3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·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L="2006403" marR="0" lvl="4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75000"/>
              <a:buChar char="▫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400"/>
              </a:spcBef>
            </a:pPr>
            <a:r>
              <a:rPr lang="nb-NO" sz="1800" dirty="0"/>
              <a:t>Or, </a:t>
            </a:r>
            <a:r>
              <a:rPr lang="nb-NO" sz="1800" dirty="0" err="1"/>
              <a:t>equivalently</a:t>
            </a:r>
            <a:r>
              <a:rPr lang="nb-NO" sz="1800" dirty="0"/>
              <a:t>, </a:t>
            </a:r>
            <a:r>
              <a:rPr lang="nb-NO" sz="1800" dirty="0" err="1"/>
              <a:t>minimise</a:t>
            </a:r>
            <a:r>
              <a:rPr lang="nb-NO" sz="1800" dirty="0"/>
              <a:t> a </a:t>
            </a:r>
            <a:r>
              <a:rPr lang="nb-NO" sz="1800" b="1" dirty="0"/>
              <a:t>loss </a:t>
            </a:r>
            <a:r>
              <a:rPr lang="nb-NO" sz="1800" b="1" dirty="0" err="1"/>
              <a:t>function</a:t>
            </a:r>
            <a:endParaRPr lang="nb-NO" sz="1800" b="1" dirty="0"/>
          </a:p>
          <a:p>
            <a:pPr lvl="1">
              <a:spcBef>
                <a:spcPts val="400"/>
              </a:spcBef>
            </a:pPr>
            <a:r>
              <a:rPr lang="nb-NO" sz="1800" dirty="0"/>
              <a:t>In </a:t>
            </a:r>
            <a:r>
              <a:rPr lang="nb-NO" sz="1800" dirty="0" err="1"/>
              <a:t>classification</a:t>
            </a:r>
            <a:r>
              <a:rPr lang="nb-NO" sz="1800" dirty="0"/>
              <a:t>, </a:t>
            </a:r>
            <a:r>
              <a:rPr lang="nb-NO" sz="1800" dirty="0" err="1"/>
              <a:t>we</a:t>
            </a:r>
            <a:r>
              <a:rPr lang="nb-NO" sz="1800" dirty="0"/>
              <a:t> </a:t>
            </a:r>
            <a:r>
              <a:rPr lang="nb-NO" sz="1800" dirty="0" err="1"/>
              <a:t>often</a:t>
            </a:r>
            <a:r>
              <a:rPr lang="nb-NO" sz="1800" dirty="0"/>
              <a:t> </a:t>
            </a:r>
            <a:r>
              <a:rPr lang="nb-NO" sz="1800" dirty="0" err="1"/>
              <a:t>seek</a:t>
            </a:r>
            <a:r>
              <a:rPr lang="nb-NO" sz="1800" dirty="0"/>
              <a:t> to </a:t>
            </a:r>
            <a:r>
              <a:rPr lang="nb-NO" sz="1800" dirty="0" err="1"/>
              <a:t>minimise</a:t>
            </a:r>
            <a:r>
              <a:rPr lang="nb-NO" sz="1800" dirty="0"/>
              <a:t> </a:t>
            </a:r>
            <a:r>
              <a:rPr lang="nb-NO" sz="1800" dirty="0" err="1"/>
              <a:t>the</a:t>
            </a:r>
            <a:r>
              <a:rPr lang="nb-NO" sz="1800" dirty="0"/>
              <a:t> </a:t>
            </a:r>
            <a:r>
              <a:rPr lang="nb-NO" sz="1800" i="1" dirty="0"/>
              <a:t>cross-</a:t>
            </a:r>
            <a:r>
              <a:rPr lang="nb-NO" sz="1800" i="1" dirty="0" err="1"/>
              <a:t>entropy</a:t>
            </a:r>
            <a:r>
              <a:rPr lang="nb-NO" sz="1800" i="1" dirty="0"/>
              <a:t> loss </a:t>
            </a:r>
            <a:r>
              <a:rPr lang="nb-NO" sz="1800" dirty="0" err="1"/>
              <a:t>between</a:t>
            </a:r>
            <a:r>
              <a:rPr lang="nb-NO" sz="1800" dirty="0"/>
              <a:t> </a:t>
            </a:r>
            <a:r>
              <a:rPr lang="nb-NO" sz="1800" dirty="0" err="1"/>
              <a:t>the</a:t>
            </a:r>
            <a:r>
              <a:rPr lang="nb-NO" sz="1800" dirty="0"/>
              <a:t> </a:t>
            </a:r>
            <a:r>
              <a:rPr lang="nb-NO" sz="1800" dirty="0" err="1"/>
              <a:t>model</a:t>
            </a:r>
            <a:r>
              <a:rPr lang="nb-NO" sz="1800" dirty="0"/>
              <a:t> </a:t>
            </a:r>
            <a:r>
              <a:rPr lang="nb-NO" sz="1800" dirty="0" err="1"/>
              <a:t>predictions</a:t>
            </a:r>
            <a:r>
              <a:rPr lang="nb-NO" sz="1800" dirty="0"/>
              <a:t> and </a:t>
            </a:r>
            <a:r>
              <a:rPr lang="nb-NO" sz="1800" dirty="0" err="1"/>
              <a:t>the</a:t>
            </a:r>
            <a:r>
              <a:rPr lang="nb-NO" sz="1800" dirty="0"/>
              <a:t> </a:t>
            </a:r>
            <a:r>
              <a:rPr lang="nb-NO" sz="1800" dirty="0" err="1"/>
              <a:t>actual</a:t>
            </a:r>
            <a:r>
              <a:rPr lang="nb-NO" sz="1800" dirty="0"/>
              <a:t> </a:t>
            </a:r>
            <a:r>
              <a:rPr lang="nb-NO" sz="1800" dirty="0" err="1"/>
              <a:t>labels</a:t>
            </a:r>
            <a:endParaRPr lang="nb-NO" sz="1800" dirty="0"/>
          </a:p>
          <a:p>
            <a:pPr lvl="1">
              <a:spcBef>
                <a:spcPts val="400"/>
              </a:spcBef>
            </a:pPr>
            <a:r>
              <a:rPr lang="nb-NO" sz="1800" dirty="0"/>
              <a:t>In </a:t>
            </a:r>
            <a:r>
              <a:rPr lang="nb-NO" sz="1800" dirty="0" err="1"/>
              <a:t>reinforcement</a:t>
            </a:r>
            <a:r>
              <a:rPr lang="nb-NO" sz="1800" dirty="0"/>
              <a:t> </a:t>
            </a:r>
            <a:r>
              <a:rPr lang="nb-NO" sz="1800" dirty="0" err="1"/>
              <a:t>learning</a:t>
            </a:r>
            <a:r>
              <a:rPr lang="nb-NO" sz="1800" dirty="0"/>
              <a:t>, </a:t>
            </a:r>
            <a:r>
              <a:rPr lang="nb-NO" sz="1800" dirty="0" err="1"/>
              <a:t>we</a:t>
            </a:r>
            <a:r>
              <a:rPr lang="nb-NO" sz="1800" dirty="0"/>
              <a:t> </a:t>
            </a:r>
            <a:r>
              <a:rPr lang="nb-NO" sz="1800" dirty="0" err="1"/>
              <a:t>maximise</a:t>
            </a:r>
            <a:r>
              <a:rPr lang="nb-NO" sz="1800" dirty="0"/>
              <a:t> </a:t>
            </a:r>
            <a:r>
              <a:rPr lang="nb-NO" sz="1800" dirty="0" err="1"/>
              <a:t>the</a:t>
            </a:r>
            <a:r>
              <a:rPr lang="nb-NO" sz="1800" dirty="0"/>
              <a:t> </a:t>
            </a:r>
            <a:r>
              <a:rPr lang="nb-NO" sz="1800" i="1" dirty="0" err="1"/>
              <a:t>expected</a:t>
            </a:r>
            <a:r>
              <a:rPr lang="nb-NO" sz="1800" i="1" dirty="0"/>
              <a:t> </a:t>
            </a:r>
            <a:r>
              <a:rPr lang="nb-NO" sz="1800" i="1" dirty="0" err="1"/>
              <a:t>cumulative</a:t>
            </a:r>
            <a:r>
              <a:rPr lang="nb-NO" sz="1800" i="1" dirty="0"/>
              <a:t> </a:t>
            </a:r>
            <a:r>
              <a:rPr lang="nb-NO" sz="1800" i="1" dirty="0" err="1"/>
              <a:t>reward</a:t>
            </a:r>
            <a:endParaRPr lang="nb-NO" sz="1800" i="1" dirty="0"/>
          </a:p>
          <a:p>
            <a:pPr>
              <a:spcBef>
                <a:spcPts val="800"/>
              </a:spcBef>
            </a:pPr>
            <a:r>
              <a:rPr lang="nb-NO" sz="1800" dirty="0"/>
              <a:t>The </a:t>
            </a:r>
            <a:r>
              <a:rPr lang="nb-NO" sz="1800" dirty="0" err="1"/>
              <a:t>objective</a:t>
            </a:r>
            <a:r>
              <a:rPr lang="nb-NO" sz="1800" dirty="0"/>
              <a:t> </a:t>
            </a:r>
            <a:r>
              <a:rPr lang="nb-NO" sz="1800" dirty="0" err="1"/>
              <a:t>function</a:t>
            </a:r>
            <a:r>
              <a:rPr lang="nb-NO" sz="1800" dirty="0"/>
              <a:t> </a:t>
            </a:r>
            <a:r>
              <a:rPr lang="nb-NO" sz="1800" dirty="0" err="1"/>
              <a:t>defines</a:t>
            </a:r>
            <a:r>
              <a:rPr lang="nb-NO" sz="1800" dirty="0"/>
              <a:t> </a:t>
            </a:r>
            <a:r>
              <a:rPr lang="nb-NO" sz="1800" dirty="0" err="1"/>
              <a:t>what</a:t>
            </a:r>
            <a:r>
              <a:rPr lang="nb-NO" sz="1800" dirty="0"/>
              <a:t> </a:t>
            </a:r>
            <a:r>
              <a:rPr lang="nb-NO" sz="1800" dirty="0" err="1"/>
              <a:t>we</a:t>
            </a:r>
            <a:r>
              <a:rPr lang="nb-NO" sz="1800" dirty="0"/>
              <a:t> </a:t>
            </a:r>
            <a:r>
              <a:rPr lang="nb-NO" sz="1800" dirty="0" err="1"/>
              <a:t>perceive</a:t>
            </a:r>
            <a:r>
              <a:rPr lang="nb-NO" sz="1800" dirty="0"/>
              <a:t> as </a:t>
            </a:r>
            <a:r>
              <a:rPr lang="nb-NO" sz="1800" i="1" dirty="0" err="1"/>
              <a:t>good</a:t>
            </a:r>
            <a:r>
              <a:rPr lang="nb-NO" sz="1800" i="1" dirty="0"/>
              <a:t> </a:t>
            </a:r>
            <a:r>
              <a:rPr lang="nb-NO" sz="1800" i="1" dirty="0" err="1"/>
              <a:t>solutions</a:t>
            </a:r>
            <a:r>
              <a:rPr lang="nb-NO" sz="1800" i="1" dirty="0"/>
              <a:t> </a:t>
            </a:r>
            <a:r>
              <a:rPr lang="nb-NO" sz="1800" dirty="0"/>
              <a:t>for a </a:t>
            </a:r>
            <a:r>
              <a:rPr lang="nb-NO" sz="1800" dirty="0" err="1"/>
              <a:t>task</a:t>
            </a:r>
            <a:endParaRPr lang="nb-NO" sz="1800" dirty="0"/>
          </a:p>
          <a:p>
            <a:endParaRPr lang="nb-NO" sz="1800" dirty="0"/>
          </a:p>
          <a:p>
            <a:pPr lvl="1"/>
            <a:endParaRPr lang="nb-NO" sz="1800" dirty="0"/>
          </a:p>
        </p:txBody>
      </p:sp>
    </p:spTree>
    <p:extLst>
      <p:ext uri="{BB962C8B-B14F-4D97-AF65-F5344CB8AC3E}">
        <p14:creationId xmlns:p14="http://schemas.microsoft.com/office/powerpoint/2010/main" val="30537167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>
            <a:extLst>
              <a:ext uri="{FF2B5EF4-FFF2-40B4-BE49-F238E27FC236}">
                <a16:creationId xmlns:a16="http://schemas.microsoft.com/office/drawing/2014/main" id="{2913F18D-1F9D-B346-8307-94ED8066D12D}"/>
              </a:ext>
            </a:extLst>
          </p:cNvPr>
          <p:cNvSpPr/>
          <p:nvPr/>
        </p:nvSpPr>
        <p:spPr>
          <a:xfrm>
            <a:off x="36240" y="4301680"/>
            <a:ext cx="1178169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C680AB2-A37D-2242-AE30-18EB52A93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Training </a:t>
            </a:r>
            <a:r>
              <a:rPr lang="nb-NO" dirty="0" err="1"/>
              <a:t>objectives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3D1E978-9E83-164F-821D-DC4DD2BDA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0" y="1049962"/>
            <a:ext cx="6227107" cy="2106329"/>
          </a:xfrm>
        </p:spPr>
        <p:txBody>
          <a:bodyPr/>
          <a:lstStyle/>
          <a:p>
            <a:r>
              <a:rPr lang="nb-NO" sz="2200" dirty="0"/>
              <a:t>"</a:t>
            </a:r>
            <a:r>
              <a:rPr lang="nb-NO" sz="2200" dirty="0" err="1"/>
              <a:t>Externalities</a:t>
            </a:r>
            <a:r>
              <a:rPr lang="nb-NO" sz="2200" dirty="0"/>
              <a:t>" </a:t>
            </a:r>
            <a:r>
              <a:rPr lang="nb-NO" sz="2200" dirty="0" err="1"/>
              <a:t>that</a:t>
            </a:r>
            <a:r>
              <a:rPr lang="nb-NO" sz="2200" dirty="0"/>
              <a:t> </a:t>
            </a:r>
            <a:r>
              <a:rPr lang="nb-NO" sz="2200" dirty="0" err="1"/>
              <a:t>are</a:t>
            </a:r>
            <a:r>
              <a:rPr lang="nb-NO" sz="2200" dirty="0"/>
              <a:t> not part </a:t>
            </a:r>
            <a:r>
              <a:rPr lang="nb-NO" sz="2200" dirty="0" err="1"/>
              <a:t>of</a:t>
            </a:r>
            <a:r>
              <a:rPr lang="nb-NO" sz="2200" dirty="0"/>
              <a:t> </a:t>
            </a:r>
            <a:r>
              <a:rPr lang="nb-NO" sz="2200" dirty="0" err="1"/>
              <a:t>the</a:t>
            </a:r>
            <a:r>
              <a:rPr lang="nb-NO" sz="2200" dirty="0"/>
              <a:t> </a:t>
            </a:r>
            <a:r>
              <a:rPr lang="nb-NO" sz="2200" dirty="0" err="1"/>
              <a:t>objective</a:t>
            </a:r>
            <a:r>
              <a:rPr lang="nb-NO" sz="2200" dirty="0"/>
              <a:t> </a:t>
            </a:r>
            <a:r>
              <a:rPr lang="nb-NO" sz="2200" dirty="0" err="1"/>
              <a:t>function</a:t>
            </a:r>
            <a:r>
              <a:rPr lang="nb-NO" sz="2200" dirty="0"/>
              <a:t> </a:t>
            </a:r>
            <a:r>
              <a:rPr lang="nb-NO" sz="2200" dirty="0" err="1"/>
              <a:t>are</a:t>
            </a:r>
            <a:r>
              <a:rPr lang="nb-NO" sz="2200" dirty="0"/>
              <a:t> </a:t>
            </a:r>
            <a:r>
              <a:rPr lang="nb-NO" sz="2200" dirty="0" err="1"/>
              <a:t>thus</a:t>
            </a:r>
            <a:r>
              <a:rPr lang="nb-NO" sz="2200" dirty="0"/>
              <a:t> </a:t>
            </a:r>
            <a:r>
              <a:rPr lang="nb-NO" sz="2200" dirty="0" err="1"/>
              <a:t>ignored</a:t>
            </a:r>
            <a:endParaRPr lang="nb-NO" sz="2200" dirty="0"/>
          </a:p>
          <a:p>
            <a:r>
              <a:rPr lang="nb-NO" sz="2200" i="1" dirty="0" err="1"/>
              <a:t>Example</a:t>
            </a:r>
            <a:r>
              <a:rPr lang="nb-NO" sz="2200" dirty="0"/>
              <a:t>: ML </a:t>
            </a:r>
            <a:r>
              <a:rPr lang="nb-NO" sz="2200" dirty="0" err="1"/>
              <a:t>models</a:t>
            </a:r>
            <a:r>
              <a:rPr lang="nb-NO" sz="2200" dirty="0"/>
              <a:t> used in </a:t>
            </a:r>
            <a:r>
              <a:rPr lang="nb-NO" sz="2200" dirty="0" err="1"/>
              <a:t>social</a:t>
            </a:r>
            <a:r>
              <a:rPr lang="nb-NO" sz="2200" dirty="0"/>
              <a:t> media </a:t>
            </a:r>
            <a:r>
              <a:rPr lang="nb-NO" sz="2200" dirty="0" err="1"/>
              <a:t>are</a:t>
            </a:r>
            <a:r>
              <a:rPr lang="nb-NO" sz="2200" dirty="0"/>
              <a:t> </a:t>
            </a:r>
            <a:r>
              <a:rPr lang="nb-NO" sz="2200" dirty="0" err="1"/>
              <a:t>often</a:t>
            </a:r>
            <a:r>
              <a:rPr lang="nb-NO" sz="2200" dirty="0"/>
              <a:t> </a:t>
            </a:r>
            <a:r>
              <a:rPr lang="nb-NO" sz="2200" dirty="0" err="1"/>
              <a:t>optimized</a:t>
            </a:r>
            <a:r>
              <a:rPr lang="nb-NO" sz="2200" dirty="0"/>
              <a:t> </a:t>
            </a:r>
            <a:r>
              <a:rPr lang="nb-NO" sz="2200" dirty="0" err="1"/>
              <a:t>towards</a:t>
            </a:r>
            <a:r>
              <a:rPr lang="nb-NO" sz="2200" dirty="0"/>
              <a:t> maximising  </a:t>
            </a:r>
            <a:r>
              <a:rPr lang="nb-NO" sz="2200" i="1" dirty="0" err="1"/>
              <a:t>user</a:t>
            </a:r>
            <a:r>
              <a:rPr lang="nb-NO" sz="2200" i="1" dirty="0"/>
              <a:t> </a:t>
            </a:r>
            <a:r>
              <a:rPr lang="nb-NO" sz="2200" i="1" dirty="0" err="1"/>
              <a:t>engagement</a:t>
            </a:r>
            <a:endParaRPr lang="nb-NO" sz="2200" i="1" dirty="0"/>
          </a:p>
        </p:txBody>
      </p:sp>
      <p:sp>
        <p:nvSpPr>
          <p:cNvPr id="13" name="Plassholder for innhold 2">
            <a:extLst>
              <a:ext uri="{FF2B5EF4-FFF2-40B4-BE49-F238E27FC236}">
                <a16:creationId xmlns:a16="http://schemas.microsoft.com/office/drawing/2014/main" id="{3F261D88-6419-E94C-A4ED-BC83C65723C7}"/>
              </a:ext>
            </a:extLst>
          </p:cNvPr>
          <p:cNvSpPr txBox="1">
            <a:spLocks/>
          </p:cNvSpPr>
          <p:nvPr/>
        </p:nvSpPr>
        <p:spPr>
          <a:xfrm>
            <a:off x="36533" y="3080890"/>
            <a:ext cx="6379214" cy="186712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457154" marR="0" lvl="0" indent="-457154" algn="l" defTabSz="914400" rtl="0" fontAlgn="auto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tabLst/>
              <a:defRPr lang="nb-NO" sz="24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L="893670" marR="0" lvl="1" indent="-41906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▪"/>
              <a:tabLst/>
              <a:defRPr lang="nb-NO" sz="22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L="1230188" marR="0" lvl="2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◦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L="1622264" marR="0" lvl="3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·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L="2006403" marR="0" lvl="4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75000"/>
              <a:buChar char="▫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nb-NO" sz="2000" dirty="0"/>
              <a:t>As it turns </a:t>
            </a:r>
            <a:r>
              <a:rPr lang="nb-NO" sz="2000" dirty="0" err="1"/>
              <a:t>out</a:t>
            </a:r>
            <a:r>
              <a:rPr lang="nb-NO" sz="2000" dirty="0"/>
              <a:t>, controversial &amp;                      </a:t>
            </a:r>
            <a:r>
              <a:rPr lang="nb-NO" sz="2000" dirty="0" err="1"/>
              <a:t>divise</a:t>
            </a:r>
            <a:r>
              <a:rPr lang="nb-NO" sz="2000" i="1" dirty="0"/>
              <a:t> </a:t>
            </a:r>
            <a:r>
              <a:rPr lang="nb-NO" sz="2000" dirty="0" err="1"/>
              <a:t>content</a:t>
            </a:r>
            <a:r>
              <a:rPr lang="nb-NO" sz="2000" dirty="0"/>
              <a:t> </a:t>
            </a:r>
            <a:r>
              <a:rPr lang="nb-NO" sz="2000" dirty="0" err="1"/>
              <a:t>yields</a:t>
            </a:r>
            <a:r>
              <a:rPr lang="nb-NO" sz="2000" dirty="0"/>
              <a:t> more </a:t>
            </a:r>
            <a:r>
              <a:rPr lang="nb-NO" sz="2000" dirty="0" err="1"/>
              <a:t>user</a:t>
            </a:r>
            <a:r>
              <a:rPr lang="nb-NO" sz="2000" dirty="0"/>
              <a:t>                 </a:t>
            </a:r>
            <a:r>
              <a:rPr lang="nb-NO" sz="2000" dirty="0" err="1"/>
              <a:t>engagement</a:t>
            </a:r>
            <a:r>
              <a:rPr lang="nb-NO" sz="2000" dirty="0"/>
              <a:t> </a:t>
            </a:r>
            <a:r>
              <a:rPr lang="nb-NO" sz="2000" dirty="0" err="1"/>
              <a:t>on</a:t>
            </a:r>
            <a:r>
              <a:rPr lang="nb-NO" sz="2000" dirty="0"/>
              <a:t> </a:t>
            </a:r>
            <a:r>
              <a:rPr lang="nb-NO" sz="2000" dirty="0" err="1"/>
              <a:t>social</a:t>
            </a:r>
            <a:r>
              <a:rPr lang="nb-NO" sz="2000" dirty="0"/>
              <a:t> media</a:t>
            </a:r>
          </a:p>
          <a:p>
            <a:pPr lvl="1"/>
            <a:r>
              <a:rPr lang="nb-NO" sz="2000" dirty="0" err="1"/>
              <a:t>Which</a:t>
            </a:r>
            <a:r>
              <a:rPr lang="nb-NO" sz="2000" dirty="0"/>
              <a:t> leads to </a:t>
            </a:r>
            <a:r>
              <a:rPr lang="nb-NO" sz="2000" dirty="0" err="1"/>
              <a:t>wide</a:t>
            </a:r>
            <a:r>
              <a:rPr lang="nb-NO" sz="2000" dirty="0"/>
              <a:t>-ranging </a:t>
            </a:r>
            <a:r>
              <a:rPr lang="nb-NO" sz="2000" dirty="0" err="1"/>
              <a:t>consequences</a:t>
            </a:r>
            <a:r>
              <a:rPr lang="nb-NO" sz="2000" dirty="0"/>
              <a:t>, </a:t>
            </a:r>
            <a:r>
              <a:rPr lang="nb-NO" sz="2000" dirty="0" err="1"/>
              <a:t>such</a:t>
            </a:r>
            <a:r>
              <a:rPr lang="nb-NO" sz="2000" dirty="0"/>
              <a:t> as </a:t>
            </a:r>
            <a:r>
              <a:rPr lang="nb-NO" sz="2000" dirty="0" err="1"/>
              <a:t>heightened</a:t>
            </a:r>
            <a:r>
              <a:rPr lang="nb-NO" sz="2000" dirty="0"/>
              <a:t> </a:t>
            </a:r>
            <a:r>
              <a:rPr lang="nb-NO" sz="2000" i="1" dirty="0" err="1"/>
              <a:t>political</a:t>
            </a:r>
            <a:r>
              <a:rPr lang="nb-NO" sz="2000" i="1" dirty="0"/>
              <a:t> </a:t>
            </a:r>
            <a:r>
              <a:rPr lang="nb-NO" sz="2000" i="1" dirty="0" err="1"/>
              <a:t>polarisation</a:t>
            </a:r>
            <a:endParaRPr lang="nb-NO" sz="2000" i="1" dirty="0"/>
          </a:p>
        </p:txBody>
      </p:sp>
      <p:pic>
        <p:nvPicPr>
          <p:cNvPr id="22" name="Bilde 21">
            <a:extLst>
              <a:ext uri="{FF2B5EF4-FFF2-40B4-BE49-F238E27FC236}">
                <a16:creationId xmlns:a16="http://schemas.microsoft.com/office/drawing/2014/main" id="{40B3DADA-E378-E445-99E7-C1AB81EA558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5239" y="3037367"/>
            <a:ext cx="1430508" cy="107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180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2A4C92D-A0F1-4B44-B1F7-70F45C8CF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Training </a:t>
            </a:r>
            <a:r>
              <a:rPr lang="nb-NO" dirty="0" err="1"/>
              <a:t>objectives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B2CB7DF-7DB2-BF43-BB93-7557EC773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35" y="985722"/>
            <a:ext cx="4506452" cy="1653885"/>
          </a:xfrm>
        </p:spPr>
        <p:txBody>
          <a:bodyPr/>
          <a:lstStyle/>
          <a:p>
            <a:r>
              <a:rPr lang="nb-NO" sz="2200" dirty="0" err="1"/>
              <a:t>Ideally</a:t>
            </a:r>
            <a:r>
              <a:rPr lang="nb-NO" sz="2200" dirty="0"/>
              <a:t>, </a:t>
            </a:r>
            <a:r>
              <a:rPr lang="nb-NO" sz="2200" dirty="0" err="1"/>
              <a:t>we</a:t>
            </a:r>
            <a:r>
              <a:rPr lang="nb-NO" sz="2200" dirty="0"/>
              <a:t> </a:t>
            </a:r>
            <a:r>
              <a:rPr lang="nb-NO" sz="2200" dirty="0" err="1"/>
              <a:t>wish</a:t>
            </a:r>
            <a:r>
              <a:rPr lang="nb-NO" sz="2200" dirty="0"/>
              <a:t> </a:t>
            </a:r>
            <a:r>
              <a:rPr lang="nb-NO" sz="2200" dirty="0" err="1"/>
              <a:t>our</a:t>
            </a:r>
            <a:r>
              <a:rPr lang="nb-NO" sz="2200" dirty="0"/>
              <a:t> </a:t>
            </a:r>
            <a:r>
              <a:rPr lang="nb-NO" sz="2200" dirty="0" err="1"/>
              <a:t>objective</a:t>
            </a:r>
            <a:r>
              <a:rPr lang="nb-NO" sz="2200" dirty="0"/>
              <a:t> </a:t>
            </a:r>
            <a:r>
              <a:rPr lang="nb-NO" sz="2200" dirty="0" err="1"/>
              <a:t>function</a:t>
            </a:r>
            <a:r>
              <a:rPr lang="nb-NO" sz="2200" dirty="0"/>
              <a:t> to </a:t>
            </a:r>
            <a:r>
              <a:rPr lang="nb-NO" sz="2200" dirty="0" err="1"/>
              <a:t>include</a:t>
            </a:r>
            <a:r>
              <a:rPr lang="nb-NO" sz="2200" dirty="0"/>
              <a:t> all </a:t>
            </a:r>
            <a:r>
              <a:rPr lang="nb-NO" sz="2200" dirty="0" err="1"/>
              <a:t>factors</a:t>
            </a:r>
            <a:r>
              <a:rPr lang="nb-NO" sz="2200" dirty="0"/>
              <a:t> </a:t>
            </a:r>
            <a:r>
              <a:rPr lang="nb-NO" sz="2200" dirty="0" err="1"/>
              <a:t>that</a:t>
            </a:r>
            <a:r>
              <a:rPr lang="nb-NO" sz="2200" dirty="0"/>
              <a:t> </a:t>
            </a:r>
            <a:r>
              <a:rPr lang="nb-NO" sz="2200" dirty="0" err="1"/>
              <a:t>we</a:t>
            </a:r>
            <a:r>
              <a:rPr lang="nb-NO" sz="2200" dirty="0"/>
              <a:t> </a:t>
            </a:r>
            <a:r>
              <a:rPr lang="nb-NO" sz="2200" dirty="0" err="1"/>
              <a:t>consider</a:t>
            </a:r>
            <a:r>
              <a:rPr lang="nb-NO" sz="2200" dirty="0"/>
              <a:t> part </a:t>
            </a:r>
            <a:r>
              <a:rPr lang="nb-NO" sz="2200" dirty="0" err="1"/>
              <a:t>of</a:t>
            </a:r>
            <a:r>
              <a:rPr lang="nb-NO" sz="2200" dirty="0"/>
              <a:t> a "</a:t>
            </a:r>
            <a:r>
              <a:rPr lang="nb-NO" sz="2200" dirty="0" err="1"/>
              <a:t>good</a:t>
            </a:r>
            <a:r>
              <a:rPr lang="nb-NO" sz="2200" dirty="0"/>
              <a:t> </a:t>
            </a:r>
            <a:r>
              <a:rPr lang="nb-NO" sz="2200" dirty="0" err="1"/>
              <a:t>solution</a:t>
            </a:r>
            <a:r>
              <a:rPr lang="nb-NO" sz="2200" dirty="0"/>
              <a:t>"</a:t>
            </a:r>
          </a:p>
          <a:p>
            <a:pPr marL="474610" lvl="1" indent="0">
              <a:buNone/>
            </a:pPr>
            <a:endParaRPr lang="nb-NO" dirty="0"/>
          </a:p>
        </p:txBody>
      </p:sp>
      <p:pic>
        <p:nvPicPr>
          <p:cNvPr id="6" name="Bilde 5" descr="Et bilde som inneholder skjorte&#10;&#10;Automatisk generert beskrivelse">
            <a:extLst>
              <a:ext uri="{FF2B5EF4-FFF2-40B4-BE49-F238E27FC236}">
                <a16:creationId xmlns:a16="http://schemas.microsoft.com/office/drawing/2014/main" id="{BD45646B-2C64-754D-9387-C3C491835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7537" y="279389"/>
            <a:ext cx="2410463" cy="1813180"/>
          </a:xfrm>
          <a:prstGeom prst="rect">
            <a:avLst/>
          </a:prstGeom>
        </p:spPr>
      </p:pic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66D52DFC-6C18-6A49-8508-2F28DFCE3FED}"/>
              </a:ext>
            </a:extLst>
          </p:cNvPr>
          <p:cNvSpPr txBox="1">
            <a:spLocks/>
          </p:cNvSpPr>
          <p:nvPr/>
        </p:nvSpPr>
        <p:spPr>
          <a:xfrm>
            <a:off x="162264" y="2518998"/>
            <a:ext cx="6480718" cy="2429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457154" marR="0" lvl="0" indent="-457154" algn="l" defTabSz="914400" rtl="0" fontAlgn="auto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tabLst/>
              <a:defRPr lang="nb-NO" sz="24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L="893670" marR="0" lvl="1" indent="-41906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▪"/>
              <a:tabLst/>
              <a:defRPr lang="nb-NO" sz="22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L="1230188" marR="0" lvl="2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◦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L="1622264" marR="0" lvl="3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·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L="2006403" marR="0" lvl="4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75000"/>
              <a:buChar char="▫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nb-NO" sz="2000" dirty="0" err="1"/>
              <a:t>Such</a:t>
            </a:r>
            <a:r>
              <a:rPr lang="nb-NO" sz="2000" dirty="0"/>
              <a:t> as not </a:t>
            </a:r>
            <a:r>
              <a:rPr lang="nb-NO" sz="2000" dirty="0" err="1"/>
              <a:t>increasing</a:t>
            </a:r>
            <a:r>
              <a:rPr lang="nb-NO" sz="2000" dirty="0"/>
              <a:t> </a:t>
            </a:r>
            <a:r>
              <a:rPr lang="nb-NO" sz="2000" dirty="0" err="1"/>
              <a:t>political</a:t>
            </a:r>
            <a:r>
              <a:rPr lang="nb-NO" sz="2000" dirty="0"/>
              <a:t> </a:t>
            </a:r>
            <a:r>
              <a:rPr lang="nb-NO" sz="2000" dirty="0" err="1"/>
              <a:t>polarisation</a:t>
            </a:r>
            <a:endParaRPr lang="nb-NO" sz="2000" dirty="0"/>
          </a:p>
          <a:p>
            <a:pPr>
              <a:spcBef>
                <a:spcPts val="800"/>
              </a:spcBef>
            </a:pPr>
            <a:r>
              <a:rPr lang="nb-NO" sz="2200" dirty="0"/>
              <a:t>Not </a:t>
            </a:r>
            <a:r>
              <a:rPr lang="nb-NO" sz="2200" dirty="0" err="1"/>
              <a:t>always</a:t>
            </a:r>
            <a:r>
              <a:rPr lang="nb-NO" sz="2200" dirty="0"/>
              <a:t> </a:t>
            </a:r>
            <a:r>
              <a:rPr lang="nb-NO" sz="2200" dirty="0" err="1"/>
              <a:t>possible</a:t>
            </a:r>
            <a:r>
              <a:rPr lang="nb-NO" sz="2200" dirty="0"/>
              <a:t> in </a:t>
            </a:r>
            <a:r>
              <a:rPr lang="nb-NO" sz="2200" dirty="0" err="1"/>
              <a:t>practice</a:t>
            </a:r>
            <a:r>
              <a:rPr lang="nb-NO" sz="2200" dirty="0"/>
              <a:t>, </a:t>
            </a:r>
            <a:r>
              <a:rPr lang="nb-NO" sz="2200" dirty="0" err="1"/>
              <a:t>specially</a:t>
            </a:r>
            <a:r>
              <a:rPr lang="nb-NO" sz="2200" dirty="0"/>
              <a:t> for </a:t>
            </a:r>
            <a:r>
              <a:rPr lang="nb-NO" sz="2200" dirty="0" err="1"/>
              <a:t>factors</a:t>
            </a:r>
            <a:r>
              <a:rPr lang="nb-NO" sz="2200" dirty="0"/>
              <a:t> </a:t>
            </a:r>
            <a:r>
              <a:rPr lang="nb-NO" sz="2200" dirty="0" err="1"/>
              <a:t>that</a:t>
            </a:r>
            <a:r>
              <a:rPr lang="nb-NO" sz="2200" dirty="0"/>
              <a:t> </a:t>
            </a:r>
            <a:r>
              <a:rPr lang="nb-NO" sz="2200" dirty="0" err="1"/>
              <a:t>cannot</a:t>
            </a:r>
            <a:r>
              <a:rPr lang="nb-NO" sz="2200" dirty="0"/>
              <a:t> be </a:t>
            </a:r>
            <a:r>
              <a:rPr lang="nb-NO" sz="2200" dirty="0" err="1"/>
              <a:t>easily</a:t>
            </a:r>
            <a:r>
              <a:rPr lang="nb-NO" sz="2200" dirty="0"/>
              <a:t> </a:t>
            </a:r>
            <a:r>
              <a:rPr lang="nb-NO" sz="2200" i="1" dirty="0" err="1"/>
              <a:t>measured</a:t>
            </a:r>
            <a:endParaRPr lang="nb-NO" sz="2200" i="1" dirty="0"/>
          </a:p>
          <a:p>
            <a:pPr lvl="1">
              <a:spcBef>
                <a:spcPts val="800"/>
              </a:spcBef>
            </a:pPr>
            <a:r>
              <a:rPr lang="nb-NO" sz="2000" dirty="0" err="1"/>
              <a:t>But</a:t>
            </a:r>
            <a:r>
              <a:rPr lang="nb-NO" sz="2000" dirty="0"/>
              <a:t> </a:t>
            </a:r>
            <a:r>
              <a:rPr lang="nb-NO" sz="2000" dirty="0" err="1"/>
              <a:t>we</a:t>
            </a:r>
            <a:r>
              <a:rPr lang="nb-NO" sz="2000" dirty="0"/>
              <a:t> must be </a:t>
            </a:r>
            <a:r>
              <a:rPr lang="nb-NO" sz="2000" dirty="0" err="1"/>
              <a:t>aware</a:t>
            </a:r>
            <a:r>
              <a:rPr lang="nb-NO" sz="2000" dirty="0"/>
              <a:t> </a:t>
            </a:r>
            <a:r>
              <a:rPr lang="nb-NO" sz="2000" dirty="0" err="1"/>
              <a:t>of</a:t>
            </a:r>
            <a:r>
              <a:rPr lang="nb-NO" sz="2000" dirty="0"/>
              <a:t> </a:t>
            </a:r>
            <a:r>
              <a:rPr lang="nb-NO" sz="2000" dirty="0" err="1"/>
              <a:t>the</a:t>
            </a:r>
            <a:r>
              <a:rPr lang="nb-NO" sz="2000" dirty="0"/>
              <a:t> </a:t>
            </a:r>
            <a:r>
              <a:rPr lang="nb-NO" sz="2000" dirty="0" err="1"/>
              <a:t>discrepancy</a:t>
            </a:r>
            <a:r>
              <a:rPr lang="nb-NO" sz="2000" i="1" dirty="0"/>
              <a:t> </a:t>
            </a:r>
            <a:r>
              <a:rPr lang="nb-NO" sz="2000" dirty="0" err="1"/>
              <a:t>between</a:t>
            </a:r>
            <a:r>
              <a:rPr lang="nb-NO" sz="2000" dirty="0"/>
              <a:t> </a:t>
            </a:r>
            <a:r>
              <a:rPr lang="nb-NO" sz="2000" dirty="0" err="1"/>
              <a:t>what</a:t>
            </a:r>
            <a:r>
              <a:rPr lang="nb-NO" sz="2000" dirty="0"/>
              <a:t> </a:t>
            </a:r>
            <a:r>
              <a:rPr lang="nb-NO" sz="2000" dirty="0" err="1"/>
              <a:t>we</a:t>
            </a:r>
            <a:r>
              <a:rPr lang="nb-NO" sz="2000" dirty="0"/>
              <a:t> </a:t>
            </a:r>
            <a:r>
              <a:rPr lang="nb-NO" sz="2000" dirty="0" err="1"/>
              <a:t>would</a:t>
            </a:r>
            <a:r>
              <a:rPr lang="nb-NO" sz="2000" dirty="0"/>
              <a:t> </a:t>
            </a:r>
            <a:r>
              <a:rPr lang="nb-NO" sz="2000" dirty="0" err="1"/>
              <a:t>consider</a:t>
            </a:r>
            <a:r>
              <a:rPr lang="nb-NO" sz="2000" dirty="0"/>
              <a:t> as "</a:t>
            </a:r>
            <a:r>
              <a:rPr lang="nb-NO" sz="2000" dirty="0" err="1"/>
              <a:t>good</a:t>
            </a:r>
            <a:r>
              <a:rPr lang="nb-NO" sz="2000" dirty="0"/>
              <a:t> </a:t>
            </a:r>
            <a:r>
              <a:rPr lang="nb-NO" sz="2000" dirty="0" err="1"/>
              <a:t>solutions</a:t>
            </a:r>
            <a:r>
              <a:rPr lang="nb-NO" sz="2000" dirty="0"/>
              <a:t>" and </a:t>
            </a:r>
            <a:r>
              <a:rPr lang="nb-NO" sz="2000" dirty="0" err="1"/>
              <a:t>what</a:t>
            </a:r>
            <a:r>
              <a:rPr lang="nb-NO" sz="2000" dirty="0"/>
              <a:t> </a:t>
            </a:r>
            <a:r>
              <a:rPr lang="nb-NO" sz="2000" dirty="0" err="1"/>
              <a:t>we</a:t>
            </a:r>
            <a:r>
              <a:rPr lang="nb-NO" sz="2000" dirty="0"/>
              <a:t> </a:t>
            </a:r>
            <a:r>
              <a:rPr lang="nb-NO" sz="2000" dirty="0" err="1"/>
              <a:t>actually</a:t>
            </a:r>
            <a:r>
              <a:rPr lang="nb-NO" sz="2000" dirty="0"/>
              <a:t> </a:t>
            </a:r>
            <a:r>
              <a:rPr lang="nb-NO" sz="2000" dirty="0" err="1"/>
              <a:t>optimise</a:t>
            </a:r>
            <a:endParaRPr lang="nb-NO" sz="2000" dirty="0"/>
          </a:p>
          <a:p>
            <a:pPr lvl="1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351564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36F9326-AFC8-F643-835E-3F6F9FCAF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Automation</a:t>
            </a:r>
          </a:p>
        </p:txBody>
      </p:sp>
      <p:pic>
        <p:nvPicPr>
          <p:cNvPr id="5" name="Bilde 4" descr="Et bilde som inneholder boks, bord, datamaskin&#10;&#10;Automatisk generert beskrivelse">
            <a:extLst>
              <a:ext uri="{FF2B5EF4-FFF2-40B4-BE49-F238E27FC236}">
                <a16:creationId xmlns:a16="http://schemas.microsoft.com/office/drawing/2014/main" id="{C60C95B4-1F03-CC4E-AA46-8F2B054A83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756" y="209777"/>
            <a:ext cx="1697308" cy="1267442"/>
          </a:xfrm>
          <a:prstGeom prst="rect">
            <a:avLst/>
          </a:pr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B5D9A7C-0122-6A44-845F-B17327F67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0" y="1143000"/>
            <a:ext cx="6480718" cy="3429000"/>
          </a:xfrm>
        </p:spPr>
        <p:txBody>
          <a:bodyPr/>
          <a:lstStyle/>
          <a:p>
            <a:pPr>
              <a:spcBef>
                <a:spcPts val="800"/>
              </a:spcBef>
            </a:pPr>
            <a:r>
              <a:rPr lang="nb-NO" sz="2200" dirty="0"/>
              <a:t>The </a:t>
            </a:r>
            <a:r>
              <a:rPr lang="nb-NO" sz="2200" dirty="0" err="1"/>
              <a:t>deployment</a:t>
            </a:r>
            <a:r>
              <a:rPr lang="nb-NO" sz="2200" dirty="0"/>
              <a:t> </a:t>
            </a:r>
            <a:r>
              <a:rPr lang="nb-NO" sz="2200" dirty="0" err="1"/>
              <a:t>of</a:t>
            </a:r>
            <a:r>
              <a:rPr lang="nb-NO" sz="2200" dirty="0"/>
              <a:t> AI systems to          </a:t>
            </a:r>
            <a:r>
              <a:rPr lang="nb-NO" sz="2200" dirty="0" err="1"/>
              <a:t>automate</a:t>
            </a:r>
            <a:r>
              <a:rPr lang="nb-NO" sz="2200" dirty="0"/>
              <a:t> </a:t>
            </a:r>
            <a:r>
              <a:rPr lang="nb-NO" sz="2200" dirty="0" err="1"/>
              <a:t>tasks</a:t>
            </a:r>
            <a:r>
              <a:rPr lang="nb-NO" sz="2200" dirty="0"/>
              <a:t> </a:t>
            </a:r>
            <a:r>
              <a:rPr lang="nb-NO" sz="2200" dirty="0" err="1"/>
              <a:t>currently</a:t>
            </a:r>
            <a:r>
              <a:rPr lang="nb-NO" sz="2200" dirty="0"/>
              <a:t> </a:t>
            </a:r>
            <a:r>
              <a:rPr lang="nb-NO" sz="2200" dirty="0" err="1"/>
              <a:t>performed</a:t>
            </a:r>
            <a:r>
              <a:rPr lang="nb-NO" sz="2200" dirty="0"/>
              <a:t> by </a:t>
            </a:r>
            <a:r>
              <a:rPr lang="nb-NO" sz="2200" dirty="0" err="1"/>
              <a:t>humans</a:t>
            </a:r>
            <a:r>
              <a:rPr lang="nb-NO" sz="2200" dirty="0"/>
              <a:t> </a:t>
            </a:r>
            <a:r>
              <a:rPr lang="nb-NO" sz="2200" dirty="0" err="1"/>
              <a:t>raises</a:t>
            </a:r>
            <a:r>
              <a:rPr lang="nb-NO" sz="2200" dirty="0"/>
              <a:t> </a:t>
            </a:r>
            <a:r>
              <a:rPr lang="nb-NO" sz="2200" dirty="0" err="1"/>
              <a:t>many</a:t>
            </a:r>
            <a:r>
              <a:rPr lang="nb-NO" sz="2200" dirty="0"/>
              <a:t> </a:t>
            </a:r>
            <a:r>
              <a:rPr lang="nb-NO" sz="2200" dirty="0" err="1"/>
              <a:t>ethical</a:t>
            </a:r>
            <a:r>
              <a:rPr lang="nb-NO" sz="2200" dirty="0"/>
              <a:t> </a:t>
            </a:r>
            <a:r>
              <a:rPr lang="nb-NO" sz="2200" dirty="0" err="1"/>
              <a:t>issues</a:t>
            </a:r>
            <a:endParaRPr lang="nb-NO" sz="2200" dirty="0"/>
          </a:p>
          <a:p>
            <a:pPr>
              <a:spcBef>
                <a:spcPts val="800"/>
              </a:spcBef>
            </a:pPr>
            <a:r>
              <a:rPr lang="nb-NO" sz="2200" dirty="0" err="1"/>
              <a:t>Such</a:t>
            </a:r>
            <a:r>
              <a:rPr lang="nb-NO" sz="2200" dirty="0"/>
              <a:t> as </a:t>
            </a:r>
            <a:r>
              <a:rPr lang="nb-NO" sz="2200" dirty="0" err="1"/>
              <a:t>its</a:t>
            </a:r>
            <a:r>
              <a:rPr lang="nb-NO" sz="2200" dirty="0"/>
              <a:t> </a:t>
            </a:r>
            <a:r>
              <a:rPr lang="nb-NO" sz="2200" dirty="0" err="1"/>
              <a:t>influence</a:t>
            </a:r>
            <a:r>
              <a:rPr lang="nb-NO" sz="2200" dirty="0"/>
              <a:t> </a:t>
            </a:r>
            <a:r>
              <a:rPr lang="nb-NO" sz="2200" dirty="0" err="1"/>
              <a:t>on</a:t>
            </a:r>
            <a:r>
              <a:rPr lang="nb-NO" sz="2200" dirty="0"/>
              <a:t> </a:t>
            </a:r>
            <a:r>
              <a:rPr lang="nb-NO" sz="2200" dirty="0" err="1"/>
              <a:t>the</a:t>
            </a:r>
            <a:r>
              <a:rPr lang="nb-NO" sz="2200" dirty="0"/>
              <a:t> </a:t>
            </a:r>
            <a:r>
              <a:rPr lang="nb-NO" sz="2200" dirty="0" err="1"/>
              <a:t>job</a:t>
            </a:r>
            <a:r>
              <a:rPr lang="nb-NO" sz="2200" dirty="0"/>
              <a:t> </a:t>
            </a:r>
            <a:r>
              <a:rPr lang="nb-NO" sz="2200" dirty="0" err="1"/>
              <a:t>market</a:t>
            </a:r>
            <a:r>
              <a:rPr lang="nb-NO" sz="2200" dirty="0"/>
              <a:t> (and </a:t>
            </a:r>
            <a:r>
              <a:rPr lang="nb-NO" sz="2200" dirty="0" err="1"/>
              <a:t>thus</a:t>
            </a:r>
            <a:r>
              <a:rPr lang="nb-NO" sz="2200" dirty="0"/>
              <a:t> </a:t>
            </a:r>
            <a:r>
              <a:rPr lang="nb-NO" sz="2200" dirty="0" err="1"/>
              <a:t>on</a:t>
            </a:r>
            <a:r>
              <a:rPr lang="nb-NO" sz="2200" dirty="0"/>
              <a:t> </a:t>
            </a:r>
            <a:r>
              <a:rPr lang="nb-NO" sz="2200" i="1" dirty="0" err="1"/>
              <a:t>social</a:t>
            </a:r>
            <a:r>
              <a:rPr lang="nb-NO" sz="2200" i="1" dirty="0"/>
              <a:t> </a:t>
            </a:r>
            <a:r>
              <a:rPr lang="nb-NO" sz="2200" i="1" dirty="0" err="1"/>
              <a:t>inequalities</a:t>
            </a:r>
            <a:r>
              <a:rPr lang="nb-NO" sz="2200" dirty="0"/>
              <a:t>)</a:t>
            </a:r>
          </a:p>
          <a:p>
            <a:pPr>
              <a:spcBef>
                <a:spcPts val="800"/>
              </a:spcBef>
            </a:pPr>
            <a:r>
              <a:rPr lang="nb-NO" sz="2200" dirty="0" err="1"/>
              <a:t>But</a:t>
            </a:r>
            <a:r>
              <a:rPr lang="nb-NO" sz="2200" dirty="0"/>
              <a:t> </a:t>
            </a:r>
            <a:r>
              <a:rPr lang="nb-NO" sz="2200" dirty="0" err="1"/>
              <a:t>the</a:t>
            </a:r>
            <a:r>
              <a:rPr lang="nb-NO" sz="2200" dirty="0"/>
              <a:t> </a:t>
            </a:r>
            <a:r>
              <a:rPr lang="nb-NO" sz="2200" dirty="0" err="1"/>
              <a:t>social</a:t>
            </a:r>
            <a:r>
              <a:rPr lang="nb-NO" sz="2200" dirty="0"/>
              <a:t> </a:t>
            </a:r>
            <a:r>
              <a:rPr lang="nb-NO" sz="2200" dirty="0" err="1"/>
              <a:t>impact</a:t>
            </a:r>
            <a:r>
              <a:rPr lang="nb-NO" sz="2200" dirty="0"/>
              <a:t> </a:t>
            </a:r>
            <a:r>
              <a:rPr lang="nb-NO" sz="2200" dirty="0" err="1"/>
              <a:t>of</a:t>
            </a:r>
            <a:r>
              <a:rPr lang="nb-NO" sz="2200" dirty="0"/>
              <a:t> </a:t>
            </a:r>
            <a:r>
              <a:rPr lang="nb-NO" sz="2200" dirty="0" err="1"/>
              <a:t>automation</a:t>
            </a:r>
            <a:r>
              <a:rPr lang="nb-NO" sz="2200" dirty="0"/>
              <a:t> </a:t>
            </a:r>
            <a:r>
              <a:rPr lang="nb-NO" sz="2200" dirty="0" err="1"/>
              <a:t>cannot</a:t>
            </a:r>
            <a:r>
              <a:rPr lang="nb-NO" sz="2200" dirty="0"/>
              <a:t> be </a:t>
            </a:r>
            <a:r>
              <a:rPr lang="nb-NO" sz="2200" dirty="0" err="1"/>
              <a:t>discussed</a:t>
            </a:r>
            <a:r>
              <a:rPr lang="nb-NO" sz="2200" dirty="0"/>
              <a:t> </a:t>
            </a:r>
            <a:r>
              <a:rPr lang="nb-NO" sz="2200" dirty="0" err="1"/>
              <a:t>without</a:t>
            </a:r>
            <a:r>
              <a:rPr lang="nb-NO" sz="2200" dirty="0"/>
              <a:t> </a:t>
            </a:r>
            <a:r>
              <a:rPr lang="nb-NO" sz="2200" dirty="0" err="1"/>
              <a:t>looking</a:t>
            </a:r>
            <a:r>
              <a:rPr lang="nb-NO" sz="2200" dirty="0"/>
              <a:t> </a:t>
            </a:r>
            <a:r>
              <a:rPr lang="nb-NO" sz="2200" dirty="0" err="1"/>
              <a:t>into</a:t>
            </a:r>
            <a:r>
              <a:rPr lang="nb-NO" sz="2200" dirty="0"/>
              <a:t> matters </a:t>
            </a:r>
            <a:r>
              <a:rPr lang="nb-NO" sz="2200" dirty="0" err="1"/>
              <a:t>of</a:t>
            </a:r>
            <a:r>
              <a:rPr lang="nb-NO" sz="2200" dirty="0"/>
              <a:t> </a:t>
            </a:r>
            <a:r>
              <a:rPr lang="nb-NO" sz="2200" dirty="0" err="1"/>
              <a:t>socio-economic</a:t>
            </a:r>
            <a:r>
              <a:rPr lang="nb-NO" sz="2200" dirty="0"/>
              <a:t> policy &amp; </a:t>
            </a:r>
            <a:r>
              <a:rPr lang="nb-NO" sz="2200" dirty="0" err="1"/>
              <a:t>welfare</a:t>
            </a:r>
            <a:r>
              <a:rPr lang="nb-NO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                 → </a:t>
            </a:r>
            <a:r>
              <a:rPr lang="nb-NO" sz="2200" i="1" dirty="0" err="1"/>
              <a:t>we</a:t>
            </a:r>
            <a:r>
              <a:rPr lang="nb-NO" sz="2200" i="1" dirty="0"/>
              <a:t> </a:t>
            </a:r>
            <a:r>
              <a:rPr lang="nb-NO" sz="2200" i="1" dirty="0" err="1"/>
              <a:t>leave</a:t>
            </a:r>
            <a:r>
              <a:rPr lang="nb-NO" sz="2200" i="1" dirty="0"/>
              <a:t> </a:t>
            </a:r>
            <a:r>
              <a:rPr lang="nb-NO" sz="2200" i="1" dirty="0" err="1"/>
              <a:t>out</a:t>
            </a:r>
            <a:r>
              <a:rPr lang="nb-NO" sz="2200" i="1" dirty="0"/>
              <a:t> </a:t>
            </a:r>
            <a:r>
              <a:rPr lang="nb-NO" sz="2200" i="1" dirty="0" err="1"/>
              <a:t>this</a:t>
            </a:r>
            <a:r>
              <a:rPr lang="nb-NO" sz="2200" i="1" dirty="0"/>
              <a:t> </a:t>
            </a:r>
            <a:r>
              <a:rPr lang="nb-NO" sz="2200" i="1" dirty="0" err="1"/>
              <a:t>question</a:t>
            </a:r>
            <a:r>
              <a:rPr lang="nb-NO" sz="2200" i="1" dirty="0"/>
              <a:t> for </a:t>
            </a:r>
            <a:r>
              <a:rPr lang="nb-NO" sz="2200" i="1" dirty="0" err="1"/>
              <a:t>today</a:t>
            </a:r>
            <a:endParaRPr lang="nb-NO" sz="2200" i="1" dirty="0"/>
          </a:p>
        </p:txBody>
      </p:sp>
    </p:spTree>
    <p:extLst>
      <p:ext uri="{BB962C8B-B14F-4D97-AF65-F5344CB8AC3E}">
        <p14:creationId xmlns:p14="http://schemas.microsoft.com/office/powerpoint/2010/main" val="7416285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B8D7D81-B5B8-1E43-AADB-CD482167D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Abusive language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E94252D-BC8F-6D43-A70F-FAC2C3A09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0" y="1082996"/>
            <a:ext cx="4489686" cy="3086099"/>
          </a:xfrm>
        </p:spPr>
        <p:txBody>
          <a:bodyPr/>
          <a:lstStyle/>
          <a:p>
            <a:pPr marL="0" indent="0">
              <a:buNone/>
            </a:pPr>
            <a:r>
              <a:rPr lang="en-GB" noProof="0" dirty="0"/>
              <a:t>High proportion (&gt; 10%) of  user utterances in chatbots exhibit </a:t>
            </a:r>
            <a:r>
              <a:rPr lang="en-GB" i="1" noProof="0" dirty="0"/>
              <a:t>abusive language</a:t>
            </a:r>
          </a:p>
          <a:p>
            <a:pPr>
              <a:spcBef>
                <a:spcPts val="800"/>
              </a:spcBef>
            </a:pPr>
            <a:r>
              <a:rPr lang="en-GB" sz="2000" dirty="0"/>
              <a:t>Sexual harassment, insults,    hate speech, toxic language</a:t>
            </a:r>
          </a:p>
          <a:p>
            <a:pPr>
              <a:spcBef>
                <a:spcPts val="800"/>
              </a:spcBef>
            </a:pPr>
            <a:r>
              <a:rPr lang="en-GB" sz="2000" dirty="0"/>
              <a:t>Influence on human-human conversations?</a:t>
            </a:r>
          </a:p>
          <a:p>
            <a:pPr>
              <a:spcBef>
                <a:spcPts val="800"/>
              </a:spcBef>
            </a:pPr>
            <a:r>
              <a:rPr lang="en-GB" sz="2000" dirty="0"/>
              <a:t>How should the chatbot respond?</a:t>
            </a:r>
          </a:p>
          <a:p>
            <a:endParaRPr lang="en-GB" sz="2000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F2981553-6AC7-6049-A8BC-684BF83DCF57}"/>
              </a:ext>
            </a:extLst>
          </p:cNvPr>
          <p:cNvSpPr/>
          <p:nvPr/>
        </p:nvSpPr>
        <p:spPr>
          <a:xfrm>
            <a:off x="1014037" y="4169095"/>
            <a:ext cx="58053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[De Angeli, A., &amp;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Brahnam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(2008). I hate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</a:p>
          <a:p>
            <a:pPr algn="r"/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Disinhibition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partners. </a:t>
            </a:r>
            <a:r>
              <a:rPr lang="nb-NO" sz="16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Interacting</a:t>
            </a:r>
            <a:r>
              <a:rPr lang="nb-NO" sz="16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nb-NO" sz="16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computers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.]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C352AA0A-6B93-BA47-B517-14B8444ED0BD}"/>
              </a:ext>
            </a:extLst>
          </p:cNvPr>
          <p:cNvSpPr/>
          <p:nvPr/>
        </p:nvSpPr>
        <p:spPr>
          <a:xfrm>
            <a:off x="936864" y="4701632"/>
            <a:ext cx="58825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[P.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Harish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"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Chatbots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abuse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growing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concern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nb-NO" sz="16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Medium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cxnSp>
        <p:nvCxnSpPr>
          <p:cNvPr id="11" name="Rett pil 10">
            <a:extLst>
              <a:ext uri="{FF2B5EF4-FFF2-40B4-BE49-F238E27FC236}">
                <a16:creationId xmlns:a16="http://schemas.microsoft.com/office/drawing/2014/main" id="{EE68E740-C528-7546-A013-FC308A4AF35F}"/>
              </a:ext>
            </a:extLst>
          </p:cNvPr>
          <p:cNvCxnSpPr/>
          <p:nvPr/>
        </p:nvCxnSpPr>
        <p:spPr>
          <a:xfrm flipV="1">
            <a:off x="4774019" y="3696562"/>
            <a:ext cx="0" cy="10650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ilde 9" descr="Et bilde som inneholder tekst&#10;&#10;Automatisk generert beskrivelse">
            <a:extLst>
              <a:ext uri="{FF2B5EF4-FFF2-40B4-BE49-F238E27FC236}">
                <a16:creationId xmlns:a16="http://schemas.microsoft.com/office/drawing/2014/main" id="{15A8CAB2-BA53-9043-AAAB-019B9C2E2D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3943" y="195489"/>
            <a:ext cx="2104572" cy="338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6213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E46C658-B100-2C49-B642-CC166CA58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Sexist language</a:t>
            </a:r>
          </a:p>
        </p:txBody>
      </p:sp>
      <p:pic>
        <p:nvPicPr>
          <p:cNvPr id="5" name="Plassholder for innhold 4" descr="Et bilde som inneholder bord&#10;&#10;Automatisk generert beskrivelse">
            <a:extLst>
              <a:ext uri="{FF2B5EF4-FFF2-40B4-BE49-F238E27FC236}">
                <a16:creationId xmlns:a16="http://schemas.microsoft.com/office/drawing/2014/main" id="{78E24D68-F398-BC47-A3A2-FF94A5AEC3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92" y="951533"/>
            <a:ext cx="5990897" cy="4105315"/>
          </a:xfrm>
        </p:spPr>
      </p:pic>
    </p:spTree>
    <p:extLst>
      <p:ext uri="{BB962C8B-B14F-4D97-AF65-F5344CB8AC3E}">
        <p14:creationId xmlns:p14="http://schemas.microsoft.com/office/powerpoint/2010/main" val="34969373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1DC5CB0-40FE-F14C-91C2-4168D211B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Other</a:t>
            </a:r>
            <a:r>
              <a:rPr lang="nb-NO" dirty="0"/>
              <a:t> </a:t>
            </a:r>
            <a:r>
              <a:rPr lang="nb-NO" dirty="0" err="1"/>
              <a:t>ethical</a:t>
            </a:r>
            <a:r>
              <a:rPr lang="nb-NO" dirty="0"/>
              <a:t> questions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F12375C-5357-FA48-B13A-062BA98F2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0" y="1100665"/>
            <a:ext cx="6669360" cy="3086099"/>
          </a:xfrm>
        </p:spPr>
        <p:txBody>
          <a:bodyPr/>
          <a:lstStyle/>
          <a:p>
            <a:r>
              <a:rPr lang="nb-NO" dirty="0"/>
              <a:t>Reliance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crowdsourcing</a:t>
            </a:r>
            <a:r>
              <a:rPr lang="nb-NO" dirty="0"/>
              <a:t> for </a:t>
            </a:r>
            <a:r>
              <a:rPr lang="nb-NO" dirty="0" err="1"/>
              <a:t>annotations</a:t>
            </a:r>
            <a:r>
              <a:rPr lang="nb-NO" dirty="0"/>
              <a:t>, </a:t>
            </a:r>
            <a:r>
              <a:rPr lang="nb-NO" dirty="0" err="1"/>
              <a:t>characteristed</a:t>
            </a:r>
            <a:r>
              <a:rPr lang="nb-NO" dirty="0"/>
              <a:t> by </a:t>
            </a:r>
            <a:r>
              <a:rPr lang="nb-NO" dirty="0" err="1"/>
              <a:t>extremely</a:t>
            </a:r>
            <a:r>
              <a:rPr lang="nb-NO" dirty="0"/>
              <a:t> </a:t>
            </a:r>
            <a:r>
              <a:rPr lang="nb-NO" dirty="0" err="1"/>
              <a:t>low</a:t>
            </a:r>
            <a:r>
              <a:rPr lang="nb-NO" dirty="0"/>
              <a:t> </a:t>
            </a:r>
            <a:r>
              <a:rPr lang="nb-NO" dirty="0" err="1"/>
              <a:t>wages</a:t>
            </a:r>
            <a:r>
              <a:rPr lang="nb-NO" dirty="0"/>
              <a:t>, </a:t>
            </a:r>
            <a:r>
              <a:rPr lang="nb-NO" dirty="0" err="1"/>
              <a:t>no</a:t>
            </a:r>
            <a:r>
              <a:rPr lang="nb-NO" dirty="0"/>
              <a:t> </a:t>
            </a:r>
            <a:r>
              <a:rPr lang="nb-NO" dirty="0" err="1"/>
              <a:t>social</a:t>
            </a:r>
            <a:r>
              <a:rPr lang="nb-NO" dirty="0"/>
              <a:t> </a:t>
            </a:r>
            <a:r>
              <a:rPr lang="nb-NO" dirty="0" err="1"/>
              <a:t>protection</a:t>
            </a:r>
            <a:r>
              <a:rPr lang="nb-NO" dirty="0"/>
              <a:t> </a:t>
            </a:r>
            <a:r>
              <a:rPr lang="nb-NO"/>
              <a:t>and no </a:t>
            </a:r>
            <a:r>
              <a:rPr lang="nb-NO" dirty="0" err="1"/>
              <a:t>taxation</a:t>
            </a:r>
            <a:endParaRPr lang="nb-NO" dirty="0"/>
          </a:p>
          <a:p>
            <a:endParaRPr lang="nb-NO" sz="4000" dirty="0"/>
          </a:p>
          <a:p>
            <a:r>
              <a:rPr lang="nb-NO" dirty="0" err="1"/>
              <a:t>Climate</a:t>
            </a:r>
            <a:r>
              <a:rPr lang="nb-NO" dirty="0"/>
              <a:t> </a:t>
            </a:r>
            <a:r>
              <a:rPr lang="nb-NO" dirty="0" err="1"/>
              <a:t>impact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                                   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deep</a:t>
            </a:r>
            <a:r>
              <a:rPr lang="nb-NO" dirty="0"/>
              <a:t> </a:t>
            </a:r>
            <a:r>
              <a:rPr lang="nb-NO" dirty="0" err="1"/>
              <a:t>learning</a:t>
            </a:r>
            <a:r>
              <a:rPr lang="nb-NO" dirty="0"/>
              <a:t>: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AA184261-21B4-084C-BA03-71886C0DB58E}"/>
              </a:ext>
            </a:extLst>
          </p:cNvPr>
          <p:cNvSpPr/>
          <p:nvPr/>
        </p:nvSpPr>
        <p:spPr>
          <a:xfrm>
            <a:off x="309305" y="2327982"/>
            <a:ext cx="35201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[Fort, K.,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Adda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G., &amp; Cohen, K. B. (2011). Amazon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Gold mine or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coal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mine? </a:t>
            </a:r>
            <a:r>
              <a:rPr lang="nb-NO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Computational</a:t>
            </a:r>
            <a:r>
              <a:rPr lang="nb-NO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Linguistics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126D9D3-B62A-054D-93FB-7E8C89D313E8}"/>
              </a:ext>
            </a:extLst>
          </p:cNvPr>
          <p:cNvSpPr/>
          <p:nvPr/>
        </p:nvSpPr>
        <p:spPr>
          <a:xfrm>
            <a:off x="1225290" y="4013203"/>
            <a:ext cx="26718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Strubell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E.,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Ganesh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A., &amp;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McCallum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A. (2019). Energy and policy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considerations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NLP.  ACL]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B49A5922-B1D3-DE46-9881-947EF0464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420" y="2408214"/>
            <a:ext cx="2928682" cy="2529316"/>
          </a:xfrm>
          <a:prstGeom prst="rect">
            <a:avLst/>
          </a:prstGeom>
        </p:spPr>
      </p:pic>
      <p:cxnSp>
        <p:nvCxnSpPr>
          <p:cNvPr id="10" name="Rett pil 9">
            <a:extLst>
              <a:ext uri="{FF2B5EF4-FFF2-40B4-BE49-F238E27FC236}">
                <a16:creationId xmlns:a16="http://schemas.microsoft.com/office/drawing/2014/main" id="{692EDEF1-05A8-B346-8FBF-1816E47326AE}"/>
              </a:ext>
            </a:extLst>
          </p:cNvPr>
          <p:cNvCxnSpPr>
            <a:cxnSpLocks/>
          </p:cNvCxnSpPr>
          <p:nvPr/>
        </p:nvCxnSpPr>
        <p:spPr>
          <a:xfrm>
            <a:off x="3028581" y="3556000"/>
            <a:ext cx="868571" cy="6180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5424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00F624-C084-8243-8979-9EDFB31B4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Plan for today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1F8A37F-8266-7A44-8AD4-C108ABCFF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>
                <a:solidFill>
                  <a:schemeClr val="bg1">
                    <a:lumMod val="75000"/>
                  </a:schemeClr>
                </a:solidFill>
              </a:rPr>
              <a:t>What is ethics?</a:t>
            </a:r>
          </a:p>
          <a:p>
            <a:r>
              <a:rPr lang="en-GB" noProof="0" dirty="0">
                <a:solidFill>
                  <a:schemeClr val="bg1">
                    <a:lumMod val="75000"/>
                  </a:schemeClr>
                </a:solidFill>
              </a:rPr>
              <a:t>Misrepresentation &amp; bias</a:t>
            </a:r>
          </a:p>
          <a:p>
            <a:r>
              <a:rPr lang="en-GB" noProof="0" dirty="0">
                <a:solidFill>
                  <a:schemeClr val="bg1">
                    <a:lumMod val="75000"/>
                  </a:schemeClr>
                </a:solidFill>
              </a:rPr>
              <a:t>Unintended consequences</a:t>
            </a:r>
          </a:p>
          <a:p>
            <a:r>
              <a:rPr lang="en-GB" b="1" noProof="0" dirty="0"/>
              <a:t>Misuses of technology</a:t>
            </a:r>
          </a:p>
          <a:p>
            <a:r>
              <a:rPr lang="en-GB" noProof="0" dirty="0">
                <a:solidFill>
                  <a:schemeClr val="bg1">
                    <a:lumMod val="75000"/>
                  </a:schemeClr>
                </a:solidFill>
              </a:rPr>
              <a:t>Privacy &amp; trust</a:t>
            </a:r>
          </a:p>
        </p:txBody>
      </p:sp>
    </p:spTree>
    <p:extLst>
      <p:ext uri="{BB962C8B-B14F-4D97-AF65-F5344CB8AC3E}">
        <p14:creationId xmlns:p14="http://schemas.microsoft.com/office/powerpoint/2010/main" val="35742444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02B008B-F424-B44F-B91A-C0055C704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Deception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A0E0C9C-D647-B645-B4DF-EA71BECD0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051" y="1145836"/>
            <a:ext cx="6584691" cy="3378974"/>
          </a:xfrm>
          <a:noFill/>
        </p:spPr>
        <p:txBody>
          <a:bodyPr/>
          <a:lstStyle/>
          <a:p>
            <a:pPr marL="0" indent="0">
              <a:buNone/>
            </a:pPr>
            <a:r>
              <a:rPr lang="en-GB" dirty="0"/>
              <a:t>NLP can be used to                                                </a:t>
            </a:r>
            <a:r>
              <a:rPr lang="en-GB" i="1" dirty="0"/>
              <a:t>deceive</a:t>
            </a:r>
            <a:r>
              <a:rPr lang="en-GB" dirty="0"/>
              <a:t> people:</a:t>
            </a:r>
          </a:p>
          <a:p>
            <a:pPr lvl="1"/>
            <a:r>
              <a:rPr lang="en-GB" sz="2000" i="1" dirty="0"/>
              <a:t>Impersonate</a:t>
            </a:r>
            <a:r>
              <a:rPr lang="en-GB" sz="2000" dirty="0"/>
              <a:t> the voice of existing individuals </a:t>
            </a:r>
          </a:p>
          <a:p>
            <a:pPr lvl="1"/>
            <a:r>
              <a:rPr lang="en-GB" sz="2000" dirty="0"/>
              <a:t>Generate </a:t>
            </a:r>
            <a:r>
              <a:rPr lang="en-GB" sz="2000" i="1" dirty="0"/>
              <a:t>fake news </a:t>
            </a:r>
            <a:r>
              <a:rPr lang="en-GB" sz="2000" dirty="0"/>
              <a:t>using neural LMs</a:t>
            </a:r>
          </a:p>
          <a:p>
            <a:pPr lvl="1"/>
            <a:r>
              <a:rPr lang="en-GB" sz="2000" dirty="0"/>
              <a:t>Or simply trick people into believing they talk with a real person and not a chatbot</a:t>
            </a:r>
          </a:p>
          <a:p>
            <a:pPr marL="0" indent="0">
              <a:buNone/>
            </a:pPr>
            <a:r>
              <a:rPr lang="nb-NO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→ </a:t>
            </a:r>
            <a:r>
              <a:rPr lang="nb-NO" sz="2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When</a:t>
            </a:r>
            <a:r>
              <a:rPr lang="nb-NO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b-NO" sz="2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you</a:t>
            </a:r>
            <a:r>
              <a:rPr lang="nb-NO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b-NO" sz="2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use</a:t>
            </a:r>
            <a:r>
              <a:rPr lang="nb-NO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NLP to </a:t>
            </a:r>
            <a:r>
              <a:rPr lang="nb-NO" sz="2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create</a:t>
            </a:r>
            <a:r>
              <a:rPr lang="nb-NO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b-NO" sz="2200" i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synthetic</a:t>
            </a:r>
            <a:r>
              <a:rPr lang="nb-NO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b-NO" sz="2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content</a:t>
            </a:r>
            <a:r>
              <a:rPr lang="nb-NO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, </a:t>
            </a:r>
            <a:r>
              <a:rPr lang="nb-NO" sz="2200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always</a:t>
            </a:r>
            <a:r>
              <a:rPr lang="nb-NO" sz="22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b-NO" sz="2200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inform</a:t>
            </a:r>
            <a:r>
              <a:rPr lang="nb-NO" sz="22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b-NO" sz="2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your</a:t>
            </a:r>
            <a:r>
              <a:rPr lang="nb-NO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b-NO" sz="2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audience</a:t>
            </a:r>
            <a:r>
              <a:rPr lang="nb-NO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b-NO" sz="2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about</a:t>
            </a:r>
            <a:r>
              <a:rPr lang="nb-NO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it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   	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(for chatbots: are the replies from a human or a bot?)</a:t>
            </a:r>
            <a:endParaRPr lang="nb-NO" sz="22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</p:txBody>
      </p:sp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26BA2E0D-4A5C-4ED1-9E0F-B822143110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29000" y="195489"/>
            <a:ext cx="2935065" cy="16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2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46E2389-476C-C446-A02D-509DDC1FE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Manipulation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433B658-12F6-E340-ADD3-1FAF1C01B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0" y="1143000"/>
            <a:ext cx="6296827" cy="1583267"/>
          </a:xfrm>
        </p:spPr>
        <p:txBody>
          <a:bodyPr/>
          <a:lstStyle/>
          <a:p>
            <a:r>
              <a:rPr lang="en-GB" noProof="0" dirty="0"/>
              <a:t>AI tools can even employed                      for </a:t>
            </a:r>
            <a:r>
              <a:rPr lang="en-GB" b="1" noProof="0" dirty="0"/>
              <a:t>manipulation</a:t>
            </a:r>
            <a:r>
              <a:rPr lang="en-GB" noProof="0" dirty="0"/>
              <a:t> purposes:</a:t>
            </a:r>
          </a:p>
          <a:p>
            <a:pPr lvl="1"/>
            <a:r>
              <a:rPr lang="en-GB" dirty="0"/>
              <a:t>Disinformation campaigns, trolling</a:t>
            </a:r>
          </a:p>
          <a:p>
            <a:pPr lvl="1"/>
            <a:r>
              <a:rPr lang="en-GB" dirty="0"/>
              <a:t>Fishing attempts in cyber-security</a:t>
            </a:r>
          </a:p>
          <a:p>
            <a:pPr lvl="1"/>
            <a:endParaRPr lang="en-GB" noProof="0" dirty="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224ACCC4-EE6D-DB42-B8FF-AD5585305ACE}"/>
              </a:ext>
            </a:extLst>
          </p:cNvPr>
          <p:cNvSpPr/>
          <p:nvPr/>
        </p:nvSpPr>
        <p:spPr>
          <a:xfrm>
            <a:off x="1210733" y="4133948"/>
            <a:ext cx="55372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[Zhou,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&amp;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Zafarani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R. (2020). A survey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fake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news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Fundamental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theories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nb-NO" sz="16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ACM Computing Surveys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0530513B-7A50-B74A-847E-E69EC35D3CBA}"/>
              </a:ext>
            </a:extLst>
          </p:cNvPr>
          <p:cNvSpPr txBox="1">
            <a:spLocks/>
          </p:cNvSpPr>
          <p:nvPr/>
        </p:nvSpPr>
        <p:spPr>
          <a:xfrm>
            <a:off x="188640" y="2792850"/>
            <a:ext cx="6296827" cy="12880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457154" marR="0" lvl="0" indent="-457154" algn="l" defTabSz="914400" rtl="0" fontAlgn="auto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tabLst/>
              <a:defRPr lang="nb-NO" sz="24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L="893670" marR="0" lvl="1" indent="-41906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▪"/>
              <a:tabLst/>
              <a:defRPr lang="nb-NO" sz="22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L="1230188" marR="0" lvl="2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◦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L="1622264" marR="0" lvl="3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·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L="2006403" marR="0" lvl="4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75000"/>
              <a:buChar char="▫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Interestingly, NLP can also be used to counter these malicious activities:</a:t>
            </a:r>
          </a:p>
          <a:p>
            <a:pPr lvl="1"/>
            <a:r>
              <a:rPr lang="en-GB" dirty="0"/>
              <a:t>Automated detection of fake news &amp; trolls</a:t>
            </a:r>
          </a:p>
          <a:p>
            <a:pPr lvl="1"/>
            <a:endParaRPr lang="en-GB" dirty="0"/>
          </a:p>
        </p:txBody>
      </p:sp>
      <p:pic>
        <p:nvPicPr>
          <p:cNvPr id="8" name="Bilde 7" descr="Et bilde som inneholder person, holder, hånd, sitter&#10;&#10;Automatisk generert beskrivelse">
            <a:extLst>
              <a:ext uri="{FF2B5EF4-FFF2-40B4-BE49-F238E27FC236}">
                <a16:creationId xmlns:a16="http://schemas.microsoft.com/office/drawing/2014/main" id="{B64675E9-9A4E-8D42-86F0-4FBB792DBE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6067" y="380998"/>
            <a:ext cx="1733291" cy="152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250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00F624-C084-8243-8979-9EDFB31B4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Plan for today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1F8A37F-8266-7A44-8AD4-C108ABCFF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noProof="0" dirty="0"/>
              <a:t>What is ethics?</a:t>
            </a:r>
          </a:p>
          <a:p>
            <a:r>
              <a:rPr lang="en-GB" noProof="0" dirty="0">
                <a:solidFill>
                  <a:schemeClr val="bg1">
                    <a:lumMod val="85000"/>
                  </a:schemeClr>
                </a:solidFill>
              </a:rPr>
              <a:t>Misrepresentation &amp; bias</a:t>
            </a:r>
          </a:p>
          <a:p>
            <a:r>
              <a:rPr lang="en-GB" noProof="0" dirty="0">
                <a:solidFill>
                  <a:schemeClr val="bg1">
                    <a:lumMod val="85000"/>
                  </a:schemeClr>
                </a:solidFill>
              </a:rPr>
              <a:t>Unintended consequences</a:t>
            </a:r>
          </a:p>
          <a:p>
            <a:r>
              <a:rPr lang="en-GB" noProof="0" dirty="0">
                <a:solidFill>
                  <a:schemeClr val="bg1">
                    <a:lumMod val="85000"/>
                  </a:schemeClr>
                </a:solidFill>
              </a:rPr>
              <a:t>Misuses of technology</a:t>
            </a:r>
          </a:p>
          <a:p>
            <a:r>
              <a:rPr lang="en-GB" noProof="0" dirty="0">
                <a:solidFill>
                  <a:schemeClr val="bg1">
                    <a:lumMod val="85000"/>
                  </a:schemeClr>
                </a:solidFill>
              </a:rPr>
              <a:t>Privacy &amp; trust</a:t>
            </a:r>
          </a:p>
        </p:txBody>
      </p:sp>
    </p:spTree>
    <p:extLst>
      <p:ext uri="{BB962C8B-B14F-4D97-AF65-F5344CB8AC3E}">
        <p14:creationId xmlns:p14="http://schemas.microsoft.com/office/powerpoint/2010/main" val="9189146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4FBAF23-E842-C744-80FF-AFB7901D8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Dual use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6F674E7-89AC-4740-832B-DC6396C96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0" y="1049863"/>
            <a:ext cx="6480718" cy="3313373"/>
          </a:xfrm>
        </p:spPr>
        <p:txBody>
          <a:bodyPr/>
          <a:lstStyle/>
          <a:p>
            <a:r>
              <a:rPr lang="nb-NO" dirty="0"/>
              <a:t>= </a:t>
            </a:r>
            <a:r>
              <a:rPr lang="nb-NO" dirty="0" err="1"/>
              <a:t>technology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be                          used for </a:t>
            </a:r>
            <a:r>
              <a:rPr lang="nb-NO" dirty="0" err="1"/>
              <a:t>both</a:t>
            </a:r>
            <a:r>
              <a:rPr lang="nb-NO" dirty="0"/>
              <a:t> </a:t>
            </a:r>
            <a:r>
              <a:rPr lang="nb-NO" dirty="0" err="1"/>
              <a:t>peaceful</a:t>
            </a:r>
            <a:r>
              <a:rPr lang="nb-NO" dirty="0"/>
              <a:t> &amp; </a:t>
            </a:r>
            <a:r>
              <a:rPr lang="nb-NO" dirty="0" err="1"/>
              <a:t>military</a:t>
            </a:r>
            <a:r>
              <a:rPr lang="nb-NO" dirty="0"/>
              <a:t> </a:t>
            </a:r>
            <a:r>
              <a:rPr lang="nb-NO" dirty="0" err="1"/>
              <a:t>aims</a:t>
            </a:r>
            <a:endParaRPr lang="nb-NO" dirty="0"/>
          </a:p>
          <a:p>
            <a:pPr lvl="1"/>
            <a:r>
              <a:rPr lang="nb-NO" dirty="0"/>
              <a:t>Nuclear </a:t>
            </a:r>
            <a:r>
              <a:rPr lang="nb-NO" dirty="0" err="1"/>
              <a:t>power</a:t>
            </a:r>
            <a:r>
              <a:rPr lang="nb-NO" dirty="0"/>
              <a:t> </a:t>
            </a:r>
            <a:r>
              <a:rPr lang="nb-NO" dirty="0" err="1"/>
              <a:t>being</a:t>
            </a:r>
            <a:r>
              <a:rPr lang="nb-NO" dirty="0"/>
              <a:t> a prominent </a:t>
            </a:r>
            <a:r>
              <a:rPr lang="nb-NO" dirty="0" err="1"/>
              <a:t>example</a:t>
            </a:r>
            <a:r>
              <a:rPr lang="nb-NO" dirty="0"/>
              <a:t> (</a:t>
            </a:r>
            <a:r>
              <a:rPr lang="nb-NO" dirty="0" err="1"/>
              <a:t>civilian</a:t>
            </a:r>
            <a:r>
              <a:rPr lang="nb-NO" dirty="0"/>
              <a:t> </a:t>
            </a:r>
            <a:r>
              <a:rPr lang="nb-NO" dirty="0" err="1"/>
              <a:t>nuclear</a:t>
            </a:r>
            <a:r>
              <a:rPr lang="nb-NO" dirty="0"/>
              <a:t> ↔︎ </a:t>
            </a:r>
            <a:r>
              <a:rPr lang="nb-NO" dirty="0" err="1"/>
              <a:t>nuclear</a:t>
            </a:r>
            <a:r>
              <a:rPr lang="nb-NO" dirty="0"/>
              <a:t> </a:t>
            </a:r>
            <a:r>
              <a:rPr lang="nb-NO" dirty="0" err="1"/>
              <a:t>missiles</a:t>
            </a:r>
            <a:r>
              <a:rPr lang="nb-NO" dirty="0"/>
              <a:t>)</a:t>
            </a:r>
          </a:p>
          <a:p>
            <a:pPr>
              <a:spcBef>
                <a:spcPts val="800"/>
              </a:spcBef>
            </a:pPr>
            <a:r>
              <a:rPr lang="nb-NO" dirty="0"/>
              <a:t>AI systems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also</a:t>
            </a:r>
            <a:r>
              <a:rPr lang="nb-NO" dirty="0"/>
              <a:t> </a:t>
            </a:r>
            <a:r>
              <a:rPr lang="nb-NO" i="1" dirty="0"/>
              <a:t>dual </a:t>
            </a:r>
            <a:r>
              <a:rPr lang="nb-NO" i="1" dirty="0" err="1"/>
              <a:t>use</a:t>
            </a:r>
            <a:endParaRPr lang="nb-NO" i="1" dirty="0"/>
          </a:p>
          <a:p>
            <a:pPr lvl="1"/>
            <a:r>
              <a:rPr lang="nb-NO" dirty="0" err="1"/>
              <a:t>Autonomous</a:t>
            </a:r>
            <a:r>
              <a:rPr lang="nb-NO" dirty="0"/>
              <a:t> </a:t>
            </a:r>
            <a:r>
              <a:rPr lang="nb-NO" dirty="0" err="1"/>
              <a:t>weapon</a:t>
            </a:r>
            <a:r>
              <a:rPr lang="nb-NO" dirty="0"/>
              <a:t> systems, </a:t>
            </a:r>
            <a:r>
              <a:rPr lang="nb-NO" dirty="0" err="1"/>
              <a:t>surveillance</a:t>
            </a:r>
            <a:r>
              <a:rPr lang="nb-NO" dirty="0"/>
              <a:t>, </a:t>
            </a:r>
            <a:r>
              <a:rPr lang="nb-NO" dirty="0" err="1"/>
              <a:t>reconnaissance</a:t>
            </a:r>
            <a:r>
              <a:rPr lang="nb-NO" dirty="0"/>
              <a:t>, etc.</a:t>
            </a:r>
          </a:p>
          <a:p>
            <a:pPr>
              <a:spcBef>
                <a:spcPts val="800"/>
              </a:spcBef>
            </a:pP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need</a:t>
            </a:r>
            <a:r>
              <a:rPr lang="nb-NO" dirty="0"/>
              <a:t> to be </a:t>
            </a:r>
            <a:r>
              <a:rPr lang="nb-NO" dirty="0" err="1"/>
              <a:t>aware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those</a:t>
            </a:r>
            <a:r>
              <a:rPr lang="nb-NO" dirty="0"/>
              <a:t> </a:t>
            </a:r>
            <a:r>
              <a:rPr lang="nb-NO" dirty="0" err="1"/>
              <a:t>uses</a:t>
            </a:r>
            <a:r>
              <a:rPr lang="nb-NO" dirty="0"/>
              <a:t>!</a:t>
            </a:r>
          </a:p>
          <a:p>
            <a:endParaRPr lang="nb-NO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377C86C6-A258-D749-ABD5-708D9B340381}"/>
              </a:ext>
            </a:extLst>
          </p:cNvPr>
          <p:cNvSpPr/>
          <p:nvPr/>
        </p:nvSpPr>
        <p:spPr>
          <a:xfrm>
            <a:off x="1468967" y="4363236"/>
            <a:ext cx="5270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://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www.forbes.com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sites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cognitiveworld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/2019/01/07/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-dual-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-dilemma-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artificial-intelligence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pic>
        <p:nvPicPr>
          <p:cNvPr id="6" name="Bilde 5" descr="Et bilde som inneholder fly, utendørs, flygende, luft&#10;&#10;Automatisk generert beskrivelse">
            <a:extLst>
              <a:ext uri="{FF2B5EF4-FFF2-40B4-BE49-F238E27FC236}">
                <a16:creationId xmlns:a16="http://schemas.microsoft.com/office/drawing/2014/main" id="{B0165616-EDBC-B644-8AEE-8F1B63723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9399" y="202413"/>
            <a:ext cx="1792979" cy="119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874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0C3E029-96FB-6347-AE1B-783365889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640" y="197279"/>
            <a:ext cx="6480718" cy="756044"/>
          </a:xfrm>
        </p:spPr>
        <p:txBody>
          <a:bodyPr/>
          <a:lstStyle/>
          <a:p>
            <a:r>
              <a:rPr lang="en-GB" noProof="0" dirty="0"/>
              <a:t>Surveillance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2850D9B-BC13-FA4D-B57E-C88019D815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0" y="1143001"/>
            <a:ext cx="6139589" cy="925286"/>
          </a:xfrm>
        </p:spPr>
        <p:txBody>
          <a:bodyPr/>
          <a:lstStyle/>
          <a:p>
            <a:r>
              <a:rPr lang="en-GB" dirty="0"/>
              <a:t>The data trails we leave behind us online are constantly growing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93D0FC6-DE83-BE46-901D-6982AE736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965" y="1946593"/>
            <a:ext cx="2681394" cy="2811739"/>
          </a:xfrm>
          <a:prstGeom prst="rect">
            <a:avLst/>
          </a:prstGeom>
        </p:spPr>
      </p:pic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BF9E0A2B-5A83-544E-86F8-76C4A2766117}"/>
              </a:ext>
            </a:extLst>
          </p:cNvPr>
          <p:cNvSpPr txBox="1">
            <a:spLocks/>
          </p:cNvSpPr>
          <p:nvPr/>
        </p:nvSpPr>
        <p:spPr>
          <a:xfrm>
            <a:off x="108857" y="1959431"/>
            <a:ext cx="3713925" cy="2988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457154" marR="0" lvl="0" indent="-457154" algn="l" defTabSz="914400" rtl="0" fontAlgn="auto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tabLst/>
              <a:defRPr lang="nb-NO" sz="24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L="893670" marR="0" lvl="1" indent="-41906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▪"/>
              <a:tabLst/>
              <a:defRPr lang="nb-NO" sz="22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L="1230188" marR="0" lvl="2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◦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L="1622264" marR="0" lvl="3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·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L="2006403" marR="0" lvl="4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75000"/>
              <a:buChar char="▫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Making it possible to build up </a:t>
            </a:r>
            <a:r>
              <a:rPr lang="en-GB" i="1" dirty="0"/>
              <a:t>detailed   profiles</a:t>
            </a:r>
            <a:r>
              <a:rPr lang="en-GB" dirty="0"/>
              <a:t> of everyone</a:t>
            </a:r>
          </a:p>
          <a:p>
            <a:r>
              <a:rPr lang="en-GB" dirty="0"/>
              <a:t>AI/NLP have become   an important tool for web-scale online surveillance</a:t>
            </a:r>
          </a:p>
          <a:p>
            <a:endParaRPr lang="en-GB" dirty="0"/>
          </a:p>
        </p:txBody>
      </p:sp>
      <p:cxnSp>
        <p:nvCxnSpPr>
          <p:cNvPr id="8" name="Rett pil 7">
            <a:extLst>
              <a:ext uri="{FF2B5EF4-FFF2-40B4-BE49-F238E27FC236}">
                <a16:creationId xmlns:a16="http://schemas.microsoft.com/office/drawing/2014/main" id="{8392048A-0A9B-6844-87A4-FA7D8B6CC6DB}"/>
              </a:ext>
            </a:extLst>
          </p:cNvPr>
          <p:cNvCxnSpPr>
            <a:cxnSpLocks/>
          </p:cNvCxnSpPr>
          <p:nvPr/>
        </p:nvCxnSpPr>
        <p:spPr>
          <a:xfrm flipV="1">
            <a:off x="3224046" y="3009754"/>
            <a:ext cx="746222" cy="3008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69577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00F624-C084-8243-8979-9EDFB31B4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Plan for today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1F8A37F-8266-7A44-8AD4-C108ABCFF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>
                <a:solidFill>
                  <a:schemeClr val="bg1">
                    <a:lumMod val="75000"/>
                  </a:schemeClr>
                </a:solidFill>
              </a:rPr>
              <a:t>What is ethics?</a:t>
            </a:r>
          </a:p>
          <a:p>
            <a:r>
              <a:rPr lang="en-GB" noProof="0" dirty="0">
                <a:solidFill>
                  <a:schemeClr val="bg1">
                    <a:lumMod val="75000"/>
                  </a:schemeClr>
                </a:solidFill>
              </a:rPr>
              <a:t>Misrepresentation &amp; bias</a:t>
            </a:r>
          </a:p>
          <a:p>
            <a:r>
              <a:rPr lang="en-GB" noProof="0" dirty="0">
                <a:solidFill>
                  <a:schemeClr val="bg1">
                    <a:lumMod val="75000"/>
                  </a:schemeClr>
                </a:solidFill>
              </a:rPr>
              <a:t>Unintended consequences</a:t>
            </a:r>
          </a:p>
          <a:p>
            <a:r>
              <a:rPr lang="en-GB" noProof="0" dirty="0">
                <a:solidFill>
                  <a:schemeClr val="bg1">
                    <a:lumMod val="75000"/>
                  </a:schemeClr>
                </a:solidFill>
              </a:rPr>
              <a:t>Misuses of technology</a:t>
            </a:r>
          </a:p>
          <a:p>
            <a:r>
              <a:rPr lang="en-GB" b="1" noProof="0" dirty="0">
                <a:solidFill>
                  <a:schemeClr val="tx1"/>
                </a:solidFill>
              </a:rPr>
              <a:t>Privacy &amp; trust</a:t>
            </a:r>
          </a:p>
        </p:txBody>
      </p:sp>
    </p:spTree>
    <p:extLst>
      <p:ext uri="{BB962C8B-B14F-4D97-AF65-F5344CB8AC3E}">
        <p14:creationId xmlns:p14="http://schemas.microsoft.com/office/powerpoint/2010/main" val="7097755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6E24B94-9191-CE44-B3B5-482FB883D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Privacy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0CD2A1C-2D47-1E40-BE96-9A5866914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28700"/>
            <a:ext cx="6567758" cy="4034367"/>
          </a:xfrm>
          <a:solidFill>
            <a:schemeClr val="bg1"/>
          </a:solidFill>
        </p:spPr>
        <p:txBody>
          <a:bodyPr/>
          <a:lstStyle/>
          <a:p>
            <a:r>
              <a:rPr lang="nb-NO" dirty="0"/>
              <a:t>= a fundamental </a:t>
            </a:r>
            <a:r>
              <a:rPr lang="nb-NO" i="1" dirty="0"/>
              <a:t>human right</a:t>
            </a:r>
            <a:r>
              <a:rPr lang="nb-NO" dirty="0"/>
              <a:t>:</a:t>
            </a:r>
          </a:p>
          <a:p>
            <a:endParaRPr lang="nb-NO" sz="4000" dirty="0"/>
          </a:p>
          <a:p>
            <a:endParaRPr lang="nb-NO" dirty="0"/>
          </a:p>
          <a:p>
            <a:endParaRPr lang="nb-NO" sz="3600" dirty="0"/>
          </a:p>
          <a:p>
            <a:r>
              <a:rPr lang="nb-NO" dirty="0" err="1"/>
              <a:t>Protected</a:t>
            </a:r>
            <a:r>
              <a:rPr lang="nb-NO" dirty="0"/>
              <a:t> </a:t>
            </a:r>
            <a:r>
              <a:rPr lang="nb-NO" dirty="0" err="1"/>
              <a:t>through</a:t>
            </a:r>
            <a:r>
              <a:rPr lang="nb-NO" dirty="0"/>
              <a:t> </a:t>
            </a:r>
            <a:r>
              <a:rPr lang="nb-NO" dirty="0" err="1"/>
              <a:t>various</a:t>
            </a:r>
            <a:r>
              <a:rPr lang="nb-NO" dirty="0"/>
              <a:t> </a:t>
            </a:r>
            <a:r>
              <a:rPr lang="nb-NO" dirty="0" err="1"/>
              <a:t>national</a:t>
            </a:r>
            <a:r>
              <a:rPr lang="nb-NO" dirty="0"/>
              <a:t> and </a:t>
            </a:r>
            <a:r>
              <a:rPr lang="nb-NO" dirty="0" err="1"/>
              <a:t>international</a:t>
            </a:r>
            <a:r>
              <a:rPr lang="nb-NO" dirty="0"/>
              <a:t> legal </a:t>
            </a:r>
            <a:r>
              <a:rPr lang="nb-NO" dirty="0" err="1"/>
              <a:t>frameworks</a:t>
            </a:r>
            <a:r>
              <a:rPr lang="nb-NO" dirty="0"/>
              <a:t> (in Norway and </a:t>
            </a:r>
            <a:r>
              <a:rPr lang="nb-NO" dirty="0" err="1"/>
              <a:t>other</a:t>
            </a:r>
            <a:r>
              <a:rPr lang="nb-NO" dirty="0"/>
              <a:t> EEA </a:t>
            </a:r>
            <a:r>
              <a:rPr lang="nb-NO" dirty="0" err="1"/>
              <a:t>countries</a:t>
            </a:r>
            <a:r>
              <a:rPr lang="nb-NO" dirty="0"/>
              <a:t>: </a:t>
            </a:r>
            <a:r>
              <a:rPr lang="nb-NO" b="1" dirty="0"/>
              <a:t>GDPR</a:t>
            </a:r>
            <a:r>
              <a:rPr lang="nb-NO" dirty="0"/>
              <a:t>)</a:t>
            </a:r>
          </a:p>
          <a:p>
            <a:endParaRPr lang="nb-NO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F08A26CA-3F5B-984A-94E0-5A298C4E3FE0}"/>
              </a:ext>
            </a:extLst>
          </p:cNvPr>
          <p:cNvSpPr/>
          <p:nvPr/>
        </p:nvSpPr>
        <p:spPr>
          <a:xfrm>
            <a:off x="387347" y="1678390"/>
            <a:ext cx="6208185" cy="14773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shall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be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subjected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arbitrary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interference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his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privacy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correspondence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, nor to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attacks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upon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his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honour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reputation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Everyone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has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right to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protection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law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against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such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interference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attacks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AECB49C-9550-C94B-9753-92BFE7AA2EB3}"/>
              </a:ext>
            </a:extLst>
          </p:cNvPr>
          <p:cNvSpPr txBox="1"/>
          <p:nvPr/>
        </p:nvSpPr>
        <p:spPr>
          <a:xfrm>
            <a:off x="685800" y="3155718"/>
            <a:ext cx="5909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United Nations </a:t>
            </a:r>
            <a:r>
              <a:rPr lang="nb-NO" dirty="0" err="1"/>
              <a:t>Declaration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Human Rights, 1948, </a:t>
            </a:r>
            <a:r>
              <a:rPr lang="nb-NO" dirty="0" err="1"/>
              <a:t>Article</a:t>
            </a:r>
            <a:r>
              <a:rPr lang="nb-NO" dirty="0"/>
              <a:t> 12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605FEED-201C-6743-92E1-E5616997FE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0" y="195489"/>
            <a:ext cx="1236133" cy="123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908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1EC8CA5-9837-724A-AF0E-A7042E96C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Privacy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B34CE67-5009-CE4C-9785-48D5B9BD4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440" y="1151467"/>
            <a:ext cx="6643960" cy="2810934"/>
          </a:xfrm>
        </p:spPr>
        <p:txBody>
          <a:bodyPr/>
          <a:lstStyle/>
          <a:p>
            <a:r>
              <a:rPr lang="nb-NO" dirty="0"/>
              <a:t>GDPR </a:t>
            </a:r>
            <a:r>
              <a:rPr lang="nb-NO" dirty="0" err="1"/>
              <a:t>regulates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storage</a:t>
            </a:r>
            <a:r>
              <a:rPr lang="nb-NO" dirty="0"/>
              <a:t>, </a:t>
            </a:r>
            <a:r>
              <a:rPr lang="nb-NO" dirty="0" err="1"/>
              <a:t>processing</a:t>
            </a:r>
            <a:r>
              <a:rPr lang="nb-NO" dirty="0"/>
              <a:t> and </a:t>
            </a:r>
            <a:r>
              <a:rPr lang="nb-NO" dirty="0" err="1"/>
              <a:t>sharing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u="sng" dirty="0"/>
              <a:t>personal data</a:t>
            </a:r>
          </a:p>
          <a:p>
            <a:r>
              <a:rPr lang="nb-NO" dirty="0"/>
              <a:t>Personal data </a:t>
            </a:r>
            <a:r>
              <a:rPr lang="nb-NO" dirty="0" err="1"/>
              <a:t>cannot</a:t>
            </a:r>
            <a:r>
              <a:rPr lang="nb-NO" dirty="0"/>
              <a:t> be </a:t>
            </a:r>
            <a:r>
              <a:rPr lang="nb-NO" dirty="0" err="1"/>
              <a:t>processed</a:t>
            </a:r>
            <a:r>
              <a:rPr lang="nb-NO" dirty="0"/>
              <a:t> </a:t>
            </a:r>
            <a:r>
              <a:rPr lang="nb-NO" dirty="0" err="1"/>
              <a:t>without</a:t>
            </a:r>
            <a:r>
              <a:rPr lang="nb-NO" dirty="0"/>
              <a:t> proper legal </a:t>
            </a:r>
            <a:r>
              <a:rPr lang="nb-NO" dirty="0" err="1"/>
              <a:t>ground</a:t>
            </a:r>
            <a:endParaRPr lang="nb-NO" dirty="0"/>
          </a:p>
          <a:p>
            <a:pPr lvl="1"/>
            <a:r>
              <a:rPr lang="nb-NO" sz="2000" dirty="0"/>
              <a:t>Most </a:t>
            </a:r>
            <a:r>
              <a:rPr lang="nb-NO" sz="2000" dirty="0" err="1"/>
              <a:t>important</a:t>
            </a:r>
            <a:r>
              <a:rPr lang="nb-NO" sz="2000" dirty="0"/>
              <a:t> </a:t>
            </a:r>
            <a:r>
              <a:rPr lang="nb-NO" sz="2000" dirty="0" err="1"/>
              <a:t>ground</a:t>
            </a:r>
            <a:r>
              <a:rPr lang="nb-NO" sz="2000" dirty="0"/>
              <a:t> is </a:t>
            </a:r>
            <a:r>
              <a:rPr lang="nb-NO" sz="2000" dirty="0" err="1"/>
              <a:t>the</a:t>
            </a:r>
            <a:r>
              <a:rPr lang="nb-NO" sz="2000" dirty="0"/>
              <a:t> </a:t>
            </a:r>
            <a:r>
              <a:rPr lang="nb-NO" sz="2000" b="1" dirty="0" err="1"/>
              <a:t>consent</a:t>
            </a:r>
            <a:r>
              <a:rPr lang="nb-NO" sz="2000" dirty="0"/>
              <a:t> </a:t>
            </a:r>
            <a:r>
              <a:rPr lang="nb-NO" sz="2000" dirty="0" err="1"/>
              <a:t>of</a:t>
            </a:r>
            <a:r>
              <a:rPr lang="nb-NO" sz="2000" dirty="0"/>
              <a:t> </a:t>
            </a:r>
            <a:r>
              <a:rPr lang="nb-NO" sz="2000" dirty="0" err="1"/>
              <a:t>the</a:t>
            </a:r>
            <a:r>
              <a:rPr lang="nb-NO" sz="2000" dirty="0"/>
              <a:t> </a:t>
            </a:r>
            <a:r>
              <a:rPr lang="nb-NO" sz="2000" dirty="0" err="1"/>
              <a:t>individual</a:t>
            </a:r>
            <a:r>
              <a:rPr lang="nb-NO" sz="2000" dirty="0"/>
              <a:t> to </a:t>
            </a:r>
            <a:r>
              <a:rPr lang="nb-NO" sz="2000" dirty="0" err="1"/>
              <a:t>whom</a:t>
            </a:r>
            <a:r>
              <a:rPr lang="nb-NO" sz="2000" dirty="0"/>
              <a:t> </a:t>
            </a:r>
            <a:r>
              <a:rPr lang="nb-NO" sz="2000" dirty="0" err="1"/>
              <a:t>the</a:t>
            </a:r>
            <a:r>
              <a:rPr lang="nb-NO" sz="2000" dirty="0"/>
              <a:t> data </a:t>
            </a:r>
            <a:r>
              <a:rPr lang="nb-NO" sz="2000" dirty="0" err="1"/>
              <a:t>refers</a:t>
            </a:r>
            <a:endParaRPr lang="nb-NO" sz="2000" dirty="0"/>
          </a:p>
          <a:p>
            <a:pPr lvl="1"/>
            <a:r>
              <a:rPr lang="nb-NO" sz="2000" dirty="0" err="1"/>
              <a:t>Consent</a:t>
            </a:r>
            <a:r>
              <a:rPr lang="nb-NO" sz="2000" dirty="0"/>
              <a:t> must be </a:t>
            </a:r>
            <a:r>
              <a:rPr lang="nb-NO" sz="2000" i="1" dirty="0" err="1"/>
              <a:t>freely</a:t>
            </a:r>
            <a:r>
              <a:rPr lang="nb-NO" sz="2000" i="1" dirty="0"/>
              <a:t> given</a:t>
            </a:r>
            <a:r>
              <a:rPr lang="nb-NO" sz="2000" dirty="0"/>
              <a:t>, </a:t>
            </a:r>
            <a:r>
              <a:rPr lang="nb-NO" sz="2000" i="1" dirty="0" err="1"/>
              <a:t>explicit</a:t>
            </a:r>
            <a:r>
              <a:rPr lang="nb-NO" sz="2000" i="1" dirty="0"/>
              <a:t> &amp; </a:t>
            </a:r>
            <a:r>
              <a:rPr lang="nb-NO" sz="2000" i="1" dirty="0" err="1"/>
              <a:t>informed</a:t>
            </a:r>
            <a:endParaRPr lang="nb-NO" sz="2000" i="1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1D4B7608-2939-894D-B1D8-43C8482465D3}"/>
              </a:ext>
            </a:extLst>
          </p:cNvPr>
          <p:cNvSpPr/>
          <p:nvPr/>
        </p:nvSpPr>
        <p:spPr>
          <a:xfrm>
            <a:off x="2959100" y="202634"/>
            <a:ext cx="3094568" cy="707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data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to an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identifiable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individual</a:t>
            </a:r>
            <a:endParaRPr lang="nb-N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ue 4">
            <a:extLst>
              <a:ext uri="{FF2B5EF4-FFF2-40B4-BE49-F238E27FC236}">
                <a16:creationId xmlns:a16="http://schemas.microsoft.com/office/drawing/2014/main" id="{A823EC7A-7460-CF49-9746-11BB2E41C24E}"/>
              </a:ext>
            </a:extLst>
          </p:cNvPr>
          <p:cNvSpPr/>
          <p:nvPr/>
        </p:nvSpPr>
        <p:spPr>
          <a:xfrm rot="2133193">
            <a:off x="3102978" y="628810"/>
            <a:ext cx="1547284" cy="1253067"/>
          </a:xfrm>
          <a:prstGeom prst="arc">
            <a:avLst>
              <a:gd name="adj1" fmla="val 17596349"/>
              <a:gd name="adj2" fmla="val 0"/>
            </a:avLst>
          </a:prstGeom>
          <a:ln w="12700"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39A682A0-0B5C-2243-BB82-1BACEADDB8DB}"/>
              </a:ext>
            </a:extLst>
          </p:cNvPr>
          <p:cNvSpPr/>
          <p:nvPr/>
        </p:nvSpPr>
        <p:spPr>
          <a:xfrm>
            <a:off x="36240" y="4301680"/>
            <a:ext cx="1178169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9F05AD3E-CB29-CC40-A7B3-0C2F6C066200}"/>
              </a:ext>
            </a:extLst>
          </p:cNvPr>
          <p:cNvSpPr txBox="1"/>
          <p:nvPr/>
        </p:nvSpPr>
        <p:spPr>
          <a:xfrm>
            <a:off x="276352" y="4024681"/>
            <a:ext cx="6305293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If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develop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software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storing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content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include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personal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u="sng" dirty="0">
                <a:latin typeface="Arial" panose="020B0604020202020204" pitchFamily="34" charset="0"/>
                <a:cs typeface="Arial" panose="020B0604020202020204" pitchFamily="34" charset="0"/>
              </a:rPr>
              <a:t>must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collect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consent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individual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(s) in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(or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anonymise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, cf.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slide)</a:t>
            </a:r>
          </a:p>
        </p:txBody>
      </p:sp>
    </p:spTree>
    <p:extLst>
      <p:ext uri="{BB962C8B-B14F-4D97-AF65-F5344CB8AC3E}">
        <p14:creationId xmlns:p14="http://schemas.microsoft.com/office/powerpoint/2010/main" val="35245473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EFEBE24-4077-174B-ABE6-5BF2B240C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Privacy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7DBAC9F-8702-B348-9CDE-2C667680C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0" y="1032930"/>
            <a:ext cx="6480718" cy="1568170"/>
          </a:xfrm>
        </p:spPr>
        <p:txBody>
          <a:bodyPr/>
          <a:lstStyle/>
          <a:p>
            <a:pPr marL="0" indent="0">
              <a:buNone/>
            </a:pPr>
            <a:r>
              <a:rPr lang="nb-NO" dirty="0" err="1"/>
              <a:t>Alternatively</a:t>
            </a:r>
            <a:r>
              <a:rPr lang="nb-NO" dirty="0"/>
              <a:t>,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may</a:t>
            </a:r>
            <a:r>
              <a:rPr lang="nb-NO" dirty="0"/>
              <a:t> </a:t>
            </a:r>
            <a:r>
              <a:rPr lang="nb-NO" i="1" dirty="0" err="1"/>
              <a:t>anonymise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data</a:t>
            </a:r>
          </a:p>
          <a:p>
            <a:r>
              <a:rPr lang="nb-NO" sz="2000" dirty="0" err="1"/>
              <a:t>anonymisation</a:t>
            </a:r>
            <a:r>
              <a:rPr lang="nb-NO" sz="2000" dirty="0"/>
              <a:t> = </a:t>
            </a:r>
            <a:r>
              <a:rPr lang="nb-NO" sz="2000" i="1" dirty="0" err="1"/>
              <a:t>complete</a:t>
            </a:r>
            <a:r>
              <a:rPr lang="nb-NO" sz="2000" dirty="0"/>
              <a:t> and </a:t>
            </a:r>
            <a:r>
              <a:rPr lang="nb-NO" sz="2000" i="1" dirty="0"/>
              <a:t>irreversible</a:t>
            </a:r>
            <a:r>
              <a:rPr lang="nb-NO" sz="2000" dirty="0"/>
              <a:t> </a:t>
            </a:r>
            <a:r>
              <a:rPr lang="nb-NO" sz="2000" dirty="0" err="1"/>
              <a:t>removal</a:t>
            </a:r>
            <a:r>
              <a:rPr lang="nb-NO" sz="2000" dirty="0"/>
              <a:t> </a:t>
            </a:r>
            <a:r>
              <a:rPr lang="nb-NO" sz="2000" dirty="0" err="1"/>
              <a:t>of</a:t>
            </a:r>
            <a:r>
              <a:rPr lang="nb-NO" sz="2000" dirty="0"/>
              <a:t> </a:t>
            </a:r>
            <a:r>
              <a:rPr lang="nb-NO" sz="2000" dirty="0" err="1"/>
              <a:t>any</a:t>
            </a:r>
            <a:r>
              <a:rPr lang="nb-NO" sz="2000" dirty="0"/>
              <a:t> </a:t>
            </a:r>
            <a:r>
              <a:rPr lang="nb-NO" sz="2000" dirty="0" err="1"/>
              <a:t>information</a:t>
            </a:r>
            <a:r>
              <a:rPr lang="nb-NO" sz="2000" dirty="0"/>
              <a:t> </a:t>
            </a:r>
            <a:r>
              <a:rPr lang="nb-NO" sz="2000" dirty="0" err="1"/>
              <a:t>which</a:t>
            </a:r>
            <a:r>
              <a:rPr lang="nb-NO" sz="2000" dirty="0"/>
              <a:t>, </a:t>
            </a:r>
            <a:r>
              <a:rPr lang="nb-NO" sz="2000" i="1" dirty="0" err="1"/>
              <a:t>directly</a:t>
            </a:r>
            <a:r>
              <a:rPr lang="nb-NO" sz="2000" dirty="0"/>
              <a:t> or </a:t>
            </a:r>
            <a:r>
              <a:rPr lang="nb-NO" sz="2000" i="1" dirty="0" err="1"/>
              <a:t>indirectly</a:t>
            </a:r>
            <a:r>
              <a:rPr lang="nb-NO" sz="2000" dirty="0"/>
              <a:t>, </a:t>
            </a:r>
            <a:r>
              <a:rPr lang="nb-NO" sz="2000" dirty="0" err="1"/>
              <a:t>may</a:t>
            </a:r>
            <a:r>
              <a:rPr lang="nb-NO" sz="2000" dirty="0"/>
              <a:t> lead to </a:t>
            </a:r>
            <a:r>
              <a:rPr lang="nb-NO" sz="2000" dirty="0" err="1"/>
              <a:t>the</a:t>
            </a:r>
            <a:r>
              <a:rPr lang="nb-NO" sz="2000" dirty="0"/>
              <a:t> </a:t>
            </a:r>
            <a:r>
              <a:rPr lang="nb-NO" sz="2000" dirty="0" err="1"/>
              <a:t>individual</a:t>
            </a:r>
            <a:r>
              <a:rPr lang="nb-NO" sz="2000" dirty="0"/>
              <a:t> </a:t>
            </a:r>
            <a:r>
              <a:rPr lang="nb-NO" sz="2000" dirty="0" err="1"/>
              <a:t>being</a:t>
            </a:r>
            <a:r>
              <a:rPr lang="nb-NO" sz="2000" dirty="0"/>
              <a:t> re-</a:t>
            </a:r>
            <a:r>
              <a:rPr lang="nb-NO" sz="2000" dirty="0" err="1"/>
              <a:t>identified</a:t>
            </a:r>
            <a:endParaRPr lang="nb-NO" sz="2000" dirty="0"/>
          </a:p>
          <a:p>
            <a:pPr lvl="1"/>
            <a:endParaRPr lang="nb-NO" sz="2000" dirty="0"/>
          </a:p>
        </p:txBody>
      </p:sp>
      <p:graphicFrame>
        <p:nvGraphicFramePr>
          <p:cNvPr id="5" name="Tabell 5">
            <a:extLst>
              <a:ext uri="{FF2B5EF4-FFF2-40B4-BE49-F238E27FC236}">
                <a16:creationId xmlns:a16="http://schemas.microsoft.com/office/drawing/2014/main" id="{3721A5A3-08C6-6D42-A17D-E27E1001E3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2023968"/>
              </p:ext>
            </p:extLst>
          </p:nvPr>
        </p:nvGraphicFramePr>
        <p:xfrm>
          <a:off x="188640" y="2697595"/>
          <a:ext cx="6313760" cy="1568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760">
                  <a:extLst>
                    <a:ext uri="{9D8B030D-6E8A-4147-A177-3AD203B41FA5}">
                      <a16:colId xmlns:a16="http://schemas.microsoft.com/office/drawing/2014/main" val="34510909"/>
                    </a:ext>
                  </a:extLst>
                </a:gridCol>
                <a:gridCol w="1164744">
                  <a:extLst>
                    <a:ext uri="{9D8B030D-6E8A-4147-A177-3AD203B41FA5}">
                      <a16:colId xmlns:a16="http://schemas.microsoft.com/office/drawing/2014/main" val="3368022534"/>
                    </a:ext>
                  </a:extLst>
                </a:gridCol>
                <a:gridCol w="1262752">
                  <a:extLst>
                    <a:ext uri="{9D8B030D-6E8A-4147-A177-3AD203B41FA5}">
                      <a16:colId xmlns:a16="http://schemas.microsoft.com/office/drawing/2014/main" val="2878190979"/>
                    </a:ext>
                  </a:extLst>
                </a:gridCol>
                <a:gridCol w="1262752">
                  <a:extLst>
                    <a:ext uri="{9D8B030D-6E8A-4147-A177-3AD203B41FA5}">
                      <a16:colId xmlns:a16="http://schemas.microsoft.com/office/drawing/2014/main" val="2306192566"/>
                    </a:ext>
                  </a:extLst>
                </a:gridCol>
                <a:gridCol w="1262752">
                  <a:extLst>
                    <a:ext uri="{9D8B030D-6E8A-4147-A177-3AD203B41FA5}">
                      <a16:colId xmlns:a16="http://schemas.microsoft.com/office/drawing/2014/main" val="234277890"/>
                    </a:ext>
                  </a:extLst>
                </a:gridCol>
              </a:tblGrid>
              <a:tr h="313634">
                <a:tc>
                  <a:txBody>
                    <a:bodyPr/>
                    <a:lstStyle/>
                    <a:p>
                      <a:r>
                        <a:rPr lang="nb-NO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 </a:t>
                      </a:r>
                      <a:r>
                        <a:rPr lang="nb-NO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</a:t>
                      </a:r>
                      <a:endParaRPr lang="nb-NO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Date </a:t>
                      </a:r>
                      <a:r>
                        <a:rPr lang="nb-NO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</a:t>
                      </a:r>
                      <a:r>
                        <a:rPr lang="nb-NO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nb-NO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birth</a:t>
                      </a:r>
                      <a:endParaRPr lang="nb-NO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Postal </a:t>
                      </a:r>
                      <a:r>
                        <a:rPr lang="nb-NO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code</a:t>
                      </a:r>
                      <a:endParaRPr lang="nb-NO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Gender</a:t>
                      </a:r>
                      <a:endParaRPr lang="nb-NO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AIDS?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3876812"/>
                  </a:ext>
                </a:extLst>
              </a:tr>
              <a:tr h="313634"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30088231948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30/08/82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6904793"/>
                  </a:ext>
                </a:extLst>
              </a:tr>
              <a:tr h="313634"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24039115691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24/03/91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7063390"/>
                  </a:ext>
                </a:extLst>
              </a:tr>
              <a:tr h="313634"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10096519769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10/09/65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402809"/>
                  </a:ext>
                </a:extLst>
              </a:tr>
              <a:tr h="313634"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27107546609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27/10/75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nb-NO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4248906"/>
                  </a:ext>
                </a:extLst>
              </a:tr>
            </a:tbl>
          </a:graphicData>
        </a:graphic>
      </p:graphicFrame>
      <p:grpSp>
        <p:nvGrpSpPr>
          <p:cNvPr id="20" name="Gruppe 19">
            <a:extLst>
              <a:ext uri="{FF2B5EF4-FFF2-40B4-BE49-F238E27FC236}">
                <a16:creationId xmlns:a16="http://schemas.microsoft.com/office/drawing/2014/main" id="{F08D88E6-6B75-D041-A7F0-78CC454A92C9}"/>
              </a:ext>
            </a:extLst>
          </p:cNvPr>
          <p:cNvGrpSpPr/>
          <p:nvPr/>
        </p:nvGrpSpPr>
        <p:grpSpPr>
          <a:xfrm>
            <a:off x="0" y="4265765"/>
            <a:ext cx="1981200" cy="696274"/>
            <a:chOff x="0" y="4265765"/>
            <a:chExt cx="1981200" cy="696274"/>
          </a:xfrm>
        </p:grpSpPr>
        <p:sp>
          <p:nvSpPr>
            <p:cNvPr id="6" name="TekstSylinder 5">
              <a:extLst>
                <a:ext uri="{FF2B5EF4-FFF2-40B4-BE49-F238E27FC236}">
                  <a16:creationId xmlns:a16="http://schemas.microsoft.com/office/drawing/2014/main" id="{B74558F2-2ABC-8A4E-9E40-35C591942E86}"/>
                </a:ext>
              </a:extLst>
            </p:cNvPr>
            <p:cNvSpPr txBox="1"/>
            <p:nvPr/>
          </p:nvSpPr>
          <p:spPr>
            <a:xfrm>
              <a:off x="0" y="4377264"/>
              <a:ext cx="198120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nb-NO" sz="1600" dirty="0">
                  <a:latin typeface="Arial" panose="020B0604020202020204" pitchFamily="34" charset="0"/>
                  <a:cs typeface="Arial" panose="020B0604020202020204" pitchFamily="34" charset="0"/>
                </a:rPr>
                <a:t>Direct </a:t>
              </a:r>
              <a:r>
                <a:rPr lang="nb-NO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identifier</a:t>
              </a:r>
              <a:r>
                <a:rPr lang="nb-NO" sz="1600" dirty="0">
                  <a:latin typeface="Arial" panose="020B0604020202020204" pitchFamily="34" charset="0"/>
                  <a:cs typeface="Arial" panose="020B0604020202020204" pitchFamily="34" charset="0"/>
                </a:rPr>
                <a:t> (must be </a:t>
              </a:r>
              <a:r>
                <a:rPr lang="nb-NO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removed</a:t>
              </a:r>
              <a:r>
                <a:rPr lang="nb-NO" sz="16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cxnSp>
          <p:nvCxnSpPr>
            <p:cNvPr id="8" name="Rett pil 7">
              <a:extLst>
                <a:ext uri="{FF2B5EF4-FFF2-40B4-BE49-F238E27FC236}">
                  <a16:creationId xmlns:a16="http://schemas.microsoft.com/office/drawing/2014/main" id="{56CD3A6E-21D5-9043-8C81-06A57E5FCD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5067" y="4265765"/>
              <a:ext cx="0" cy="17076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E3748CA4-EF26-D040-B876-0A857FC096E5}"/>
              </a:ext>
            </a:extLst>
          </p:cNvPr>
          <p:cNvGrpSpPr/>
          <p:nvPr/>
        </p:nvGrpSpPr>
        <p:grpSpPr>
          <a:xfrm>
            <a:off x="1841502" y="4265765"/>
            <a:ext cx="3746496" cy="877735"/>
            <a:chOff x="1841502" y="4265765"/>
            <a:chExt cx="3746496" cy="877735"/>
          </a:xfrm>
        </p:grpSpPr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11AA4598-2C8B-1C48-9340-F119581E0900}"/>
                </a:ext>
              </a:extLst>
            </p:cNvPr>
            <p:cNvSpPr txBox="1"/>
            <p:nvPr/>
          </p:nvSpPr>
          <p:spPr>
            <a:xfrm>
              <a:off x="1841502" y="4558725"/>
              <a:ext cx="3746496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nb-NO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Quasi</a:t>
              </a:r>
              <a:r>
                <a:rPr lang="nb-NO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identifiers</a:t>
              </a:r>
              <a:r>
                <a:rPr lang="nb-NO" sz="16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nb-NO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can</a:t>
              </a:r>
              <a:r>
                <a:rPr lang="nb-NO" sz="1600" dirty="0">
                  <a:latin typeface="Arial" panose="020B0604020202020204" pitchFamily="34" charset="0"/>
                  <a:cs typeface="Arial" panose="020B0604020202020204" pitchFamily="34" charset="0"/>
                </a:rPr>
                <a:t> re-</a:t>
              </a:r>
              <a:r>
                <a:rPr lang="nb-NO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identify</a:t>
              </a:r>
              <a:r>
                <a:rPr lang="nb-NO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when</a:t>
              </a:r>
              <a:r>
                <a:rPr lang="nb-NO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combined</a:t>
              </a:r>
              <a:r>
                <a:rPr lang="nb-NO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with</a:t>
              </a:r>
              <a:r>
                <a:rPr lang="nb-NO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background</a:t>
              </a:r>
              <a:r>
                <a:rPr lang="nb-NO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knowledge</a:t>
              </a:r>
              <a:r>
                <a:rPr lang="nb-NO" sz="16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cxnSp>
          <p:nvCxnSpPr>
            <p:cNvPr id="10" name="Rett pil 9">
              <a:extLst>
                <a:ext uri="{FF2B5EF4-FFF2-40B4-BE49-F238E27FC236}">
                  <a16:creationId xmlns:a16="http://schemas.microsoft.com/office/drawing/2014/main" id="{722C98A2-FD2C-B84D-A76F-D771C94689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6402" y="4311757"/>
              <a:ext cx="0" cy="2863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Rett pil 11">
              <a:extLst>
                <a:ext uri="{FF2B5EF4-FFF2-40B4-BE49-F238E27FC236}">
                  <a16:creationId xmlns:a16="http://schemas.microsoft.com/office/drawing/2014/main" id="{D6732182-77F5-1F4B-A031-F9761F151CB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19867" y="4265765"/>
              <a:ext cx="626535" cy="3323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Rett pil 13">
              <a:extLst>
                <a:ext uri="{FF2B5EF4-FFF2-40B4-BE49-F238E27FC236}">
                  <a16:creationId xmlns:a16="http://schemas.microsoft.com/office/drawing/2014/main" id="{6C2C3D2E-DEE9-CD4B-B400-12E719C831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6402" y="4311757"/>
              <a:ext cx="1269998" cy="2863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Gruppe 23">
            <a:extLst>
              <a:ext uri="{FF2B5EF4-FFF2-40B4-BE49-F238E27FC236}">
                <a16:creationId xmlns:a16="http://schemas.microsoft.com/office/drawing/2014/main" id="{F8C2FEA2-3D2C-BB4B-9336-7B4E0A665974}"/>
              </a:ext>
            </a:extLst>
          </p:cNvPr>
          <p:cNvGrpSpPr/>
          <p:nvPr/>
        </p:nvGrpSpPr>
        <p:grpSpPr>
          <a:xfrm>
            <a:off x="5587998" y="4265765"/>
            <a:ext cx="1175678" cy="663913"/>
            <a:chOff x="5587998" y="4265765"/>
            <a:chExt cx="1175678" cy="663913"/>
          </a:xfrm>
        </p:grpSpPr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A2348049-A7B4-CA42-9289-978118482EAD}"/>
                </a:ext>
              </a:extLst>
            </p:cNvPr>
            <p:cNvSpPr txBox="1"/>
            <p:nvPr/>
          </p:nvSpPr>
          <p:spPr>
            <a:xfrm>
              <a:off x="5682316" y="4344903"/>
              <a:ext cx="108136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nb-NO" sz="1600" dirty="0">
                  <a:latin typeface="Arial" panose="020B0604020202020204" pitchFamily="34" charset="0"/>
                  <a:cs typeface="Arial" panose="020B0604020202020204" pitchFamily="34" charset="0"/>
                </a:rPr>
                <a:t>Sensitive </a:t>
              </a:r>
              <a:r>
                <a:rPr lang="nb-NO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attribute</a:t>
              </a:r>
              <a:endParaRPr lang="nb-NO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8" name="Rett pil 17">
              <a:extLst>
                <a:ext uri="{FF2B5EF4-FFF2-40B4-BE49-F238E27FC236}">
                  <a16:creationId xmlns:a16="http://schemas.microsoft.com/office/drawing/2014/main" id="{99CCFCE3-069F-4B48-ACC0-09483A460BD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87998" y="4265765"/>
              <a:ext cx="177802" cy="1807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4094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8A07F-779A-4DEE-A1BA-C7CA35C8F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Privacy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CB6A77-2862-4AD0-915A-DF053DF92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0" y="1144939"/>
            <a:ext cx="6480718" cy="3086099"/>
          </a:xfrm>
        </p:spPr>
        <p:txBody>
          <a:bodyPr/>
          <a:lstStyle/>
          <a:p>
            <a:r>
              <a:rPr lang="en-US" dirty="0"/>
              <a:t>NLP can also be employed to </a:t>
            </a:r>
            <a:r>
              <a:rPr lang="en-US" i="1" dirty="0"/>
              <a:t>detect</a:t>
            </a:r>
            <a:r>
              <a:rPr lang="en-US" dirty="0"/>
              <a:t> and </a:t>
            </a:r>
            <a:r>
              <a:rPr lang="en-US" i="1" dirty="0"/>
              <a:t>edit out </a:t>
            </a:r>
            <a:r>
              <a:rPr lang="en-US" dirty="0"/>
              <a:t>personal identifiers in text</a:t>
            </a:r>
          </a:p>
          <a:p>
            <a:pPr lvl="1"/>
            <a:r>
              <a:rPr lang="en-US" dirty="0"/>
              <a:t>Using e.g. sequence labelling, like in NER</a:t>
            </a:r>
          </a:p>
          <a:p>
            <a:pPr lvl="1"/>
            <a:endParaRPr lang="en-US" dirty="0"/>
          </a:p>
          <a:p>
            <a:pPr lvl="1"/>
            <a:endParaRPr lang="en-US" sz="1600" dirty="0"/>
          </a:p>
          <a:p>
            <a:r>
              <a:rPr lang="en-US" dirty="0"/>
              <a:t>But can we truly anonymize text in a GDPR-compliant manner?</a:t>
            </a:r>
          </a:p>
          <a:p>
            <a:pPr lvl="1"/>
            <a:r>
              <a:rPr lang="en-US" dirty="0"/>
              <a:t>Short answer: no.</a:t>
            </a:r>
            <a:endParaRPr lang="nb-NO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FE569C-0320-48EF-88D7-A4DD6768A6AB}"/>
              </a:ext>
            </a:extLst>
          </p:cNvPr>
          <p:cNvSpPr txBox="1"/>
          <p:nvPr/>
        </p:nvSpPr>
        <p:spPr>
          <a:xfrm>
            <a:off x="3335808" y="3988196"/>
            <a:ext cx="34544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b-NO" sz="1400" dirty="0">
                <a:solidFill>
                  <a:srgbClr val="C00000"/>
                </a:solidFill>
              </a:rPr>
              <a:t>[Weitzenboeck, E., Lison, P., Cyndecka, M. &amp; Langford, M. (2022) GDPR and </a:t>
            </a:r>
            <a:r>
              <a:rPr lang="nb-NO" sz="1400" dirty="0" err="1">
                <a:solidFill>
                  <a:srgbClr val="C00000"/>
                </a:solidFill>
              </a:rPr>
              <a:t>unstructured</a:t>
            </a:r>
            <a:r>
              <a:rPr lang="nb-NO" sz="1400" dirty="0">
                <a:solidFill>
                  <a:srgbClr val="C00000"/>
                </a:solidFill>
              </a:rPr>
              <a:t> data: is </a:t>
            </a:r>
            <a:r>
              <a:rPr lang="nb-NO" sz="1400" dirty="0" err="1">
                <a:solidFill>
                  <a:srgbClr val="C00000"/>
                </a:solidFill>
              </a:rPr>
              <a:t>anonymization</a:t>
            </a:r>
            <a:r>
              <a:rPr lang="nb-NO" sz="1400" dirty="0">
                <a:solidFill>
                  <a:srgbClr val="C00000"/>
                </a:solidFill>
              </a:rPr>
              <a:t> </a:t>
            </a:r>
            <a:r>
              <a:rPr lang="nb-NO" sz="1400" dirty="0" err="1">
                <a:solidFill>
                  <a:srgbClr val="C00000"/>
                </a:solidFill>
              </a:rPr>
              <a:t>possible</a:t>
            </a:r>
            <a:r>
              <a:rPr lang="nb-NO" sz="1400" dirty="0">
                <a:solidFill>
                  <a:srgbClr val="C00000"/>
                </a:solidFill>
              </a:rPr>
              <a:t>? </a:t>
            </a:r>
            <a:r>
              <a:rPr lang="nb-NO" sz="1400" i="1" dirty="0">
                <a:solidFill>
                  <a:srgbClr val="C00000"/>
                </a:solidFill>
              </a:rPr>
              <a:t>International Data </a:t>
            </a:r>
            <a:r>
              <a:rPr lang="nb-NO" sz="1400" i="1" dirty="0" err="1">
                <a:solidFill>
                  <a:srgbClr val="C00000"/>
                </a:solidFill>
              </a:rPr>
              <a:t>Privacy</a:t>
            </a:r>
            <a:r>
              <a:rPr lang="nb-NO" sz="1400" i="1" dirty="0">
                <a:solidFill>
                  <a:srgbClr val="C00000"/>
                </a:solidFill>
              </a:rPr>
              <a:t> Law</a:t>
            </a:r>
            <a:r>
              <a:rPr lang="nb-NO" sz="1400" dirty="0">
                <a:solidFill>
                  <a:srgbClr val="C00000"/>
                </a:solidFill>
              </a:rPr>
              <a:t>, 12(3).]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769A85-9B2D-419A-BD57-2D4A426352F6}"/>
              </a:ext>
            </a:extLst>
          </p:cNvPr>
          <p:cNvSpPr txBox="1"/>
          <p:nvPr/>
        </p:nvSpPr>
        <p:spPr>
          <a:xfrm>
            <a:off x="1221581" y="2419239"/>
            <a:ext cx="563641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rgbClr val="C00000"/>
                </a:solidFill>
              </a:rPr>
              <a:t>[Lison, P, Pilán, I., Sánchez, D., Batet, M. and Øvrelid, L. (2021) </a:t>
            </a:r>
            <a:r>
              <a:rPr lang="en-US" sz="1400" dirty="0" err="1">
                <a:solidFill>
                  <a:srgbClr val="C00000"/>
                </a:solidFill>
              </a:rPr>
              <a:t>Anonymisation</a:t>
            </a:r>
            <a:r>
              <a:rPr lang="en-US" sz="1400" dirty="0">
                <a:solidFill>
                  <a:srgbClr val="C00000"/>
                </a:solidFill>
              </a:rPr>
              <a:t> Models for Text Data: State of the art, Challenges and Future Directions. </a:t>
            </a:r>
            <a:r>
              <a:rPr lang="en-US" sz="1400" i="1" dirty="0">
                <a:solidFill>
                  <a:srgbClr val="C00000"/>
                </a:solidFill>
              </a:rPr>
              <a:t>ACL 2021</a:t>
            </a:r>
            <a:r>
              <a:rPr lang="en-US" sz="1400" dirty="0">
                <a:solidFill>
                  <a:srgbClr val="C00000"/>
                </a:solidFill>
              </a:rPr>
              <a:t>.]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963F7E8-CBA6-46FA-9B42-F6DB13D0782D}"/>
              </a:ext>
            </a:extLst>
          </p:cNvPr>
          <p:cNvGrpSpPr/>
          <p:nvPr/>
        </p:nvGrpSpPr>
        <p:grpSpPr>
          <a:xfrm>
            <a:off x="2221708" y="96687"/>
            <a:ext cx="4000962" cy="1046740"/>
            <a:chOff x="1315825" y="1975952"/>
            <a:chExt cx="4349631" cy="124248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9C6B617-F982-4429-80A7-7ABC769FC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5825" y="1975952"/>
              <a:ext cx="1191595" cy="1191595"/>
            </a:xfrm>
            <a:prstGeom prst="rect">
              <a:avLst/>
            </a:prstGeom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73A703D-195C-4C31-8FBA-39CCF2094E2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27015" y="2462085"/>
              <a:ext cx="1946847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9A4B332-2F7A-4473-B674-02E78426F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3862" y="2026846"/>
              <a:ext cx="1191594" cy="1191594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A507043-F42F-4D59-8927-0A870AB0E825}"/>
                </a:ext>
              </a:extLst>
            </p:cNvPr>
            <p:cNvSpPr txBox="1"/>
            <p:nvPr/>
          </p:nvSpPr>
          <p:spPr bwMode="white">
            <a:xfrm>
              <a:off x="2637000" y="2527771"/>
              <a:ext cx="2160240" cy="346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GB" dirty="0"/>
                <a:t>Editing/masking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A4443EE-48BD-4437-A6A9-2D7DC5499796}"/>
                </a:ext>
              </a:extLst>
            </p:cNvPr>
            <p:cNvSpPr/>
            <p:nvPr/>
          </p:nvSpPr>
          <p:spPr bwMode="auto">
            <a:xfrm>
              <a:off x="5120618" y="2666271"/>
              <a:ext cx="270030" cy="74714"/>
            </a:xfrm>
            <a:prstGeom prst="rect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GB" sz="1500">
                <a:latin typeface="Arial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0FCCA68-E047-418C-9692-C95F22847A00}"/>
                </a:ext>
              </a:extLst>
            </p:cNvPr>
            <p:cNvSpPr/>
            <p:nvPr/>
          </p:nvSpPr>
          <p:spPr bwMode="auto">
            <a:xfrm>
              <a:off x="4926820" y="2817053"/>
              <a:ext cx="135015" cy="92269"/>
            </a:xfrm>
            <a:prstGeom prst="rect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GB" sz="150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00949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00C175B-5897-C244-899C-EC2D529A2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Privacy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011226C-1D46-1043-AE58-573EA3793A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0" y="1055917"/>
            <a:ext cx="6480718" cy="867226"/>
          </a:xfrm>
        </p:spPr>
        <p:txBody>
          <a:bodyPr/>
          <a:lstStyle/>
          <a:p>
            <a:pPr marL="0" indent="0">
              <a:buNone/>
            </a:pPr>
            <a:r>
              <a:rPr lang="en-GB" noProof="0" dirty="0"/>
              <a:t>User expectations can be quite far removed from our research practices in NLP: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932D1062-DCA9-C941-B636-0B3EFA6DDB29}"/>
              </a:ext>
            </a:extLst>
          </p:cNvPr>
          <p:cNvSpPr/>
          <p:nvPr/>
        </p:nvSpPr>
        <p:spPr>
          <a:xfrm>
            <a:off x="1049867" y="4457637"/>
            <a:ext cx="58081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[Williams, M. L.,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Burnap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P., &amp; Sloan, L. (2017).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Towards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Ethical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Framework for Publishing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Twitter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 in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Research. </a:t>
            </a:r>
            <a:r>
              <a:rPr lang="nb-NO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Sociology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graphicFrame>
        <p:nvGraphicFramePr>
          <p:cNvPr id="10" name="Tabell 10">
            <a:extLst>
              <a:ext uri="{FF2B5EF4-FFF2-40B4-BE49-F238E27FC236}">
                <a16:creationId xmlns:a16="http://schemas.microsoft.com/office/drawing/2014/main" id="{5AD3C613-99A2-804C-BEB6-E80F04427A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1158123"/>
              </p:ext>
            </p:extLst>
          </p:nvPr>
        </p:nvGraphicFramePr>
        <p:xfrm>
          <a:off x="422070" y="2053099"/>
          <a:ext cx="4408228" cy="217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37413">
                  <a:extLst>
                    <a:ext uri="{9D8B030D-6E8A-4147-A177-3AD203B41FA5}">
                      <a16:colId xmlns:a16="http://schemas.microsoft.com/office/drawing/2014/main" val="2683453950"/>
                    </a:ext>
                  </a:extLst>
                </a:gridCol>
                <a:gridCol w="2220187">
                  <a:extLst>
                    <a:ext uri="{9D8B030D-6E8A-4147-A177-3AD203B41FA5}">
                      <a16:colId xmlns:a16="http://schemas.microsoft.com/office/drawing/2014/main" val="2214684199"/>
                    </a:ext>
                  </a:extLst>
                </a:gridCol>
                <a:gridCol w="750628">
                  <a:extLst>
                    <a:ext uri="{9D8B030D-6E8A-4147-A177-3AD203B41FA5}">
                      <a16:colId xmlns:a16="http://schemas.microsoft.com/office/drawing/2014/main" val="1780328086"/>
                    </a:ext>
                  </a:extLst>
                </a:gridCol>
              </a:tblGrid>
              <a:tr h="272000">
                <a:tc rowSpan="4">
                  <a:txBody>
                    <a:bodyPr/>
                    <a:lstStyle/>
                    <a:p>
                      <a:r>
                        <a:rPr lang="nb-NO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Expect</a:t>
                      </a:r>
                      <a:r>
                        <a:rPr lang="nb-N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 be </a:t>
                      </a:r>
                      <a:r>
                        <a:rPr lang="nb-NO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asked</a:t>
                      </a:r>
                      <a:r>
                        <a:rPr lang="nb-N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for </a:t>
                      </a:r>
                      <a:r>
                        <a:rPr lang="nb-NO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</a:t>
                      </a:r>
                      <a:endParaRPr lang="nb-NO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Disagree</a:t>
                      </a:r>
                      <a:endParaRPr lang="nb-NO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7.2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008389"/>
                  </a:ext>
                </a:extLst>
              </a:tr>
              <a:tr h="272000">
                <a:tc vMerge="1"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Tend</a:t>
                      </a:r>
                      <a:r>
                        <a:rPr lang="nb-N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 </a:t>
                      </a:r>
                      <a:r>
                        <a:rPr lang="nb-NO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disagree</a:t>
                      </a:r>
                      <a:endParaRPr lang="nb-NO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13.1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273449"/>
                  </a:ext>
                </a:extLst>
              </a:tr>
              <a:tr h="272000">
                <a:tc vMerge="1"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Tend</a:t>
                      </a:r>
                      <a:r>
                        <a:rPr lang="nb-N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 </a:t>
                      </a:r>
                      <a:r>
                        <a:rPr lang="nb-NO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agree</a:t>
                      </a:r>
                      <a:endParaRPr lang="nb-NO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24.7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508505"/>
                  </a:ext>
                </a:extLst>
              </a:tr>
              <a:tr h="272000">
                <a:tc vMerge="1"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Agree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55.0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8697109"/>
                  </a:ext>
                </a:extLst>
              </a:tr>
              <a:tr h="272000">
                <a:tc rowSpan="4">
                  <a:txBody>
                    <a:bodyPr/>
                    <a:lstStyle/>
                    <a:p>
                      <a:r>
                        <a:rPr lang="nb-NO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Expect</a:t>
                      </a:r>
                      <a:r>
                        <a:rPr lang="nb-N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 be </a:t>
                      </a:r>
                      <a:r>
                        <a:rPr lang="nb-NO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anonymised</a:t>
                      </a:r>
                      <a:endParaRPr lang="nb-NO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Disagree</a:t>
                      </a:r>
                      <a:endParaRPr lang="nb-NO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456053"/>
                  </a:ext>
                </a:extLst>
              </a:tr>
              <a:tr h="272000">
                <a:tc vMerge="1"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Tend</a:t>
                      </a:r>
                      <a:r>
                        <a:rPr lang="nb-N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 </a:t>
                      </a:r>
                      <a:r>
                        <a:rPr lang="nb-NO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disagree</a:t>
                      </a:r>
                      <a:endParaRPr lang="nb-NO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4.8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15292"/>
                  </a:ext>
                </a:extLst>
              </a:tr>
              <a:tr h="272000">
                <a:tc vMerge="1"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Tend</a:t>
                      </a:r>
                      <a:r>
                        <a:rPr lang="nb-N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 </a:t>
                      </a:r>
                      <a:r>
                        <a:rPr lang="nb-NO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agree</a:t>
                      </a:r>
                      <a:endParaRPr lang="nb-NO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13.7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814370"/>
                  </a:ext>
                </a:extLst>
              </a:tr>
              <a:tr h="272000">
                <a:tc vMerge="1"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Tend</a:t>
                      </a:r>
                      <a:r>
                        <a:rPr lang="nb-N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 </a:t>
                      </a:r>
                      <a:r>
                        <a:rPr lang="nb-NO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agree</a:t>
                      </a:r>
                      <a:endParaRPr lang="nb-NO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76.4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791079"/>
                  </a:ext>
                </a:extLst>
              </a:tr>
            </a:tbl>
          </a:graphicData>
        </a:graphic>
      </p:graphicFrame>
      <p:grpSp>
        <p:nvGrpSpPr>
          <p:cNvPr id="14" name="Gruppe 13">
            <a:extLst>
              <a:ext uri="{FF2B5EF4-FFF2-40B4-BE49-F238E27FC236}">
                <a16:creationId xmlns:a16="http://schemas.microsoft.com/office/drawing/2014/main" id="{8EB43DF1-F15C-D444-8003-AD6CD8D383D1}"/>
              </a:ext>
            </a:extLst>
          </p:cNvPr>
          <p:cNvGrpSpPr/>
          <p:nvPr/>
        </p:nvGrpSpPr>
        <p:grpSpPr>
          <a:xfrm>
            <a:off x="4570786" y="1984859"/>
            <a:ext cx="1994196" cy="2031325"/>
            <a:chOff x="4570786" y="1984859"/>
            <a:chExt cx="1994196" cy="2031325"/>
          </a:xfrm>
        </p:grpSpPr>
        <p:sp>
          <p:nvSpPr>
            <p:cNvPr id="11" name="TekstSylinder 10">
              <a:extLst>
                <a:ext uri="{FF2B5EF4-FFF2-40B4-BE49-F238E27FC236}">
                  <a16:creationId xmlns:a16="http://schemas.microsoft.com/office/drawing/2014/main" id="{0B385C69-5AF2-044C-86AE-E2C10209ADB7}"/>
                </a:ext>
              </a:extLst>
            </p:cNvPr>
            <p:cNvSpPr txBox="1"/>
            <p:nvPr/>
          </p:nvSpPr>
          <p:spPr>
            <a:xfrm>
              <a:off x="5091024" y="1984859"/>
              <a:ext cx="1473958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Opinion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Twitter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users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about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the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use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their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tweets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for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research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purposes</a:t>
              </a:r>
            </a:p>
          </p:txBody>
        </p:sp>
        <p:cxnSp>
          <p:nvCxnSpPr>
            <p:cNvPr id="13" name="Rett pil 12">
              <a:extLst>
                <a:ext uri="{FF2B5EF4-FFF2-40B4-BE49-F238E27FC236}">
                  <a16:creationId xmlns:a16="http://schemas.microsoft.com/office/drawing/2014/main" id="{D106D420-691A-8942-AF22-B07B4A15999A}"/>
                </a:ext>
              </a:extLst>
            </p:cNvPr>
            <p:cNvCxnSpPr/>
            <p:nvPr/>
          </p:nvCxnSpPr>
          <p:spPr>
            <a:xfrm flipH="1">
              <a:off x="4570786" y="2142698"/>
              <a:ext cx="51902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897060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Et bilde som inneholder husholdningsapparat, tørke&#10;&#10;Automatisk generert beskrivelse">
            <a:extLst>
              <a:ext uri="{FF2B5EF4-FFF2-40B4-BE49-F238E27FC236}">
                <a16:creationId xmlns:a16="http://schemas.microsoft.com/office/drawing/2014/main" id="{4EF7F8F7-333A-8C45-B744-470E84FC5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0424" y="138159"/>
            <a:ext cx="2538934" cy="1533939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396F621C-C1D9-BF47-9938-1CBAFE649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Trust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691812A-618B-F247-BB94-9E76CC644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0" y="1143000"/>
            <a:ext cx="6480718" cy="3086099"/>
          </a:xfrm>
        </p:spPr>
        <p:txBody>
          <a:bodyPr/>
          <a:lstStyle/>
          <a:p>
            <a:r>
              <a:rPr lang="nb-NO" dirty="0"/>
              <a:t>How </a:t>
            </a:r>
            <a:r>
              <a:rPr lang="nb-NO" dirty="0" err="1"/>
              <a:t>much</a:t>
            </a:r>
            <a:r>
              <a:rPr lang="nb-NO" dirty="0"/>
              <a:t> </a:t>
            </a:r>
            <a:r>
              <a:rPr lang="nb-NO" b="1" dirty="0"/>
              <a:t>trust</a:t>
            </a:r>
            <a:r>
              <a:rPr lang="nb-NO" dirty="0"/>
              <a:t> </a:t>
            </a:r>
            <a:r>
              <a:rPr lang="nb-NO" dirty="0" err="1"/>
              <a:t>should</a:t>
            </a:r>
            <a:r>
              <a:rPr lang="nb-NO" dirty="0"/>
              <a:t> </a:t>
            </a:r>
            <a:r>
              <a:rPr lang="nb-NO" dirty="0" err="1"/>
              <a:t>humans</a:t>
            </a:r>
            <a:r>
              <a:rPr lang="nb-NO" dirty="0"/>
              <a:t>           </a:t>
            </a:r>
            <a:r>
              <a:rPr lang="nb-NO" dirty="0" err="1"/>
              <a:t>place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output </a:t>
            </a:r>
            <a:r>
              <a:rPr lang="nb-NO" dirty="0" err="1"/>
              <a:t>of</a:t>
            </a:r>
            <a:r>
              <a:rPr lang="nb-NO" dirty="0"/>
              <a:t> an AI system?</a:t>
            </a:r>
          </a:p>
          <a:p>
            <a:pPr lvl="1"/>
            <a:r>
              <a:rPr lang="nb-NO" dirty="0" err="1"/>
              <a:t>Need</a:t>
            </a:r>
            <a:r>
              <a:rPr lang="nb-NO" dirty="0"/>
              <a:t> to a </a:t>
            </a:r>
            <a:r>
              <a:rPr lang="nb-NO" dirty="0" err="1"/>
              <a:t>find</a:t>
            </a:r>
            <a:r>
              <a:rPr lang="nb-NO" dirty="0"/>
              <a:t> a </a:t>
            </a:r>
            <a:r>
              <a:rPr lang="nb-NO" dirty="0" err="1"/>
              <a:t>balance</a:t>
            </a:r>
            <a:r>
              <a:rPr lang="nb-NO" dirty="0"/>
              <a:t> </a:t>
            </a:r>
            <a:r>
              <a:rPr lang="nb-NO" dirty="0" err="1"/>
              <a:t>between</a:t>
            </a:r>
            <a:r>
              <a:rPr lang="nb-NO" dirty="0"/>
              <a:t> </a:t>
            </a:r>
            <a:r>
              <a:rPr lang="nb-NO" i="1" dirty="0" err="1"/>
              <a:t>mistrust</a:t>
            </a:r>
            <a:r>
              <a:rPr lang="nb-NO" dirty="0"/>
              <a:t> (</a:t>
            </a:r>
            <a:r>
              <a:rPr lang="nb-NO" dirty="0" err="1"/>
              <a:t>which</a:t>
            </a:r>
            <a:r>
              <a:rPr lang="nb-NO" dirty="0"/>
              <a:t> makes </a:t>
            </a:r>
            <a:r>
              <a:rPr lang="nb-NO" dirty="0" err="1"/>
              <a:t>the</a:t>
            </a:r>
            <a:r>
              <a:rPr lang="nb-NO" dirty="0"/>
              <a:t> system </a:t>
            </a:r>
            <a:r>
              <a:rPr lang="nb-NO" dirty="0" err="1"/>
              <a:t>useless</a:t>
            </a:r>
            <a:r>
              <a:rPr lang="nb-NO" dirty="0"/>
              <a:t>) and </a:t>
            </a:r>
            <a:r>
              <a:rPr lang="nb-NO" i="1" dirty="0" err="1"/>
              <a:t>overtrust</a:t>
            </a:r>
            <a:r>
              <a:rPr lang="nb-NO" dirty="0"/>
              <a:t> (</a:t>
            </a:r>
            <a:r>
              <a:rPr lang="nb-NO" dirty="0" err="1"/>
              <a:t>which</a:t>
            </a:r>
            <a:r>
              <a:rPr lang="nb-NO" dirty="0"/>
              <a:t> </a:t>
            </a:r>
            <a:r>
              <a:rPr lang="nb-NO" dirty="0" err="1"/>
              <a:t>creates</a:t>
            </a:r>
            <a:r>
              <a:rPr lang="nb-NO" dirty="0"/>
              <a:t> </a:t>
            </a:r>
            <a:r>
              <a:rPr lang="nb-NO" dirty="0" err="1"/>
              <a:t>excessive</a:t>
            </a:r>
            <a:r>
              <a:rPr lang="nb-NO" dirty="0"/>
              <a:t> risks)</a:t>
            </a:r>
          </a:p>
          <a:p>
            <a:r>
              <a:rPr lang="nb-NO" dirty="0" err="1"/>
              <a:t>Need</a:t>
            </a:r>
            <a:r>
              <a:rPr lang="nb-NO" dirty="0"/>
              <a:t> to </a:t>
            </a:r>
            <a:r>
              <a:rPr lang="nb-NO" dirty="0" err="1"/>
              <a:t>provide</a:t>
            </a:r>
            <a:r>
              <a:rPr lang="nb-NO" dirty="0"/>
              <a:t> </a:t>
            </a:r>
            <a:r>
              <a:rPr lang="nb-NO" b="1" dirty="0" err="1"/>
              <a:t>explanations</a:t>
            </a:r>
            <a:r>
              <a:rPr lang="nb-NO" dirty="0"/>
              <a:t> for </a:t>
            </a:r>
            <a:r>
              <a:rPr lang="nb-NO" dirty="0" err="1"/>
              <a:t>the</a:t>
            </a:r>
            <a:r>
              <a:rPr lang="nb-NO" dirty="0"/>
              <a:t> system </a:t>
            </a:r>
            <a:r>
              <a:rPr lang="nb-NO" dirty="0" err="1"/>
              <a:t>predictions</a:t>
            </a:r>
            <a:r>
              <a:rPr lang="nb-NO" dirty="0"/>
              <a:t> and </a:t>
            </a:r>
            <a:r>
              <a:rPr lang="nb-NO" dirty="0" err="1"/>
              <a:t>communicate</a:t>
            </a:r>
            <a:r>
              <a:rPr lang="nb-NO" dirty="0"/>
              <a:t> </a:t>
            </a:r>
            <a:r>
              <a:rPr lang="nb-NO" b="1" dirty="0" err="1"/>
              <a:t>uncertainties</a:t>
            </a:r>
            <a:r>
              <a:rPr lang="nb-NO" dirty="0"/>
              <a:t> </a:t>
            </a:r>
            <a:r>
              <a:rPr lang="nb-NO" dirty="0" err="1"/>
              <a:t>associated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them</a:t>
            </a:r>
            <a:endParaRPr lang="nb-NO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6F17AF14-8FB7-8F4A-B005-8CB26D18400C}"/>
              </a:ext>
            </a:extLst>
          </p:cNvPr>
          <p:cNvSpPr/>
          <p:nvPr/>
        </p:nvSpPr>
        <p:spPr>
          <a:xfrm>
            <a:off x="1229470" y="4420566"/>
            <a:ext cx="5143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[Wagner, A. R.,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Borenstein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J., &amp; Howard, A. (2018).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Overtrust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robotic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age. CACM]</a:t>
            </a:r>
          </a:p>
        </p:txBody>
      </p:sp>
    </p:spTree>
    <p:extLst>
      <p:ext uri="{BB962C8B-B14F-4D97-AF65-F5344CB8AC3E}">
        <p14:creationId xmlns:p14="http://schemas.microsoft.com/office/powerpoint/2010/main" val="28673145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BC6A72F-0A45-954B-9EAB-33458C2915AB}"/>
              </a:ext>
            </a:extLst>
          </p:cNvPr>
          <p:cNvSpPr/>
          <p:nvPr/>
        </p:nvSpPr>
        <p:spPr>
          <a:xfrm>
            <a:off x="-1" y="4301680"/>
            <a:ext cx="1190171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6F8F395-D0AC-AF4B-BCAA-2695180D8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Explainability</a:t>
            </a:r>
            <a:endParaRPr lang="en-GB" noProof="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47207D3-00BB-0842-BFC7-447D944F0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694" y="1028700"/>
            <a:ext cx="6620610" cy="3824654"/>
          </a:xfrm>
        </p:spPr>
        <p:txBody>
          <a:bodyPr/>
          <a:lstStyle/>
          <a:p>
            <a:r>
              <a:rPr lang="nb-NO" dirty="0"/>
              <a:t>Deep </a:t>
            </a:r>
            <a:r>
              <a:rPr lang="nb-NO" dirty="0" err="1"/>
              <a:t>learning</a:t>
            </a:r>
            <a:r>
              <a:rPr lang="nb-NO" dirty="0"/>
              <a:t> </a:t>
            </a:r>
            <a:r>
              <a:rPr lang="nb-NO" dirty="0" err="1"/>
              <a:t>models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"</a:t>
            </a:r>
            <a:r>
              <a:rPr lang="nb-NO" dirty="0" err="1"/>
              <a:t>black</a:t>
            </a:r>
            <a:r>
              <a:rPr lang="nb-NO" dirty="0"/>
              <a:t> </a:t>
            </a:r>
            <a:r>
              <a:rPr lang="nb-NO" dirty="0" err="1"/>
              <a:t>boxes</a:t>
            </a:r>
            <a:r>
              <a:rPr lang="nb-NO" dirty="0"/>
              <a:t>" </a:t>
            </a:r>
            <a:r>
              <a:rPr lang="nb-NO" dirty="0" err="1"/>
              <a:t>whose</a:t>
            </a:r>
            <a:r>
              <a:rPr lang="nb-NO" dirty="0"/>
              <a:t> outputs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difficult</a:t>
            </a:r>
            <a:r>
              <a:rPr lang="nb-NO" dirty="0"/>
              <a:t> to </a:t>
            </a:r>
            <a:r>
              <a:rPr lang="nb-NO" dirty="0" err="1"/>
              <a:t>explain</a:t>
            </a:r>
            <a:endParaRPr lang="nb-NO" dirty="0"/>
          </a:p>
          <a:p>
            <a:r>
              <a:rPr lang="nb-NO" dirty="0"/>
              <a:t>This </a:t>
            </a:r>
            <a:r>
              <a:rPr lang="nb-NO" i="1" dirty="0" err="1"/>
              <a:t>opacity</a:t>
            </a:r>
            <a:r>
              <a:rPr lang="nb-NO" dirty="0"/>
              <a:t> is </a:t>
            </a:r>
            <a:r>
              <a:rPr lang="nb-NO" dirty="0" err="1"/>
              <a:t>problematic</a:t>
            </a:r>
            <a:r>
              <a:rPr lang="nb-NO" dirty="0"/>
              <a:t>, </a:t>
            </a:r>
            <a:r>
              <a:rPr lang="nb-NO" dirty="0" err="1"/>
              <a:t>especially</a:t>
            </a:r>
            <a:r>
              <a:rPr lang="nb-NO" dirty="0"/>
              <a:t> for </a:t>
            </a:r>
            <a:r>
              <a:rPr lang="nb-NO" dirty="0" err="1"/>
              <a:t>models</a:t>
            </a:r>
            <a:r>
              <a:rPr lang="nb-NO" dirty="0"/>
              <a:t> used for </a:t>
            </a:r>
            <a:r>
              <a:rPr lang="nb-NO" dirty="0" err="1"/>
              <a:t>decisions</a:t>
            </a:r>
            <a:r>
              <a:rPr lang="nb-NO" dirty="0"/>
              <a:t> </a:t>
            </a:r>
            <a:r>
              <a:rPr lang="nb-NO" dirty="0" err="1"/>
              <a:t>affecting</a:t>
            </a:r>
            <a:r>
              <a:rPr lang="nb-NO" dirty="0"/>
              <a:t> </a:t>
            </a:r>
            <a:r>
              <a:rPr lang="nb-NO" dirty="0" err="1"/>
              <a:t>people</a:t>
            </a:r>
            <a:endParaRPr lang="nb-NO" dirty="0"/>
          </a:p>
          <a:p>
            <a:pPr lvl="1"/>
            <a:r>
              <a:rPr lang="nb-NO" b="1" dirty="0" err="1"/>
              <a:t>Why</a:t>
            </a:r>
            <a:r>
              <a:rPr lang="nb-NO" dirty="0"/>
              <a:t> is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model</a:t>
            </a:r>
            <a:r>
              <a:rPr lang="nb-NO" dirty="0"/>
              <a:t> </a:t>
            </a:r>
            <a:r>
              <a:rPr lang="nb-NO" dirty="0" err="1"/>
              <a:t>predicting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a given </a:t>
            </a:r>
            <a:r>
              <a:rPr lang="nb-NO" dirty="0" err="1"/>
              <a:t>individual</a:t>
            </a:r>
            <a:r>
              <a:rPr lang="nb-NO" dirty="0"/>
              <a:t> </a:t>
            </a:r>
            <a:r>
              <a:rPr lang="nb-NO" dirty="0" err="1"/>
              <a:t>should</a:t>
            </a:r>
            <a:r>
              <a:rPr lang="nb-NO" dirty="0"/>
              <a:t> be </a:t>
            </a:r>
            <a:r>
              <a:rPr lang="nb-NO" dirty="0" err="1"/>
              <a:t>refused</a:t>
            </a:r>
            <a:r>
              <a:rPr lang="nb-NO" dirty="0"/>
              <a:t> a </a:t>
            </a:r>
            <a:r>
              <a:rPr lang="nb-NO" dirty="0" err="1"/>
              <a:t>loan</a:t>
            </a:r>
            <a:r>
              <a:rPr lang="nb-NO" dirty="0"/>
              <a:t>?</a:t>
            </a:r>
          </a:p>
          <a:p>
            <a:pPr lvl="1"/>
            <a:r>
              <a:rPr lang="nb-NO" dirty="0"/>
              <a:t>Or: </a:t>
            </a:r>
            <a:r>
              <a:rPr lang="nb-NO" dirty="0" err="1"/>
              <a:t>which</a:t>
            </a:r>
            <a:r>
              <a:rPr lang="nb-NO" dirty="0"/>
              <a:t> input </a:t>
            </a:r>
            <a:r>
              <a:rPr lang="nb-NO" dirty="0" err="1"/>
              <a:t>features</a:t>
            </a:r>
            <a:r>
              <a:rPr lang="nb-NO" dirty="0"/>
              <a:t> (</a:t>
            </a:r>
            <a:r>
              <a:rPr lang="nb-NO" dirty="0" err="1"/>
              <a:t>alone</a:t>
            </a:r>
            <a:r>
              <a:rPr lang="nb-NO" dirty="0"/>
              <a:t> or </a:t>
            </a:r>
            <a:r>
              <a:rPr lang="nb-NO" dirty="0" err="1"/>
              <a:t>combined</a:t>
            </a:r>
            <a:r>
              <a:rPr lang="nb-NO" dirty="0"/>
              <a:t>) </a:t>
            </a:r>
            <a:r>
              <a:rPr lang="nb-NO" dirty="0" err="1"/>
              <a:t>were</a:t>
            </a:r>
            <a:r>
              <a:rPr lang="nb-NO" dirty="0"/>
              <a:t> </a:t>
            </a:r>
            <a:r>
              <a:rPr lang="nb-NO" i="1" dirty="0"/>
              <a:t>most </a:t>
            </a:r>
            <a:r>
              <a:rPr lang="nb-NO" i="1" dirty="0" err="1"/>
              <a:t>decisive</a:t>
            </a:r>
            <a:r>
              <a:rPr lang="nb-NO" i="1" dirty="0"/>
              <a:t> </a:t>
            </a:r>
            <a:r>
              <a:rPr lang="nb-NO" dirty="0"/>
              <a:t>in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outcome</a:t>
            </a:r>
            <a:r>
              <a:rPr lang="nb-NO" dirty="0"/>
              <a:t>?</a:t>
            </a:r>
          </a:p>
          <a:p>
            <a:r>
              <a:rPr lang="nb-NO" dirty="0"/>
              <a:t>GDPR </a:t>
            </a:r>
            <a:r>
              <a:rPr lang="nb-NO" dirty="0" err="1"/>
              <a:t>mandates</a:t>
            </a:r>
            <a:r>
              <a:rPr lang="nb-NO" dirty="0"/>
              <a:t> a "right to </a:t>
            </a:r>
            <a:r>
              <a:rPr lang="nb-NO" dirty="0" err="1"/>
              <a:t>explanation</a:t>
            </a:r>
            <a:r>
              <a:rPr lang="nb-NO" dirty="0"/>
              <a:t>" </a:t>
            </a:r>
          </a:p>
          <a:p>
            <a:pPr lvl="1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59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980FA8-20B4-9E4C-8F21-6E14B1E2B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Ethics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01E2AF9-E95F-7648-92AC-2F60A5F4E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83" y="2746581"/>
            <a:ext cx="6690379" cy="2201428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en-GB" noProof="0" dirty="0"/>
              <a:t>A </a:t>
            </a:r>
            <a:r>
              <a:rPr lang="en-GB" i="1" noProof="0" dirty="0"/>
              <a:t>practical discipline </a:t>
            </a:r>
            <a:r>
              <a:rPr lang="en-GB" noProof="0" dirty="0"/>
              <a:t>– how to act?</a:t>
            </a:r>
          </a:p>
          <a:p>
            <a:r>
              <a:rPr lang="en-GB" noProof="0" dirty="0"/>
              <a:t>Depends on our values, norms and beliefs </a:t>
            </a:r>
          </a:p>
          <a:p>
            <a:pPr lvl="1"/>
            <a:r>
              <a:rPr lang="en-GB" noProof="0" dirty="0">
                <a:sym typeface="Wingdings" pitchFamily="2" charset="2"/>
              </a:rPr>
              <a:t>No unique, objective answers!</a:t>
            </a:r>
          </a:p>
          <a:p>
            <a:pPr lvl="1"/>
            <a:r>
              <a:rPr lang="en-GB" noProof="0" dirty="0">
                <a:sym typeface="Wingdings" pitchFamily="2" charset="2"/>
              </a:rPr>
              <a:t>But more than just "opinions" – need to </a:t>
            </a:r>
            <a:r>
              <a:rPr lang="en-GB" i="1" noProof="0" dirty="0">
                <a:sym typeface="Wingdings" pitchFamily="2" charset="2"/>
              </a:rPr>
              <a:t>justify</a:t>
            </a:r>
            <a:r>
              <a:rPr lang="en-GB" noProof="0" dirty="0">
                <a:sym typeface="Wingdings" pitchFamily="2" charset="2"/>
              </a:rPr>
              <a:t> our choices in a rational manner</a:t>
            </a:r>
            <a:endParaRPr lang="en-GB" noProof="0" dirty="0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D64B9D2B-520A-3244-BA52-27E58B636E8D}"/>
              </a:ext>
            </a:extLst>
          </p:cNvPr>
          <p:cNvSpPr txBox="1">
            <a:spLocks/>
          </p:cNvSpPr>
          <p:nvPr/>
        </p:nvSpPr>
        <p:spPr>
          <a:xfrm>
            <a:off x="83809" y="1085220"/>
            <a:ext cx="6480718" cy="1661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457154" marR="0" lvl="0" indent="-457154" algn="l" defTabSz="914400" rtl="0" fontAlgn="auto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tabLst/>
              <a:defRPr lang="nb-NO" sz="24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L="893670" marR="0" lvl="1" indent="-41906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▪"/>
              <a:tabLst/>
              <a:defRPr lang="nb-NO" sz="22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L="1230188" marR="0" lvl="2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◦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L="1622264" marR="0" lvl="3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·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L="2006403" marR="0" lvl="4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75000"/>
              <a:buChar char="▫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= the systematic study of conduct based on moral principles, reflective choices, and standards of </a:t>
            </a:r>
            <a:r>
              <a:rPr lang="en-GB" b="1" dirty="0"/>
              <a:t>right</a:t>
            </a:r>
            <a:r>
              <a:rPr lang="en-GB" dirty="0"/>
              <a:t> and </a:t>
            </a:r>
            <a:r>
              <a:rPr lang="en-GB" b="1" dirty="0"/>
              <a:t>wrong</a:t>
            </a:r>
            <a:r>
              <a:rPr lang="en-GB" dirty="0"/>
              <a:t> conduct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646C157D-4C14-3542-A39C-266844A45243}"/>
              </a:ext>
            </a:extLst>
          </p:cNvPr>
          <p:cNvSpPr/>
          <p:nvPr/>
        </p:nvSpPr>
        <p:spPr>
          <a:xfrm>
            <a:off x="1301997" y="2274340"/>
            <a:ext cx="52625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nb-NO" sz="16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[P. </a:t>
            </a:r>
            <a:r>
              <a:rPr lang="nb-NO" sz="160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Wheelwright</a:t>
            </a:r>
            <a:r>
              <a:rPr lang="nb-NO" sz="16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(1959), </a:t>
            </a:r>
            <a:r>
              <a:rPr lang="nb-NO" sz="16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Critical </a:t>
            </a:r>
            <a:r>
              <a:rPr lang="nb-NO" sz="1600" i="1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nb-NO" sz="16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nb-NO" sz="1600" i="1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Ethics</a:t>
            </a:r>
            <a:r>
              <a:rPr lang="nb-NO" sz="16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nb-NO" sz="16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416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F70BDD4-88D3-FA41-81F0-08B3E1B0B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Explainability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AFF314A-B72E-684D-BCFE-03851DB08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0" y="1090248"/>
            <a:ext cx="6480718" cy="3277566"/>
          </a:xfrm>
        </p:spPr>
        <p:txBody>
          <a:bodyPr/>
          <a:lstStyle/>
          <a:p>
            <a:r>
              <a:rPr lang="nb-NO" dirty="0" err="1"/>
              <a:t>Very</a:t>
            </a:r>
            <a:r>
              <a:rPr lang="nb-NO" dirty="0"/>
              <a:t> </a:t>
            </a:r>
            <a:r>
              <a:rPr lang="nb-NO" dirty="0" err="1"/>
              <a:t>active</a:t>
            </a:r>
            <a:r>
              <a:rPr lang="nb-NO" dirty="0"/>
              <a:t> </a:t>
            </a:r>
            <a:r>
              <a:rPr lang="nb-NO" dirty="0" err="1"/>
              <a:t>research</a:t>
            </a:r>
            <a:r>
              <a:rPr lang="nb-NO" dirty="0"/>
              <a:t> </a:t>
            </a:r>
            <a:r>
              <a:rPr lang="nb-NO" dirty="0" err="1"/>
              <a:t>topic</a:t>
            </a:r>
            <a:r>
              <a:rPr lang="nb-NO" dirty="0"/>
              <a:t> in ML/NLP!</a:t>
            </a:r>
          </a:p>
          <a:p>
            <a:r>
              <a:rPr lang="nb-NO" dirty="0" err="1"/>
              <a:t>Current</a:t>
            </a:r>
            <a:r>
              <a:rPr lang="nb-NO" dirty="0"/>
              <a:t> </a:t>
            </a:r>
            <a:r>
              <a:rPr lang="nb-NO" dirty="0" err="1"/>
              <a:t>methods</a:t>
            </a:r>
            <a:r>
              <a:rPr lang="nb-NO" dirty="0"/>
              <a:t> </a:t>
            </a:r>
            <a:r>
              <a:rPr lang="nb-NO" dirty="0" err="1"/>
              <a:t>work</a:t>
            </a:r>
            <a:r>
              <a:rPr lang="nb-NO" dirty="0"/>
              <a:t> by </a:t>
            </a:r>
            <a:r>
              <a:rPr lang="nb-NO" dirty="0" err="1"/>
              <a:t>converting</a:t>
            </a:r>
            <a:r>
              <a:rPr lang="nb-NO" dirty="0"/>
              <a:t> a </a:t>
            </a:r>
            <a:r>
              <a:rPr lang="nb-NO" dirty="0" err="1"/>
              <a:t>learned</a:t>
            </a:r>
            <a:r>
              <a:rPr lang="nb-NO" dirty="0"/>
              <a:t> neural </a:t>
            </a:r>
            <a:r>
              <a:rPr lang="nb-NO" dirty="0" err="1"/>
              <a:t>net</a:t>
            </a:r>
            <a:r>
              <a:rPr lang="nb-NO" dirty="0"/>
              <a:t> to a </a:t>
            </a:r>
            <a:r>
              <a:rPr lang="nb-NO" dirty="0" err="1"/>
              <a:t>simpler</a:t>
            </a:r>
            <a:r>
              <a:rPr lang="nb-NO" dirty="0"/>
              <a:t> </a:t>
            </a:r>
            <a:r>
              <a:rPr lang="nb-NO" dirty="0" err="1"/>
              <a:t>model</a:t>
            </a:r>
            <a:endParaRPr lang="nb-NO" dirty="0"/>
          </a:p>
          <a:p>
            <a:r>
              <a:rPr lang="nb-NO" dirty="0"/>
              <a:t>One </a:t>
            </a:r>
            <a:r>
              <a:rPr lang="nb-NO" dirty="0" err="1"/>
              <a:t>easy</a:t>
            </a:r>
            <a:r>
              <a:rPr lang="nb-NO" dirty="0"/>
              <a:t> </a:t>
            </a:r>
            <a:r>
              <a:rPr lang="nb-NO" dirty="0" err="1"/>
              <a:t>method</a:t>
            </a:r>
            <a:r>
              <a:rPr lang="nb-NO" dirty="0"/>
              <a:t>: </a:t>
            </a:r>
            <a:r>
              <a:rPr lang="nb-NO" b="1" dirty="0"/>
              <a:t>LIME</a:t>
            </a:r>
          </a:p>
          <a:p>
            <a:pPr lvl="1"/>
            <a:r>
              <a:rPr lang="nb-NO" sz="2000" dirty="0" err="1"/>
              <a:t>Local</a:t>
            </a:r>
            <a:r>
              <a:rPr lang="nb-NO" sz="2000" dirty="0"/>
              <a:t> </a:t>
            </a:r>
            <a:r>
              <a:rPr lang="nb-NO" sz="2000" dirty="0" err="1"/>
              <a:t>approximation</a:t>
            </a:r>
            <a:r>
              <a:rPr lang="nb-NO" sz="2000" dirty="0"/>
              <a:t>                                            </a:t>
            </a:r>
            <a:r>
              <a:rPr lang="nb-NO" sz="2000" dirty="0" err="1"/>
              <a:t>with</a:t>
            </a:r>
            <a:r>
              <a:rPr lang="nb-NO" sz="2000" dirty="0"/>
              <a:t> a linear </a:t>
            </a:r>
            <a:r>
              <a:rPr lang="nb-NO" sz="2000" dirty="0" err="1"/>
              <a:t>model</a:t>
            </a:r>
            <a:endParaRPr lang="nb-NO" sz="2000" dirty="0"/>
          </a:p>
          <a:p>
            <a:pPr lvl="1"/>
            <a:r>
              <a:rPr lang="nb-NO" sz="2000" dirty="0" err="1"/>
              <a:t>Gives</a:t>
            </a:r>
            <a:r>
              <a:rPr lang="nb-NO" sz="2000" dirty="0"/>
              <a:t> </a:t>
            </a:r>
            <a:r>
              <a:rPr lang="nb-NO" sz="2000" dirty="0" err="1"/>
              <a:t>us</a:t>
            </a:r>
            <a:r>
              <a:rPr lang="nb-NO" sz="2000" dirty="0"/>
              <a:t> </a:t>
            </a:r>
            <a:r>
              <a:rPr lang="nb-NO" sz="2000" dirty="0" err="1"/>
              <a:t>the</a:t>
            </a:r>
            <a:r>
              <a:rPr lang="nb-NO" sz="2000" dirty="0"/>
              <a:t> "</a:t>
            </a:r>
            <a:r>
              <a:rPr lang="nb-NO" sz="2000" dirty="0" err="1"/>
              <a:t>weight</a:t>
            </a:r>
            <a:r>
              <a:rPr lang="nb-NO" sz="2000" dirty="0"/>
              <a:t>" </a:t>
            </a:r>
            <a:r>
              <a:rPr lang="nb-NO" sz="2000" dirty="0" err="1"/>
              <a:t>of</a:t>
            </a:r>
            <a:r>
              <a:rPr lang="nb-NO" sz="2000" dirty="0"/>
              <a:t>                                     </a:t>
            </a:r>
            <a:r>
              <a:rPr lang="nb-NO" sz="2000" dirty="0" err="1"/>
              <a:t>each</a:t>
            </a:r>
            <a:r>
              <a:rPr lang="nb-NO" sz="2000" dirty="0"/>
              <a:t> </a:t>
            </a:r>
            <a:r>
              <a:rPr lang="nb-NO" sz="2000" dirty="0" err="1"/>
              <a:t>feature</a:t>
            </a:r>
            <a:r>
              <a:rPr lang="nb-NO" sz="2000" dirty="0"/>
              <a:t> in </a:t>
            </a:r>
            <a:r>
              <a:rPr lang="nb-NO" sz="2000" dirty="0" err="1"/>
              <a:t>the</a:t>
            </a:r>
            <a:r>
              <a:rPr lang="nb-NO" sz="2000" dirty="0"/>
              <a:t> </a:t>
            </a:r>
            <a:r>
              <a:rPr lang="nb-NO" sz="2000" dirty="0" err="1"/>
              <a:t>decision</a:t>
            </a:r>
            <a:endParaRPr lang="nb-NO" sz="2000" dirty="0"/>
          </a:p>
          <a:p>
            <a:pPr lvl="1"/>
            <a:endParaRPr lang="nb-NO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BF8A7B12-94D7-B741-BBCD-83E6B741EC6B}"/>
              </a:ext>
            </a:extLst>
          </p:cNvPr>
          <p:cNvSpPr/>
          <p:nvPr/>
        </p:nvSpPr>
        <p:spPr>
          <a:xfrm>
            <a:off x="79131" y="4455734"/>
            <a:ext cx="666456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Ribeiro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M. T., Singh, S., &amp;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Guestrin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C. (2016). "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trust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?"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Explaining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predictions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classifier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nb-NO" sz="16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ACM SIGKDD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3DDDD65-26E9-1544-BBC2-475BD61C7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307" y="2571750"/>
            <a:ext cx="2317166" cy="142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508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F301C4D-4557-3347-8AC6-A1F75DCA0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Example</a:t>
            </a:r>
            <a:r>
              <a:rPr lang="nb-NO" dirty="0"/>
              <a:t> from LIME </a:t>
            </a:r>
            <a:r>
              <a:rPr lang="nb-NO" dirty="0" err="1"/>
              <a:t>paper</a:t>
            </a:r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B423D5F-01C3-1045-A8B0-79A6721C6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29" y="951533"/>
            <a:ext cx="4629545" cy="3949978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D1A920CC-A123-5742-AE33-C47CE9CA7100}"/>
              </a:ext>
            </a:extLst>
          </p:cNvPr>
          <p:cNvSpPr txBox="1"/>
          <p:nvPr/>
        </p:nvSpPr>
        <p:spPr>
          <a:xfrm>
            <a:off x="4869331" y="1001588"/>
            <a:ext cx="1899140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Binary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classifier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a neural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  <a:endParaRPr lang="nb-NO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b-NO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...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Approximated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locally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(for a given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) as a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logistic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regression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word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occurrences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nb-NO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Using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logistic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regression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then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inspect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weights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attached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word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32388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00F624-C084-8243-8979-9EDFB31B4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Plan for today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1F8A37F-8266-7A44-8AD4-C108ABCFF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>
                <a:solidFill>
                  <a:schemeClr val="bg1">
                    <a:lumMod val="75000"/>
                  </a:schemeClr>
                </a:solidFill>
              </a:rPr>
              <a:t>What is ethics?</a:t>
            </a:r>
          </a:p>
          <a:p>
            <a:r>
              <a:rPr lang="en-GB" noProof="0" dirty="0">
                <a:solidFill>
                  <a:schemeClr val="bg1">
                    <a:lumMod val="75000"/>
                  </a:schemeClr>
                </a:solidFill>
              </a:rPr>
              <a:t>Misrepresentation &amp; bias</a:t>
            </a:r>
          </a:p>
          <a:p>
            <a:r>
              <a:rPr lang="en-GB" noProof="0" dirty="0">
                <a:solidFill>
                  <a:schemeClr val="bg1">
                    <a:lumMod val="75000"/>
                  </a:schemeClr>
                </a:solidFill>
              </a:rPr>
              <a:t>Unintended consequences</a:t>
            </a:r>
          </a:p>
          <a:p>
            <a:r>
              <a:rPr lang="en-GB" noProof="0" dirty="0">
                <a:solidFill>
                  <a:schemeClr val="bg1">
                    <a:lumMod val="75000"/>
                  </a:schemeClr>
                </a:solidFill>
              </a:rPr>
              <a:t>Misuses of technology</a:t>
            </a:r>
          </a:p>
          <a:p>
            <a:r>
              <a:rPr lang="en-GB" noProof="0" dirty="0">
                <a:solidFill>
                  <a:schemeClr val="bg1">
                    <a:lumMod val="75000"/>
                  </a:schemeClr>
                </a:solidFill>
              </a:rPr>
              <a:t>Privacy &amp; trust</a:t>
            </a:r>
          </a:p>
          <a:p>
            <a:r>
              <a:rPr lang="en-GB" b="1" dirty="0">
                <a:solidFill>
                  <a:schemeClr val="tx1"/>
                </a:solidFill>
              </a:rPr>
              <a:t>Wrap up</a:t>
            </a:r>
            <a:endParaRPr lang="en-GB" b="1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163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3F1D2B2-14A6-1044-B238-617E616D3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Take-home</a:t>
            </a:r>
            <a:r>
              <a:rPr lang="nb-NO" dirty="0"/>
              <a:t> </a:t>
            </a:r>
            <a:r>
              <a:rPr lang="nb-NO" dirty="0" err="1"/>
              <a:t>messages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63BD269-EC0F-8441-B914-20697341B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0" y="2133600"/>
            <a:ext cx="6480718" cy="2349499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b-NO" sz="2000" dirty="0"/>
              <a:t>Think </a:t>
            </a:r>
            <a:r>
              <a:rPr lang="nb-NO" sz="2000" dirty="0" err="1"/>
              <a:t>about</a:t>
            </a:r>
            <a:r>
              <a:rPr lang="nb-NO" sz="2000" dirty="0"/>
              <a:t> </a:t>
            </a:r>
            <a:r>
              <a:rPr lang="nb-NO" sz="2000" dirty="0" err="1"/>
              <a:t>the</a:t>
            </a:r>
            <a:r>
              <a:rPr lang="nb-NO" sz="2000" dirty="0"/>
              <a:t> </a:t>
            </a:r>
            <a:r>
              <a:rPr lang="nb-NO" sz="2000" b="1" dirty="0" err="1"/>
              <a:t>social</a:t>
            </a:r>
            <a:r>
              <a:rPr lang="nb-NO" sz="2000" b="1" dirty="0"/>
              <a:t> </a:t>
            </a:r>
            <a:r>
              <a:rPr lang="nb-NO" sz="2000" b="1" dirty="0" err="1"/>
              <a:t>biases</a:t>
            </a:r>
            <a:r>
              <a:rPr lang="nb-NO" sz="2000" b="1" dirty="0"/>
              <a:t> </a:t>
            </a:r>
            <a:r>
              <a:rPr lang="nb-NO" sz="2000" dirty="0"/>
              <a:t>(under-</a:t>
            </a:r>
            <a:r>
              <a:rPr lang="nb-NO" sz="2000" dirty="0" err="1"/>
              <a:t>represented</a:t>
            </a:r>
            <a:r>
              <a:rPr lang="nb-NO" sz="2000" dirty="0"/>
              <a:t> </a:t>
            </a:r>
            <a:r>
              <a:rPr lang="nb-NO" sz="2000" dirty="0" err="1"/>
              <a:t>groups</a:t>
            </a:r>
            <a:r>
              <a:rPr lang="nb-NO" sz="2000" dirty="0"/>
              <a:t>, stereotypes, etc.) in </a:t>
            </a:r>
            <a:r>
              <a:rPr lang="nb-NO" sz="2000" dirty="0" err="1"/>
              <a:t>your</a:t>
            </a:r>
            <a:r>
              <a:rPr lang="nb-NO" sz="2000" dirty="0"/>
              <a:t> training data</a:t>
            </a:r>
          </a:p>
          <a:p>
            <a:pPr marL="457200" indent="-457200">
              <a:buFont typeface="+mj-lt"/>
              <a:buAutoNum type="arabicPeriod"/>
            </a:pPr>
            <a:r>
              <a:rPr lang="nb-NO" sz="2000" dirty="0" err="1"/>
              <a:t>Reflect</a:t>
            </a:r>
            <a:r>
              <a:rPr lang="nb-NO" sz="2000" dirty="0"/>
              <a:t> over </a:t>
            </a:r>
            <a:r>
              <a:rPr lang="nb-NO" sz="2000" dirty="0" err="1"/>
              <a:t>how</a:t>
            </a:r>
            <a:r>
              <a:rPr lang="nb-NO" sz="2000" dirty="0"/>
              <a:t> </a:t>
            </a:r>
            <a:r>
              <a:rPr lang="nb-NO" sz="2000" dirty="0" err="1"/>
              <a:t>your</a:t>
            </a:r>
            <a:r>
              <a:rPr lang="nb-NO" sz="2000" dirty="0"/>
              <a:t> IT systems </a:t>
            </a:r>
            <a:r>
              <a:rPr lang="nb-NO" sz="2000" dirty="0" err="1"/>
              <a:t>will</a:t>
            </a:r>
            <a:r>
              <a:rPr lang="nb-NO" sz="2000" dirty="0"/>
              <a:t> be </a:t>
            </a:r>
            <a:r>
              <a:rPr lang="nb-NO" sz="2000" dirty="0" err="1"/>
              <a:t>deployed</a:t>
            </a:r>
            <a:r>
              <a:rPr lang="nb-NO" sz="2000" dirty="0"/>
              <a:t>, and </a:t>
            </a:r>
            <a:r>
              <a:rPr lang="nb-NO" sz="2000" dirty="0" err="1"/>
              <a:t>what</a:t>
            </a:r>
            <a:r>
              <a:rPr lang="nb-NO" sz="2000" dirty="0"/>
              <a:t> </a:t>
            </a:r>
            <a:r>
              <a:rPr lang="nb-NO" sz="2000" b="1" dirty="0" err="1"/>
              <a:t>unintended</a:t>
            </a:r>
            <a:r>
              <a:rPr lang="nb-NO" sz="2000" b="1" dirty="0"/>
              <a:t> </a:t>
            </a:r>
            <a:r>
              <a:rPr lang="nb-NO" sz="2000" b="1" dirty="0" err="1"/>
              <a:t>impacts</a:t>
            </a:r>
            <a:r>
              <a:rPr lang="nb-NO" sz="2000" dirty="0"/>
              <a:t> </a:t>
            </a:r>
            <a:r>
              <a:rPr lang="nb-NO" sz="2000" dirty="0" err="1"/>
              <a:t>they</a:t>
            </a:r>
            <a:r>
              <a:rPr lang="nb-NO" sz="2000" dirty="0"/>
              <a:t> </a:t>
            </a:r>
            <a:r>
              <a:rPr lang="nb-NO" sz="2000" dirty="0" err="1"/>
              <a:t>may</a:t>
            </a:r>
            <a:r>
              <a:rPr lang="nb-NO" sz="2000" dirty="0"/>
              <a:t> have</a:t>
            </a:r>
          </a:p>
          <a:p>
            <a:pPr marL="457200" indent="-457200">
              <a:buFont typeface="+mj-lt"/>
              <a:buAutoNum type="arabicPeriod"/>
            </a:pPr>
            <a:r>
              <a:rPr lang="nb-NO" sz="2000" dirty="0"/>
              <a:t>Make sure </a:t>
            </a:r>
            <a:r>
              <a:rPr lang="nb-NO" sz="2000" dirty="0" err="1"/>
              <a:t>your</a:t>
            </a:r>
            <a:r>
              <a:rPr lang="nb-NO" sz="2000" dirty="0"/>
              <a:t> </a:t>
            </a:r>
            <a:r>
              <a:rPr lang="nb-NO" sz="2000" dirty="0" err="1"/>
              <a:t>software</a:t>
            </a:r>
            <a:r>
              <a:rPr lang="nb-NO" sz="2000" dirty="0"/>
              <a:t> </a:t>
            </a:r>
            <a:r>
              <a:rPr lang="nb-NO" sz="2000" dirty="0" err="1"/>
              <a:t>respects</a:t>
            </a:r>
            <a:r>
              <a:rPr lang="nb-NO" sz="2000" dirty="0"/>
              <a:t> </a:t>
            </a:r>
            <a:r>
              <a:rPr lang="nb-NO" sz="2000" b="1" dirty="0" err="1"/>
              <a:t>user</a:t>
            </a:r>
            <a:r>
              <a:rPr lang="nb-NO" sz="2000" b="1" dirty="0"/>
              <a:t> </a:t>
            </a:r>
            <a:r>
              <a:rPr lang="nb-NO" sz="2000" b="1" dirty="0" err="1"/>
              <a:t>privacy</a:t>
            </a:r>
            <a:r>
              <a:rPr lang="nb-NO" sz="2000" b="1" dirty="0"/>
              <a:t> </a:t>
            </a:r>
            <a:r>
              <a:rPr lang="nb-NO" sz="2000" dirty="0"/>
              <a:t>and </a:t>
            </a:r>
            <a:r>
              <a:rPr lang="nb-NO" sz="2000" dirty="0" err="1"/>
              <a:t>does</a:t>
            </a:r>
            <a:r>
              <a:rPr lang="nb-NO" sz="2000" dirty="0"/>
              <a:t> not </a:t>
            </a:r>
            <a:r>
              <a:rPr lang="nb-NO" sz="2000" dirty="0" err="1"/>
              <a:t>erode</a:t>
            </a:r>
            <a:r>
              <a:rPr lang="nb-NO" sz="2000" dirty="0"/>
              <a:t> </a:t>
            </a:r>
            <a:r>
              <a:rPr lang="nb-NO" sz="2000" dirty="0" err="1"/>
              <a:t>user</a:t>
            </a:r>
            <a:r>
              <a:rPr lang="nb-NO" sz="2000" dirty="0"/>
              <a:t> </a:t>
            </a:r>
            <a:r>
              <a:rPr lang="nb-NO" sz="2000" b="1" dirty="0"/>
              <a:t>trust</a:t>
            </a:r>
          </a:p>
        </p:txBody>
      </p:sp>
      <p:sp>
        <p:nvSpPr>
          <p:cNvPr id="4" name="Avrundet rektangel 3">
            <a:extLst>
              <a:ext uri="{FF2B5EF4-FFF2-40B4-BE49-F238E27FC236}">
                <a16:creationId xmlns:a16="http://schemas.microsoft.com/office/drawing/2014/main" id="{4077DBAD-444B-CF4D-9F6E-5F906CFCC20D}"/>
              </a:ext>
            </a:extLst>
          </p:cNvPr>
          <p:cNvSpPr/>
          <p:nvPr/>
        </p:nvSpPr>
        <p:spPr>
          <a:xfrm>
            <a:off x="544287" y="1089419"/>
            <a:ext cx="5871028" cy="8990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nb-NO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computing</a:t>
            </a:r>
            <a:r>
              <a:rPr lang="nb-NO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professionals</a:t>
            </a:r>
            <a:r>
              <a:rPr lang="nb-NO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b-NO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nb-NO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must be </a:t>
            </a:r>
            <a:r>
              <a:rPr lang="nb-NO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aware</a:t>
            </a:r>
            <a:r>
              <a:rPr lang="nb-NO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ethical</a:t>
            </a:r>
            <a:r>
              <a:rPr lang="nb-NO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consequences</a:t>
            </a:r>
            <a:r>
              <a:rPr lang="nb-NO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nb-NO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nb-NO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17463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AA3AF81-CB13-AC4B-AA1C-45E934F41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Ethics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54A8A4A-11F1-2E40-97BB-BA9FBE9BA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92" y="3905732"/>
            <a:ext cx="6702918" cy="1057924"/>
          </a:xfrm>
          <a:solidFill>
            <a:schemeClr val="bg1"/>
          </a:solidFill>
        </p:spPr>
        <p:txBody>
          <a:bodyPr/>
          <a:lstStyle/>
          <a:p>
            <a:r>
              <a:rPr lang="en-GB" noProof="0" dirty="0"/>
              <a:t>No particular "side" in this lecture</a:t>
            </a:r>
          </a:p>
          <a:p>
            <a:pPr lvl="1"/>
            <a:r>
              <a:rPr lang="en-GB" noProof="0" dirty="0"/>
              <a:t>Inspiration from multiple ethical perspectives</a:t>
            </a:r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A0943C1B-4DD0-2545-9DCE-E6748A1BB4CF}"/>
              </a:ext>
            </a:extLst>
          </p:cNvPr>
          <p:cNvSpPr txBox="1">
            <a:spLocks/>
          </p:cNvSpPr>
          <p:nvPr/>
        </p:nvSpPr>
        <p:spPr>
          <a:xfrm>
            <a:off x="94592" y="1025105"/>
            <a:ext cx="4929353" cy="27270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457154" marR="0" lvl="0" indent="-457154" algn="l" defTabSz="914400" rtl="0" fontAlgn="auto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tabLst/>
              <a:defRPr lang="nb-NO" sz="24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L="893670" marR="0" lvl="1" indent="-41906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▪"/>
              <a:tabLst/>
              <a:defRPr lang="nb-NO" sz="22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L="1230188" marR="0" lvl="2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◦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L="1622264" marR="0" lvl="3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·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L="2006403" marR="0" lvl="4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75000"/>
              <a:buChar char="▫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 err="1"/>
              <a:t>Various</a:t>
            </a:r>
            <a:r>
              <a:rPr lang="nb-NO" dirty="0"/>
              <a:t> </a:t>
            </a:r>
            <a:r>
              <a:rPr lang="nb-NO" dirty="0" err="1"/>
              <a:t>philosophical</a:t>
            </a:r>
            <a:r>
              <a:rPr lang="nb-NO" dirty="0"/>
              <a:t> </a:t>
            </a:r>
            <a:r>
              <a:rPr lang="nb-NO" dirty="0" err="1"/>
              <a:t>traditions</a:t>
            </a:r>
            <a:r>
              <a:rPr lang="nb-NO" dirty="0"/>
              <a:t> to </a:t>
            </a:r>
            <a:r>
              <a:rPr lang="nb-NO" dirty="0" err="1"/>
              <a:t>define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is </a:t>
            </a:r>
            <a:r>
              <a:rPr lang="nb-NO" dirty="0" err="1"/>
              <a:t>good</a:t>
            </a:r>
            <a:r>
              <a:rPr lang="nb-NO" dirty="0"/>
              <a:t>/bad:</a:t>
            </a:r>
          </a:p>
          <a:p>
            <a:pPr lvl="1"/>
            <a:r>
              <a:rPr lang="nb-NO" b="1" dirty="0" err="1"/>
              <a:t>Deontological</a:t>
            </a:r>
            <a:r>
              <a:rPr lang="nb-NO" dirty="0"/>
              <a:t>: </a:t>
            </a:r>
            <a:r>
              <a:rPr lang="nb-NO" dirty="0" err="1"/>
              <a:t>respect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i="1" dirty="0"/>
              <a:t>moral </a:t>
            </a:r>
            <a:r>
              <a:rPr lang="nb-NO" i="1" dirty="0" err="1"/>
              <a:t>principles</a:t>
            </a:r>
            <a:r>
              <a:rPr lang="nb-NO" i="1" dirty="0"/>
              <a:t> </a:t>
            </a:r>
            <a:r>
              <a:rPr lang="nb-NO" dirty="0"/>
              <a:t>and </a:t>
            </a:r>
            <a:r>
              <a:rPr lang="nb-NO" dirty="0" err="1"/>
              <a:t>rules</a:t>
            </a:r>
            <a:endParaRPr lang="nb-NO" dirty="0"/>
          </a:p>
          <a:p>
            <a:pPr lvl="1"/>
            <a:r>
              <a:rPr lang="nb-NO" b="1" dirty="0" err="1"/>
              <a:t>Consequentialist</a:t>
            </a:r>
            <a:r>
              <a:rPr lang="nb-NO" dirty="0"/>
              <a:t>: </a:t>
            </a:r>
            <a:r>
              <a:rPr lang="nb-NO" dirty="0" err="1"/>
              <a:t>focus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i="1" dirty="0" err="1"/>
              <a:t>outcomes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our</a:t>
            </a:r>
            <a:r>
              <a:rPr lang="nb-NO" dirty="0"/>
              <a:t> </a:t>
            </a:r>
            <a:r>
              <a:rPr lang="nb-NO" dirty="0" err="1"/>
              <a:t>actions</a:t>
            </a:r>
            <a:endParaRPr lang="nb-NO" dirty="0"/>
          </a:p>
          <a:p>
            <a:pPr lvl="1"/>
            <a:r>
              <a:rPr lang="nb-NO" dirty="0"/>
              <a:t>(and more)</a:t>
            </a:r>
          </a:p>
        </p:txBody>
      </p:sp>
      <p:pic>
        <p:nvPicPr>
          <p:cNvPr id="8" name="Bilde 7" descr="Et bilde som inneholder person, mann, innendørs, klær&#10;&#10;Automatisk generert beskrivelse">
            <a:extLst>
              <a:ext uri="{FF2B5EF4-FFF2-40B4-BE49-F238E27FC236}">
                <a16:creationId xmlns:a16="http://schemas.microsoft.com/office/drawing/2014/main" id="{6B32D58B-E9B5-F34C-949F-FC96AA2CB8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5401" y="2098976"/>
            <a:ext cx="1232050" cy="1443229"/>
          </a:xfrm>
          <a:prstGeom prst="rect">
            <a:avLst/>
          </a:prstGeom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6F24C33C-C6BA-D649-9497-26C301BBC746}"/>
              </a:ext>
            </a:extLst>
          </p:cNvPr>
          <p:cNvSpPr txBox="1"/>
          <p:nvPr/>
        </p:nvSpPr>
        <p:spPr>
          <a:xfrm>
            <a:off x="5241979" y="1566004"/>
            <a:ext cx="1555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err="1"/>
              <a:t>Imannuel</a:t>
            </a:r>
            <a:r>
              <a:rPr lang="nb-NO" sz="1400"/>
              <a:t> Kant (1724-1804)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A14D01C8-7F3B-A84F-B115-036F6CAC755F}"/>
              </a:ext>
            </a:extLst>
          </p:cNvPr>
          <p:cNvSpPr txBox="1"/>
          <p:nvPr/>
        </p:nvSpPr>
        <p:spPr>
          <a:xfrm>
            <a:off x="5241979" y="3510675"/>
            <a:ext cx="1765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/>
              <a:t>Jeremy </a:t>
            </a:r>
            <a:r>
              <a:rPr lang="nb-NO" sz="1400" err="1"/>
              <a:t>Bentham</a:t>
            </a:r>
            <a:r>
              <a:rPr lang="nb-NO" sz="1400"/>
              <a:t> (1748-1832)</a:t>
            </a:r>
          </a:p>
        </p:txBody>
      </p:sp>
      <p:cxnSp>
        <p:nvCxnSpPr>
          <p:cNvPr id="16" name="Rett pil 15">
            <a:extLst>
              <a:ext uri="{FF2B5EF4-FFF2-40B4-BE49-F238E27FC236}">
                <a16:creationId xmlns:a16="http://schemas.microsoft.com/office/drawing/2014/main" id="{BC62AD86-B9AD-F046-9465-47EC60A4323A}"/>
              </a:ext>
            </a:extLst>
          </p:cNvPr>
          <p:cNvCxnSpPr/>
          <p:nvPr/>
        </p:nvCxnSpPr>
        <p:spPr>
          <a:xfrm flipV="1">
            <a:off x="4435366" y="1418897"/>
            <a:ext cx="806613" cy="6703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Rett pil 16">
            <a:extLst>
              <a:ext uri="{FF2B5EF4-FFF2-40B4-BE49-F238E27FC236}">
                <a16:creationId xmlns:a16="http://schemas.microsoft.com/office/drawing/2014/main" id="{C5E99820-200F-434E-9111-F3CFA56C74D7}"/>
              </a:ext>
            </a:extLst>
          </p:cNvPr>
          <p:cNvCxnSpPr>
            <a:cxnSpLocks/>
          </p:cNvCxnSpPr>
          <p:nvPr/>
        </p:nvCxnSpPr>
        <p:spPr>
          <a:xfrm>
            <a:off x="4603531" y="2810080"/>
            <a:ext cx="64895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Bilde 5" descr="Et bilde som inneholder person, innendørs, mann, sitter&#10;&#10;Automatisk generert beskrivelse">
            <a:extLst>
              <a:ext uri="{FF2B5EF4-FFF2-40B4-BE49-F238E27FC236}">
                <a16:creationId xmlns:a16="http://schemas.microsoft.com/office/drawing/2014/main" id="{035760DE-1625-034F-8D86-B7F25ABEDB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5401" y="229129"/>
            <a:ext cx="1219200" cy="133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842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ktangel 25">
            <a:extLst>
              <a:ext uri="{FF2B5EF4-FFF2-40B4-BE49-F238E27FC236}">
                <a16:creationId xmlns:a16="http://schemas.microsoft.com/office/drawing/2014/main" id="{0F72AC96-7BD5-8149-998A-8C1E79F0D628}"/>
              </a:ext>
            </a:extLst>
          </p:cNvPr>
          <p:cNvSpPr/>
          <p:nvPr/>
        </p:nvSpPr>
        <p:spPr>
          <a:xfrm>
            <a:off x="84083" y="4393324"/>
            <a:ext cx="1166648" cy="62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Avrundet rektangel 24">
            <a:extLst>
              <a:ext uri="{FF2B5EF4-FFF2-40B4-BE49-F238E27FC236}">
                <a16:creationId xmlns:a16="http://schemas.microsoft.com/office/drawing/2014/main" id="{15BFC6A4-8295-7D47-BD45-9772691A1DAB}"/>
              </a:ext>
            </a:extLst>
          </p:cNvPr>
          <p:cNvSpPr/>
          <p:nvPr/>
        </p:nvSpPr>
        <p:spPr>
          <a:xfrm>
            <a:off x="178676" y="2810090"/>
            <a:ext cx="6418067" cy="2137173"/>
          </a:xfrm>
          <a:prstGeom prst="round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31A0E57-6106-944F-80D6-666C20A2C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Ethics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D2F94F7-C789-4244-9021-9FB2D10A7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377" y="2877454"/>
            <a:ext cx="6575311" cy="2137173"/>
          </a:xfrm>
          <a:noFill/>
        </p:spPr>
        <p:txBody>
          <a:bodyPr/>
          <a:lstStyle/>
          <a:p>
            <a:pPr marL="0" indent="0">
              <a:buNone/>
            </a:pPr>
            <a:r>
              <a:rPr lang="en-GB" noProof="0" dirty="0"/>
              <a:t>The NLP tools we build, deploy or maintain have </a:t>
            </a:r>
            <a:r>
              <a:rPr lang="en-GB" b="1" noProof="0" dirty="0"/>
              <a:t>real impacts </a:t>
            </a:r>
            <a:r>
              <a:rPr lang="en-GB" noProof="0" dirty="0"/>
              <a:t>on</a:t>
            </a:r>
            <a:r>
              <a:rPr lang="en-GB" b="1" noProof="0" dirty="0"/>
              <a:t> real people</a:t>
            </a:r>
          </a:p>
          <a:p>
            <a:pPr lvl="1"/>
            <a:r>
              <a:rPr lang="en-GB" noProof="0" dirty="0"/>
              <a:t>Who might benefit/be harmed?</a:t>
            </a:r>
          </a:p>
          <a:p>
            <a:pPr lvl="1"/>
            <a:r>
              <a:rPr lang="en-GB" noProof="0" dirty="0"/>
              <a:t>Can our work be misused?</a:t>
            </a:r>
          </a:p>
          <a:p>
            <a:pPr lvl="1"/>
            <a:r>
              <a:rPr lang="en-GB" noProof="0" dirty="0"/>
              <a:t>Which objective do we optimise?</a:t>
            </a:r>
          </a:p>
        </p:txBody>
      </p:sp>
      <p:pic>
        <p:nvPicPr>
          <p:cNvPr id="15" name="Bilde 14" descr="Et bilde som inneholder bilvei, person, bygning, utendørs&#10;&#10;Automatisk generert beskrivelse">
            <a:extLst>
              <a:ext uri="{FF2B5EF4-FFF2-40B4-BE49-F238E27FC236}">
                <a16:creationId xmlns:a16="http://schemas.microsoft.com/office/drawing/2014/main" id="{CAD2D913-012F-DE47-AAC9-1899F87BC49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778" y="1067800"/>
            <a:ext cx="2285716" cy="1524596"/>
          </a:xfrm>
          <a:prstGeom prst="rect">
            <a:avLst/>
          </a:prstGeom>
        </p:spPr>
      </p:pic>
      <p:pic>
        <p:nvPicPr>
          <p:cNvPr id="17" name="Bilde 16" descr="Et bilde som inneholder person, innendørs, personer, bord&#10;&#10;Automatisk generert beskrivelse">
            <a:extLst>
              <a:ext uri="{FF2B5EF4-FFF2-40B4-BE49-F238E27FC236}">
                <a16:creationId xmlns:a16="http://schemas.microsoft.com/office/drawing/2014/main" id="{1C4A2307-5BC2-6D4C-AABE-144F554EB8A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0683" y="259713"/>
            <a:ext cx="2290687" cy="1524596"/>
          </a:xfrm>
          <a:prstGeom prst="rect">
            <a:avLst/>
          </a:prstGeom>
        </p:spPr>
      </p:pic>
      <p:sp>
        <p:nvSpPr>
          <p:cNvPr id="18" name="TekstSylinder 17">
            <a:extLst>
              <a:ext uri="{FF2B5EF4-FFF2-40B4-BE49-F238E27FC236}">
                <a16:creationId xmlns:a16="http://schemas.microsoft.com/office/drawing/2014/main" id="{F0875A98-6CA9-E541-B473-9FC05563C0F7}"/>
              </a:ext>
            </a:extLst>
          </p:cNvPr>
          <p:cNvSpPr txBox="1"/>
          <p:nvPr/>
        </p:nvSpPr>
        <p:spPr>
          <a:xfrm>
            <a:off x="3184664" y="1873993"/>
            <a:ext cx="3586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/>
              <a:t>Protests </a:t>
            </a:r>
            <a:r>
              <a:rPr lang="nb-NO" sz="1600" err="1"/>
              <a:t>against</a:t>
            </a:r>
            <a:r>
              <a:rPr lang="nb-NO" sz="1600"/>
              <a:t> </a:t>
            </a:r>
            <a:r>
              <a:rPr lang="nb-NO" sz="1600" err="1"/>
              <a:t>Facebook's</a:t>
            </a:r>
            <a:r>
              <a:rPr lang="nb-NO" sz="1600"/>
              <a:t> </a:t>
            </a:r>
            <a:r>
              <a:rPr lang="nb-NO" sz="1600" err="1"/>
              <a:t>perceived</a:t>
            </a:r>
            <a:r>
              <a:rPr lang="nb-NO" sz="1600"/>
              <a:t> </a:t>
            </a:r>
            <a:r>
              <a:rPr lang="nb-NO" sz="1600" err="1"/>
              <a:t>passivity</a:t>
            </a:r>
            <a:r>
              <a:rPr lang="nb-NO" sz="1600"/>
              <a:t> </a:t>
            </a:r>
            <a:r>
              <a:rPr lang="nb-NO" sz="1600" err="1"/>
              <a:t>against</a:t>
            </a:r>
            <a:r>
              <a:rPr lang="nb-NO" sz="1600"/>
              <a:t> </a:t>
            </a:r>
            <a:r>
              <a:rPr lang="nb-NO" sz="1600" err="1"/>
              <a:t>disinformation</a:t>
            </a:r>
            <a:r>
              <a:rPr lang="nb-NO" sz="1600"/>
              <a:t> </a:t>
            </a:r>
            <a:r>
              <a:rPr lang="nb-NO" sz="1600" err="1"/>
              <a:t>campaigns</a:t>
            </a:r>
            <a:r>
              <a:rPr lang="nb-NO" sz="1600"/>
              <a:t> (</a:t>
            </a:r>
            <a:r>
              <a:rPr lang="nb-NO" sz="1600" err="1"/>
              <a:t>fake</a:t>
            </a:r>
            <a:r>
              <a:rPr lang="nb-NO" sz="1600"/>
              <a:t> </a:t>
            </a:r>
            <a:r>
              <a:rPr lang="nb-NO" sz="1600" err="1"/>
              <a:t>news</a:t>
            </a:r>
            <a:r>
              <a:rPr lang="nb-NO" sz="1600"/>
              <a:t> etc.)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8948E989-EB97-4D4F-A727-F3A81F9A8DDC}"/>
              </a:ext>
            </a:extLst>
          </p:cNvPr>
          <p:cNvSpPr txBox="1"/>
          <p:nvPr/>
        </p:nvSpPr>
        <p:spPr>
          <a:xfrm>
            <a:off x="5376070" y="176341"/>
            <a:ext cx="14263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/>
              <a:t>Protests </a:t>
            </a:r>
            <a:r>
              <a:rPr lang="nb-NO" sz="1600" err="1"/>
              <a:t>against</a:t>
            </a:r>
            <a:r>
              <a:rPr lang="nb-NO" sz="1600"/>
              <a:t> </a:t>
            </a:r>
            <a:r>
              <a:rPr lang="nb-NO" sz="1600" err="1"/>
              <a:t>LAPD's</a:t>
            </a:r>
            <a:r>
              <a:rPr lang="nb-NO" sz="1600"/>
              <a:t> system for "data-driven </a:t>
            </a:r>
            <a:r>
              <a:rPr lang="nb-NO" sz="1600" err="1"/>
              <a:t>predictive</a:t>
            </a:r>
            <a:r>
              <a:rPr lang="nb-NO" sz="1600"/>
              <a:t> </a:t>
            </a:r>
            <a:r>
              <a:rPr lang="nb-NO" sz="1600" err="1"/>
              <a:t>policing</a:t>
            </a:r>
            <a:r>
              <a:rPr lang="nb-NO" sz="1600"/>
              <a:t>"</a:t>
            </a:r>
          </a:p>
        </p:txBody>
      </p:sp>
      <p:cxnSp>
        <p:nvCxnSpPr>
          <p:cNvPr id="21" name="Rett pil 20">
            <a:extLst>
              <a:ext uri="{FF2B5EF4-FFF2-40B4-BE49-F238E27FC236}">
                <a16:creationId xmlns:a16="http://schemas.microsoft.com/office/drawing/2014/main" id="{A0FCEC8A-320A-DA45-B0D3-D5BC6C21D276}"/>
              </a:ext>
            </a:extLst>
          </p:cNvPr>
          <p:cNvCxnSpPr>
            <a:cxnSpLocks/>
          </p:cNvCxnSpPr>
          <p:nvPr/>
        </p:nvCxnSpPr>
        <p:spPr>
          <a:xfrm flipH="1" flipV="1">
            <a:off x="2590514" y="1912416"/>
            <a:ext cx="594150" cy="1368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Rett pil 22">
            <a:extLst>
              <a:ext uri="{FF2B5EF4-FFF2-40B4-BE49-F238E27FC236}">
                <a16:creationId xmlns:a16="http://schemas.microsoft.com/office/drawing/2014/main" id="{47E0BA70-3427-604C-A335-47E59C384EA8}"/>
              </a:ext>
            </a:extLst>
          </p:cNvPr>
          <p:cNvCxnSpPr>
            <a:cxnSpLocks/>
          </p:cNvCxnSpPr>
          <p:nvPr/>
        </p:nvCxnSpPr>
        <p:spPr>
          <a:xfrm flipH="1">
            <a:off x="5160294" y="357959"/>
            <a:ext cx="2157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8823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D2F94F7-C789-4244-9021-9FB2D10A7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57" y="2492898"/>
            <a:ext cx="5066533" cy="2476133"/>
          </a:xfrm>
          <a:solidFill>
            <a:schemeClr val="bg1"/>
          </a:solidFill>
        </p:spPr>
        <p:txBody>
          <a:bodyPr/>
          <a:lstStyle/>
          <a:p>
            <a:r>
              <a:rPr lang="en-GB" noProof="0" dirty="0"/>
              <a:t>Ethical ≠ Legal!</a:t>
            </a:r>
          </a:p>
          <a:p>
            <a:pPr lvl="1"/>
            <a:r>
              <a:rPr lang="en-GB" noProof="0" dirty="0"/>
              <a:t>Plenty of actions are not     illegal but will be seen by    most as unethical</a:t>
            </a:r>
          </a:p>
          <a:p>
            <a:pPr lvl="1"/>
            <a:r>
              <a:rPr lang="en-GB" noProof="0" dirty="0"/>
              <a:t>Laws should embody moral principles - but don't always do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31A0E57-6106-944F-80D6-666C20A2C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Ethics</a:t>
            </a:r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42BDD09C-F20E-0843-86E6-172FDB2489A0}"/>
              </a:ext>
            </a:extLst>
          </p:cNvPr>
          <p:cNvSpPr txBox="1">
            <a:spLocks/>
          </p:cNvSpPr>
          <p:nvPr/>
        </p:nvSpPr>
        <p:spPr>
          <a:xfrm>
            <a:off x="104557" y="1069139"/>
            <a:ext cx="6390837" cy="1385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457154" marR="0" lvl="0" indent="-457154" algn="l" defTabSz="914400" rtl="0" fontAlgn="auto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tabLst/>
              <a:defRPr lang="nb-NO" sz="24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L="893670" marR="0" lvl="1" indent="-41906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▪"/>
              <a:tabLst/>
              <a:defRPr lang="nb-NO" sz="22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L="1230188" marR="0" lvl="2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◦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L="1622264" marR="0" lvl="3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·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L="2006403" marR="0" lvl="4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75000"/>
              <a:buChar char="▫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 err="1"/>
              <a:t>Ethical</a:t>
            </a:r>
            <a:r>
              <a:rPr lang="nb-NO" dirty="0"/>
              <a:t> </a:t>
            </a:r>
            <a:r>
              <a:rPr lang="nb-NO" dirty="0" err="1"/>
              <a:t>behaviour</a:t>
            </a:r>
            <a:r>
              <a:rPr lang="nb-NO" dirty="0"/>
              <a:t> is a basis for </a:t>
            </a:r>
            <a:r>
              <a:rPr lang="nb-NO" b="1" dirty="0"/>
              <a:t>trust</a:t>
            </a:r>
          </a:p>
          <a:p>
            <a:r>
              <a:rPr lang="nb-NO" dirty="0" err="1"/>
              <a:t>We</a:t>
            </a:r>
            <a:r>
              <a:rPr lang="nb-NO" dirty="0"/>
              <a:t> have a </a:t>
            </a:r>
            <a:r>
              <a:rPr lang="nb-NO" b="1" dirty="0" err="1"/>
              <a:t>professional</a:t>
            </a:r>
            <a:r>
              <a:rPr lang="nb-NO" b="1" dirty="0"/>
              <a:t> </a:t>
            </a:r>
            <a:r>
              <a:rPr lang="nb-NO" b="1" dirty="0" err="1"/>
              <a:t>duty</a:t>
            </a:r>
            <a:r>
              <a:rPr lang="nb-NO" b="1" dirty="0"/>
              <a:t> </a:t>
            </a:r>
            <a:r>
              <a:rPr lang="nb-NO" dirty="0"/>
              <a:t>to </a:t>
            </a:r>
            <a:r>
              <a:rPr lang="nb-NO" dirty="0" err="1"/>
              <a:t>consider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ethical</a:t>
            </a:r>
            <a:r>
              <a:rPr lang="nb-NO" dirty="0"/>
              <a:t> </a:t>
            </a:r>
            <a:r>
              <a:rPr lang="nb-NO" dirty="0" err="1"/>
              <a:t>consequences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our</a:t>
            </a:r>
            <a:r>
              <a:rPr lang="nb-NO" dirty="0"/>
              <a:t> </a:t>
            </a:r>
            <a:r>
              <a:rPr lang="nb-NO" dirty="0" err="1"/>
              <a:t>work</a:t>
            </a:r>
            <a:endParaRPr lang="nb-NO" dirty="0"/>
          </a:p>
          <a:p>
            <a:endParaRPr lang="nb-NO" dirty="0"/>
          </a:p>
        </p:txBody>
      </p:sp>
      <p:grpSp>
        <p:nvGrpSpPr>
          <p:cNvPr id="19" name="Gruppe 18">
            <a:extLst>
              <a:ext uri="{FF2B5EF4-FFF2-40B4-BE49-F238E27FC236}">
                <a16:creationId xmlns:a16="http://schemas.microsoft.com/office/drawing/2014/main" id="{6B535681-BCE4-4945-9CB9-A3F6C83ABD47}"/>
              </a:ext>
            </a:extLst>
          </p:cNvPr>
          <p:cNvGrpSpPr/>
          <p:nvPr/>
        </p:nvGrpSpPr>
        <p:grpSpPr>
          <a:xfrm>
            <a:off x="4035971" y="2017985"/>
            <a:ext cx="2675432" cy="1859917"/>
            <a:chOff x="4035971" y="2017985"/>
            <a:chExt cx="2675432" cy="1859917"/>
          </a:xfrm>
        </p:grpSpPr>
        <p:sp>
          <p:nvSpPr>
            <p:cNvPr id="10" name="Avrundet rektangel 9">
              <a:extLst>
                <a:ext uri="{FF2B5EF4-FFF2-40B4-BE49-F238E27FC236}">
                  <a16:creationId xmlns:a16="http://schemas.microsoft.com/office/drawing/2014/main" id="{6077DA9C-A6F6-0442-98DE-F090F577E2CB}"/>
                </a:ext>
              </a:extLst>
            </p:cNvPr>
            <p:cNvSpPr/>
            <p:nvPr/>
          </p:nvSpPr>
          <p:spPr>
            <a:xfrm>
              <a:off x="4500563" y="2492898"/>
              <a:ext cx="2210840" cy="13850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" name="Rektangel 4">
              <a:extLst>
                <a:ext uri="{FF2B5EF4-FFF2-40B4-BE49-F238E27FC236}">
                  <a16:creationId xmlns:a16="http://schemas.microsoft.com/office/drawing/2014/main" id="{0D02BE35-4C1E-5841-8309-7C8B91DB8E06}"/>
                </a:ext>
              </a:extLst>
            </p:cNvPr>
            <p:cNvSpPr/>
            <p:nvPr/>
          </p:nvSpPr>
          <p:spPr>
            <a:xfrm>
              <a:off x="4850799" y="3209322"/>
              <a:ext cx="150796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b-NO" sz="160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www.acm.org</a:t>
              </a:r>
              <a:r>
                <a:rPr lang="nb-NO" sz="16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nb-NO" sz="160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code-of-ethics</a:t>
              </a:r>
              <a:endParaRPr lang="nb-NO" sz="16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Grafikk 8">
              <a:extLst>
                <a:ext uri="{FF2B5EF4-FFF2-40B4-BE49-F238E27FC236}">
                  <a16:creationId xmlns:a16="http://schemas.microsoft.com/office/drawing/2014/main" id="{CCA9FB0C-F11E-544A-8565-08243BC508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4145"/>
            <a:stretch/>
          </p:blipFill>
          <p:spPr>
            <a:xfrm>
              <a:off x="4500563" y="2544915"/>
              <a:ext cx="2082581" cy="762000"/>
            </a:xfrm>
            <a:prstGeom prst="rect">
              <a:avLst/>
            </a:prstGeom>
          </p:spPr>
        </p:pic>
        <p:cxnSp>
          <p:nvCxnSpPr>
            <p:cNvPr id="13" name="Rett pil 12">
              <a:extLst>
                <a:ext uri="{FF2B5EF4-FFF2-40B4-BE49-F238E27FC236}">
                  <a16:creationId xmlns:a16="http://schemas.microsoft.com/office/drawing/2014/main" id="{979D5F89-BB85-EC41-8313-3B972FBD818E}"/>
                </a:ext>
              </a:extLst>
            </p:cNvPr>
            <p:cNvCxnSpPr>
              <a:cxnSpLocks/>
            </p:cNvCxnSpPr>
            <p:nvPr/>
          </p:nvCxnSpPr>
          <p:spPr>
            <a:xfrm>
              <a:off x="4035971" y="2017985"/>
              <a:ext cx="409903" cy="10405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19541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00F624-C084-8243-8979-9EDFB31B4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Plan for today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1F8A37F-8266-7A44-8AD4-C108ABCFF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>
                <a:solidFill>
                  <a:schemeClr val="bg1">
                    <a:lumMod val="85000"/>
                  </a:schemeClr>
                </a:solidFill>
              </a:rPr>
              <a:t>What is ethics?</a:t>
            </a:r>
          </a:p>
          <a:p>
            <a:r>
              <a:rPr lang="en-GB" b="1" noProof="0" dirty="0"/>
              <a:t>Misrepresentation &amp; bias</a:t>
            </a:r>
          </a:p>
          <a:p>
            <a:r>
              <a:rPr lang="en-GB" noProof="0" dirty="0">
                <a:solidFill>
                  <a:schemeClr val="bg1">
                    <a:lumMod val="85000"/>
                  </a:schemeClr>
                </a:solidFill>
              </a:rPr>
              <a:t>Unintended consequences</a:t>
            </a:r>
          </a:p>
          <a:p>
            <a:r>
              <a:rPr lang="en-GB" noProof="0" dirty="0">
                <a:solidFill>
                  <a:schemeClr val="bg1">
                    <a:lumMod val="85000"/>
                  </a:schemeClr>
                </a:solidFill>
              </a:rPr>
              <a:t>Misuses of technology</a:t>
            </a:r>
          </a:p>
          <a:p>
            <a:r>
              <a:rPr lang="en-GB" noProof="0" dirty="0">
                <a:solidFill>
                  <a:schemeClr val="bg1">
                    <a:lumMod val="85000"/>
                  </a:schemeClr>
                </a:solidFill>
              </a:rPr>
              <a:t>Privacy &amp; trust</a:t>
            </a:r>
          </a:p>
        </p:txBody>
      </p:sp>
    </p:spTree>
    <p:extLst>
      <p:ext uri="{BB962C8B-B14F-4D97-AF65-F5344CB8AC3E}">
        <p14:creationId xmlns:p14="http://schemas.microsoft.com/office/powerpoint/2010/main" val="2613389400"/>
      </p:ext>
    </p:extLst>
  </p:cSld>
  <p:clrMapOvr>
    <a:masterClrMapping/>
  </p:clrMapOvr>
</p:sld>
</file>

<file path=ppt/theme/theme1.xml><?xml version="1.0" encoding="utf-8"?>
<a:theme xmlns:a="http://schemas.openxmlformats.org/drawingml/2006/main" name="mal 201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nr-slides-43</Template>
  <TotalTime>0</TotalTime>
  <Words>3076</Words>
  <Application>Microsoft Office PowerPoint</Application>
  <PresentationFormat>Custom</PresentationFormat>
  <Paragraphs>392</Paragraphs>
  <Slides>53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Arial</vt:lpstr>
      <vt:lpstr>Calibri</vt:lpstr>
      <vt:lpstr>Calibri Light</vt:lpstr>
      <vt:lpstr>Cambria Math</vt:lpstr>
      <vt:lpstr>Palatino</vt:lpstr>
      <vt:lpstr>Times New Roman</vt:lpstr>
      <vt:lpstr>mal 2010</vt:lpstr>
      <vt:lpstr>Ethics in Natural Language Processing</vt:lpstr>
      <vt:lpstr>PowerPoint Presentation</vt:lpstr>
      <vt:lpstr>Plan for today</vt:lpstr>
      <vt:lpstr>Plan for today</vt:lpstr>
      <vt:lpstr>Ethics</vt:lpstr>
      <vt:lpstr>Ethics</vt:lpstr>
      <vt:lpstr>Ethics</vt:lpstr>
      <vt:lpstr>Ethics</vt:lpstr>
      <vt:lpstr>Plan for today</vt:lpstr>
      <vt:lpstr>Language and people</vt:lpstr>
      <vt:lpstr>Demographic biases</vt:lpstr>
      <vt:lpstr>Demographic biases</vt:lpstr>
      <vt:lpstr>Elderly users</vt:lpstr>
      <vt:lpstr>Linguistic (in)justice</vt:lpstr>
      <vt:lpstr>Linguistic (in)justice</vt:lpstr>
      <vt:lpstr>Linguistic (in)justice</vt:lpstr>
      <vt:lpstr>Social biases</vt:lpstr>
      <vt:lpstr>Social biases</vt:lpstr>
      <vt:lpstr>Social biases</vt:lpstr>
      <vt:lpstr>Debiasing</vt:lpstr>
      <vt:lpstr>Gender in MT</vt:lpstr>
      <vt:lpstr>Debiasing</vt:lpstr>
      <vt:lpstr>Social biases</vt:lpstr>
      <vt:lpstr>Fairness</vt:lpstr>
      <vt:lpstr>Definitions of fairness</vt:lpstr>
      <vt:lpstr>Definitions of fairness</vt:lpstr>
      <vt:lpstr>Fairness</vt:lpstr>
      <vt:lpstr>PowerPoint Presentation</vt:lpstr>
      <vt:lpstr>Unintended consequences</vt:lpstr>
      <vt:lpstr>Training objectives</vt:lpstr>
      <vt:lpstr>Training objectives</vt:lpstr>
      <vt:lpstr>Training objectives</vt:lpstr>
      <vt:lpstr>Automation</vt:lpstr>
      <vt:lpstr>Abusive language</vt:lpstr>
      <vt:lpstr>Sexist language</vt:lpstr>
      <vt:lpstr>Other ethical questions</vt:lpstr>
      <vt:lpstr>Plan for today</vt:lpstr>
      <vt:lpstr>Deception</vt:lpstr>
      <vt:lpstr>Manipulation</vt:lpstr>
      <vt:lpstr>Dual use</vt:lpstr>
      <vt:lpstr>Surveillance</vt:lpstr>
      <vt:lpstr>Plan for today</vt:lpstr>
      <vt:lpstr>Privacy</vt:lpstr>
      <vt:lpstr>Privacy</vt:lpstr>
      <vt:lpstr>Privacy</vt:lpstr>
      <vt:lpstr>Privacy</vt:lpstr>
      <vt:lpstr>Privacy</vt:lpstr>
      <vt:lpstr>Trust</vt:lpstr>
      <vt:lpstr>Explainability</vt:lpstr>
      <vt:lpstr>Explainability</vt:lpstr>
      <vt:lpstr>Example from LIME paper</vt:lpstr>
      <vt:lpstr>Plan for today</vt:lpstr>
      <vt:lpstr>Take-home messages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Dialogue systems &amp; chatbots</dc:title>
  <dc:creator>Pierre Lison</dc:creator>
  <cp:lastModifiedBy>Pierre Lison</cp:lastModifiedBy>
  <cp:revision>58</cp:revision>
  <cp:lastPrinted>2011-03-21T10:03:50Z</cp:lastPrinted>
  <dcterms:created xsi:type="dcterms:W3CDTF">2019-10-26T17:39:32Z</dcterms:created>
  <dcterms:modified xsi:type="dcterms:W3CDTF">2022-11-02T23:55:51Z</dcterms:modified>
</cp:coreProperties>
</file>