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303" r:id="rId4"/>
    <p:sldId id="256" r:id="rId5"/>
    <p:sldId id="292" r:id="rId6"/>
    <p:sldId id="299" r:id="rId7"/>
    <p:sldId id="291" r:id="rId8"/>
    <p:sldId id="293" r:id="rId9"/>
    <p:sldId id="294" r:id="rId10"/>
    <p:sldId id="300" r:id="rId11"/>
    <p:sldId id="295" r:id="rId12"/>
    <p:sldId id="298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9872D-70DD-4960-8A07-78AAADE77EB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1A78F-D7DB-4223-97D3-9BF16B46E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798B0-78CA-DA44-A9FD-1CF918D7C33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13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A9E1-1D58-42E3-9BAE-D4158F6B7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1C5A9-41B9-4BD9-91C4-8AE8B167E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8131-CF0C-46FB-9414-5496A682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BF0ED-B09E-4975-A587-F79CB21F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EDCC-9F73-4CA6-BC4A-42514A9B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6F6-313E-4500-A1BD-08651570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FD4A-4155-4D5E-93AC-7CB3D9FDD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A479-4B7D-45B6-A662-395BE171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C5F05-9081-4261-AC22-A1F50204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D929-70B4-4DCD-AE04-9EF3AB5E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9ADCC-DE36-49A6-9CEC-1FBB117E2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98D5F-00EA-4BA4-A4DC-6CDA4DB1B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2C769-923E-47DF-88D1-A57D7C1B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E846-612B-423D-8348-217E7133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011C-34B4-46F4-84DD-B13BB090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B207-96EA-4EDA-9F32-7B0D2305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7B76C-1F2D-4940-9C87-17B74A0E0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15300-B916-484A-BC96-847B551A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02FB-B964-4F58-B770-C7FDF493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7D9F-FD01-46F0-84AD-67C2D60E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D38D-FECE-455E-8E28-E1656E20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B9700-5E93-4789-9B60-B0C611F24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0F2E2-68B0-4D51-9A1F-B9602BAF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285AE-DFEA-452A-99BC-C5011207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4DD1-AB98-4A0E-861B-7ED18222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6255-B222-44AF-923E-3E92F41C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3D95-9486-4C5E-981A-43C837134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F996C-7C98-436C-8942-DC909F2C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C0902-0289-40DD-BAFA-73D1D824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EC83-A508-41F0-9BDF-B3D7F41D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1ADB3-1ED5-46AC-AA25-D6E7231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0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7694-A7C3-45F5-B7FC-A2B88C96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044DD-4651-4D36-9366-2A4527573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B315B-E728-4504-B38D-0160F920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000FB-AD1F-42C4-BD46-37989994D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DD13E-6460-44FC-972F-E0D26FCFB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AAB79-843E-4124-980F-6ECAF88B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7A6B4-5CFB-45B9-AD99-A58D7AE4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E7041-D2D4-4E0C-967D-A74B5FBC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803E-78A2-48F0-A841-2EC534A2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1ACF4-8AFE-4F72-8985-C0F798B3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1AD91-3A94-4A17-9948-5AC76EED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7EEAE-EAC3-43ED-A500-A6A6FA9D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9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EF826-8B04-4F99-8DBB-11708A36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85809-1A08-48D3-91B1-2B465828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D854-2AA8-4B81-ACC1-FFEACDE7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A3E7-EC8E-45D7-B39A-344B75A4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418F8-50A4-4063-BDC7-59AE06CF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A47DF-3338-478A-B177-DD5E9FE6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F6348-E39B-4C0A-9289-B8D4EE11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FBAB4-081D-4480-B42F-30FC8786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7ADEB-51C0-4791-90AA-9F9D0B30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9CFF-817F-46C9-AEAB-DD14CE0D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975F0-AFA6-47E2-AF79-64CAF0320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ACB3B-8248-4461-8E80-295FDA9D5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4EEA7-B878-4B17-A560-4B7D0AB5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8DCDD-5A8A-4090-A88B-3E092046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5B145-4EC4-47E0-BDB5-925D58C7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EAD63-4435-4C5E-8B65-6406AB0A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39FE6-2BA9-4103-B3CB-6EDCE97B7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31AB-F7EE-4330-8C3F-E008C1B9B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4F64-4DD8-4394-A766-F52D07A1DBA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65A16-8102-44C1-A8D1-095D073D7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C22B-D409-485A-B897-8B80D77CE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2D97-6A95-4F86-893E-66A8CE4C4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59B2-99DD-4DD8-975A-1E4A5B13B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35814-AD76-4D40-AA24-ED83500F08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26.02.19</a:t>
            </a:r>
          </a:p>
        </p:txBody>
      </p:sp>
    </p:spTree>
    <p:extLst>
      <p:ext uri="{BB962C8B-B14F-4D97-AF65-F5344CB8AC3E}">
        <p14:creationId xmlns:p14="http://schemas.microsoft.com/office/powerpoint/2010/main" val="282729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38989-AAF1-43E7-8FF7-4A871D4B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36627"/>
            <a:ext cx="10905066" cy="43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3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7DBD-79E2-4A62-82B3-E62FD7A5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 (20 + 10 )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0264C-3040-4B90-B0D3-762496D5E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governance models from Bygstad and </a:t>
            </a:r>
            <a:r>
              <a:rPr lang="en-US" dirty="0" err="1"/>
              <a:t>Iden</a:t>
            </a:r>
            <a:endParaRPr lang="en-US" dirty="0"/>
          </a:p>
          <a:p>
            <a:r>
              <a:rPr lang="en-US" dirty="0"/>
              <a:t>Suggest four governance structures for the new services in Oslo Municipality, according to each of the four models</a:t>
            </a:r>
          </a:p>
          <a:p>
            <a:pPr lvl="1"/>
            <a:r>
              <a:rPr lang="en-US" dirty="0"/>
              <a:t>Argue from lecture slides and syllabus</a:t>
            </a:r>
          </a:p>
        </p:txBody>
      </p:sp>
    </p:spTree>
    <p:extLst>
      <p:ext uri="{BB962C8B-B14F-4D97-AF65-F5344CB8AC3E}">
        <p14:creationId xmlns:p14="http://schemas.microsoft.com/office/powerpoint/2010/main" val="387616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BE5B-2BEA-4423-8717-9D39B3D7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 (5 + 5)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8575-C434-4BCC-A8F2-55BE8BAC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these generative mechanisms:</a:t>
            </a:r>
          </a:p>
          <a:p>
            <a:pPr lvl="1"/>
            <a:r>
              <a:rPr lang="en-US" dirty="0"/>
              <a:t>Adoption</a:t>
            </a:r>
          </a:p>
          <a:p>
            <a:pPr lvl="1"/>
            <a:r>
              <a:rPr lang="en-US" dirty="0"/>
              <a:t>Scaling</a:t>
            </a:r>
          </a:p>
          <a:p>
            <a:pPr lvl="1"/>
            <a:r>
              <a:rPr lang="en-US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344158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BE5B-2BEA-4423-8717-9D39B3D7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 (10 + 10)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8575-C434-4BCC-A8F2-55BE8BAC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four structures by the criteria of scaling, adoption, innovation</a:t>
            </a:r>
          </a:p>
          <a:p>
            <a:r>
              <a:rPr lang="en-US" dirty="0"/>
              <a:t>What other criteria could be used in evaluating them?</a:t>
            </a:r>
          </a:p>
        </p:txBody>
      </p:sp>
    </p:spTree>
    <p:extLst>
      <p:ext uri="{BB962C8B-B14F-4D97-AF65-F5344CB8AC3E}">
        <p14:creationId xmlns:p14="http://schemas.microsoft.com/office/powerpoint/2010/main" val="72946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6371-47A3-45F8-8DCE-45405503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0EE1-1B4B-4B88-A2CD-162A5A0C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Lightweight IT in Oslo Municipality</a:t>
            </a:r>
          </a:p>
        </p:txBody>
      </p:sp>
    </p:spTree>
    <p:extLst>
      <p:ext uri="{BB962C8B-B14F-4D97-AF65-F5344CB8AC3E}">
        <p14:creationId xmlns:p14="http://schemas.microsoft.com/office/powerpoint/2010/main" val="180747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271D9-08F7-4A1F-8980-31AE4E845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3" r="927"/>
          <a:stretch/>
        </p:blipFill>
        <p:spPr>
          <a:xfrm>
            <a:off x="2359294" y="333587"/>
            <a:ext cx="9504868" cy="60018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EA2CB3-6D9D-476D-BBE5-0546E08804C8}"/>
              </a:ext>
            </a:extLst>
          </p:cNvPr>
          <p:cNvSpPr/>
          <p:nvPr/>
        </p:nvSpPr>
        <p:spPr>
          <a:xfrm>
            <a:off x="9687340" y="2464904"/>
            <a:ext cx="1060174" cy="7023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2938ED-F2FA-431E-8F85-54003BAEF963}"/>
              </a:ext>
            </a:extLst>
          </p:cNvPr>
          <p:cNvSpPr/>
          <p:nvPr/>
        </p:nvSpPr>
        <p:spPr>
          <a:xfrm>
            <a:off x="10588488" y="1961322"/>
            <a:ext cx="1364567" cy="47972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img.nrk.no/img/270751.jpeg">
            <a:extLst>
              <a:ext uri="{FF2B5EF4-FFF2-40B4-BE49-F238E27FC236}">
                <a16:creationId xmlns:a16="http://schemas.microsoft.com/office/drawing/2014/main" id="{D6986DBA-00C6-4BF1-9E5A-6C2004FD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" y="53836"/>
            <a:ext cx="5927863" cy="656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6249B1-3C1D-425B-BB55-C7B96C379193}"/>
              </a:ext>
            </a:extLst>
          </p:cNvPr>
          <p:cNvSpPr/>
          <p:nvPr/>
        </p:nvSpPr>
        <p:spPr>
          <a:xfrm>
            <a:off x="4591285" y="1683027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St. </a:t>
            </a:r>
            <a:r>
              <a:rPr lang="en-US" dirty="0" err="1"/>
              <a:t>Hanshaugen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5806B-454F-4BDF-9B4A-F3A7A2BDB108}"/>
              </a:ext>
            </a:extLst>
          </p:cNvPr>
          <p:cNvSpPr/>
          <p:nvPr/>
        </p:nvSpPr>
        <p:spPr>
          <a:xfrm>
            <a:off x="4591285" y="2545196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Sagene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185AE6-B823-4178-BB93-29D84F24571F}"/>
              </a:ext>
            </a:extLst>
          </p:cNvPr>
          <p:cNvSpPr/>
          <p:nvPr/>
        </p:nvSpPr>
        <p:spPr>
          <a:xfrm>
            <a:off x="4591284" y="3402496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Grunerløkka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CDFE6-1EA2-40EA-BF7E-C70FF5A45DB6}"/>
              </a:ext>
            </a:extLst>
          </p:cNvPr>
          <p:cNvSpPr/>
          <p:nvPr/>
        </p:nvSpPr>
        <p:spPr>
          <a:xfrm>
            <a:off x="4591284" y="4267201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Bydel</a:t>
            </a:r>
            <a:r>
              <a:rPr lang="en-US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9AEE0-AC46-4EDC-BFBF-8AF69B6D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80" y="1187464"/>
            <a:ext cx="478262" cy="66779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16A55F-DE0B-4D52-9E66-5723A82A4AB3}"/>
              </a:ext>
            </a:extLst>
          </p:cNvPr>
          <p:cNvCxnSpPr>
            <a:cxnSpLocks/>
            <a:stCxn id="13" idx="3"/>
            <a:endCxn id="4" idx="1"/>
          </p:cNvCxnSpPr>
          <p:nvPr/>
        </p:nvCxnSpPr>
        <p:spPr>
          <a:xfrm flipV="1">
            <a:off x="7845287" y="1521362"/>
            <a:ext cx="2457093" cy="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1AFD7-78D0-4EC0-B1A2-3174B3179A9C}"/>
              </a:ext>
            </a:extLst>
          </p:cNvPr>
          <p:cNvSpPr/>
          <p:nvPr/>
        </p:nvSpPr>
        <p:spPr>
          <a:xfrm>
            <a:off x="6096000" y="1245704"/>
            <a:ext cx="1749287" cy="56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services</a:t>
            </a:r>
          </a:p>
        </p:txBody>
      </p:sp>
    </p:spTree>
    <p:extLst>
      <p:ext uri="{BB962C8B-B14F-4D97-AF65-F5344CB8AC3E}">
        <p14:creationId xmlns:p14="http://schemas.microsoft.com/office/powerpoint/2010/main" val="157286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F51B7F-ABC6-4893-9B0F-05F941E25D06}"/>
              </a:ext>
            </a:extLst>
          </p:cNvPr>
          <p:cNvSpPr/>
          <p:nvPr/>
        </p:nvSpPr>
        <p:spPr>
          <a:xfrm>
            <a:off x="524645" y="882661"/>
            <a:ext cx="1749287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Helseetaten</a:t>
            </a:r>
            <a:endParaRPr lang="en-US" dirty="0"/>
          </a:p>
          <a:p>
            <a:pPr algn="ctr"/>
            <a:r>
              <a:rPr lang="en-US" dirty="0"/>
              <a:t>(IT)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249B1-3C1D-425B-BB55-C7B96C379193}"/>
              </a:ext>
            </a:extLst>
          </p:cNvPr>
          <p:cNvSpPr/>
          <p:nvPr/>
        </p:nvSpPr>
        <p:spPr>
          <a:xfrm>
            <a:off x="4591285" y="2252870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St. </a:t>
            </a:r>
            <a:r>
              <a:rPr lang="en-US" dirty="0" err="1"/>
              <a:t>Hanshaugen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5806B-454F-4BDF-9B4A-F3A7A2BDB108}"/>
              </a:ext>
            </a:extLst>
          </p:cNvPr>
          <p:cNvSpPr/>
          <p:nvPr/>
        </p:nvSpPr>
        <p:spPr>
          <a:xfrm>
            <a:off x="4591285" y="3115039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Sagene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185AE6-B823-4178-BB93-29D84F24571F}"/>
              </a:ext>
            </a:extLst>
          </p:cNvPr>
          <p:cNvSpPr/>
          <p:nvPr/>
        </p:nvSpPr>
        <p:spPr>
          <a:xfrm>
            <a:off x="4591284" y="3972339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Grunerløkka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CDFE6-1EA2-40EA-BF7E-C70FF5A45DB6}"/>
              </a:ext>
            </a:extLst>
          </p:cNvPr>
          <p:cNvSpPr/>
          <p:nvPr/>
        </p:nvSpPr>
        <p:spPr>
          <a:xfrm>
            <a:off x="4591284" y="4837044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Bydel</a:t>
            </a:r>
            <a:r>
              <a:rPr lang="en-US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9AEE0-AC46-4EDC-BFBF-8AF69B6D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80" y="1757307"/>
            <a:ext cx="478262" cy="66779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16A55F-DE0B-4D52-9E66-5723A82A4AB3}"/>
              </a:ext>
            </a:extLst>
          </p:cNvPr>
          <p:cNvCxnSpPr>
            <a:cxnSpLocks/>
            <a:stCxn id="13" idx="3"/>
            <a:endCxn id="4" idx="1"/>
          </p:cNvCxnSpPr>
          <p:nvPr/>
        </p:nvCxnSpPr>
        <p:spPr>
          <a:xfrm flipV="1">
            <a:off x="7845287" y="2091205"/>
            <a:ext cx="2457093" cy="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1AFD7-78D0-4EC0-B1A2-3174B3179A9C}"/>
              </a:ext>
            </a:extLst>
          </p:cNvPr>
          <p:cNvSpPr/>
          <p:nvPr/>
        </p:nvSpPr>
        <p:spPr>
          <a:xfrm>
            <a:off x="6096000" y="1815547"/>
            <a:ext cx="1749287" cy="56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32B8C-C69A-4139-A504-50381AEF9F22}"/>
              </a:ext>
            </a:extLst>
          </p:cNvPr>
          <p:cNvSpPr/>
          <p:nvPr/>
        </p:nvSpPr>
        <p:spPr>
          <a:xfrm>
            <a:off x="524645" y="1835400"/>
            <a:ext cx="1749287" cy="569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Electronic Patient Records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AAD5AF-6637-47A5-96F9-BD732A33FB40}"/>
              </a:ext>
            </a:extLst>
          </p:cNvPr>
          <p:cNvCxnSpPr>
            <a:stCxn id="13" idx="1"/>
            <a:endCxn id="2" idx="3"/>
          </p:cNvCxnSpPr>
          <p:nvPr/>
        </p:nvCxnSpPr>
        <p:spPr>
          <a:xfrm flipH="1">
            <a:off x="2273932" y="2100447"/>
            <a:ext cx="3822068" cy="19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6623F0-461F-4BB3-B306-0E1C95EE8608}"/>
              </a:ext>
            </a:extLst>
          </p:cNvPr>
          <p:cNvSpPr txBox="1"/>
          <p:nvPr/>
        </p:nvSpPr>
        <p:spPr>
          <a:xfrm>
            <a:off x="313702" y="2540078"/>
            <a:ext cx="2171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Documentation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Task management</a:t>
            </a:r>
          </a:p>
        </p:txBody>
      </p:sp>
    </p:spTree>
    <p:extLst>
      <p:ext uri="{BB962C8B-B14F-4D97-AF65-F5344CB8AC3E}">
        <p14:creationId xmlns:p14="http://schemas.microsoft.com/office/powerpoint/2010/main" val="91231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ecd.org/media/oecdorg/images/health%20chart%20for%20gov%20els-400x275.png">
            <a:extLst>
              <a:ext uri="{FF2B5EF4-FFF2-40B4-BE49-F238E27FC236}">
                <a16:creationId xmlns:a16="http://schemas.microsoft.com/office/drawing/2014/main" id="{7829BFCD-FFFB-4891-BA0D-82C87CF8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15" y="643466"/>
            <a:ext cx="810337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9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65" y="608898"/>
            <a:ext cx="2536825" cy="306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909" y="3661529"/>
            <a:ext cx="30241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859" y="1310617"/>
            <a:ext cx="2163689" cy="1892093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847" y="3825028"/>
            <a:ext cx="2335700" cy="1898494"/>
          </a:xfrm>
          <a:prstGeom prst="rect">
            <a:avLst/>
          </a:prstGeom>
        </p:spPr>
      </p:pic>
      <p:cxnSp>
        <p:nvCxnSpPr>
          <p:cNvPr id="23" name="Rett pil 22"/>
          <p:cNvCxnSpPr/>
          <p:nvPr/>
        </p:nvCxnSpPr>
        <p:spPr>
          <a:xfrm>
            <a:off x="8006789" y="2970437"/>
            <a:ext cx="0" cy="718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 flipH="1">
            <a:off x="8522526" y="2970436"/>
            <a:ext cx="899583" cy="854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/>
          <p:nvPr/>
        </p:nvCxnSpPr>
        <p:spPr>
          <a:xfrm flipH="1" flipV="1">
            <a:off x="8442547" y="5260670"/>
            <a:ext cx="1127728" cy="243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ilderesultat for evondos">
            <a:extLst>
              <a:ext uri="{FF2B5EF4-FFF2-40B4-BE49-F238E27FC236}">
                <a16:creationId xmlns:a16="http://schemas.microsoft.com/office/drawing/2014/main" id="{69C7E49B-BCE4-4AAF-A0C0-E195FEAA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3" y="395413"/>
            <a:ext cx="3015498" cy="23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fx.nrk.no/gtNBU3HXCcnC9MnfUYJ4vg9hqF1XL7UjvL9L6BRXDwdw">
            <a:extLst>
              <a:ext uri="{FF2B5EF4-FFF2-40B4-BE49-F238E27FC236}">
                <a16:creationId xmlns:a16="http://schemas.microsoft.com/office/drawing/2014/main" id="{7400C6A7-80FB-4BB0-A1EC-30B33C48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" y="3825028"/>
            <a:ext cx="4484890" cy="25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7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F51B7F-ABC6-4893-9B0F-05F941E25D06}"/>
              </a:ext>
            </a:extLst>
          </p:cNvPr>
          <p:cNvSpPr/>
          <p:nvPr/>
        </p:nvSpPr>
        <p:spPr>
          <a:xfrm>
            <a:off x="536714" y="517029"/>
            <a:ext cx="1749287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Helseetaten</a:t>
            </a:r>
            <a:endParaRPr lang="en-US" dirty="0"/>
          </a:p>
          <a:p>
            <a:pPr algn="ctr"/>
            <a:r>
              <a:rPr lang="en-US" dirty="0"/>
              <a:t>(IT)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249B1-3C1D-425B-BB55-C7B96C379193}"/>
              </a:ext>
            </a:extLst>
          </p:cNvPr>
          <p:cNvSpPr/>
          <p:nvPr/>
        </p:nvSpPr>
        <p:spPr>
          <a:xfrm>
            <a:off x="4591285" y="1683027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St. </a:t>
            </a:r>
            <a:r>
              <a:rPr lang="en-US" dirty="0" err="1"/>
              <a:t>Hanshaugen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5806B-454F-4BDF-9B4A-F3A7A2BDB108}"/>
              </a:ext>
            </a:extLst>
          </p:cNvPr>
          <p:cNvSpPr/>
          <p:nvPr/>
        </p:nvSpPr>
        <p:spPr>
          <a:xfrm>
            <a:off x="4591285" y="2836742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Sagene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185AE6-B823-4178-BB93-29D84F24571F}"/>
              </a:ext>
            </a:extLst>
          </p:cNvPr>
          <p:cNvSpPr/>
          <p:nvPr/>
        </p:nvSpPr>
        <p:spPr>
          <a:xfrm>
            <a:off x="4591284" y="4103464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Grunerløkka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CDFE6-1EA2-40EA-BF7E-C70FF5A45DB6}"/>
              </a:ext>
            </a:extLst>
          </p:cNvPr>
          <p:cNvSpPr/>
          <p:nvPr/>
        </p:nvSpPr>
        <p:spPr>
          <a:xfrm>
            <a:off x="4591284" y="5418743"/>
            <a:ext cx="2604053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Bydel</a:t>
            </a:r>
            <a:r>
              <a:rPr lang="en-US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9AEE0-AC46-4EDC-BFBF-8AF69B6D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80" y="1187464"/>
            <a:ext cx="478262" cy="66779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16A55F-DE0B-4D52-9E66-5723A82A4AB3}"/>
              </a:ext>
            </a:extLst>
          </p:cNvPr>
          <p:cNvCxnSpPr>
            <a:cxnSpLocks/>
            <a:stCxn id="13" idx="3"/>
            <a:endCxn id="4" idx="1"/>
          </p:cNvCxnSpPr>
          <p:nvPr/>
        </p:nvCxnSpPr>
        <p:spPr>
          <a:xfrm flipV="1">
            <a:off x="7845287" y="1521362"/>
            <a:ext cx="2457093" cy="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1AFD7-78D0-4EC0-B1A2-3174B3179A9C}"/>
              </a:ext>
            </a:extLst>
          </p:cNvPr>
          <p:cNvSpPr/>
          <p:nvPr/>
        </p:nvSpPr>
        <p:spPr>
          <a:xfrm>
            <a:off x="6096000" y="1245704"/>
            <a:ext cx="1749287" cy="56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32B8C-C69A-4139-A504-50381AEF9F22}"/>
              </a:ext>
            </a:extLst>
          </p:cNvPr>
          <p:cNvSpPr/>
          <p:nvPr/>
        </p:nvSpPr>
        <p:spPr>
          <a:xfrm>
            <a:off x="536714" y="1241892"/>
            <a:ext cx="1749287" cy="569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Electronic Patient Records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AAD5AF-6637-47A5-96F9-BD732A33FB40}"/>
              </a:ext>
            </a:extLst>
          </p:cNvPr>
          <p:cNvCxnSpPr>
            <a:cxnSpLocks/>
            <a:stCxn id="13" idx="1"/>
            <a:endCxn id="2" idx="3"/>
          </p:cNvCxnSpPr>
          <p:nvPr/>
        </p:nvCxnSpPr>
        <p:spPr>
          <a:xfrm flipH="1" flipV="1">
            <a:off x="2286001" y="1526792"/>
            <a:ext cx="3809999" cy="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E4E1D-23E6-4803-B5EE-47E87C5B6AC2}"/>
              </a:ext>
            </a:extLst>
          </p:cNvPr>
          <p:cNvSpPr/>
          <p:nvPr/>
        </p:nvSpPr>
        <p:spPr>
          <a:xfrm>
            <a:off x="7902201" y="626906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4F842-43D8-4D1D-9201-745D4E39EF32}"/>
              </a:ext>
            </a:extLst>
          </p:cNvPr>
          <p:cNvSpPr/>
          <p:nvPr/>
        </p:nvSpPr>
        <p:spPr>
          <a:xfrm>
            <a:off x="8697331" y="930635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7E426-327A-43E3-89D8-1AA503F4C628}"/>
              </a:ext>
            </a:extLst>
          </p:cNvPr>
          <p:cNvSpPr/>
          <p:nvPr/>
        </p:nvSpPr>
        <p:spPr>
          <a:xfrm>
            <a:off x="8329759" y="1281991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1AECCB-90A0-4B58-8AD2-EBAA623F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80" y="2466299"/>
            <a:ext cx="478262" cy="667796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FC41D-BB5D-40A8-97A9-7A65BACFBA3B}"/>
              </a:ext>
            </a:extLst>
          </p:cNvPr>
          <p:cNvCxnSpPr>
            <a:cxnSpLocks/>
            <a:stCxn id="25" idx="3"/>
            <a:endCxn id="23" idx="1"/>
          </p:cNvCxnSpPr>
          <p:nvPr/>
        </p:nvCxnSpPr>
        <p:spPr>
          <a:xfrm flipV="1">
            <a:off x="7997687" y="2800197"/>
            <a:ext cx="2457093" cy="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325E642-80FC-42BD-958D-CCA4328E3C27}"/>
              </a:ext>
            </a:extLst>
          </p:cNvPr>
          <p:cNvSpPr/>
          <p:nvPr/>
        </p:nvSpPr>
        <p:spPr>
          <a:xfrm>
            <a:off x="6248400" y="2524539"/>
            <a:ext cx="1749287" cy="56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services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E6A4A7-8BEE-4B2E-9FD9-C879DA05551E}"/>
              </a:ext>
            </a:extLst>
          </p:cNvPr>
          <p:cNvSpPr/>
          <p:nvPr/>
        </p:nvSpPr>
        <p:spPr>
          <a:xfrm>
            <a:off x="8054601" y="1905741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DBC2FC-CF26-49FE-A276-6C9315D4D9C6}"/>
              </a:ext>
            </a:extLst>
          </p:cNvPr>
          <p:cNvSpPr/>
          <p:nvPr/>
        </p:nvSpPr>
        <p:spPr>
          <a:xfrm>
            <a:off x="8849731" y="2209470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96DD20-66FF-41DB-80B9-5108FD0AEAC2}"/>
              </a:ext>
            </a:extLst>
          </p:cNvPr>
          <p:cNvSpPr/>
          <p:nvPr/>
        </p:nvSpPr>
        <p:spPr>
          <a:xfrm>
            <a:off x="8482159" y="2560826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3B0516-056B-4089-BB65-1F707544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80" y="3698752"/>
            <a:ext cx="478262" cy="66779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A649BD-6380-47BF-8EB0-1584178410B7}"/>
              </a:ext>
            </a:extLst>
          </p:cNvPr>
          <p:cNvCxnSpPr>
            <a:cxnSpLocks/>
            <a:stCxn id="31" idx="3"/>
            <a:endCxn id="29" idx="1"/>
          </p:cNvCxnSpPr>
          <p:nvPr/>
        </p:nvCxnSpPr>
        <p:spPr>
          <a:xfrm flipV="1">
            <a:off x="7997687" y="4032650"/>
            <a:ext cx="2457093" cy="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0A20FF0-F9C7-436C-A2FC-B116BAFCD481}"/>
              </a:ext>
            </a:extLst>
          </p:cNvPr>
          <p:cNvSpPr/>
          <p:nvPr/>
        </p:nvSpPr>
        <p:spPr>
          <a:xfrm>
            <a:off x="6248400" y="3756992"/>
            <a:ext cx="1749287" cy="56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services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BDAE58-E61C-46B2-BF78-F816553C33FB}"/>
              </a:ext>
            </a:extLst>
          </p:cNvPr>
          <p:cNvSpPr/>
          <p:nvPr/>
        </p:nvSpPr>
        <p:spPr>
          <a:xfrm>
            <a:off x="8054601" y="3138194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FBD8B3-28F1-4C2E-9170-F02F42EC5A90}"/>
              </a:ext>
            </a:extLst>
          </p:cNvPr>
          <p:cNvSpPr/>
          <p:nvPr/>
        </p:nvSpPr>
        <p:spPr>
          <a:xfrm>
            <a:off x="8849731" y="3441923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E43682-3AC9-451C-932F-CEABAC379631}"/>
              </a:ext>
            </a:extLst>
          </p:cNvPr>
          <p:cNvSpPr/>
          <p:nvPr/>
        </p:nvSpPr>
        <p:spPr>
          <a:xfrm>
            <a:off x="8482159" y="3793279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C928F08-EE21-42D1-AC7C-B0E87460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80" y="5010718"/>
            <a:ext cx="478262" cy="667796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58F0590-8299-4E4C-8D20-EE59447C419B}"/>
              </a:ext>
            </a:extLst>
          </p:cNvPr>
          <p:cNvCxnSpPr>
            <a:cxnSpLocks/>
            <a:stCxn id="37" idx="3"/>
            <a:endCxn id="35" idx="1"/>
          </p:cNvCxnSpPr>
          <p:nvPr/>
        </p:nvCxnSpPr>
        <p:spPr>
          <a:xfrm flipV="1">
            <a:off x="7997687" y="5344616"/>
            <a:ext cx="2457093" cy="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2F09722-87C5-4701-842B-0844F7C978A4}"/>
              </a:ext>
            </a:extLst>
          </p:cNvPr>
          <p:cNvSpPr/>
          <p:nvPr/>
        </p:nvSpPr>
        <p:spPr>
          <a:xfrm>
            <a:off x="6248400" y="5068958"/>
            <a:ext cx="1749287" cy="56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services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F2BAFA-EE9F-49F8-B506-BB6C9CA408C2}"/>
              </a:ext>
            </a:extLst>
          </p:cNvPr>
          <p:cNvSpPr/>
          <p:nvPr/>
        </p:nvSpPr>
        <p:spPr>
          <a:xfrm>
            <a:off x="8054601" y="4450160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F981D5-BE32-4E02-ADD9-F2D1E7C51BBC}"/>
              </a:ext>
            </a:extLst>
          </p:cNvPr>
          <p:cNvSpPr/>
          <p:nvPr/>
        </p:nvSpPr>
        <p:spPr>
          <a:xfrm>
            <a:off x="8849731" y="4753889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235010-D8EB-4122-8E97-EB4B8F565D40}"/>
              </a:ext>
            </a:extLst>
          </p:cNvPr>
          <p:cNvSpPr/>
          <p:nvPr/>
        </p:nvSpPr>
        <p:spPr>
          <a:xfrm>
            <a:off x="8482159" y="5105245"/>
            <a:ext cx="1387573" cy="3500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23515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7DBD-79E2-4A62-82B3-E62FD7A5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(5 + 5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0264C-3040-4B90-B0D3-762496D5E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Bygstad and </a:t>
            </a:r>
            <a:r>
              <a:rPr lang="en-US" dirty="0" err="1"/>
              <a:t>Iden</a:t>
            </a:r>
            <a:r>
              <a:rPr lang="en-US" dirty="0"/>
              <a:t> characterize the new IT as “lightweight”?</a:t>
            </a:r>
          </a:p>
        </p:txBody>
      </p:sp>
    </p:spTree>
    <p:extLst>
      <p:ext uri="{BB962C8B-B14F-4D97-AF65-F5344CB8AC3E}">
        <p14:creationId xmlns:p14="http://schemas.microsoft.com/office/powerpoint/2010/main" val="41048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179</Words>
  <Application>Microsoft Office PowerPoint</Application>
  <PresentationFormat>Widescreen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Group Session 4</vt:lpstr>
      <vt:lpstr>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 (5 + 5 min)</vt:lpstr>
      <vt:lpstr>PowerPoint Presentation</vt:lpstr>
      <vt:lpstr>Exercise 2 (20 + 10 )</vt:lpstr>
      <vt:lpstr>Exercise 3 (5 + 5)</vt:lpstr>
      <vt:lpstr>Exercise 4 (10 + 10)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Moltubakk Kempton</dc:creator>
  <cp:lastModifiedBy>Alexander Moltubakk Kempton</cp:lastModifiedBy>
  <cp:revision>55</cp:revision>
  <dcterms:created xsi:type="dcterms:W3CDTF">2019-02-25T07:10:49Z</dcterms:created>
  <dcterms:modified xsi:type="dcterms:W3CDTF">2019-02-25T13:14:49Z</dcterms:modified>
</cp:coreProperties>
</file>