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0" r:id="rId3"/>
    <p:sldId id="285" r:id="rId4"/>
    <p:sldId id="293" r:id="rId5"/>
    <p:sldId id="291" r:id="rId6"/>
    <p:sldId id="292" r:id="rId7"/>
    <p:sldId id="283" r:id="rId8"/>
    <p:sldId id="286" r:id="rId9"/>
    <p:sldId id="25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 Hukkelberg" userId="c0e90074-10c5-4141-9b2a-ec37ff240856" providerId="ADAL" clId="{A1775E88-7CAF-184D-A2EF-95FD99FE2156}"/>
    <pc:docChg chg="undo custSel addSld modSld">
      <pc:chgData name="Ivar Hukkelberg" userId="c0e90074-10c5-4141-9b2a-ec37ff240856" providerId="ADAL" clId="{A1775E88-7CAF-184D-A2EF-95FD99FE2156}" dt="2020-01-29T09:11:16.191" v="508" actId="20577"/>
      <pc:docMkLst>
        <pc:docMk/>
      </pc:docMkLst>
      <pc:sldChg chg="modSp">
        <pc:chgData name="Ivar Hukkelberg" userId="c0e90074-10c5-4141-9b2a-ec37ff240856" providerId="ADAL" clId="{A1775E88-7CAF-184D-A2EF-95FD99FE2156}" dt="2020-01-28T11:26:53.856" v="97" actId="20577"/>
        <pc:sldMkLst>
          <pc:docMk/>
          <pc:sldMk cId="475245064" sldId="283"/>
        </pc:sldMkLst>
        <pc:graphicFrameChg chg="modGraphic">
          <ac:chgData name="Ivar Hukkelberg" userId="c0e90074-10c5-4141-9b2a-ec37ff240856" providerId="ADAL" clId="{A1775E88-7CAF-184D-A2EF-95FD99FE2156}" dt="2020-01-28T11:26:53.856" v="97" actId="20577"/>
          <ac:graphicFrameMkLst>
            <pc:docMk/>
            <pc:sldMk cId="475245064" sldId="283"/>
            <ac:graphicFrameMk id="4" creationId="{FEFE8240-46A0-8A44-828B-22727B6D520D}"/>
          </ac:graphicFrameMkLst>
        </pc:graphicFrameChg>
      </pc:sldChg>
      <pc:sldChg chg="modSp">
        <pc:chgData name="Ivar Hukkelberg" userId="c0e90074-10c5-4141-9b2a-ec37ff240856" providerId="ADAL" clId="{A1775E88-7CAF-184D-A2EF-95FD99FE2156}" dt="2020-01-29T09:11:16.191" v="508" actId="20577"/>
        <pc:sldMkLst>
          <pc:docMk/>
          <pc:sldMk cId="72488975" sldId="285"/>
        </pc:sldMkLst>
        <pc:spChg chg="mod">
          <ac:chgData name="Ivar Hukkelberg" userId="c0e90074-10c5-4141-9b2a-ec37ff240856" providerId="ADAL" clId="{A1775E88-7CAF-184D-A2EF-95FD99FE2156}" dt="2020-01-29T09:11:16.191" v="508" actId="20577"/>
          <ac:spMkLst>
            <pc:docMk/>
            <pc:sldMk cId="72488975" sldId="285"/>
            <ac:spMk id="2" creationId="{BAC45C95-1200-466F-8652-FC12E531FCFD}"/>
          </ac:spMkLst>
        </pc:spChg>
        <pc:spChg chg="mod">
          <ac:chgData name="Ivar Hukkelberg" userId="c0e90074-10c5-4141-9b2a-ec37ff240856" providerId="ADAL" clId="{A1775E88-7CAF-184D-A2EF-95FD99FE2156}" dt="2020-01-28T11:16:06.459" v="2" actId="20577"/>
          <ac:spMkLst>
            <pc:docMk/>
            <pc:sldMk cId="72488975" sldId="285"/>
            <ac:spMk id="3" creationId="{27889173-592C-4559-9463-80C53BB9D256}"/>
          </ac:spMkLst>
        </pc:spChg>
      </pc:sldChg>
      <pc:sldChg chg="modSp">
        <pc:chgData name="Ivar Hukkelberg" userId="c0e90074-10c5-4141-9b2a-ec37ff240856" providerId="ADAL" clId="{A1775E88-7CAF-184D-A2EF-95FD99FE2156}" dt="2020-01-29T09:07:57.530" v="502" actId="20577"/>
        <pc:sldMkLst>
          <pc:docMk/>
          <pc:sldMk cId="1556295055" sldId="291"/>
        </pc:sldMkLst>
        <pc:spChg chg="mod">
          <ac:chgData name="Ivar Hukkelberg" userId="c0e90074-10c5-4141-9b2a-ec37ff240856" providerId="ADAL" clId="{A1775E88-7CAF-184D-A2EF-95FD99FE2156}" dt="2020-01-29T09:07:57.530" v="502" actId="20577"/>
          <ac:spMkLst>
            <pc:docMk/>
            <pc:sldMk cId="1556295055" sldId="291"/>
            <ac:spMk id="3" creationId="{27889173-592C-4559-9463-80C53BB9D256}"/>
          </ac:spMkLst>
        </pc:spChg>
      </pc:sldChg>
      <pc:sldChg chg="addSp delSp modSp add">
        <pc:chgData name="Ivar Hukkelberg" userId="c0e90074-10c5-4141-9b2a-ec37ff240856" providerId="ADAL" clId="{A1775E88-7CAF-184D-A2EF-95FD99FE2156}" dt="2020-01-28T12:35:25.234" v="423" actId="14100"/>
        <pc:sldMkLst>
          <pc:docMk/>
          <pc:sldMk cId="2366523759" sldId="293"/>
        </pc:sldMkLst>
        <pc:spChg chg="mod">
          <ac:chgData name="Ivar Hukkelberg" userId="c0e90074-10c5-4141-9b2a-ec37ff240856" providerId="ADAL" clId="{A1775E88-7CAF-184D-A2EF-95FD99FE2156}" dt="2020-01-28T11:59:38.783" v="171" actId="20577"/>
          <ac:spMkLst>
            <pc:docMk/>
            <pc:sldMk cId="2366523759" sldId="293"/>
            <ac:spMk id="2" creationId="{E8061094-EBE0-CF44-9407-0B909AA72420}"/>
          </ac:spMkLst>
        </pc:spChg>
        <pc:spChg chg="del">
          <ac:chgData name="Ivar Hukkelberg" userId="c0e90074-10c5-4141-9b2a-ec37ff240856" providerId="ADAL" clId="{A1775E88-7CAF-184D-A2EF-95FD99FE2156}" dt="2020-01-28T12:23:57.949" v="172" actId="478"/>
          <ac:spMkLst>
            <pc:docMk/>
            <pc:sldMk cId="2366523759" sldId="293"/>
            <ac:spMk id="3" creationId="{34F8BF95-68E3-FA4A-BEAB-5D971B9912F9}"/>
          </ac:spMkLst>
        </pc:spChg>
        <pc:spChg chg="add del mod">
          <ac:chgData name="Ivar Hukkelberg" userId="c0e90074-10c5-4141-9b2a-ec37ff240856" providerId="ADAL" clId="{A1775E88-7CAF-184D-A2EF-95FD99FE2156}" dt="2020-01-28T12:27:17.073" v="315" actId="478"/>
          <ac:spMkLst>
            <pc:docMk/>
            <pc:sldMk cId="2366523759" sldId="293"/>
            <ac:spMk id="4" creationId="{477AA245-AA3F-5D40-A8CF-6D1091D9143B}"/>
          </ac:spMkLst>
        </pc:spChg>
        <pc:spChg chg="add del mod">
          <ac:chgData name="Ivar Hukkelberg" userId="c0e90074-10c5-4141-9b2a-ec37ff240856" providerId="ADAL" clId="{A1775E88-7CAF-184D-A2EF-95FD99FE2156}" dt="2020-01-28T12:25:37.823" v="222" actId="478"/>
          <ac:spMkLst>
            <pc:docMk/>
            <pc:sldMk cId="2366523759" sldId="293"/>
            <ac:spMk id="5" creationId="{1CBB5342-08D7-1D42-91E4-A53EF1AF7BE5}"/>
          </ac:spMkLst>
        </pc:spChg>
        <pc:spChg chg="add mod">
          <ac:chgData name="Ivar Hukkelberg" userId="c0e90074-10c5-4141-9b2a-ec37ff240856" providerId="ADAL" clId="{A1775E88-7CAF-184D-A2EF-95FD99FE2156}" dt="2020-01-28T12:33:45.802" v="403" actId="1076"/>
          <ac:spMkLst>
            <pc:docMk/>
            <pc:sldMk cId="2366523759" sldId="293"/>
            <ac:spMk id="6" creationId="{A4BF7C28-8474-6445-9EC7-85B5CFDAFDA7}"/>
          </ac:spMkLst>
        </pc:spChg>
        <pc:spChg chg="add mod">
          <ac:chgData name="Ivar Hukkelberg" userId="c0e90074-10c5-4141-9b2a-ec37ff240856" providerId="ADAL" clId="{A1775E88-7CAF-184D-A2EF-95FD99FE2156}" dt="2020-01-28T12:33:37.961" v="401" actId="1076"/>
          <ac:spMkLst>
            <pc:docMk/>
            <pc:sldMk cId="2366523759" sldId="293"/>
            <ac:spMk id="7" creationId="{962EB7EE-BCBF-BB4C-9D55-20A294061445}"/>
          </ac:spMkLst>
        </pc:spChg>
        <pc:spChg chg="add mod">
          <ac:chgData name="Ivar Hukkelberg" userId="c0e90074-10c5-4141-9b2a-ec37ff240856" providerId="ADAL" clId="{A1775E88-7CAF-184D-A2EF-95FD99FE2156}" dt="2020-01-28T12:35:22.681" v="422" actId="1076"/>
          <ac:spMkLst>
            <pc:docMk/>
            <pc:sldMk cId="2366523759" sldId="293"/>
            <ac:spMk id="8" creationId="{77075DF1-FD6D-5D4C-8B8C-549AD495C9BE}"/>
          </ac:spMkLst>
        </pc:spChg>
        <pc:spChg chg="add mod">
          <ac:chgData name="Ivar Hukkelberg" userId="c0e90074-10c5-4141-9b2a-ec37ff240856" providerId="ADAL" clId="{A1775E88-7CAF-184D-A2EF-95FD99FE2156}" dt="2020-01-28T12:33:55.953" v="407" actId="1076"/>
          <ac:spMkLst>
            <pc:docMk/>
            <pc:sldMk cId="2366523759" sldId="293"/>
            <ac:spMk id="9" creationId="{AB23256A-B90F-7341-8A99-63313304BD4E}"/>
          </ac:spMkLst>
        </pc:spChg>
        <pc:spChg chg="add del mod">
          <ac:chgData name="Ivar Hukkelberg" userId="c0e90074-10c5-4141-9b2a-ec37ff240856" providerId="ADAL" clId="{A1775E88-7CAF-184D-A2EF-95FD99FE2156}" dt="2020-01-28T12:25:41.487" v="224" actId="478"/>
          <ac:spMkLst>
            <pc:docMk/>
            <pc:sldMk cId="2366523759" sldId="293"/>
            <ac:spMk id="10" creationId="{C6209827-1644-2A4F-BF0D-CFFC83FC7DAD}"/>
          </ac:spMkLst>
        </pc:spChg>
        <pc:spChg chg="add del mod">
          <ac:chgData name="Ivar Hukkelberg" userId="c0e90074-10c5-4141-9b2a-ec37ff240856" providerId="ADAL" clId="{A1775E88-7CAF-184D-A2EF-95FD99FE2156}" dt="2020-01-28T12:33:48.873" v="404" actId="1076"/>
          <ac:spMkLst>
            <pc:docMk/>
            <pc:sldMk cId="2366523759" sldId="293"/>
            <ac:spMk id="11" creationId="{90BFC5BC-F957-7646-859D-32BDF2807E29}"/>
          </ac:spMkLst>
        </pc:spChg>
        <pc:spChg chg="add mod">
          <ac:chgData name="Ivar Hukkelberg" userId="c0e90074-10c5-4141-9b2a-ec37ff240856" providerId="ADAL" clId="{A1775E88-7CAF-184D-A2EF-95FD99FE2156}" dt="2020-01-28T12:35:12.553" v="420" actId="1076"/>
          <ac:spMkLst>
            <pc:docMk/>
            <pc:sldMk cId="2366523759" sldId="293"/>
            <ac:spMk id="12" creationId="{970E5C22-4C5B-484A-A808-0D75D4E1EC28}"/>
          </ac:spMkLst>
        </pc:spChg>
        <pc:spChg chg="add del mod">
          <ac:chgData name="Ivar Hukkelberg" userId="c0e90074-10c5-4141-9b2a-ec37ff240856" providerId="ADAL" clId="{A1775E88-7CAF-184D-A2EF-95FD99FE2156}" dt="2020-01-28T12:27:24.754" v="322" actId="478"/>
          <ac:spMkLst>
            <pc:docMk/>
            <pc:sldMk cId="2366523759" sldId="293"/>
            <ac:spMk id="13" creationId="{C3040FA4-BB12-C248-8733-818F4398205A}"/>
          </ac:spMkLst>
        </pc:spChg>
        <pc:cxnChg chg="add del mod">
          <ac:chgData name="Ivar Hukkelberg" userId="c0e90074-10c5-4141-9b2a-ec37ff240856" providerId="ADAL" clId="{A1775E88-7CAF-184D-A2EF-95FD99FE2156}" dt="2020-01-28T12:27:25.985" v="323" actId="478"/>
          <ac:cxnSpMkLst>
            <pc:docMk/>
            <pc:sldMk cId="2366523759" sldId="293"/>
            <ac:cxnSpMk id="14" creationId="{08883C3A-7560-CE40-B3DA-176690285C6E}"/>
          </ac:cxnSpMkLst>
        </pc:cxnChg>
        <pc:cxnChg chg="add del mod">
          <ac:chgData name="Ivar Hukkelberg" userId="c0e90074-10c5-4141-9b2a-ec37ff240856" providerId="ADAL" clId="{A1775E88-7CAF-184D-A2EF-95FD99FE2156}" dt="2020-01-28T12:26:20.151" v="273" actId="478"/>
          <ac:cxnSpMkLst>
            <pc:docMk/>
            <pc:sldMk cId="2366523759" sldId="293"/>
            <ac:cxnSpMk id="15" creationId="{66122CE8-64E0-E446-919F-714F1B09ECE3}"/>
          </ac:cxnSpMkLst>
        </pc:cxnChg>
        <pc:cxnChg chg="add del mod">
          <ac:chgData name="Ivar Hukkelberg" userId="c0e90074-10c5-4141-9b2a-ec37ff240856" providerId="ADAL" clId="{A1775E88-7CAF-184D-A2EF-95FD99FE2156}" dt="2020-01-28T12:27:24.049" v="321" actId="478"/>
          <ac:cxnSpMkLst>
            <pc:docMk/>
            <pc:sldMk cId="2366523759" sldId="293"/>
            <ac:cxnSpMk id="16" creationId="{F30A734B-293E-CF46-A797-42736CF90A9D}"/>
          </ac:cxnSpMkLst>
        </pc:cxnChg>
        <pc:cxnChg chg="add del mod">
          <ac:chgData name="Ivar Hukkelberg" userId="c0e90074-10c5-4141-9b2a-ec37ff240856" providerId="ADAL" clId="{A1775E88-7CAF-184D-A2EF-95FD99FE2156}" dt="2020-01-28T12:25:50.511" v="229" actId="478"/>
          <ac:cxnSpMkLst>
            <pc:docMk/>
            <pc:sldMk cId="2366523759" sldId="293"/>
            <ac:cxnSpMk id="17" creationId="{CA9D2552-C750-A946-BD8C-5390FC8504A8}"/>
          </ac:cxnSpMkLst>
        </pc:cxnChg>
        <pc:cxnChg chg="add del mod">
          <ac:chgData name="Ivar Hukkelberg" userId="c0e90074-10c5-4141-9b2a-ec37ff240856" providerId="ADAL" clId="{A1775E88-7CAF-184D-A2EF-95FD99FE2156}" dt="2020-01-28T12:25:42.798" v="225" actId="478"/>
          <ac:cxnSpMkLst>
            <pc:docMk/>
            <pc:sldMk cId="2366523759" sldId="293"/>
            <ac:cxnSpMk id="18" creationId="{ACBC0C05-CBC4-2C4A-B60D-F0200D4881B0}"/>
          </ac:cxnSpMkLst>
        </pc:cxnChg>
        <pc:cxnChg chg="add del mod">
          <ac:chgData name="Ivar Hukkelberg" userId="c0e90074-10c5-4141-9b2a-ec37ff240856" providerId="ADAL" clId="{A1775E88-7CAF-184D-A2EF-95FD99FE2156}" dt="2020-01-28T12:27:21.673" v="319" actId="478"/>
          <ac:cxnSpMkLst>
            <pc:docMk/>
            <pc:sldMk cId="2366523759" sldId="293"/>
            <ac:cxnSpMk id="19" creationId="{6055F26B-8973-4E47-9A37-F00C0A95EE05}"/>
          </ac:cxnSpMkLst>
        </pc:cxnChg>
        <pc:cxnChg chg="add del mod">
          <ac:chgData name="Ivar Hukkelberg" userId="c0e90074-10c5-4141-9b2a-ec37ff240856" providerId="ADAL" clId="{A1775E88-7CAF-184D-A2EF-95FD99FE2156}" dt="2020-01-28T12:27:22.736" v="320" actId="478"/>
          <ac:cxnSpMkLst>
            <pc:docMk/>
            <pc:sldMk cId="2366523759" sldId="293"/>
            <ac:cxnSpMk id="20" creationId="{9785C597-1C1F-5140-A11C-71B40B2860E4}"/>
          </ac:cxnSpMkLst>
        </pc:cxnChg>
        <pc:cxnChg chg="add del mod">
          <ac:chgData name="Ivar Hukkelberg" userId="c0e90074-10c5-4141-9b2a-ec37ff240856" providerId="ADAL" clId="{A1775E88-7CAF-184D-A2EF-95FD99FE2156}" dt="2020-01-28T12:27:18.116" v="316" actId="478"/>
          <ac:cxnSpMkLst>
            <pc:docMk/>
            <pc:sldMk cId="2366523759" sldId="293"/>
            <ac:cxnSpMk id="21" creationId="{85BEF1DD-A1F8-8744-8290-5CB533207D3D}"/>
          </ac:cxnSpMkLst>
        </pc:cxnChg>
        <pc:cxnChg chg="add del mod">
          <ac:chgData name="Ivar Hukkelberg" userId="c0e90074-10c5-4141-9b2a-ec37ff240856" providerId="ADAL" clId="{A1775E88-7CAF-184D-A2EF-95FD99FE2156}" dt="2020-01-28T12:27:26.998" v="324" actId="478"/>
          <ac:cxnSpMkLst>
            <pc:docMk/>
            <pc:sldMk cId="2366523759" sldId="293"/>
            <ac:cxnSpMk id="22" creationId="{01255BF0-31BD-3A49-88E1-68C05E72C1A7}"/>
          </ac:cxnSpMkLst>
        </pc:cxnChg>
        <pc:cxnChg chg="add del mod">
          <ac:chgData name="Ivar Hukkelberg" userId="c0e90074-10c5-4141-9b2a-ec37ff240856" providerId="ADAL" clId="{A1775E88-7CAF-184D-A2EF-95FD99FE2156}" dt="2020-01-28T12:25:47.461" v="227" actId="478"/>
          <ac:cxnSpMkLst>
            <pc:docMk/>
            <pc:sldMk cId="2366523759" sldId="293"/>
            <ac:cxnSpMk id="23" creationId="{FAC357AE-DB3E-714A-9199-B1CC7AF16F5C}"/>
          </ac:cxnSpMkLst>
        </pc:cxnChg>
        <pc:cxnChg chg="add mod">
          <ac:chgData name="Ivar Hukkelberg" userId="c0e90074-10c5-4141-9b2a-ec37ff240856" providerId="ADAL" clId="{A1775E88-7CAF-184D-A2EF-95FD99FE2156}" dt="2020-01-28T12:35:12.553" v="420" actId="1076"/>
          <ac:cxnSpMkLst>
            <pc:docMk/>
            <pc:sldMk cId="2366523759" sldId="293"/>
            <ac:cxnSpMk id="26" creationId="{AFBBF0F7-E780-404C-A520-021303406CC5}"/>
          </ac:cxnSpMkLst>
        </pc:cxnChg>
        <pc:cxnChg chg="add mod">
          <ac:chgData name="Ivar Hukkelberg" userId="c0e90074-10c5-4141-9b2a-ec37ff240856" providerId="ADAL" clId="{A1775E88-7CAF-184D-A2EF-95FD99FE2156}" dt="2020-01-28T12:35:12.553" v="420" actId="1076"/>
          <ac:cxnSpMkLst>
            <pc:docMk/>
            <pc:sldMk cId="2366523759" sldId="293"/>
            <ac:cxnSpMk id="27" creationId="{BAC5C8C4-5CD6-6441-B9C8-AA54B085C3B2}"/>
          </ac:cxnSpMkLst>
        </pc:cxnChg>
        <pc:cxnChg chg="add mod">
          <ac:chgData name="Ivar Hukkelberg" userId="c0e90074-10c5-4141-9b2a-ec37ff240856" providerId="ADAL" clId="{A1775E88-7CAF-184D-A2EF-95FD99FE2156}" dt="2020-01-28T12:33:52.832" v="406" actId="14100"/>
          <ac:cxnSpMkLst>
            <pc:docMk/>
            <pc:sldMk cId="2366523759" sldId="293"/>
            <ac:cxnSpMk id="30" creationId="{A241B4A2-1F76-7848-9E82-3972D02A3DB8}"/>
          </ac:cxnSpMkLst>
        </pc:cxnChg>
        <pc:cxnChg chg="add mod">
          <ac:chgData name="Ivar Hukkelberg" userId="c0e90074-10c5-4141-9b2a-ec37ff240856" providerId="ADAL" clId="{A1775E88-7CAF-184D-A2EF-95FD99FE2156}" dt="2020-01-28T12:33:45.802" v="403" actId="1076"/>
          <ac:cxnSpMkLst>
            <pc:docMk/>
            <pc:sldMk cId="2366523759" sldId="293"/>
            <ac:cxnSpMk id="34" creationId="{31721F01-7285-FF48-ACE2-6BB3CF6DF7E6}"/>
          </ac:cxnSpMkLst>
        </pc:cxnChg>
        <pc:cxnChg chg="add mod">
          <ac:chgData name="Ivar Hukkelberg" userId="c0e90074-10c5-4141-9b2a-ec37ff240856" providerId="ADAL" clId="{A1775E88-7CAF-184D-A2EF-95FD99FE2156}" dt="2020-01-28T12:35:25.234" v="423" actId="14100"/>
          <ac:cxnSpMkLst>
            <pc:docMk/>
            <pc:sldMk cId="2366523759" sldId="293"/>
            <ac:cxnSpMk id="38" creationId="{2F35B5FF-12DF-D046-9826-A9C48A7887BC}"/>
          </ac:cxnSpMkLst>
        </pc:cxnChg>
        <pc:cxnChg chg="add mod">
          <ac:chgData name="Ivar Hukkelberg" userId="c0e90074-10c5-4141-9b2a-ec37ff240856" providerId="ADAL" clId="{A1775E88-7CAF-184D-A2EF-95FD99FE2156}" dt="2020-01-28T12:35:15.554" v="421" actId="14100"/>
          <ac:cxnSpMkLst>
            <pc:docMk/>
            <pc:sldMk cId="2366523759" sldId="293"/>
            <ac:cxnSpMk id="45" creationId="{DDEAB211-08AA-7840-B02B-CDF10D9087C0}"/>
          </ac:cxnSpMkLst>
        </pc:cxnChg>
        <pc:cxnChg chg="add mod">
          <ac:chgData name="Ivar Hukkelberg" userId="c0e90074-10c5-4141-9b2a-ec37ff240856" providerId="ADAL" clId="{A1775E88-7CAF-184D-A2EF-95FD99FE2156}" dt="2020-01-28T12:34:19.504" v="413" actId="14100"/>
          <ac:cxnSpMkLst>
            <pc:docMk/>
            <pc:sldMk cId="2366523759" sldId="293"/>
            <ac:cxnSpMk id="63" creationId="{D9A2A472-90DB-CF4E-8FB0-FD0591D7B3F1}"/>
          </ac:cxnSpMkLst>
        </pc:cxnChg>
        <pc:cxnChg chg="add mod">
          <ac:chgData name="Ivar Hukkelberg" userId="c0e90074-10c5-4141-9b2a-ec37ff240856" providerId="ADAL" clId="{A1775E88-7CAF-184D-A2EF-95FD99FE2156}" dt="2020-01-28T12:34:40.986" v="416" actId="14100"/>
          <ac:cxnSpMkLst>
            <pc:docMk/>
            <pc:sldMk cId="2366523759" sldId="293"/>
            <ac:cxnSpMk id="67" creationId="{39C5E4D8-8F6C-474E-B21F-19E57E6B1CB6}"/>
          </ac:cxnSpMkLst>
        </pc:cxnChg>
        <pc:cxnChg chg="add mod">
          <ac:chgData name="Ivar Hukkelberg" userId="c0e90074-10c5-4141-9b2a-ec37ff240856" providerId="ADAL" clId="{A1775E88-7CAF-184D-A2EF-95FD99FE2156}" dt="2020-01-28T12:35:22.681" v="422" actId="1076"/>
          <ac:cxnSpMkLst>
            <pc:docMk/>
            <pc:sldMk cId="2366523759" sldId="293"/>
            <ac:cxnSpMk id="71" creationId="{EBC9D7A3-AEA6-F247-9246-D69D5001EFC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B7184-EA45-419E-97BD-9DF366CFD6E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3B9E1-23A1-44CE-BEE1-9889D123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8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1251-F2C7-4800-94F5-D6E88CF81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53418-970D-4161-98AD-763B58501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0D9C-816A-4630-B619-4E3B5D7A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53D34-A6AA-4714-AE69-CD0F1226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9D2C0-E4C8-4722-852D-B0B17C77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9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FD38-2CA4-4C15-847A-6DD9BB58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67441-E3C8-4D67-8975-C368C6088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07A5-CB8D-449E-B1E3-9E21C061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A76F0-A98C-4BEA-9DA6-255929B0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15F9B-3269-416B-8E97-64764764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1251F-0689-40B7-A30B-BBBB55BCB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8A073-C612-4D7E-86D2-E49F385F7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2BC64-99FC-49A7-9B93-8F4C5DAB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5F1D1-A608-41C7-A9BA-CFFA0A5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48E9E-1690-4D6A-B56F-622C8D8D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D9B7-055D-4E52-92FF-2433602CF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40A94-2A84-463B-9226-DCF0C637C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77710-EFA7-4DE2-BF19-54504FAC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3DA99-78BF-4270-A9C5-CE4430FE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BB07F-61AD-4514-A01E-91BC30FC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6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1879-1ADD-49E6-9B0A-27F01EA5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5E5F2-0B15-4AC3-AEA4-B381E986F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9DA0A-C35F-409E-AC82-1A932A63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99016-A466-4B8B-BF39-23ABCA5A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F7947-5D28-413F-8B85-7A1C158C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5062-A104-4625-A7CA-E860DA1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1385C-2C7A-4A3B-80EC-65094F4EA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1F1CC-4EF5-4F35-816E-82A34ED9F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1AD4F-C1A4-40DB-BA30-566EDAE1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1D0A3-0233-4BE9-93B8-28E8A86D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CDE44-1467-4146-A032-0E3A4DBE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5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8E9D-86EA-4831-99C1-921C2591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1728F-C9D0-42D7-9F95-96E08D4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D830F-C5D5-40D0-BE60-76DF4B857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DE752-C005-423E-AC0F-09432BB14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FDD3F-2821-49E8-8495-E65D6367E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69754-3562-49E6-B2DD-6DABA0BC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2517C-A9BE-438A-9FE2-71E70A1E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328850-C38E-4606-A889-3A3DCB64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A799-BFD2-4E61-AFA9-5326EEFD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7925F-FBD9-4BCB-82CD-5922BDBA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A6057-1F94-45E9-A422-D4A91202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EFB763-48F2-45DF-B098-57785BA1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4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083FE-5148-47B3-A4F3-42040C43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8A1A1-4A28-43C5-BEA6-511D8109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58261-7D97-4E60-8016-D1285110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CDF8-2567-4427-8E38-DBB39B28B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2C0F-1675-449F-ACDA-2EA1CC17F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EA244-CD0F-48AF-82CA-9F873EDBF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09D0-93FB-4056-B48B-BD3C1F72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F8464-64A2-4139-BAD2-F59E352C1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E5676-C263-4346-9308-F5B0F364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44ED-8DAC-454D-B0E1-20F1CE9A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A216A-1B2B-4CB7-B68C-BA794DC4C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E4F0C-5358-4FDD-A0D3-C21190AE1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A8C5A-E68F-41A6-872A-CAEDEABB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9F0B0-EB1A-4E75-9698-C3DA1C63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71B02-F156-48AF-8DEA-19A53DF9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E1DE1-703B-4B7C-A870-A3539AEA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C60C3-7D20-471F-9A06-82046B009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25B68-2585-4A08-8C65-E45C198CE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C3AE-5588-4BF1-B17F-9432F76064A4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BC293-42C9-49F1-B6DE-143F89B8D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B591D-FA96-40B1-B199-C7D795A5C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161E-7BB5-4992-9C61-8E4477A0C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dirty="0"/>
              <a:t>IN5430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C2059-8D9D-4ADA-850D-9CC7D110A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5199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Seminar 29.1.20</a:t>
            </a:r>
            <a:endParaRPr lang="en-US" dirty="0"/>
          </a:p>
          <a:p>
            <a:endParaRPr lang="nb-NO" dirty="0"/>
          </a:p>
          <a:p>
            <a:r>
              <a:rPr lang="en-US"/>
              <a:t>Network effects</a:t>
            </a:r>
          </a:p>
          <a:p>
            <a:r>
              <a:rPr lang="en-US"/>
              <a:t>Tensions </a:t>
            </a:r>
            <a:r>
              <a:rPr lang="en-US" dirty="0"/>
              <a:t>in architecture </a:t>
            </a:r>
            <a:r>
              <a:rPr lang="en-US"/>
              <a:t>and governance </a:t>
            </a:r>
          </a:p>
          <a:p>
            <a:r>
              <a:rPr lang="en-US"/>
              <a:t>Platform solution to tensions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02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mobile </a:t>
            </a:r>
            <a:r>
              <a:rPr lang="nb-NO" dirty="0" err="1"/>
              <a:t>phones</a:t>
            </a:r>
            <a:r>
              <a:rPr lang="nb-NO" dirty="0"/>
              <a:t> (</a:t>
            </a:r>
            <a:r>
              <a:rPr lang="nb-NO" dirty="0" err="1"/>
              <a:t>finally</a:t>
            </a:r>
            <a:r>
              <a:rPr lang="nb-NO" dirty="0"/>
              <a:t>)!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feedback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and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discuss</a:t>
            </a:r>
            <a:r>
              <a:rPr lang="nb-NO" dirty="0"/>
              <a:t>!</a:t>
            </a:r>
          </a:p>
          <a:p>
            <a:endParaRPr lang="nb-NO" dirty="0"/>
          </a:p>
          <a:p>
            <a:r>
              <a:rPr lang="nb-NO" dirty="0" err="1"/>
              <a:t>Please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to </a:t>
            </a:r>
            <a:r>
              <a:rPr lang="nb-NO" dirty="0" err="1"/>
              <a:t>improve</a:t>
            </a:r>
            <a:r>
              <a:rPr lang="nb-NO" dirty="0"/>
              <a:t>, and </a:t>
            </a:r>
            <a:r>
              <a:rPr lang="nb-NO" dirty="0" err="1"/>
              <a:t>answer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r>
              <a:rPr lang="nb-NO" dirty="0"/>
              <a:t> questions at menti.com</a:t>
            </a:r>
          </a:p>
          <a:p>
            <a:endParaRPr lang="nb-NO" dirty="0"/>
          </a:p>
          <a:p>
            <a:r>
              <a:rPr lang="nb-NO" dirty="0"/>
              <a:t>Code</a:t>
            </a:r>
            <a:r>
              <a:rPr lang="nb-NO"/>
              <a:t>: 192592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0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F9FA98-8820-4224-9268-B04A48CDB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Recap: Network effects</a:t>
            </a:r>
            <a:endParaRPr lang="en-US"/>
          </a:p>
        </p:txBody>
      </p:sp>
      <p:pic>
        <p:nvPicPr>
          <p:cNvPr id="4" name="Picture 1" descr="page1image1833856">
            <a:extLst>
              <a:ext uri="{FF2B5EF4-FFF2-40B4-BE49-F238E27FC236}">
                <a16:creationId xmlns:a16="http://schemas.microsoft.com/office/drawing/2014/main" id="{43E74F62-EBDF-438D-A53A-99F9E820F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"/>
          <a:stretch/>
        </p:blipFill>
        <p:spPr bwMode="auto">
          <a:xfrm>
            <a:off x="4791135" y="1278064"/>
            <a:ext cx="7400865" cy="544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B8BD4776-9405-4C9B-8B98-2A8D4DFA90BB}"/>
              </a:ext>
            </a:extLst>
          </p:cNvPr>
          <p:cNvSpPr txBox="1"/>
          <p:nvPr/>
        </p:nvSpPr>
        <p:spPr>
          <a:xfrm>
            <a:off x="838200" y="1846967"/>
            <a:ext cx="43270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Positive – negative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Same side – cross side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only about enrollment of new users, </a:t>
            </a:r>
          </a:p>
          <a:p>
            <a:r>
              <a:rPr lang="en-US" dirty="0"/>
              <a:t>     but how to make people stick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Governing without full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Balancing incentives  </a:t>
            </a:r>
          </a:p>
        </p:txBody>
      </p:sp>
    </p:spTree>
    <p:extLst>
      <p:ext uri="{BB962C8B-B14F-4D97-AF65-F5344CB8AC3E}">
        <p14:creationId xmlns:p14="http://schemas.microsoft.com/office/powerpoint/2010/main" val="416610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5C95-1200-466F-8652-FC12E531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Exercise 1 (15+10)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9173-592C-4559-9463-80C53BB9D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</a:t>
            </a:r>
            <a:r>
              <a:rPr lang="en-US" dirty="0" err="1"/>
              <a:t>ake</a:t>
            </a:r>
            <a:r>
              <a:rPr lang="en-US" dirty="0"/>
              <a:t> a similar drawing for Apple iOS/Google Android</a:t>
            </a:r>
          </a:p>
          <a:p>
            <a:pPr lvl="1"/>
            <a:r>
              <a:rPr lang="en-US" dirty="0"/>
              <a:t>Find positive and negative, same-side and cross-side, effects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(which distinct user groups are there, and what are their relations regarding network effects. What is the platform owner’s role in this)</a:t>
            </a:r>
          </a:p>
        </p:txBody>
      </p:sp>
    </p:spTree>
    <p:extLst>
      <p:ext uri="{BB962C8B-B14F-4D97-AF65-F5344CB8AC3E}">
        <p14:creationId xmlns:p14="http://schemas.microsoft.com/office/powerpoint/2010/main" val="7248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061094-EBE0-CF44-9407-0B909AA7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Example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network</a:t>
            </a:r>
            <a:r>
              <a:rPr lang="nb-NO" dirty="0"/>
              <a:t> </a:t>
            </a:r>
            <a:r>
              <a:rPr lang="nb-NO" dirty="0" err="1"/>
              <a:t>effects</a:t>
            </a:r>
            <a:r>
              <a:rPr lang="nb-NO" dirty="0"/>
              <a:t> for </a:t>
            </a:r>
            <a:r>
              <a:rPr lang="nb-NO" dirty="0" err="1"/>
              <a:t>iOS</a:t>
            </a:r>
            <a:r>
              <a:rPr lang="nb-NO" dirty="0"/>
              <a:t>/</a:t>
            </a:r>
            <a:r>
              <a:rPr lang="nb-NO" dirty="0" err="1"/>
              <a:t>Android</a:t>
            </a:r>
            <a:endParaRPr lang="nb-NO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A4BF7C28-8474-6445-9EC7-85B5CFDAFDA7}"/>
              </a:ext>
            </a:extLst>
          </p:cNvPr>
          <p:cNvSpPr txBox="1"/>
          <p:nvPr/>
        </p:nvSpPr>
        <p:spPr>
          <a:xfrm>
            <a:off x="5901860" y="3594849"/>
            <a:ext cx="17971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More app developers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962EB7EE-BCBF-BB4C-9D55-20A294061445}"/>
              </a:ext>
            </a:extLst>
          </p:cNvPr>
          <p:cNvSpPr txBox="1"/>
          <p:nvPr/>
        </p:nvSpPr>
        <p:spPr>
          <a:xfrm>
            <a:off x="8792660" y="3584357"/>
            <a:ext cx="225354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More advertisement per app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77075DF1-FD6D-5D4C-8B8C-549AD495C9BE}"/>
              </a:ext>
            </a:extLst>
          </p:cNvPr>
          <p:cNvSpPr txBox="1"/>
          <p:nvPr/>
        </p:nvSpPr>
        <p:spPr>
          <a:xfrm>
            <a:off x="3717443" y="3639331"/>
            <a:ext cx="140441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Less users per app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B23256A-B90F-7341-8A99-63313304BD4E}"/>
              </a:ext>
            </a:extLst>
          </p:cNvPr>
          <p:cNvSpPr txBox="1"/>
          <p:nvPr/>
        </p:nvSpPr>
        <p:spPr>
          <a:xfrm>
            <a:off x="3639641" y="5366903"/>
            <a:ext cx="156001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More functional diversity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90BFC5BC-F957-7646-859D-32BDF2807E29}"/>
              </a:ext>
            </a:extLst>
          </p:cNvPr>
          <p:cNvSpPr txBox="1"/>
          <p:nvPr/>
        </p:nvSpPr>
        <p:spPr>
          <a:xfrm>
            <a:off x="1732389" y="3656212"/>
            <a:ext cx="124207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users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970E5C22-4C5B-484A-A808-0D75D4E1EC28}"/>
              </a:ext>
            </a:extLst>
          </p:cNvPr>
          <p:cNvSpPr txBox="1"/>
          <p:nvPr/>
        </p:nvSpPr>
        <p:spPr>
          <a:xfrm>
            <a:off x="3775734" y="1812305"/>
            <a:ext cx="17266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More ad income</a:t>
            </a:r>
          </a:p>
        </p:txBody>
      </p:sp>
      <p:cxnSp>
        <p:nvCxnSpPr>
          <p:cNvPr id="26" name="Buet linje 25">
            <a:extLst>
              <a:ext uri="{FF2B5EF4-FFF2-40B4-BE49-F238E27FC236}">
                <a16:creationId xmlns:a16="http://schemas.microsoft.com/office/drawing/2014/main" id="{AFBBF0F7-E780-404C-A520-021303406CC5}"/>
              </a:ext>
            </a:extLst>
          </p:cNvPr>
          <p:cNvCxnSpPr>
            <a:stCxn id="11" idx="0"/>
            <a:endCxn id="12" idx="1"/>
          </p:cNvCxnSpPr>
          <p:nvPr/>
        </p:nvCxnSpPr>
        <p:spPr>
          <a:xfrm rot="5400000" flipH="1" flipV="1">
            <a:off x="2234959" y="2115438"/>
            <a:ext cx="1659241" cy="142230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Buet linje 26">
            <a:extLst>
              <a:ext uri="{FF2B5EF4-FFF2-40B4-BE49-F238E27FC236}">
                <a16:creationId xmlns:a16="http://schemas.microsoft.com/office/drawing/2014/main" id="{BAC5C8C4-5CD6-6441-B9C8-AA54B085C3B2}"/>
              </a:ext>
            </a:extLst>
          </p:cNvPr>
          <p:cNvCxnSpPr>
            <a:cxnSpLocks/>
            <a:stCxn id="12" idx="3"/>
            <a:endCxn id="6" idx="0"/>
          </p:cNvCxnSpPr>
          <p:nvPr/>
        </p:nvCxnSpPr>
        <p:spPr>
          <a:xfrm>
            <a:off x="5502361" y="1996971"/>
            <a:ext cx="1298069" cy="159787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Buet linje 29">
            <a:extLst>
              <a:ext uri="{FF2B5EF4-FFF2-40B4-BE49-F238E27FC236}">
                <a16:creationId xmlns:a16="http://schemas.microsoft.com/office/drawing/2014/main" id="{A241B4A2-1F76-7848-9E82-3972D02A3DB8}"/>
              </a:ext>
            </a:extLst>
          </p:cNvPr>
          <p:cNvCxnSpPr>
            <a:cxnSpLocks/>
            <a:stCxn id="6" idx="2"/>
            <a:endCxn id="11" idx="2"/>
          </p:cNvCxnSpPr>
          <p:nvPr/>
        </p:nvCxnSpPr>
        <p:spPr>
          <a:xfrm rot="5400000" flipH="1">
            <a:off x="4469110" y="1909860"/>
            <a:ext cx="215636" cy="4447005"/>
          </a:xfrm>
          <a:prstGeom prst="curvedConnector3">
            <a:avLst>
              <a:gd name="adj1" fmla="val -34510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Buet linje 33">
            <a:extLst>
              <a:ext uri="{FF2B5EF4-FFF2-40B4-BE49-F238E27FC236}">
                <a16:creationId xmlns:a16="http://schemas.microsoft.com/office/drawing/2014/main" id="{31721F01-7285-FF48-ACE2-6BB3CF6DF7E6}"/>
              </a:ext>
            </a:extLst>
          </p:cNvPr>
          <p:cNvCxnSpPr>
            <a:cxnSpLocks/>
            <a:stCxn id="6" idx="2"/>
          </p:cNvCxnSpPr>
          <p:nvPr/>
        </p:nvCxnSpPr>
        <p:spPr>
          <a:xfrm rot="5400000">
            <a:off x="5080632" y="4108768"/>
            <a:ext cx="1587387" cy="185221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Buet linje 37">
            <a:extLst>
              <a:ext uri="{FF2B5EF4-FFF2-40B4-BE49-F238E27FC236}">
                <a16:creationId xmlns:a16="http://schemas.microsoft.com/office/drawing/2014/main" id="{2F35B5FF-12DF-D046-9826-A9C48A7887BC}"/>
              </a:ext>
            </a:extLst>
          </p:cNvPr>
          <p:cNvCxnSpPr>
            <a:cxnSpLocks/>
            <a:stCxn id="8" idx="0"/>
            <a:endCxn id="7" idx="0"/>
          </p:cNvCxnSpPr>
          <p:nvPr/>
        </p:nvCxnSpPr>
        <p:spPr>
          <a:xfrm rot="5400000" flipH="1" flipV="1">
            <a:off x="7142054" y="861951"/>
            <a:ext cx="54974" cy="5499787"/>
          </a:xfrm>
          <a:prstGeom prst="curvedConnector3">
            <a:avLst>
              <a:gd name="adj1" fmla="val 1896045"/>
            </a:avLst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Buet linje 44">
            <a:extLst>
              <a:ext uri="{FF2B5EF4-FFF2-40B4-BE49-F238E27FC236}">
                <a16:creationId xmlns:a16="http://schemas.microsoft.com/office/drawing/2014/main" id="{DDEAB211-08AA-7840-B02B-CDF10D9087C0}"/>
              </a:ext>
            </a:extLst>
          </p:cNvPr>
          <p:cNvCxnSpPr>
            <a:cxnSpLocks/>
            <a:stCxn id="11" idx="0"/>
            <a:endCxn id="6" idx="0"/>
          </p:cNvCxnSpPr>
          <p:nvPr/>
        </p:nvCxnSpPr>
        <p:spPr>
          <a:xfrm rot="5400000" flipH="1" flipV="1">
            <a:off x="4546246" y="1402029"/>
            <a:ext cx="61363" cy="4447005"/>
          </a:xfrm>
          <a:prstGeom prst="curvedConnector3">
            <a:avLst>
              <a:gd name="adj1" fmla="val 180416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Buet linje 62">
            <a:extLst>
              <a:ext uri="{FF2B5EF4-FFF2-40B4-BE49-F238E27FC236}">
                <a16:creationId xmlns:a16="http://schemas.microsoft.com/office/drawing/2014/main" id="{D9A2A472-90DB-CF4E-8FB0-FD0591D7B3F1}"/>
              </a:ext>
            </a:extLst>
          </p:cNvPr>
          <p:cNvCxnSpPr>
            <a:cxnSpLocks/>
            <a:stCxn id="7" idx="2"/>
            <a:endCxn id="11" idx="1"/>
          </p:cNvCxnSpPr>
          <p:nvPr/>
        </p:nvCxnSpPr>
        <p:spPr>
          <a:xfrm rot="5400000" flipH="1">
            <a:off x="5631007" y="-57740"/>
            <a:ext cx="389810" cy="8187046"/>
          </a:xfrm>
          <a:prstGeom prst="curvedConnector4">
            <a:avLst>
              <a:gd name="adj1" fmla="val -610147"/>
              <a:gd name="adj2" fmla="val 102792"/>
            </a:avLst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Buet linje 66">
            <a:extLst>
              <a:ext uri="{FF2B5EF4-FFF2-40B4-BE49-F238E27FC236}">
                <a16:creationId xmlns:a16="http://schemas.microsoft.com/office/drawing/2014/main" id="{39C5E4D8-8F6C-474E-B21F-19E57E6B1CB6}"/>
              </a:ext>
            </a:extLst>
          </p:cNvPr>
          <p:cNvCxnSpPr>
            <a:cxnSpLocks/>
            <a:stCxn id="9" idx="1"/>
            <a:endCxn id="11" idx="2"/>
          </p:cNvCxnSpPr>
          <p:nvPr/>
        </p:nvCxnSpPr>
        <p:spPr>
          <a:xfrm rot="10800000">
            <a:off x="2353425" y="4025544"/>
            <a:ext cx="1286216" cy="180302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Rett pil 70">
            <a:extLst>
              <a:ext uri="{FF2B5EF4-FFF2-40B4-BE49-F238E27FC236}">
                <a16:creationId xmlns:a16="http://schemas.microsoft.com/office/drawing/2014/main" id="{EBC9D7A3-AEA6-F247-9246-D69D5001EFCC}"/>
              </a:ext>
            </a:extLst>
          </p:cNvPr>
          <p:cNvCxnSpPr>
            <a:stCxn id="9" idx="0"/>
            <a:endCxn id="8" idx="2"/>
          </p:cNvCxnSpPr>
          <p:nvPr/>
        </p:nvCxnSpPr>
        <p:spPr>
          <a:xfrm flipV="1">
            <a:off x="4419648" y="4285662"/>
            <a:ext cx="0" cy="108124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52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5C95-1200-466F-8652-FC12E531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Exercise 2 </a:t>
            </a:r>
            <a:r>
              <a:rPr lang="en-US" sz="3200" dirty="0"/>
              <a:t>(5+5)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9173-592C-4559-9463-80C53BB9D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your drawing to explain why the Microsoft mobile platform failed</a:t>
            </a:r>
          </a:p>
          <a:p>
            <a:endParaRPr lang="en-US" dirty="0"/>
          </a:p>
          <a:p>
            <a:r>
              <a:rPr lang="en-US" dirty="0"/>
              <a:t>Use your drawing to explain why Nokia, previously the world´s largest mobile distributor,</a:t>
            </a:r>
            <a:r>
              <a:rPr lang="en-US" dirty="0">
                <a:sym typeface="Wingdings" pitchFamily="2" charset="2"/>
              </a:rPr>
              <a:t> disappeared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9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17FD7-69B9-4492-B693-81CFACAD3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635" y="2766218"/>
            <a:ext cx="3070729" cy="1325563"/>
          </a:xfrm>
        </p:spPr>
        <p:txBody>
          <a:bodyPr>
            <a:normAutofit/>
          </a:bodyPr>
          <a:lstStyle/>
          <a:p>
            <a:pPr algn="ctr"/>
            <a:r>
              <a:rPr lang="nb-NO" sz="6000" dirty="0"/>
              <a:t>Break!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6146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EFE8240-46A0-8A44-828B-22727B6D5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05644"/>
              </p:ext>
            </p:extLst>
          </p:nvPr>
        </p:nvGraphicFramePr>
        <p:xfrm>
          <a:off x="5208104" y="0"/>
          <a:ext cx="6983895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7011">
                  <a:extLst>
                    <a:ext uri="{9D8B030D-6E8A-4147-A177-3AD203B41FA5}">
                      <a16:colId xmlns:a16="http://schemas.microsoft.com/office/drawing/2014/main" val="2665522902"/>
                    </a:ext>
                  </a:extLst>
                </a:gridCol>
                <a:gridCol w="2828919">
                  <a:extLst>
                    <a:ext uri="{9D8B030D-6E8A-4147-A177-3AD203B41FA5}">
                      <a16:colId xmlns:a16="http://schemas.microsoft.com/office/drawing/2014/main" val="2849366490"/>
                    </a:ext>
                  </a:extLst>
                </a:gridCol>
                <a:gridCol w="2327965">
                  <a:extLst>
                    <a:ext uri="{9D8B030D-6E8A-4147-A177-3AD203B41FA5}">
                      <a16:colId xmlns:a16="http://schemas.microsoft.com/office/drawing/2014/main" val="1774334866"/>
                    </a:ext>
                  </a:extLst>
                </a:gridCol>
              </a:tblGrid>
              <a:tr h="4120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Stability</a:t>
                      </a:r>
                      <a:endParaRPr lang="nb-N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Change</a:t>
                      </a:r>
                      <a:endParaRPr lang="nb-N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768142"/>
                  </a:ext>
                </a:extLst>
              </a:tr>
              <a:tr h="214617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Architecture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Integration (efficiency)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Uniformity, standardization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Centralized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Modularization (flex)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Variation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Decentralized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261088"/>
                  </a:ext>
                </a:extLst>
              </a:tr>
              <a:tr h="429979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nb-NO" sz="14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Governance (strategy, organizing)</a:t>
                      </a:r>
                      <a:endParaRPr lang="nb-N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Consolidation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Long term focus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Planned change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Centralized control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Local optimization (adapt.), Innovation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Short term focus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Emergent change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Distributed control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689209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A406C22-4C4A-4FFF-8839-32EFA84B3542}"/>
              </a:ext>
            </a:extLst>
          </p:cNvPr>
          <p:cNvSpPr txBox="1"/>
          <p:nvPr/>
        </p:nvSpPr>
        <p:spPr>
          <a:xfrm>
            <a:off x="596348" y="1192696"/>
            <a:ext cx="44792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Exercise 3 </a:t>
            </a:r>
            <a:r>
              <a:rPr lang="en-US" sz="3200" dirty="0"/>
              <a:t>(15+10)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Choose four tensions, two from each domain</a:t>
            </a:r>
          </a:p>
          <a:p>
            <a:pPr marL="285750" indent="-285750">
              <a:buFontTx/>
              <a:buChar char="-"/>
            </a:pPr>
            <a:r>
              <a:rPr lang="en-US" dirty="0"/>
              <a:t>Discuss, explain and give examples of why they are tensions</a:t>
            </a:r>
          </a:p>
          <a:p>
            <a:pPr marL="285750" indent="-285750">
              <a:buFontTx/>
              <a:buChar char="-"/>
            </a:pPr>
            <a:r>
              <a:rPr lang="en-US" dirty="0"/>
              <a:t>How are the tensions in the two domains related?</a:t>
            </a:r>
          </a:p>
          <a:p>
            <a:pPr marL="742950" lvl="1" indent="-285750">
              <a:buFontTx/>
              <a:buChar char="-"/>
            </a:pPr>
            <a:r>
              <a:rPr lang="nb-NO" dirty="0" err="1"/>
              <a:t>Provide</a:t>
            </a:r>
            <a:r>
              <a:rPr lang="nb-NO" dirty="0"/>
              <a:t> and </a:t>
            </a:r>
            <a:r>
              <a:rPr lang="nb-NO" dirty="0" err="1"/>
              <a:t>discuss</a:t>
            </a:r>
            <a:r>
              <a:rPr lang="nb-NO" dirty="0"/>
              <a:t> </a:t>
            </a:r>
            <a:r>
              <a:rPr lang="nb-NO" dirty="0" err="1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4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2F01-92C4-4C4E-851D-F23F7D6A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4 (5+8)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27FA7-92B3-4DF6-B4CB-804B4A2AB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a software platform architecture and governance deal with the tensions?</a:t>
            </a:r>
          </a:p>
          <a:p>
            <a:pPr lvl="1"/>
            <a:r>
              <a:rPr lang="nb-NO" dirty="0" err="1"/>
              <a:t>Discuss</a:t>
            </a:r>
            <a:r>
              <a:rPr lang="nb-NO" dirty="0"/>
              <a:t> and </a:t>
            </a:r>
            <a:r>
              <a:rPr lang="nb-NO" dirty="0" err="1"/>
              <a:t>provide</a:t>
            </a:r>
            <a:r>
              <a:rPr lang="nb-NO" dirty="0"/>
              <a:t> </a:t>
            </a:r>
            <a:r>
              <a:rPr lang="nb-NO" dirty="0" err="1"/>
              <a:t>examples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93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59F9-773C-42CD-AAA0-4A777FC4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Platforms</a:t>
            </a:r>
            <a:endParaRPr lang="en-US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1A8CE842-7C89-4627-9F6A-E4033677293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812" y="1824549"/>
            <a:ext cx="5054600" cy="400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973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306</Words>
  <Application>Microsoft Macintosh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IN5430</vt:lpstr>
      <vt:lpstr>Recap: Network effects</vt:lpstr>
      <vt:lpstr>Exercise 1 (15+10)</vt:lpstr>
      <vt:lpstr>Example of network effects for iOS/Android</vt:lpstr>
      <vt:lpstr>Exercise 2 (5+5)</vt:lpstr>
      <vt:lpstr>Break!</vt:lpstr>
      <vt:lpstr>PowerPoint-presentasjon</vt:lpstr>
      <vt:lpstr>Exercise 4 (5+8)</vt:lpstr>
      <vt:lpstr>Platforms</vt:lpstr>
      <vt:lpstr>Find your mobile phones (finally)!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IN5430</dc:title>
  <dc:creator>Alexander Moltubakk Kempton</dc:creator>
  <cp:lastModifiedBy>Ivar Hukkelberg</cp:lastModifiedBy>
  <cp:revision>53</cp:revision>
  <dcterms:created xsi:type="dcterms:W3CDTF">2019-03-25T08:12:50Z</dcterms:created>
  <dcterms:modified xsi:type="dcterms:W3CDTF">2020-01-29T11:31:37Z</dcterms:modified>
</cp:coreProperties>
</file>