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408" r:id="rId2"/>
    <p:sldId id="610" r:id="rId3"/>
    <p:sldId id="632" r:id="rId4"/>
    <p:sldId id="634" r:id="rId5"/>
    <p:sldId id="676" r:id="rId6"/>
    <p:sldId id="635" r:id="rId7"/>
    <p:sldId id="687" r:id="rId8"/>
    <p:sldId id="681" r:id="rId9"/>
    <p:sldId id="684" r:id="rId10"/>
    <p:sldId id="685" r:id="rId11"/>
    <p:sldId id="673" r:id="rId12"/>
    <p:sldId id="706" r:id="rId13"/>
    <p:sldId id="658" r:id="rId14"/>
    <p:sldId id="657" r:id="rId15"/>
    <p:sldId id="697" r:id="rId16"/>
    <p:sldId id="688" r:id="rId17"/>
    <p:sldId id="672" r:id="rId18"/>
    <p:sldId id="622" r:id="rId19"/>
    <p:sldId id="699" r:id="rId20"/>
    <p:sldId id="700" r:id="rId21"/>
    <p:sldId id="702" r:id="rId22"/>
    <p:sldId id="707" r:id="rId23"/>
    <p:sldId id="698" r:id="rId24"/>
    <p:sldId id="693" r:id="rId25"/>
    <p:sldId id="704" r:id="rId26"/>
    <p:sldId id="696" r:id="rId27"/>
    <p:sldId id="708" r:id="rId28"/>
    <p:sldId id="709" r:id="rId29"/>
    <p:sldId id="710" r:id="rId30"/>
    <p:sldId id="711" r:id="rId31"/>
    <p:sldId id="705" r:id="rId32"/>
    <p:sldId id="617" r:id="rId33"/>
    <p:sldId id="618" r:id="rId34"/>
    <p:sldId id="619" r:id="rId35"/>
    <p:sldId id="625" r:id="rId36"/>
    <p:sldId id="412" r:id="rId37"/>
    <p:sldId id="413" r:id="rId38"/>
    <p:sldId id="427" r:id="rId39"/>
    <p:sldId id="327" r:id="rId4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scaleToFitPaper="1" frameSlides="1"/>
  <p:clrMru>
    <a:srgbClr val="FFD7D2"/>
    <a:srgbClr val="FFD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 autoAdjust="0"/>
    <p:restoredTop sz="84762" autoAdjust="0"/>
  </p:normalViewPr>
  <p:slideViewPr>
    <p:cSldViewPr snapToGrid="0" snapToObjects="1">
      <p:cViewPr varScale="1">
        <p:scale>
          <a:sx n="42" d="100"/>
          <a:sy n="42" d="100"/>
        </p:scale>
        <p:origin x="1496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0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8506E-4B22-8348-A171-87EC69DACFDC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0EA29-E564-D445-9BB3-1A9D0E49E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7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EF738-BF86-F34C-AD80-FF74311546F9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0FE76-CC21-E041-9FC1-B8CCD6E8E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53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FE76-CC21-E041-9FC1-B8CCD6E8E0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8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Joshua </a:t>
            </a:r>
            <a:r>
              <a:rPr lang="nb-NO" dirty="0" err="1"/>
              <a:t>Bengio</a:t>
            </a:r>
            <a:r>
              <a:rPr lang="nb-NO" dirty="0"/>
              <a:t> : 2005 – 2016</a:t>
            </a:r>
          </a:p>
          <a:p>
            <a:r>
              <a:rPr lang="nb-NO" dirty="0"/>
              <a:t>   Word </a:t>
            </a:r>
            <a:r>
              <a:rPr lang="nb-NO" dirty="0" err="1"/>
              <a:t>embeddings</a:t>
            </a:r>
            <a:endParaRPr lang="nb-NO" dirty="0"/>
          </a:p>
          <a:p>
            <a:r>
              <a:rPr lang="nb-NO" dirty="0"/>
              <a:t>   Verdens mest siterte IT-forsker i fjor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0FE76-CC21-E041-9FC1-B8CCD6E8E0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68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Babylon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0FE76-CC21-E041-9FC1-B8CCD6E8E0A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95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0FE76-CC21-E041-9FC1-B8CCD6E8E0A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2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F15C-F7EB-DC48-8080-5FDE7D8DABE2}" type="datetimeFigureOut">
              <a:rPr lang="sv-SE" smtClean="0"/>
              <a:t>2018-10-16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496E-AB95-7641-8230-B90838983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836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F15C-F7EB-DC48-8080-5FDE7D8DABE2}" type="datetimeFigureOut">
              <a:rPr lang="sv-SE" smtClean="0"/>
              <a:t>2018-10-16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496E-AB95-7641-8230-B90838983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251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F15C-F7EB-DC48-8080-5FDE7D8DABE2}" type="datetimeFigureOut">
              <a:rPr lang="sv-SE" smtClean="0"/>
              <a:t>2018-10-16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496E-AB95-7641-8230-B90838983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132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F15C-F7EB-DC48-8080-5FDE7D8DABE2}" type="datetimeFigureOut">
              <a:rPr lang="sv-SE" smtClean="0"/>
              <a:t>2018-10-16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496E-AB95-7641-8230-B90838983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376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F15C-F7EB-DC48-8080-5FDE7D8DABE2}" type="datetimeFigureOut">
              <a:rPr lang="sv-SE" smtClean="0"/>
              <a:t>2018-10-16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496E-AB95-7641-8230-B90838983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888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F15C-F7EB-DC48-8080-5FDE7D8DABE2}" type="datetimeFigureOut">
              <a:rPr lang="sv-SE" smtClean="0"/>
              <a:t>2018-10-16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496E-AB95-7641-8230-B90838983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524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F15C-F7EB-DC48-8080-5FDE7D8DABE2}" type="datetimeFigureOut">
              <a:rPr lang="sv-SE" smtClean="0"/>
              <a:t>2018-10-16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496E-AB95-7641-8230-B90838983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54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F15C-F7EB-DC48-8080-5FDE7D8DABE2}" type="datetimeFigureOut">
              <a:rPr lang="sv-SE" smtClean="0"/>
              <a:t>2018-10-16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496E-AB95-7641-8230-B90838983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058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F15C-F7EB-DC48-8080-5FDE7D8DABE2}" type="datetimeFigureOut">
              <a:rPr lang="sv-SE" smtClean="0"/>
              <a:t>2018-10-16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496E-AB95-7641-8230-B90838983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075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F15C-F7EB-DC48-8080-5FDE7D8DABE2}" type="datetimeFigureOut">
              <a:rPr lang="sv-SE" smtClean="0"/>
              <a:t>2018-10-16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496E-AB95-7641-8230-B90838983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9375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F15C-F7EB-DC48-8080-5FDE7D8DABE2}" type="datetimeFigureOut">
              <a:rPr lang="sv-SE" smtClean="0"/>
              <a:t>2018-10-16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496E-AB95-7641-8230-B90838983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5151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6F15C-F7EB-DC48-8080-5FDE7D8DABE2}" type="datetimeFigureOut">
              <a:rPr lang="sv-SE" smtClean="0"/>
              <a:t>2018-10-16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5496E-AB95-7641-8230-B9083898350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004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28" y="475037"/>
            <a:ext cx="12311743" cy="7181850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7064779" y="2942159"/>
            <a:ext cx="4061109" cy="473715"/>
          </a:xfrm>
          <a:prstGeom prst="rect">
            <a:avLst/>
          </a:prstGeom>
          <a:solidFill>
            <a:srgbClr val="FFD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78923" y="6210457"/>
            <a:ext cx="12270923" cy="933712"/>
            <a:chOff x="-78923" y="6210457"/>
            <a:chExt cx="12270923" cy="933712"/>
          </a:xfrm>
        </p:grpSpPr>
        <p:grpSp>
          <p:nvGrpSpPr>
            <p:cNvPr id="86" name="Group 85"/>
            <p:cNvGrpSpPr/>
            <p:nvPr/>
          </p:nvGrpSpPr>
          <p:grpSpPr>
            <a:xfrm>
              <a:off x="-78923" y="6210457"/>
              <a:ext cx="12270923" cy="647543"/>
              <a:chOff x="0" y="6211669"/>
              <a:chExt cx="12270923" cy="647543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0" y="6211669"/>
                <a:ext cx="26981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@</a:t>
                </a:r>
                <a:r>
                  <a:rPr lang="en-US" dirty="0" err="1">
                    <a:solidFill>
                      <a:srgbClr val="000000"/>
                    </a:solidFill>
                  </a:rPr>
                  <a:t>mortengoodwin</a:t>
                </a:r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http://</a:t>
                </a:r>
                <a:r>
                  <a:rPr lang="en-US" dirty="0" err="1">
                    <a:solidFill>
                      <a:srgbClr val="000000"/>
                    </a:solidFill>
                  </a:rPr>
                  <a:t>mortengoodwin.net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9" name="Picture 8" descr="unspecified-24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199546" y="5151164"/>
                <a:ext cx="565652" cy="2850444"/>
              </a:xfrm>
              <a:prstGeom prst="rect">
                <a:avLst/>
              </a:prstGeom>
            </p:spPr>
          </p:pic>
          <p:pic>
            <p:nvPicPr>
              <p:cNvPr id="12" name="Picture 11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60209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3" name="Picture 12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74038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4" name="Picture 13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86737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5" name="Picture 14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00566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6" name="Picture 15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12137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7" name="Picture 16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25966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8" name="Picture 17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386666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9" name="Picture 18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524955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0" name="Picture 19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66324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1" name="Picture 20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80153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2" name="Picture 21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92852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3" name="Picture 22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06681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4" name="Picture 23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18252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5" name="Picture 24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32081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6" name="Picture 25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44781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7" name="Picture 26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58610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8" name="Picture 27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72720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9" name="Picture 28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86549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0" name="Picture 29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99249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1" name="Picture 30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13078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2" name="Picture 31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24649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3" name="Picture 32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38478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4" name="Picture 33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51178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5" name="Picture 34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65007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6" name="Picture 35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78835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7" name="Picture 36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92664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8" name="Picture 37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05364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9" name="Picture 38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19193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0" name="Picture 39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30764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1" name="Picture 40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44593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2" name="Picture 41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57293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3" name="Picture 42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71122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4" name="Picture 43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77613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5" name="Picture 44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91442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6" name="Picture 45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041421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7" name="Picture 46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17971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8" name="Picture 47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29542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9" name="Picture 48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43370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0" name="Picture 49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56070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1" name="Picture 50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69899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2" name="Picture 51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83728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3" name="Picture 52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97557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4" name="Picture 53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10257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5" name="Picture 54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24086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6" name="Picture 55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35657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7" name="Picture 56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49485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8" name="Picture 57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62185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9" name="Picture 58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76014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0" name="Picture 59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90125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1" name="Picture 60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03953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2" name="Picture 61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16653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3" name="Picture 62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30482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4" name="Picture 63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42053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5" name="Picture 64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558826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6" name="Picture 65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685825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7" name="Picture 66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824114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8" name="Picture 67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96240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9" name="Picture 68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10068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0" name="Picture 69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22768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1" name="Picture 70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36597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2" name="Picture 71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48168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3" name="Picture 72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61997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4" name="Picture 73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74697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5" name="Picture 74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88526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6" name="Picture 75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98964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7" name="Picture 76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12792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8" name="Picture 77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26621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9" name="Picture 78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39321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0" name="Picture 79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53150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1" name="Picture 80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64721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2" name="Picture 81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78550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3" name="Picture 82" descr="unspecified-2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912503" y="6499580"/>
                <a:ext cx="564440" cy="152400"/>
              </a:xfrm>
              <a:prstGeom prst="rect">
                <a:avLst/>
              </a:prstGeom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10078692" y="6497838"/>
              <a:ext cx="2110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Dr. Morten Goodwin</a:t>
              </a:r>
            </a:p>
            <a:p>
              <a:endParaRPr lang="en-US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708368" y="1270924"/>
            <a:ext cx="6722646" cy="58160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Interacting with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Artificial Intelligence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Part 2</a:t>
            </a:r>
          </a:p>
          <a:p>
            <a:pPr algn="ctr"/>
            <a:endParaRPr lang="en-US" sz="4000" b="1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University of Oslo, 2018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4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Rot by="120000">
                                      <p:cBhvr>
                                        <p:cTn id="6" dur="1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4000" fill="hold">
                                          <p:stCondLst>
                                            <p:cond delay="2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4000" fill="hold">
                                          <p:stCondLst>
                                            <p:cond delay="48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4000" fill="hold">
                                          <p:stCondLst>
                                            <p:cond delay="7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4000" fill="hold">
                                          <p:stCondLst>
                                            <p:cond delay="96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10625A1-5673-6D40-9B61-DB9E93EA6E2F}"/>
              </a:ext>
            </a:extLst>
          </p:cNvPr>
          <p:cNvSpPr/>
          <p:nvPr/>
        </p:nvSpPr>
        <p:spPr>
          <a:xfrm>
            <a:off x="1123406" y="1280159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27A739-22EC-3C43-A272-0112B2B84FD1}"/>
              </a:ext>
            </a:extLst>
          </p:cNvPr>
          <p:cNvSpPr/>
          <p:nvPr/>
        </p:nvSpPr>
        <p:spPr>
          <a:xfrm>
            <a:off x="1123406" y="2477588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843A6C-2BFF-6345-853E-13506140FD68}"/>
              </a:ext>
            </a:extLst>
          </p:cNvPr>
          <p:cNvSpPr/>
          <p:nvPr/>
        </p:nvSpPr>
        <p:spPr>
          <a:xfrm>
            <a:off x="1123406" y="3675017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41C967-2545-5443-A75C-36B205070225}"/>
              </a:ext>
            </a:extLst>
          </p:cNvPr>
          <p:cNvSpPr/>
          <p:nvPr/>
        </p:nvSpPr>
        <p:spPr>
          <a:xfrm>
            <a:off x="2529840" y="1280159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DAEEC2-BD40-C541-9F11-2C7DBFB1BC13}"/>
              </a:ext>
            </a:extLst>
          </p:cNvPr>
          <p:cNvSpPr/>
          <p:nvPr/>
        </p:nvSpPr>
        <p:spPr>
          <a:xfrm>
            <a:off x="2529840" y="2477588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B99E7F-F198-A044-8662-32FF2476DD3D}"/>
              </a:ext>
            </a:extLst>
          </p:cNvPr>
          <p:cNvSpPr/>
          <p:nvPr/>
        </p:nvSpPr>
        <p:spPr>
          <a:xfrm>
            <a:off x="2529840" y="3675017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348C63-2255-FC4D-AFD2-991020B28D3D}"/>
              </a:ext>
            </a:extLst>
          </p:cNvPr>
          <p:cNvSpPr txBox="1"/>
          <p:nvPr/>
        </p:nvSpPr>
        <p:spPr>
          <a:xfrm>
            <a:off x="888939" y="5714052"/>
            <a:ext cx="118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/>
              <a:t>Input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421935-1F74-BF48-A7A9-42C01DD6AB61}"/>
              </a:ext>
            </a:extLst>
          </p:cNvPr>
          <p:cNvSpPr txBox="1"/>
          <p:nvPr/>
        </p:nvSpPr>
        <p:spPr>
          <a:xfrm>
            <a:off x="2295373" y="5714051"/>
            <a:ext cx="135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Dense</a:t>
            </a:r>
            <a:endParaRPr lang="nb-NO" sz="36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D207615-2DCA-F444-A613-8E6CA185B365}"/>
              </a:ext>
            </a:extLst>
          </p:cNvPr>
          <p:cNvSpPr/>
          <p:nvPr/>
        </p:nvSpPr>
        <p:spPr>
          <a:xfrm>
            <a:off x="3695397" y="1373775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44B6AA8-FE7F-EB43-B9AB-540DED16BCDD}"/>
              </a:ext>
            </a:extLst>
          </p:cNvPr>
          <p:cNvSpPr/>
          <p:nvPr/>
        </p:nvSpPr>
        <p:spPr>
          <a:xfrm>
            <a:off x="3695397" y="1965957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F563138-04A2-C449-B932-658223295A72}"/>
              </a:ext>
            </a:extLst>
          </p:cNvPr>
          <p:cNvSpPr/>
          <p:nvPr/>
        </p:nvSpPr>
        <p:spPr>
          <a:xfrm>
            <a:off x="3695397" y="2573382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5B26DD5-95A8-274F-BDB5-994AC0A8DFE1}"/>
              </a:ext>
            </a:extLst>
          </p:cNvPr>
          <p:cNvSpPr/>
          <p:nvPr/>
        </p:nvSpPr>
        <p:spPr>
          <a:xfrm>
            <a:off x="5567851" y="1280159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CC8333-4848-E342-A829-E0469D52ECEA}"/>
              </a:ext>
            </a:extLst>
          </p:cNvPr>
          <p:cNvSpPr/>
          <p:nvPr/>
        </p:nvSpPr>
        <p:spPr>
          <a:xfrm>
            <a:off x="5567851" y="2477588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5CE8BAE-9E34-D14B-9E29-06CC058F8BBB}"/>
              </a:ext>
            </a:extLst>
          </p:cNvPr>
          <p:cNvSpPr/>
          <p:nvPr/>
        </p:nvSpPr>
        <p:spPr>
          <a:xfrm>
            <a:off x="7292148" y="2453641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4BF6CA4-6DB5-3D43-8347-527427F7F049}"/>
              </a:ext>
            </a:extLst>
          </p:cNvPr>
          <p:cNvSpPr/>
          <p:nvPr/>
        </p:nvSpPr>
        <p:spPr>
          <a:xfrm>
            <a:off x="7295221" y="1267099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21ADA1B-C9E2-9946-A210-08858FC307BC}"/>
              </a:ext>
            </a:extLst>
          </p:cNvPr>
          <p:cNvSpPr/>
          <p:nvPr/>
        </p:nvSpPr>
        <p:spPr>
          <a:xfrm>
            <a:off x="5567851" y="3729444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129AC4D-97C8-EA4C-9F62-87229BADEEE0}"/>
              </a:ext>
            </a:extLst>
          </p:cNvPr>
          <p:cNvSpPr txBox="1"/>
          <p:nvPr/>
        </p:nvSpPr>
        <p:spPr>
          <a:xfrm>
            <a:off x="5305057" y="5898822"/>
            <a:ext cx="17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Softmax</a:t>
            </a:r>
            <a:endParaRPr lang="nb-NO" sz="36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A68DBBD-2CEC-B346-84D2-473D2CD4174C}"/>
              </a:ext>
            </a:extLst>
          </p:cNvPr>
          <p:cNvSpPr txBox="1"/>
          <p:nvPr/>
        </p:nvSpPr>
        <p:spPr>
          <a:xfrm>
            <a:off x="7025913" y="5898821"/>
            <a:ext cx="162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/>
              <a:t>Output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F58C22-C087-DB40-AFD2-0AA247065E93}"/>
              </a:ext>
            </a:extLst>
          </p:cNvPr>
          <p:cNvSpPr txBox="1"/>
          <p:nvPr/>
        </p:nvSpPr>
        <p:spPr>
          <a:xfrm>
            <a:off x="3907774" y="6185262"/>
            <a:ext cx="1003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Relu</a:t>
            </a:r>
            <a:endParaRPr lang="nb-NO" sz="3600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FF8E0D-3A50-2D49-A831-41393B3B3662}"/>
              </a:ext>
            </a:extLst>
          </p:cNvPr>
          <p:cNvSpPr/>
          <p:nvPr/>
        </p:nvSpPr>
        <p:spPr>
          <a:xfrm>
            <a:off x="1123406" y="4795297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0E593F2-5FD6-D747-A90C-6EEE316908B8}"/>
              </a:ext>
            </a:extLst>
          </p:cNvPr>
          <p:cNvSpPr/>
          <p:nvPr/>
        </p:nvSpPr>
        <p:spPr>
          <a:xfrm>
            <a:off x="2529840" y="4795297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D1455BB-7572-AF4B-87F2-8F3E22589332}"/>
              </a:ext>
            </a:extLst>
          </p:cNvPr>
          <p:cNvSpPr/>
          <p:nvPr/>
        </p:nvSpPr>
        <p:spPr>
          <a:xfrm>
            <a:off x="3695397" y="3165564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C5B502E-7FE8-DF4A-A6C2-46834D49ED99}"/>
              </a:ext>
            </a:extLst>
          </p:cNvPr>
          <p:cNvSpPr/>
          <p:nvPr/>
        </p:nvSpPr>
        <p:spPr>
          <a:xfrm>
            <a:off x="4246742" y="1718849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DFA3DBD-1CC3-6344-B857-3D0A183A4BF2}"/>
              </a:ext>
            </a:extLst>
          </p:cNvPr>
          <p:cNvSpPr/>
          <p:nvPr/>
        </p:nvSpPr>
        <p:spPr>
          <a:xfrm>
            <a:off x="4246742" y="2311031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5DD736A-3B53-984C-87EF-1794B3293C41}"/>
              </a:ext>
            </a:extLst>
          </p:cNvPr>
          <p:cNvSpPr/>
          <p:nvPr/>
        </p:nvSpPr>
        <p:spPr>
          <a:xfrm>
            <a:off x="4246742" y="2918456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0442421-8891-4347-9E05-5451FDF89F8C}"/>
              </a:ext>
            </a:extLst>
          </p:cNvPr>
          <p:cNvSpPr/>
          <p:nvPr/>
        </p:nvSpPr>
        <p:spPr>
          <a:xfrm>
            <a:off x="4246742" y="3510638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5F17575-7A63-FC42-BEDB-BFE1E29FC555}"/>
              </a:ext>
            </a:extLst>
          </p:cNvPr>
          <p:cNvSpPr/>
          <p:nvPr/>
        </p:nvSpPr>
        <p:spPr>
          <a:xfrm>
            <a:off x="4712875" y="2207621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DC1D20B-D4B1-0E44-B18E-9D79369AFED9}"/>
              </a:ext>
            </a:extLst>
          </p:cNvPr>
          <p:cNvSpPr/>
          <p:nvPr/>
        </p:nvSpPr>
        <p:spPr>
          <a:xfrm>
            <a:off x="4712875" y="2799803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EAC4DAA-9ACF-F14F-84CF-47BDC5DDA3B3}"/>
              </a:ext>
            </a:extLst>
          </p:cNvPr>
          <p:cNvSpPr/>
          <p:nvPr/>
        </p:nvSpPr>
        <p:spPr>
          <a:xfrm>
            <a:off x="4712875" y="3407228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0E9A344-F21C-954C-9612-0D74383C42C6}"/>
              </a:ext>
            </a:extLst>
          </p:cNvPr>
          <p:cNvSpPr/>
          <p:nvPr/>
        </p:nvSpPr>
        <p:spPr>
          <a:xfrm>
            <a:off x="4712875" y="3999410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962D70A-77A1-5A4D-946A-5B317900595B}"/>
              </a:ext>
            </a:extLst>
          </p:cNvPr>
          <p:cNvSpPr/>
          <p:nvPr/>
        </p:nvSpPr>
        <p:spPr>
          <a:xfrm>
            <a:off x="5594826" y="4975716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757F5166-277E-A446-87C5-20602D44A41C}"/>
              </a:ext>
            </a:extLst>
          </p:cNvPr>
          <p:cNvSpPr/>
          <p:nvPr/>
        </p:nvSpPr>
        <p:spPr>
          <a:xfrm>
            <a:off x="7262275" y="3634594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F5A7C2A-54B1-1A4D-A6CA-448DE89E99DC}"/>
              </a:ext>
            </a:extLst>
          </p:cNvPr>
          <p:cNvSpPr/>
          <p:nvPr/>
        </p:nvSpPr>
        <p:spPr>
          <a:xfrm>
            <a:off x="7289250" y="4880866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5759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2BABB-E0A0-5D4C-9926-C3211F10D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7520"/>
            <a:ext cx="12192000" cy="8133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829241-AECB-324B-9D1A-A1323FDC500D}"/>
              </a:ext>
            </a:extLst>
          </p:cNvPr>
          <p:cNvSpPr txBox="1"/>
          <p:nvPr/>
        </p:nvSpPr>
        <p:spPr>
          <a:xfrm>
            <a:off x="2221454" y="614978"/>
            <a:ext cx="88605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 err="1"/>
              <a:t>Curse</a:t>
            </a:r>
            <a:r>
              <a:rPr lang="nb-NO" sz="4000" dirty="0"/>
              <a:t> </a:t>
            </a:r>
            <a:r>
              <a:rPr lang="nb-NO" sz="4000" dirty="0" err="1"/>
              <a:t>of</a:t>
            </a:r>
            <a:r>
              <a:rPr lang="nb-NO" sz="4000" dirty="0"/>
              <a:t> </a:t>
            </a:r>
            <a:r>
              <a:rPr lang="nb-NO" sz="4000" dirty="0" err="1"/>
              <a:t>dimensionality</a:t>
            </a:r>
            <a:r>
              <a:rPr lang="nb-NO" sz="4000" dirty="0"/>
              <a:t>. </a:t>
            </a:r>
            <a:r>
              <a:rPr lang="nb-NO" sz="4000" dirty="0" err="1"/>
              <a:t>Any</a:t>
            </a:r>
            <a:r>
              <a:rPr lang="nb-NO" sz="4000" dirty="0"/>
              <a:t> </a:t>
            </a:r>
            <a:r>
              <a:rPr lang="nb-NO" sz="4000" dirty="0" err="1"/>
              <a:t>suggestions</a:t>
            </a:r>
            <a:r>
              <a:rPr lang="nb-NO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0474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CFC4-55C3-0B4E-8D4A-57C508DCA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Stemming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A09DF-1ADA-6A4A-96CA-68D134B20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766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4800" dirty="0" err="1"/>
              <a:t>Cars</a:t>
            </a:r>
            <a:endParaRPr lang="nb-NO" sz="4800" dirty="0"/>
          </a:p>
          <a:p>
            <a:pPr marL="0" indent="0">
              <a:buNone/>
            </a:pPr>
            <a:r>
              <a:rPr lang="nb-NO" sz="4800" dirty="0" err="1"/>
              <a:t>Running</a:t>
            </a:r>
            <a:endParaRPr lang="nb-NO" sz="4800" dirty="0"/>
          </a:p>
          <a:p>
            <a:pPr marL="0" indent="0">
              <a:buNone/>
            </a:pPr>
            <a:r>
              <a:rPr lang="nb-NO" sz="4800" dirty="0"/>
              <a:t>Runs</a:t>
            </a:r>
          </a:p>
          <a:p>
            <a:pPr marL="0" indent="0">
              <a:buNone/>
            </a:pPr>
            <a:r>
              <a:rPr lang="nb-NO" sz="4800" dirty="0"/>
              <a:t>Agder</a:t>
            </a:r>
          </a:p>
          <a:p>
            <a:pPr marL="0" indent="0">
              <a:buNone/>
            </a:pPr>
            <a:r>
              <a:rPr lang="nb-NO" sz="4800" dirty="0" err="1"/>
              <a:t>Elections</a:t>
            </a:r>
            <a:endParaRPr lang="nb-NO" sz="4800" dirty="0"/>
          </a:p>
          <a:p>
            <a:endParaRPr lang="nb-NO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5F860-18B5-5B44-BC2D-CA6C871A0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908" y="0"/>
            <a:ext cx="10332184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242C10-A024-2A47-8AA1-BFEAC44ABC79}"/>
              </a:ext>
            </a:extLst>
          </p:cNvPr>
          <p:cNvSpPr txBox="1">
            <a:spLocks/>
          </p:cNvSpPr>
          <p:nvPr/>
        </p:nvSpPr>
        <p:spPr>
          <a:xfrm>
            <a:off x="3590925" y="1825625"/>
            <a:ext cx="38766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b-NO" sz="4800" dirty="0" err="1"/>
              <a:t>Car</a:t>
            </a:r>
            <a:endParaRPr lang="nb-NO" sz="4800" dirty="0"/>
          </a:p>
          <a:p>
            <a:pPr marL="0" indent="0">
              <a:buFont typeface="Arial"/>
              <a:buNone/>
            </a:pPr>
            <a:r>
              <a:rPr lang="nb-NO" sz="4800" dirty="0"/>
              <a:t>Run</a:t>
            </a:r>
          </a:p>
          <a:p>
            <a:pPr marL="0" indent="0">
              <a:buFont typeface="Arial"/>
              <a:buNone/>
            </a:pPr>
            <a:r>
              <a:rPr lang="nb-NO" sz="4800" dirty="0"/>
              <a:t>Run</a:t>
            </a:r>
          </a:p>
          <a:p>
            <a:pPr marL="0" indent="0">
              <a:buFont typeface="Arial"/>
              <a:buNone/>
            </a:pPr>
            <a:r>
              <a:rPr lang="nb-NO" sz="4800" dirty="0"/>
              <a:t>Agder</a:t>
            </a:r>
          </a:p>
          <a:p>
            <a:pPr marL="0" indent="0">
              <a:buFont typeface="Arial"/>
              <a:buNone/>
            </a:pPr>
            <a:r>
              <a:rPr lang="nb-NO" sz="4800" dirty="0" err="1"/>
              <a:t>Elect</a:t>
            </a:r>
            <a:endParaRPr lang="nb-NO" sz="4800" dirty="0"/>
          </a:p>
          <a:p>
            <a:endParaRPr lang="nb-NO" sz="4800" dirty="0"/>
          </a:p>
        </p:txBody>
      </p:sp>
    </p:spTree>
    <p:extLst>
      <p:ext uri="{BB962C8B-B14F-4D97-AF65-F5344CB8AC3E}">
        <p14:creationId xmlns:p14="http://schemas.microsoft.com/office/powerpoint/2010/main" val="420787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22E66-464A-1343-A4D6-7320047CE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Stemming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5982F-C785-BF4B-9155-B0E9BE879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&gt;&gt;&gt; from </a:t>
            </a:r>
            <a:r>
              <a:rPr lang="nb-NO" dirty="0" err="1"/>
              <a:t>nltk.stem</a:t>
            </a:r>
            <a:r>
              <a:rPr lang="nb-NO" dirty="0"/>
              <a:t> import *</a:t>
            </a:r>
          </a:p>
          <a:p>
            <a:r>
              <a:rPr lang="nb-NO" dirty="0"/>
              <a:t>&gt;&gt;&gt; </a:t>
            </a:r>
            <a:r>
              <a:rPr lang="nb-NO" dirty="0" err="1"/>
              <a:t>words</a:t>
            </a:r>
            <a:r>
              <a:rPr lang="nb-NO" dirty="0"/>
              <a:t> = ["</a:t>
            </a:r>
            <a:r>
              <a:rPr lang="nb-NO" dirty="0" err="1"/>
              <a:t>elections</a:t>
            </a:r>
            <a:r>
              <a:rPr lang="nb-NO" dirty="0"/>
              <a:t>","</a:t>
            </a:r>
            <a:r>
              <a:rPr lang="nb-NO" dirty="0" err="1"/>
              <a:t>cars</a:t>
            </a:r>
            <a:r>
              <a:rPr lang="nb-NO" dirty="0"/>
              <a:t>","</a:t>
            </a:r>
            <a:r>
              <a:rPr lang="nb-NO" dirty="0" err="1"/>
              <a:t>car</a:t>
            </a:r>
            <a:r>
              <a:rPr lang="nb-NO" dirty="0"/>
              <a:t>","</a:t>
            </a:r>
            <a:r>
              <a:rPr lang="nb-NO" dirty="0" err="1"/>
              <a:t>sheep</a:t>
            </a:r>
            <a:r>
              <a:rPr lang="nb-NO" dirty="0"/>
              <a:t>","</a:t>
            </a:r>
            <a:r>
              <a:rPr lang="nb-NO" dirty="0" err="1"/>
              <a:t>fish</a:t>
            </a:r>
            <a:r>
              <a:rPr lang="nb-NO" dirty="0"/>
              <a:t>"]</a:t>
            </a:r>
          </a:p>
          <a:p>
            <a:r>
              <a:rPr lang="nb-NO" dirty="0"/>
              <a:t>&gt;&gt;&gt; stemmer = </a:t>
            </a:r>
            <a:r>
              <a:rPr lang="nb-NO" dirty="0" err="1"/>
              <a:t>PorterStemmer</a:t>
            </a:r>
            <a:r>
              <a:rPr lang="nb-NO" dirty="0"/>
              <a:t>()</a:t>
            </a:r>
          </a:p>
          <a:p>
            <a:r>
              <a:rPr lang="nb-NO" dirty="0"/>
              <a:t>&gt;&gt;&gt; </a:t>
            </a:r>
            <a:r>
              <a:rPr lang="nb-NO" dirty="0" err="1"/>
              <a:t>stemmer.stem</a:t>
            </a:r>
            <a:r>
              <a:rPr lang="nb-NO" dirty="0"/>
              <a:t>("</a:t>
            </a:r>
            <a:r>
              <a:rPr lang="nb-NO" dirty="0" err="1"/>
              <a:t>elections</a:t>
            </a:r>
            <a:r>
              <a:rPr lang="nb-NO" dirty="0"/>
              <a:t>")</a:t>
            </a:r>
          </a:p>
          <a:p>
            <a:r>
              <a:rPr lang="nb-NO" dirty="0"/>
              <a:t>'</a:t>
            </a:r>
            <a:r>
              <a:rPr lang="nb-NO" dirty="0" err="1"/>
              <a:t>elect</a:t>
            </a:r>
            <a:r>
              <a:rPr lang="nb-NO" dirty="0"/>
              <a:t>'</a:t>
            </a:r>
          </a:p>
          <a:p>
            <a:r>
              <a:rPr lang="nb-NO" dirty="0"/>
              <a:t>&gt;&gt;&gt; singles = [</a:t>
            </a:r>
            <a:r>
              <a:rPr lang="nb-NO" dirty="0" err="1"/>
              <a:t>stemmer.stem</a:t>
            </a:r>
            <a:r>
              <a:rPr lang="nb-NO" dirty="0"/>
              <a:t>(i) for i in </a:t>
            </a:r>
            <a:r>
              <a:rPr lang="nb-NO" dirty="0" err="1"/>
              <a:t>words</a:t>
            </a:r>
            <a:r>
              <a:rPr lang="nb-NO" dirty="0"/>
              <a:t>]</a:t>
            </a:r>
          </a:p>
          <a:p>
            <a:r>
              <a:rPr lang="nb-NO" dirty="0"/>
              <a:t>&gt;&gt;&gt; singles</a:t>
            </a:r>
          </a:p>
          <a:p>
            <a:r>
              <a:rPr lang="nb-NO" dirty="0"/>
              <a:t>['</a:t>
            </a:r>
            <a:r>
              <a:rPr lang="nb-NO" dirty="0" err="1"/>
              <a:t>elect</a:t>
            </a:r>
            <a:r>
              <a:rPr lang="nb-NO" dirty="0"/>
              <a:t>', '</a:t>
            </a:r>
            <a:r>
              <a:rPr lang="nb-NO" dirty="0" err="1"/>
              <a:t>car</a:t>
            </a:r>
            <a:r>
              <a:rPr lang="nb-NO" dirty="0"/>
              <a:t>', '</a:t>
            </a:r>
            <a:r>
              <a:rPr lang="nb-NO" dirty="0" err="1"/>
              <a:t>car</a:t>
            </a:r>
            <a:r>
              <a:rPr lang="nb-NO" dirty="0"/>
              <a:t>', '</a:t>
            </a:r>
            <a:r>
              <a:rPr lang="nb-NO" dirty="0" err="1"/>
              <a:t>sheep</a:t>
            </a:r>
            <a:r>
              <a:rPr lang="nb-NO" dirty="0"/>
              <a:t>', '</a:t>
            </a:r>
            <a:r>
              <a:rPr lang="nb-NO" dirty="0" err="1"/>
              <a:t>fish</a:t>
            </a:r>
            <a:r>
              <a:rPr lang="nb-NO" dirty="0"/>
              <a:t>']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3686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E0152-CC04-874D-A5F7-3B8FEEDDE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86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10625A1-5673-6D40-9B61-DB9E93EA6E2F}"/>
              </a:ext>
            </a:extLst>
          </p:cNvPr>
          <p:cNvSpPr/>
          <p:nvPr/>
        </p:nvSpPr>
        <p:spPr>
          <a:xfrm>
            <a:off x="3609431" y="1306566"/>
            <a:ext cx="862148" cy="8621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27A739-22EC-3C43-A272-0112B2B84FD1}"/>
              </a:ext>
            </a:extLst>
          </p:cNvPr>
          <p:cNvSpPr/>
          <p:nvPr/>
        </p:nvSpPr>
        <p:spPr>
          <a:xfrm>
            <a:off x="3609431" y="2503995"/>
            <a:ext cx="862148" cy="8621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843A6C-2BFF-6345-853E-13506140FD68}"/>
              </a:ext>
            </a:extLst>
          </p:cNvPr>
          <p:cNvSpPr/>
          <p:nvPr/>
        </p:nvSpPr>
        <p:spPr>
          <a:xfrm>
            <a:off x="3609431" y="3701424"/>
            <a:ext cx="862148" cy="8621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41C967-2545-5443-A75C-36B205070225}"/>
              </a:ext>
            </a:extLst>
          </p:cNvPr>
          <p:cNvSpPr/>
          <p:nvPr/>
        </p:nvSpPr>
        <p:spPr>
          <a:xfrm>
            <a:off x="5015865" y="1306566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DAEEC2-BD40-C541-9F11-2C7DBFB1BC13}"/>
              </a:ext>
            </a:extLst>
          </p:cNvPr>
          <p:cNvSpPr/>
          <p:nvPr/>
        </p:nvSpPr>
        <p:spPr>
          <a:xfrm>
            <a:off x="5015865" y="2503995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B99E7F-F198-A044-8662-32FF2476DD3D}"/>
              </a:ext>
            </a:extLst>
          </p:cNvPr>
          <p:cNvSpPr/>
          <p:nvPr/>
        </p:nvSpPr>
        <p:spPr>
          <a:xfrm>
            <a:off x="5015865" y="3701424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2566E0-B0CD-404A-BFFB-D0ACCE5345B7}"/>
              </a:ext>
            </a:extLst>
          </p:cNvPr>
          <p:cNvCxnSpPr>
            <a:stCxn id="4" idx="6"/>
            <a:endCxn id="7" idx="2"/>
          </p:cNvCxnSpPr>
          <p:nvPr/>
        </p:nvCxnSpPr>
        <p:spPr>
          <a:xfrm>
            <a:off x="4471579" y="1737640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FC3685-8637-C248-87E2-AF73C1A6CEAE}"/>
              </a:ext>
            </a:extLst>
          </p:cNvPr>
          <p:cNvCxnSpPr>
            <a:stCxn id="4" idx="6"/>
            <a:endCxn id="8" idx="2"/>
          </p:cNvCxnSpPr>
          <p:nvPr/>
        </p:nvCxnSpPr>
        <p:spPr>
          <a:xfrm>
            <a:off x="4471579" y="1737640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34018F-3272-AA43-8518-B24179948D78}"/>
              </a:ext>
            </a:extLst>
          </p:cNvPr>
          <p:cNvCxnSpPr>
            <a:stCxn id="4" idx="6"/>
          </p:cNvCxnSpPr>
          <p:nvPr/>
        </p:nvCxnSpPr>
        <p:spPr>
          <a:xfrm>
            <a:off x="4471579" y="1737640"/>
            <a:ext cx="544286" cy="2547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E548C9-E5EE-1449-8243-B11759CE0F76}"/>
              </a:ext>
            </a:extLst>
          </p:cNvPr>
          <p:cNvCxnSpPr>
            <a:stCxn id="5" idx="6"/>
            <a:endCxn id="7" idx="2"/>
          </p:cNvCxnSpPr>
          <p:nvPr/>
        </p:nvCxnSpPr>
        <p:spPr>
          <a:xfrm flipV="1">
            <a:off x="4471579" y="1737640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5F904E-80D9-FF4C-B503-BDE349E24FE5}"/>
              </a:ext>
            </a:extLst>
          </p:cNvPr>
          <p:cNvCxnSpPr>
            <a:stCxn id="5" idx="6"/>
            <a:endCxn id="8" idx="2"/>
          </p:cNvCxnSpPr>
          <p:nvPr/>
        </p:nvCxnSpPr>
        <p:spPr>
          <a:xfrm>
            <a:off x="4471579" y="2935069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4A42CF-4FD8-BC4D-9B3C-AD09E5E61EDC}"/>
              </a:ext>
            </a:extLst>
          </p:cNvPr>
          <p:cNvCxnSpPr>
            <a:stCxn id="5" idx="6"/>
            <a:endCxn id="9" idx="2"/>
          </p:cNvCxnSpPr>
          <p:nvPr/>
        </p:nvCxnSpPr>
        <p:spPr>
          <a:xfrm>
            <a:off x="4471579" y="2935069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7A0A1E-70D4-DE49-A486-38D98646685D}"/>
              </a:ext>
            </a:extLst>
          </p:cNvPr>
          <p:cNvCxnSpPr>
            <a:stCxn id="6" idx="6"/>
            <a:endCxn id="7" idx="2"/>
          </p:cNvCxnSpPr>
          <p:nvPr/>
        </p:nvCxnSpPr>
        <p:spPr>
          <a:xfrm flipV="1">
            <a:off x="4471579" y="1737640"/>
            <a:ext cx="544286" cy="2394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0CDFF6-86E0-A642-A5B9-80A8C838CAAE}"/>
              </a:ext>
            </a:extLst>
          </p:cNvPr>
          <p:cNvCxnSpPr>
            <a:stCxn id="6" idx="6"/>
            <a:endCxn id="8" idx="2"/>
          </p:cNvCxnSpPr>
          <p:nvPr/>
        </p:nvCxnSpPr>
        <p:spPr>
          <a:xfrm flipV="1">
            <a:off x="4471579" y="2935069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053FC9-62FB-F544-A2CD-C64B5340CF23}"/>
              </a:ext>
            </a:extLst>
          </p:cNvPr>
          <p:cNvCxnSpPr>
            <a:stCxn id="6" idx="6"/>
            <a:endCxn id="9" idx="2"/>
          </p:cNvCxnSpPr>
          <p:nvPr/>
        </p:nvCxnSpPr>
        <p:spPr>
          <a:xfrm>
            <a:off x="4471579" y="4132498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7348C63-2255-FC4D-AFD2-991020B28D3D}"/>
              </a:ext>
            </a:extLst>
          </p:cNvPr>
          <p:cNvSpPr txBox="1"/>
          <p:nvPr/>
        </p:nvSpPr>
        <p:spPr>
          <a:xfrm>
            <a:off x="3449638" y="4768223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Embed</a:t>
            </a:r>
            <a:endParaRPr lang="nb-NO" sz="3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421935-1F74-BF48-A7A9-42C01DD6AB61}"/>
              </a:ext>
            </a:extLst>
          </p:cNvPr>
          <p:cNvSpPr txBox="1"/>
          <p:nvPr/>
        </p:nvSpPr>
        <p:spPr>
          <a:xfrm>
            <a:off x="4856072" y="4768222"/>
            <a:ext cx="135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Dense</a:t>
            </a:r>
            <a:endParaRPr lang="nb-NO" sz="36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D207615-2DCA-F444-A613-8E6CA185B365}"/>
              </a:ext>
            </a:extLst>
          </p:cNvPr>
          <p:cNvSpPr/>
          <p:nvPr/>
        </p:nvSpPr>
        <p:spPr>
          <a:xfrm>
            <a:off x="6599545" y="309434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44B6AA8-FE7F-EB43-B9AB-540DED16BCDD}"/>
              </a:ext>
            </a:extLst>
          </p:cNvPr>
          <p:cNvSpPr/>
          <p:nvPr/>
        </p:nvSpPr>
        <p:spPr>
          <a:xfrm>
            <a:off x="6599545" y="901616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F563138-04A2-C449-B932-658223295A72}"/>
              </a:ext>
            </a:extLst>
          </p:cNvPr>
          <p:cNvSpPr/>
          <p:nvPr/>
        </p:nvSpPr>
        <p:spPr>
          <a:xfrm>
            <a:off x="6599545" y="1509041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57E4A06-6FF5-B84A-B85B-FC764805FC8A}"/>
              </a:ext>
            </a:extLst>
          </p:cNvPr>
          <p:cNvSpPr/>
          <p:nvPr/>
        </p:nvSpPr>
        <p:spPr>
          <a:xfrm>
            <a:off x="6599545" y="2395136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66C45D0-98DA-8242-B58A-47A608D64B7C}"/>
              </a:ext>
            </a:extLst>
          </p:cNvPr>
          <p:cNvSpPr/>
          <p:nvPr/>
        </p:nvSpPr>
        <p:spPr>
          <a:xfrm>
            <a:off x="6599545" y="2987318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DF86AEB-DBFD-F641-9BE3-F8134FA533DE}"/>
              </a:ext>
            </a:extLst>
          </p:cNvPr>
          <p:cNvSpPr/>
          <p:nvPr/>
        </p:nvSpPr>
        <p:spPr>
          <a:xfrm>
            <a:off x="6599545" y="3594743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507909-7619-B34C-BEA9-23EA38EBDA69}"/>
              </a:ext>
            </a:extLst>
          </p:cNvPr>
          <p:cNvSpPr/>
          <p:nvPr/>
        </p:nvSpPr>
        <p:spPr>
          <a:xfrm>
            <a:off x="6599545" y="4419880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8B55490-5567-0247-935F-A6DB2E9C8220}"/>
              </a:ext>
            </a:extLst>
          </p:cNvPr>
          <p:cNvSpPr/>
          <p:nvPr/>
        </p:nvSpPr>
        <p:spPr>
          <a:xfrm>
            <a:off x="6599545" y="5012062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8FC7309-14E6-2D42-8CE5-31FCCDE266A8}"/>
              </a:ext>
            </a:extLst>
          </p:cNvPr>
          <p:cNvSpPr/>
          <p:nvPr/>
        </p:nvSpPr>
        <p:spPr>
          <a:xfrm>
            <a:off x="6599545" y="5619487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5B26DD5-95A8-274F-BDB5-994AC0A8DFE1}"/>
              </a:ext>
            </a:extLst>
          </p:cNvPr>
          <p:cNvSpPr/>
          <p:nvPr/>
        </p:nvSpPr>
        <p:spPr>
          <a:xfrm>
            <a:off x="8053876" y="1306566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CC8333-4848-E342-A829-E0469D52ECEA}"/>
              </a:ext>
            </a:extLst>
          </p:cNvPr>
          <p:cNvSpPr/>
          <p:nvPr/>
        </p:nvSpPr>
        <p:spPr>
          <a:xfrm>
            <a:off x="8053876" y="2503995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5CE8BAE-9E34-D14B-9E29-06CC058F8BBB}"/>
              </a:ext>
            </a:extLst>
          </p:cNvPr>
          <p:cNvSpPr/>
          <p:nvPr/>
        </p:nvSpPr>
        <p:spPr>
          <a:xfrm>
            <a:off x="9778173" y="2480048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4BF6CA4-6DB5-3D43-8347-527427F7F049}"/>
              </a:ext>
            </a:extLst>
          </p:cNvPr>
          <p:cNvSpPr/>
          <p:nvPr/>
        </p:nvSpPr>
        <p:spPr>
          <a:xfrm>
            <a:off x="9781246" y="1293506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21ADA1B-C9E2-9946-A210-08858FC307BC}"/>
              </a:ext>
            </a:extLst>
          </p:cNvPr>
          <p:cNvSpPr/>
          <p:nvPr/>
        </p:nvSpPr>
        <p:spPr>
          <a:xfrm>
            <a:off x="8053876" y="3755851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3F3F5A-21E2-0643-B9C2-2A9060AE476E}"/>
              </a:ext>
            </a:extLst>
          </p:cNvPr>
          <p:cNvCxnSpPr>
            <a:stCxn id="7" idx="6"/>
            <a:endCxn id="31" idx="2"/>
          </p:cNvCxnSpPr>
          <p:nvPr/>
        </p:nvCxnSpPr>
        <p:spPr>
          <a:xfrm flipV="1">
            <a:off x="5878013" y="605525"/>
            <a:ext cx="721532" cy="11321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635909A-BA69-2E43-B957-55AD0B324449}"/>
              </a:ext>
            </a:extLst>
          </p:cNvPr>
          <p:cNvCxnSpPr>
            <a:stCxn id="7" idx="6"/>
            <a:endCxn id="32" idx="2"/>
          </p:cNvCxnSpPr>
          <p:nvPr/>
        </p:nvCxnSpPr>
        <p:spPr>
          <a:xfrm flipV="1">
            <a:off x="5878013" y="1197707"/>
            <a:ext cx="721532" cy="539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D10696F-7367-3A45-B28B-AA9BE7741C60}"/>
              </a:ext>
            </a:extLst>
          </p:cNvPr>
          <p:cNvCxnSpPr>
            <a:stCxn id="7" idx="6"/>
            <a:endCxn id="33" idx="2"/>
          </p:cNvCxnSpPr>
          <p:nvPr/>
        </p:nvCxnSpPr>
        <p:spPr>
          <a:xfrm>
            <a:off x="5878013" y="1737640"/>
            <a:ext cx="721532" cy="67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4DBD6B8-230B-EB4B-BA3D-BBB3A8F56F1E}"/>
              </a:ext>
            </a:extLst>
          </p:cNvPr>
          <p:cNvCxnSpPr>
            <a:stCxn id="8" idx="6"/>
            <a:endCxn id="34" idx="2"/>
          </p:cNvCxnSpPr>
          <p:nvPr/>
        </p:nvCxnSpPr>
        <p:spPr>
          <a:xfrm flipV="1">
            <a:off x="5878013" y="2691227"/>
            <a:ext cx="721532" cy="243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9F5B938-8D7D-9745-AD31-32BED70A9BE0}"/>
              </a:ext>
            </a:extLst>
          </p:cNvPr>
          <p:cNvCxnSpPr>
            <a:stCxn id="8" idx="6"/>
            <a:endCxn id="35" idx="2"/>
          </p:cNvCxnSpPr>
          <p:nvPr/>
        </p:nvCxnSpPr>
        <p:spPr>
          <a:xfrm>
            <a:off x="5878013" y="2935069"/>
            <a:ext cx="721532" cy="348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467D7BF-C783-3543-A436-5429F882F782}"/>
              </a:ext>
            </a:extLst>
          </p:cNvPr>
          <p:cNvCxnSpPr>
            <a:stCxn id="8" idx="6"/>
            <a:endCxn id="36" idx="2"/>
          </p:cNvCxnSpPr>
          <p:nvPr/>
        </p:nvCxnSpPr>
        <p:spPr>
          <a:xfrm>
            <a:off x="5878013" y="2935069"/>
            <a:ext cx="721532" cy="955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61695F2-4619-2841-B352-72B0AA0A1971}"/>
              </a:ext>
            </a:extLst>
          </p:cNvPr>
          <p:cNvCxnSpPr>
            <a:stCxn id="9" idx="6"/>
            <a:endCxn id="37" idx="2"/>
          </p:cNvCxnSpPr>
          <p:nvPr/>
        </p:nvCxnSpPr>
        <p:spPr>
          <a:xfrm>
            <a:off x="5878013" y="4132498"/>
            <a:ext cx="721532" cy="583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733BB61-7E71-0449-B82A-0AD38028335D}"/>
              </a:ext>
            </a:extLst>
          </p:cNvPr>
          <p:cNvCxnSpPr>
            <a:stCxn id="9" idx="6"/>
            <a:endCxn id="38" idx="2"/>
          </p:cNvCxnSpPr>
          <p:nvPr/>
        </p:nvCxnSpPr>
        <p:spPr>
          <a:xfrm>
            <a:off x="5878013" y="4132498"/>
            <a:ext cx="721532" cy="1175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3FB2E82-2DC7-3A48-A4FC-2BC556C8A767}"/>
              </a:ext>
            </a:extLst>
          </p:cNvPr>
          <p:cNvCxnSpPr>
            <a:stCxn id="9" idx="6"/>
            <a:endCxn id="39" idx="2"/>
          </p:cNvCxnSpPr>
          <p:nvPr/>
        </p:nvCxnSpPr>
        <p:spPr>
          <a:xfrm>
            <a:off x="5878013" y="4132498"/>
            <a:ext cx="721532" cy="1783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24C96BC-1826-8C4F-8F3C-A29743BCE6A9}"/>
              </a:ext>
            </a:extLst>
          </p:cNvPr>
          <p:cNvCxnSpPr>
            <a:stCxn id="32" idx="6"/>
            <a:endCxn id="40" idx="2"/>
          </p:cNvCxnSpPr>
          <p:nvPr/>
        </p:nvCxnSpPr>
        <p:spPr>
          <a:xfrm>
            <a:off x="7191727" y="1197707"/>
            <a:ext cx="862149" cy="539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CF5D7F0-0C95-BA4A-902F-42F4856E0C13}"/>
              </a:ext>
            </a:extLst>
          </p:cNvPr>
          <p:cNvCxnSpPr>
            <a:stCxn id="31" idx="6"/>
            <a:endCxn id="40" idx="2"/>
          </p:cNvCxnSpPr>
          <p:nvPr/>
        </p:nvCxnSpPr>
        <p:spPr>
          <a:xfrm>
            <a:off x="7191727" y="605525"/>
            <a:ext cx="862149" cy="11321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276CB82-84EA-7D4A-8DA7-60C11453C356}"/>
              </a:ext>
            </a:extLst>
          </p:cNvPr>
          <p:cNvCxnSpPr>
            <a:stCxn id="33" idx="6"/>
            <a:endCxn id="40" idx="2"/>
          </p:cNvCxnSpPr>
          <p:nvPr/>
        </p:nvCxnSpPr>
        <p:spPr>
          <a:xfrm flipV="1">
            <a:off x="7191727" y="1737640"/>
            <a:ext cx="862149" cy="67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B1FCDF4-965B-CF46-9903-994D808102D3}"/>
              </a:ext>
            </a:extLst>
          </p:cNvPr>
          <p:cNvCxnSpPr>
            <a:stCxn id="34" idx="6"/>
            <a:endCxn id="41" idx="2"/>
          </p:cNvCxnSpPr>
          <p:nvPr/>
        </p:nvCxnSpPr>
        <p:spPr>
          <a:xfrm>
            <a:off x="7191727" y="2691227"/>
            <a:ext cx="862149" cy="243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5991DDF-8CB5-DC40-9ADD-BECDA2C84D95}"/>
              </a:ext>
            </a:extLst>
          </p:cNvPr>
          <p:cNvCxnSpPr>
            <a:stCxn id="35" idx="6"/>
            <a:endCxn id="41" idx="2"/>
          </p:cNvCxnSpPr>
          <p:nvPr/>
        </p:nvCxnSpPr>
        <p:spPr>
          <a:xfrm flipV="1">
            <a:off x="7191727" y="2935069"/>
            <a:ext cx="862149" cy="348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DFDE43F-E234-7246-B6F0-A1071CA3E962}"/>
              </a:ext>
            </a:extLst>
          </p:cNvPr>
          <p:cNvCxnSpPr>
            <a:endCxn id="41" idx="2"/>
          </p:cNvCxnSpPr>
          <p:nvPr/>
        </p:nvCxnSpPr>
        <p:spPr>
          <a:xfrm flipV="1">
            <a:off x="7191727" y="2935069"/>
            <a:ext cx="862149" cy="10853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9D20B6E-A2F3-4C49-B808-3CBDDD2BA019}"/>
              </a:ext>
            </a:extLst>
          </p:cNvPr>
          <p:cNvCxnSpPr>
            <a:stCxn id="37" idx="6"/>
            <a:endCxn id="46" idx="2"/>
          </p:cNvCxnSpPr>
          <p:nvPr/>
        </p:nvCxnSpPr>
        <p:spPr>
          <a:xfrm flipV="1">
            <a:off x="7191727" y="4186925"/>
            <a:ext cx="862149" cy="52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1F99701-CE1A-3D4D-AC26-CE991CC048A8}"/>
              </a:ext>
            </a:extLst>
          </p:cNvPr>
          <p:cNvCxnSpPr>
            <a:stCxn id="38" idx="6"/>
            <a:endCxn id="46" idx="2"/>
          </p:cNvCxnSpPr>
          <p:nvPr/>
        </p:nvCxnSpPr>
        <p:spPr>
          <a:xfrm flipV="1">
            <a:off x="7191727" y="4186925"/>
            <a:ext cx="862149" cy="1121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BAD99B-D1E8-0F47-A73F-239285AB95DE}"/>
              </a:ext>
            </a:extLst>
          </p:cNvPr>
          <p:cNvCxnSpPr>
            <a:stCxn id="39" idx="6"/>
            <a:endCxn id="46" idx="2"/>
          </p:cNvCxnSpPr>
          <p:nvPr/>
        </p:nvCxnSpPr>
        <p:spPr>
          <a:xfrm flipV="1">
            <a:off x="7191727" y="4186925"/>
            <a:ext cx="862149" cy="1728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4C4B45B-1B8A-404D-83F1-700D055E655E}"/>
              </a:ext>
            </a:extLst>
          </p:cNvPr>
          <p:cNvCxnSpPr>
            <a:stCxn id="40" idx="6"/>
            <a:endCxn id="45" idx="2"/>
          </p:cNvCxnSpPr>
          <p:nvPr/>
        </p:nvCxnSpPr>
        <p:spPr>
          <a:xfrm flipV="1">
            <a:off x="8916024" y="1724580"/>
            <a:ext cx="865222" cy="13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D2D14EB-40AF-1540-991C-309324860A85}"/>
              </a:ext>
            </a:extLst>
          </p:cNvPr>
          <p:cNvCxnSpPr>
            <a:stCxn id="41" idx="6"/>
            <a:endCxn id="42" idx="2"/>
          </p:cNvCxnSpPr>
          <p:nvPr/>
        </p:nvCxnSpPr>
        <p:spPr>
          <a:xfrm flipV="1">
            <a:off x="8916024" y="2911122"/>
            <a:ext cx="862149" cy="23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3129AC4D-97C8-EA4C-9F62-87229BADEEE0}"/>
              </a:ext>
            </a:extLst>
          </p:cNvPr>
          <p:cNvSpPr txBox="1"/>
          <p:nvPr/>
        </p:nvSpPr>
        <p:spPr>
          <a:xfrm>
            <a:off x="7995732" y="4768221"/>
            <a:ext cx="17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Softmax</a:t>
            </a:r>
            <a:endParaRPr lang="nb-NO" sz="36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A68DBBD-2CEC-B346-84D2-473D2CD4174C}"/>
              </a:ext>
            </a:extLst>
          </p:cNvPr>
          <p:cNvSpPr txBox="1"/>
          <p:nvPr/>
        </p:nvSpPr>
        <p:spPr>
          <a:xfrm>
            <a:off x="9534222" y="3690816"/>
            <a:ext cx="15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/>
              <a:t>Output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F58C22-C087-DB40-AFD2-0AA247065E93}"/>
              </a:ext>
            </a:extLst>
          </p:cNvPr>
          <p:cNvSpPr txBox="1"/>
          <p:nvPr/>
        </p:nvSpPr>
        <p:spPr>
          <a:xfrm>
            <a:off x="6393799" y="6211669"/>
            <a:ext cx="1003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Relu</a:t>
            </a:r>
            <a:endParaRPr lang="nb-NO" sz="3600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909C73E6-0B1E-6547-9391-534A71A2DEC2}"/>
              </a:ext>
            </a:extLst>
          </p:cNvPr>
          <p:cNvSpPr/>
          <p:nvPr/>
        </p:nvSpPr>
        <p:spPr>
          <a:xfrm>
            <a:off x="2192509" y="1306564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E86BD84E-7F96-4F4E-8ED2-6E24F4BEE42D}"/>
              </a:ext>
            </a:extLst>
          </p:cNvPr>
          <p:cNvSpPr/>
          <p:nvPr/>
        </p:nvSpPr>
        <p:spPr>
          <a:xfrm>
            <a:off x="2192509" y="2503993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CB892E6-9711-1A4C-A4B6-5771EB939BD8}"/>
              </a:ext>
            </a:extLst>
          </p:cNvPr>
          <p:cNvSpPr/>
          <p:nvPr/>
        </p:nvSpPr>
        <p:spPr>
          <a:xfrm>
            <a:off x="2192509" y="3701422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3E89151E-8885-C648-8F21-584DF6E08E65}"/>
              </a:ext>
            </a:extLst>
          </p:cNvPr>
          <p:cNvCxnSpPr>
            <a:stCxn id="83" idx="6"/>
          </p:cNvCxnSpPr>
          <p:nvPr/>
        </p:nvCxnSpPr>
        <p:spPr>
          <a:xfrm>
            <a:off x="3054657" y="1737638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9FC69D7-159F-6343-9AE0-3E73C30D3189}"/>
              </a:ext>
            </a:extLst>
          </p:cNvPr>
          <p:cNvCxnSpPr>
            <a:stCxn id="83" idx="6"/>
          </p:cNvCxnSpPr>
          <p:nvPr/>
        </p:nvCxnSpPr>
        <p:spPr>
          <a:xfrm>
            <a:off x="3054657" y="1737638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3DF316D-3FCD-654A-837F-53AE18AC71E8}"/>
              </a:ext>
            </a:extLst>
          </p:cNvPr>
          <p:cNvCxnSpPr>
            <a:stCxn id="83" idx="6"/>
          </p:cNvCxnSpPr>
          <p:nvPr/>
        </p:nvCxnSpPr>
        <p:spPr>
          <a:xfrm>
            <a:off x="3054657" y="1737638"/>
            <a:ext cx="544286" cy="2547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1E11358-B295-9D47-B14E-F434A2B4C14E}"/>
              </a:ext>
            </a:extLst>
          </p:cNvPr>
          <p:cNvCxnSpPr>
            <a:stCxn id="85" idx="6"/>
          </p:cNvCxnSpPr>
          <p:nvPr/>
        </p:nvCxnSpPr>
        <p:spPr>
          <a:xfrm flipV="1">
            <a:off x="3054657" y="1737638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2F4702E-9B4C-0D4C-AC90-3E6E687890CC}"/>
              </a:ext>
            </a:extLst>
          </p:cNvPr>
          <p:cNvCxnSpPr>
            <a:stCxn id="85" idx="6"/>
          </p:cNvCxnSpPr>
          <p:nvPr/>
        </p:nvCxnSpPr>
        <p:spPr>
          <a:xfrm>
            <a:off x="3054657" y="2935067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B745703-5ECA-4240-A587-09439F27EDE2}"/>
              </a:ext>
            </a:extLst>
          </p:cNvPr>
          <p:cNvCxnSpPr>
            <a:stCxn id="85" idx="6"/>
          </p:cNvCxnSpPr>
          <p:nvPr/>
        </p:nvCxnSpPr>
        <p:spPr>
          <a:xfrm>
            <a:off x="3054657" y="2935067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35A03780-0968-B14D-80EE-14ABC146FD42}"/>
              </a:ext>
            </a:extLst>
          </p:cNvPr>
          <p:cNvCxnSpPr>
            <a:stCxn id="90" idx="6"/>
          </p:cNvCxnSpPr>
          <p:nvPr/>
        </p:nvCxnSpPr>
        <p:spPr>
          <a:xfrm flipV="1">
            <a:off x="3054657" y="1737638"/>
            <a:ext cx="544286" cy="2394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A6A7772-6B48-9940-BBD8-0913FAC63A2A}"/>
              </a:ext>
            </a:extLst>
          </p:cNvPr>
          <p:cNvCxnSpPr>
            <a:stCxn id="90" idx="6"/>
          </p:cNvCxnSpPr>
          <p:nvPr/>
        </p:nvCxnSpPr>
        <p:spPr>
          <a:xfrm flipV="1">
            <a:off x="3054657" y="2935067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F6A75BC-7E81-CC48-8B29-E3FD09239F39}"/>
              </a:ext>
            </a:extLst>
          </p:cNvPr>
          <p:cNvCxnSpPr>
            <a:stCxn id="90" idx="6"/>
          </p:cNvCxnSpPr>
          <p:nvPr/>
        </p:nvCxnSpPr>
        <p:spPr>
          <a:xfrm>
            <a:off x="3054657" y="4132496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A275E634-C6B5-4141-BBA3-562D8AF6F98E}"/>
              </a:ext>
            </a:extLst>
          </p:cNvPr>
          <p:cNvSpPr txBox="1"/>
          <p:nvPr/>
        </p:nvSpPr>
        <p:spPr>
          <a:xfrm>
            <a:off x="2032716" y="4768221"/>
            <a:ext cx="118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/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83431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91250-D85A-C746-B8F5-FA879D0A0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08A92-98E1-5041-BBA6-996FC43DB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Show </a:t>
            </a:r>
            <a:r>
              <a:rPr lang="nb-NO" dirty="0" err="1"/>
              <a:t>embeddings</a:t>
            </a:r>
            <a:r>
              <a:rPr lang="nb-NO" dirty="0"/>
              <a:t> </a:t>
            </a:r>
            <a:r>
              <a:rPr lang="nb-NO" dirty="0" err="1"/>
              <a:t>code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79787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2BABB-E0A0-5D4C-9926-C3211F10D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7520"/>
            <a:ext cx="12192000" cy="8133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829241-AECB-324B-9D1A-A1323FDC500D}"/>
              </a:ext>
            </a:extLst>
          </p:cNvPr>
          <p:cNvSpPr txBox="1"/>
          <p:nvPr/>
        </p:nvSpPr>
        <p:spPr>
          <a:xfrm>
            <a:off x="2257313" y="704626"/>
            <a:ext cx="8949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/>
              <a:t>How do </a:t>
            </a:r>
            <a:r>
              <a:rPr lang="nb-NO" sz="4000" dirty="0" err="1"/>
              <a:t>we</a:t>
            </a:r>
            <a:r>
              <a:rPr lang="nb-NO" sz="4000" dirty="0"/>
              <a:t> </a:t>
            </a:r>
            <a:r>
              <a:rPr lang="nb-NO" sz="4000" dirty="0" err="1"/>
              <a:t>know</a:t>
            </a:r>
            <a:r>
              <a:rPr lang="nb-NO" sz="4000" dirty="0"/>
              <a:t> is </a:t>
            </a:r>
            <a:r>
              <a:rPr lang="nb-NO" sz="4000" dirty="0" err="1"/>
              <a:t>the</a:t>
            </a:r>
            <a:r>
              <a:rPr lang="nb-NO" sz="4000" dirty="0"/>
              <a:t> AI has </a:t>
            </a:r>
            <a:r>
              <a:rPr lang="nb-NO" sz="4000" dirty="0" err="1"/>
              <a:t>learnt</a:t>
            </a:r>
            <a:r>
              <a:rPr lang="nb-NO" sz="4000" dirty="0"/>
              <a:t> </a:t>
            </a:r>
            <a:r>
              <a:rPr lang="nb-NO" sz="4000" dirty="0" err="1"/>
              <a:t>well</a:t>
            </a:r>
            <a:r>
              <a:rPr lang="nb-NO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34231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14BBBF-25DF-E647-A29B-A2BFDBF2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5" y="1950720"/>
            <a:ext cx="4322617" cy="3675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3B2D3E-2B3B-E44C-B0CD-9CAF4D61B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652" y="1951759"/>
            <a:ext cx="4493321" cy="3674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8C77B9-624D-474E-A365-BDF87B28E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381" y="1950720"/>
            <a:ext cx="4171842" cy="35153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6E1967-6751-A54A-9DB2-57CFCD53DE9B}"/>
              </a:ext>
            </a:extLst>
          </p:cNvPr>
          <p:cNvGrpSpPr/>
          <p:nvPr/>
        </p:nvGrpSpPr>
        <p:grpSpPr>
          <a:xfrm>
            <a:off x="-78923" y="6210457"/>
            <a:ext cx="12270923" cy="933712"/>
            <a:chOff x="-78923" y="6210457"/>
            <a:chExt cx="12270923" cy="93371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AF6CB52-0457-D947-8942-E8B2F200DBFD}"/>
                </a:ext>
              </a:extLst>
            </p:cNvPr>
            <p:cNvGrpSpPr/>
            <p:nvPr/>
          </p:nvGrpSpPr>
          <p:grpSpPr>
            <a:xfrm>
              <a:off x="-78923" y="6210457"/>
              <a:ext cx="12270923" cy="647543"/>
              <a:chOff x="0" y="6211669"/>
              <a:chExt cx="12270923" cy="64754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D60D21-41C0-7845-93DD-E3967C23FC94}"/>
                  </a:ext>
                </a:extLst>
              </p:cNvPr>
              <p:cNvSpPr txBox="1"/>
              <p:nvPr/>
            </p:nvSpPr>
            <p:spPr>
              <a:xfrm>
                <a:off x="0" y="6211669"/>
                <a:ext cx="26981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@</a:t>
                </a:r>
                <a:r>
                  <a:rPr lang="en-US" dirty="0" err="1">
                    <a:solidFill>
                      <a:srgbClr val="000000"/>
                    </a:solidFill>
                  </a:rPr>
                  <a:t>mortengoodwin</a:t>
                </a:r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http://</a:t>
                </a:r>
                <a:r>
                  <a:rPr lang="en-US" dirty="0" err="1">
                    <a:solidFill>
                      <a:srgbClr val="000000"/>
                    </a:solidFill>
                  </a:rPr>
                  <a:t>mortengoodwin.net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6" name="Picture 15" descr="unspecified-24.png">
                <a:extLst>
                  <a:ext uri="{FF2B5EF4-FFF2-40B4-BE49-F238E27FC236}">
                    <a16:creationId xmlns:a16="http://schemas.microsoft.com/office/drawing/2014/main" id="{7B09A703-8D2D-6240-9D6F-F01A7764D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199546" y="5151164"/>
                <a:ext cx="565652" cy="2850444"/>
              </a:xfrm>
              <a:prstGeom prst="rect">
                <a:avLst/>
              </a:prstGeom>
            </p:spPr>
          </p:pic>
          <p:pic>
            <p:nvPicPr>
              <p:cNvPr id="17" name="Picture 16" descr="unspecified-24.png">
                <a:extLst>
                  <a:ext uri="{FF2B5EF4-FFF2-40B4-BE49-F238E27FC236}">
                    <a16:creationId xmlns:a16="http://schemas.microsoft.com/office/drawing/2014/main" id="{2837CEF3-8C3A-584E-8E47-54F4BD5D8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60209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8" name="Picture 17" descr="unspecified-24.png">
                <a:extLst>
                  <a:ext uri="{FF2B5EF4-FFF2-40B4-BE49-F238E27FC236}">
                    <a16:creationId xmlns:a16="http://schemas.microsoft.com/office/drawing/2014/main" id="{F5E87AEF-F7FF-2D42-B2EC-7F5BBC0991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74038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9" name="Picture 18" descr="unspecified-24.png">
                <a:extLst>
                  <a:ext uri="{FF2B5EF4-FFF2-40B4-BE49-F238E27FC236}">
                    <a16:creationId xmlns:a16="http://schemas.microsoft.com/office/drawing/2014/main" id="{F9622644-60E0-1845-A6E2-1FFDD44FBF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86737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0" name="Picture 19" descr="unspecified-24.png">
                <a:extLst>
                  <a:ext uri="{FF2B5EF4-FFF2-40B4-BE49-F238E27FC236}">
                    <a16:creationId xmlns:a16="http://schemas.microsoft.com/office/drawing/2014/main" id="{290C73F5-1432-6340-9649-6551AAEF54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00566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1" name="Picture 20" descr="unspecified-24.png">
                <a:extLst>
                  <a:ext uri="{FF2B5EF4-FFF2-40B4-BE49-F238E27FC236}">
                    <a16:creationId xmlns:a16="http://schemas.microsoft.com/office/drawing/2014/main" id="{B521733B-88ED-2F4F-B9AB-E7471914F1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12137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2" name="Picture 21" descr="unspecified-24.png">
                <a:extLst>
                  <a:ext uri="{FF2B5EF4-FFF2-40B4-BE49-F238E27FC236}">
                    <a16:creationId xmlns:a16="http://schemas.microsoft.com/office/drawing/2014/main" id="{C5352F2F-28CB-734D-B1AC-9C9C5367AC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25966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3" name="Picture 22" descr="unspecified-24.png">
                <a:extLst>
                  <a:ext uri="{FF2B5EF4-FFF2-40B4-BE49-F238E27FC236}">
                    <a16:creationId xmlns:a16="http://schemas.microsoft.com/office/drawing/2014/main" id="{CBE3A42D-236D-0447-AB03-577BCE1533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386666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4" name="Picture 23" descr="unspecified-24.png">
                <a:extLst>
                  <a:ext uri="{FF2B5EF4-FFF2-40B4-BE49-F238E27FC236}">
                    <a16:creationId xmlns:a16="http://schemas.microsoft.com/office/drawing/2014/main" id="{AE171B6C-C383-9540-9F25-46CE4AD2B8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524955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5" name="Picture 24" descr="unspecified-24.png">
                <a:extLst>
                  <a:ext uri="{FF2B5EF4-FFF2-40B4-BE49-F238E27FC236}">
                    <a16:creationId xmlns:a16="http://schemas.microsoft.com/office/drawing/2014/main" id="{2FECC917-84E6-6D48-84A3-C663DC3AA4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66324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6" name="Picture 25" descr="unspecified-24.png">
                <a:extLst>
                  <a:ext uri="{FF2B5EF4-FFF2-40B4-BE49-F238E27FC236}">
                    <a16:creationId xmlns:a16="http://schemas.microsoft.com/office/drawing/2014/main" id="{AC7B81D4-4AA4-F042-8627-69AAF1813D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80153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7" name="Picture 26" descr="unspecified-24.png">
                <a:extLst>
                  <a:ext uri="{FF2B5EF4-FFF2-40B4-BE49-F238E27FC236}">
                    <a16:creationId xmlns:a16="http://schemas.microsoft.com/office/drawing/2014/main" id="{0D6D354A-7965-9E4B-861F-039DF1E4D7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92852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8" name="Picture 27" descr="unspecified-24.png">
                <a:extLst>
                  <a:ext uri="{FF2B5EF4-FFF2-40B4-BE49-F238E27FC236}">
                    <a16:creationId xmlns:a16="http://schemas.microsoft.com/office/drawing/2014/main" id="{D767CD3A-EF10-1A46-9CC4-0F87058E1E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06681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9" name="Picture 28" descr="unspecified-24.png">
                <a:extLst>
                  <a:ext uri="{FF2B5EF4-FFF2-40B4-BE49-F238E27FC236}">
                    <a16:creationId xmlns:a16="http://schemas.microsoft.com/office/drawing/2014/main" id="{FC97E577-517C-1245-8EFD-B36536807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18252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0" name="Picture 29" descr="unspecified-24.png">
                <a:extLst>
                  <a:ext uri="{FF2B5EF4-FFF2-40B4-BE49-F238E27FC236}">
                    <a16:creationId xmlns:a16="http://schemas.microsoft.com/office/drawing/2014/main" id="{67F436E5-5A75-804B-8E9B-76EDE5E0C4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32081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1" name="Picture 30" descr="unspecified-24.png">
                <a:extLst>
                  <a:ext uri="{FF2B5EF4-FFF2-40B4-BE49-F238E27FC236}">
                    <a16:creationId xmlns:a16="http://schemas.microsoft.com/office/drawing/2014/main" id="{F4FEC67F-57ED-5641-BAF1-E1FF3499F0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44781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2" name="Picture 31" descr="unspecified-24.png">
                <a:extLst>
                  <a:ext uri="{FF2B5EF4-FFF2-40B4-BE49-F238E27FC236}">
                    <a16:creationId xmlns:a16="http://schemas.microsoft.com/office/drawing/2014/main" id="{D1EC19E5-AD76-D644-AB14-7157CEC2F2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58610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3" name="Picture 32" descr="unspecified-24.png">
                <a:extLst>
                  <a:ext uri="{FF2B5EF4-FFF2-40B4-BE49-F238E27FC236}">
                    <a16:creationId xmlns:a16="http://schemas.microsoft.com/office/drawing/2014/main" id="{2725DE32-9FDC-4A48-A5DE-5FFF64CEFC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72720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4" name="Picture 33" descr="unspecified-24.png">
                <a:extLst>
                  <a:ext uri="{FF2B5EF4-FFF2-40B4-BE49-F238E27FC236}">
                    <a16:creationId xmlns:a16="http://schemas.microsoft.com/office/drawing/2014/main" id="{D860EA74-2895-1D42-B40A-743D85948E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86549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5" name="Picture 34" descr="unspecified-24.png">
                <a:extLst>
                  <a:ext uri="{FF2B5EF4-FFF2-40B4-BE49-F238E27FC236}">
                    <a16:creationId xmlns:a16="http://schemas.microsoft.com/office/drawing/2014/main" id="{675BB007-0A2F-B44C-9DA6-9DF0450734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99249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6" name="Picture 35" descr="unspecified-24.png">
                <a:extLst>
                  <a:ext uri="{FF2B5EF4-FFF2-40B4-BE49-F238E27FC236}">
                    <a16:creationId xmlns:a16="http://schemas.microsoft.com/office/drawing/2014/main" id="{75B3BF47-C831-2E43-ACA4-BBB5BF4AE3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13078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7" name="Picture 36" descr="unspecified-24.png">
                <a:extLst>
                  <a:ext uri="{FF2B5EF4-FFF2-40B4-BE49-F238E27FC236}">
                    <a16:creationId xmlns:a16="http://schemas.microsoft.com/office/drawing/2014/main" id="{B3165ABC-4E48-1F42-BD2A-ABE729C2A3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24649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8" name="Picture 37" descr="unspecified-24.png">
                <a:extLst>
                  <a:ext uri="{FF2B5EF4-FFF2-40B4-BE49-F238E27FC236}">
                    <a16:creationId xmlns:a16="http://schemas.microsoft.com/office/drawing/2014/main" id="{E34D0BF8-9068-FD4A-A820-3100FB4E8C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38478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9" name="Picture 38" descr="unspecified-24.png">
                <a:extLst>
                  <a:ext uri="{FF2B5EF4-FFF2-40B4-BE49-F238E27FC236}">
                    <a16:creationId xmlns:a16="http://schemas.microsoft.com/office/drawing/2014/main" id="{836BED8D-16D3-D34C-AC34-D166EEA0B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51178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0" name="Picture 39" descr="unspecified-24.png">
                <a:extLst>
                  <a:ext uri="{FF2B5EF4-FFF2-40B4-BE49-F238E27FC236}">
                    <a16:creationId xmlns:a16="http://schemas.microsoft.com/office/drawing/2014/main" id="{B2CF448F-7766-E244-A7E4-5DAD19E16C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65007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1" name="Picture 40" descr="unspecified-24.png">
                <a:extLst>
                  <a:ext uri="{FF2B5EF4-FFF2-40B4-BE49-F238E27FC236}">
                    <a16:creationId xmlns:a16="http://schemas.microsoft.com/office/drawing/2014/main" id="{8AF22029-352A-4C46-A728-9BF39A1217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78835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2" name="Picture 41" descr="unspecified-24.png">
                <a:extLst>
                  <a:ext uri="{FF2B5EF4-FFF2-40B4-BE49-F238E27FC236}">
                    <a16:creationId xmlns:a16="http://schemas.microsoft.com/office/drawing/2014/main" id="{BD04E3DD-4EF4-F44B-8332-8D3B9E55FB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92664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3" name="Picture 42" descr="unspecified-24.png">
                <a:extLst>
                  <a:ext uri="{FF2B5EF4-FFF2-40B4-BE49-F238E27FC236}">
                    <a16:creationId xmlns:a16="http://schemas.microsoft.com/office/drawing/2014/main" id="{AEBB468B-F6B5-1741-B561-1F4F3CAA9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05364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4" name="Picture 43" descr="unspecified-24.png">
                <a:extLst>
                  <a:ext uri="{FF2B5EF4-FFF2-40B4-BE49-F238E27FC236}">
                    <a16:creationId xmlns:a16="http://schemas.microsoft.com/office/drawing/2014/main" id="{2C4D1E47-4F01-A949-BD0A-AEE60F8E34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19193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5" name="Picture 44" descr="unspecified-24.png">
                <a:extLst>
                  <a:ext uri="{FF2B5EF4-FFF2-40B4-BE49-F238E27FC236}">
                    <a16:creationId xmlns:a16="http://schemas.microsoft.com/office/drawing/2014/main" id="{CC14BFCA-3C32-6A45-BCEC-A960E016A3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30764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6" name="Picture 45" descr="unspecified-24.png">
                <a:extLst>
                  <a:ext uri="{FF2B5EF4-FFF2-40B4-BE49-F238E27FC236}">
                    <a16:creationId xmlns:a16="http://schemas.microsoft.com/office/drawing/2014/main" id="{1EC2B6C4-E1B8-7247-B898-E939D4B41A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44593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7" name="Picture 46" descr="unspecified-24.png">
                <a:extLst>
                  <a:ext uri="{FF2B5EF4-FFF2-40B4-BE49-F238E27FC236}">
                    <a16:creationId xmlns:a16="http://schemas.microsoft.com/office/drawing/2014/main" id="{D72690FA-D812-5B44-B7F2-4597DA5366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57293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8" name="Picture 47" descr="unspecified-24.png">
                <a:extLst>
                  <a:ext uri="{FF2B5EF4-FFF2-40B4-BE49-F238E27FC236}">
                    <a16:creationId xmlns:a16="http://schemas.microsoft.com/office/drawing/2014/main" id="{767C7744-3681-894C-AA76-F11D21163B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71122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9" name="Picture 48" descr="unspecified-24.png">
                <a:extLst>
                  <a:ext uri="{FF2B5EF4-FFF2-40B4-BE49-F238E27FC236}">
                    <a16:creationId xmlns:a16="http://schemas.microsoft.com/office/drawing/2014/main" id="{D28D7FCD-6D64-5642-A24B-23BF8B0A9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77613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0" name="Picture 49" descr="unspecified-24.png">
                <a:extLst>
                  <a:ext uri="{FF2B5EF4-FFF2-40B4-BE49-F238E27FC236}">
                    <a16:creationId xmlns:a16="http://schemas.microsoft.com/office/drawing/2014/main" id="{473D1830-5B77-BF41-BECD-A41B01110F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91442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1" name="Picture 50" descr="unspecified-24.png">
                <a:extLst>
                  <a:ext uri="{FF2B5EF4-FFF2-40B4-BE49-F238E27FC236}">
                    <a16:creationId xmlns:a16="http://schemas.microsoft.com/office/drawing/2014/main" id="{33D628FE-48C1-9D48-AAAE-96ED62E0DB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041421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2" name="Picture 51" descr="unspecified-24.png">
                <a:extLst>
                  <a:ext uri="{FF2B5EF4-FFF2-40B4-BE49-F238E27FC236}">
                    <a16:creationId xmlns:a16="http://schemas.microsoft.com/office/drawing/2014/main" id="{83BE6311-B334-944E-B43E-A796BD1D93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17971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3" name="Picture 52" descr="unspecified-24.png">
                <a:extLst>
                  <a:ext uri="{FF2B5EF4-FFF2-40B4-BE49-F238E27FC236}">
                    <a16:creationId xmlns:a16="http://schemas.microsoft.com/office/drawing/2014/main" id="{A8590943-8B51-9148-A3C3-76AC1A9398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29542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4" name="Picture 53" descr="unspecified-24.png">
                <a:extLst>
                  <a:ext uri="{FF2B5EF4-FFF2-40B4-BE49-F238E27FC236}">
                    <a16:creationId xmlns:a16="http://schemas.microsoft.com/office/drawing/2014/main" id="{CA310971-6DAF-E344-BD8A-600683BF15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43370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5" name="Picture 54" descr="unspecified-24.png">
                <a:extLst>
                  <a:ext uri="{FF2B5EF4-FFF2-40B4-BE49-F238E27FC236}">
                    <a16:creationId xmlns:a16="http://schemas.microsoft.com/office/drawing/2014/main" id="{E94DDEC1-7017-3645-A629-8BD25C3A29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56070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6" name="Picture 55" descr="unspecified-24.png">
                <a:extLst>
                  <a:ext uri="{FF2B5EF4-FFF2-40B4-BE49-F238E27FC236}">
                    <a16:creationId xmlns:a16="http://schemas.microsoft.com/office/drawing/2014/main" id="{3CD79587-56F1-504D-8086-7F9F85A8CE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69899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7" name="Picture 56" descr="unspecified-24.png">
                <a:extLst>
                  <a:ext uri="{FF2B5EF4-FFF2-40B4-BE49-F238E27FC236}">
                    <a16:creationId xmlns:a16="http://schemas.microsoft.com/office/drawing/2014/main" id="{9D64CED0-4365-4740-989E-1AEC1FED2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83728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8" name="Picture 57" descr="unspecified-24.png">
                <a:extLst>
                  <a:ext uri="{FF2B5EF4-FFF2-40B4-BE49-F238E27FC236}">
                    <a16:creationId xmlns:a16="http://schemas.microsoft.com/office/drawing/2014/main" id="{CAEF329F-B4E5-C741-9039-5069D836BD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97557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9" name="Picture 58" descr="unspecified-24.png">
                <a:extLst>
                  <a:ext uri="{FF2B5EF4-FFF2-40B4-BE49-F238E27FC236}">
                    <a16:creationId xmlns:a16="http://schemas.microsoft.com/office/drawing/2014/main" id="{FA2376BB-D764-FA4D-8710-E4426E5FB3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10257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0" name="Picture 59" descr="unspecified-24.png">
                <a:extLst>
                  <a:ext uri="{FF2B5EF4-FFF2-40B4-BE49-F238E27FC236}">
                    <a16:creationId xmlns:a16="http://schemas.microsoft.com/office/drawing/2014/main" id="{E010DB1E-0FA8-5048-BB28-7C664C681C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24086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1" name="Picture 60" descr="unspecified-24.png">
                <a:extLst>
                  <a:ext uri="{FF2B5EF4-FFF2-40B4-BE49-F238E27FC236}">
                    <a16:creationId xmlns:a16="http://schemas.microsoft.com/office/drawing/2014/main" id="{2789EB04-9E59-1140-85D3-0EFF1A363A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35657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2" name="Picture 61" descr="unspecified-24.png">
                <a:extLst>
                  <a:ext uri="{FF2B5EF4-FFF2-40B4-BE49-F238E27FC236}">
                    <a16:creationId xmlns:a16="http://schemas.microsoft.com/office/drawing/2014/main" id="{E4738C9D-6073-0342-B7B5-3BF31BB46C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49485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3" name="Picture 62" descr="unspecified-24.png">
                <a:extLst>
                  <a:ext uri="{FF2B5EF4-FFF2-40B4-BE49-F238E27FC236}">
                    <a16:creationId xmlns:a16="http://schemas.microsoft.com/office/drawing/2014/main" id="{032B881E-5A46-2948-BF4C-954605BA1A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62185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4" name="Picture 63" descr="unspecified-24.png">
                <a:extLst>
                  <a:ext uri="{FF2B5EF4-FFF2-40B4-BE49-F238E27FC236}">
                    <a16:creationId xmlns:a16="http://schemas.microsoft.com/office/drawing/2014/main" id="{F6A59B03-3B33-3C4C-B23B-A91E3A2CEE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76014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5" name="Picture 64" descr="unspecified-24.png">
                <a:extLst>
                  <a:ext uri="{FF2B5EF4-FFF2-40B4-BE49-F238E27FC236}">
                    <a16:creationId xmlns:a16="http://schemas.microsoft.com/office/drawing/2014/main" id="{D9637094-37F5-3441-89AC-301EC41018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90125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6" name="Picture 65" descr="unspecified-24.png">
                <a:extLst>
                  <a:ext uri="{FF2B5EF4-FFF2-40B4-BE49-F238E27FC236}">
                    <a16:creationId xmlns:a16="http://schemas.microsoft.com/office/drawing/2014/main" id="{6CDD77D5-8627-E140-BE3B-24FE590E17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03953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7" name="Picture 66" descr="unspecified-24.png">
                <a:extLst>
                  <a:ext uri="{FF2B5EF4-FFF2-40B4-BE49-F238E27FC236}">
                    <a16:creationId xmlns:a16="http://schemas.microsoft.com/office/drawing/2014/main" id="{EC6E6FBA-7782-D94F-B172-4158371B51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16653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8" name="Picture 67" descr="unspecified-24.png">
                <a:extLst>
                  <a:ext uri="{FF2B5EF4-FFF2-40B4-BE49-F238E27FC236}">
                    <a16:creationId xmlns:a16="http://schemas.microsoft.com/office/drawing/2014/main" id="{53A2F685-C0E7-F947-99DB-55E9E953A9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30482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9" name="Picture 68" descr="unspecified-24.png">
                <a:extLst>
                  <a:ext uri="{FF2B5EF4-FFF2-40B4-BE49-F238E27FC236}">
                    <a16:creationId xmlns:a16="http://schemas.microsoft.com/office/drawing/2014/main" id="{D161CA50-65D9-B048-8391-14CB852F6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42053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0" name="Picture 69" descr="unspecified-24.png">
                <a:extLst>
                  <a:ext uri="{FF2B5EF4-FFF2-40B4-BE49-F238E27FC236}">
                    <a16:creationId xmlns:a16="http://schemas.microsoft.com/office/drawing/2014/main" id="{E9D6CC08-5C96-F640-BBB9-575F7B5249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558826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1" name="Picture 70" descr="unspecified-24.png">
                <a:extLst>
                  <a:ext uri="{FF2B5EF4-FFF2-40B4-BE49-F238E27FC236}">
                    <a16:creationId xmlns:a16="http://schemas.microsoft.com/office/drawing/2014/main" id="{EEBC9B04-3D0E-AA40-9654-171D5590A9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685825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2" name="Picture 71" descr="unspecified-24.png">
                <a:extLst>
                  <a:ext uri="{FF2B5EF4-FFF2-40B4-BE49-F238E27FC236}">
                    <a16:creationId xmlns:a16="http://schemas.microsoft.com/office/drawing/2014/main" id="{327A0F0C-A617-334F-9382-03EDE06DFB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824114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3" name="Picture 72" descr="unspecified-24.png">
                <a:extLst>
                  <a:ext uri="{FF2B5EF4-FFF2-40B4-BE49-F238E27FC236}">
                    <a16:creationId xmlns:a16="http://schemas.microsoft.com/office/drawing/2014/main" id="{71FF1D77-28F9-D046-AE76-CD21B655BB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96240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4" name="Picture 73" descr="unspecified-24.png">
                <a:extLst>
                  <a:ext uri="{FF2B5EF4-FFF2-40B4-BE49-F238E27FC236}">
                    <a16:creationId xmlns:a16="http://schemas.microsoft.com/office/drawing/2014/main" id="{CE4F7CEE-84ED-8B43-9766-EBE28A52E3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10068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5" name="Picture 74" descr="unspecified-24.png">
                <a:extLst>
                  <a:ext uri="{FF2B5EF4-FFF2-40B4-BE49-F238E27FC236}">
                    <a16:creationId xmlns:a16="http://schemas.microsoft.com/office/drawing/2014/main" id="{39B52148-9C76-FB48-A38C-7085011EC5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22768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6" name="Picture 75" descr="unspecified-24.png">
                <a:extLst>
                  <a:ext uri="{FF2B5EF4-FFF2-40B4-BE49-F238E27FC236}">
                    <a16:creationId xmlns:a16="http://schemas.microsoft.com/office/drawing/2014/main" id="{83D82BB8-607E-AD44-8909-C8C1ECDCAF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36597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7" name="Picture 76" descr="unspecified-24.png">
                <a:extLst>
                  <a:ext uri="{FF2B5EF4-FFF2-40B4-BE49-F238E27FC236}">
                    <a16:creationId xmlns:a16="http://schemas.microsoft.com/office/drawing/2014/main" id="{EFB86F3C-E0FE-4545-AED3-C2DF89BFDC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48168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8" name="Picture 77" descr="unspecified-24.png">
                <a:extLst>
                  <a:ext uri="{FF2B5EF4-FFF2-40B4-BE49-F238E27FC236}">
                    <a16:creationId xmlns:a16="http://schemas.microsoft.com/office/drawing/2014/main" id="{B0DE7C18-BAB6-624E-A868-5972F8215C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61997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9" name="Picture 78" descr="unspecified-24.png">
                <a:extLst>
                  <a:ext uri="{FF2B5EF4-FFF2-40B4-BE49-F238E27FC236}">
                    <a16:creationId xmlns:a16="http://schemas.microsoft.com/office/drawing/2014/main" id="{228F5F3E-A62B-0D4B-840C-F41E35975F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74697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0" name="Picture 79" descr="unspecified-24.png">
                <a:extLst>
                  <a:ext uri="{FF2B5EF4-FFF2-40B4-BE49-F238E27FC236}">
                    <a16:creationId xmlns:a16="http://schemas.microsoft.com/office/drawing/2014/main" id="{0BBC527A-6B47-8F42-B1A8-5506C9A22E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88526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1" name="Picture 80" descr="unspecified-24.png">
                <a:extLst>
                  <a:ext uri="{FF2B5EF4-FFF2-40B4-BE49-F238E27FC236}">
                    <a16:creationId xmlns:a16="http://schemas.microsoft.com/office/drawing/2014/main" id="{4326D994-450A-2F4D-A13A-C62A68D01E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98964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2" name="Picture 81" descr="unspecified-24.png">
                <a:extLst>
                  <a:ext uri="{FF2B5EF4-FFF2-40B4-BE49-F238E27FC236}">
                    <a16:creationId xmlns:a16="http://schemas.microsoft.com/office/drawing/2014/main" id="{222B08FA-FAC3-4047-A56F-ABBA55D70A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12792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3" name="Picture 82" descr="unspecified-24.png">
                <a:extLst>
                  <a:ext uri="{FF2B5EF4-FFF2-40B4-BE49-F238E27FC236}">
                    <a16:creationId xmlns:a16="http://schemas.microsoft.com/office/drawing/2014/main" id="{C9E3F135-7EE6-134D-990A-E22703AB31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26621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4" name="Picture 83" descr="unspecified-24.png">
                <a:extLst>
                  <a:ext uri="{FF2B5EF4-FFF2-40B4-BE49-F238E27FC236}">
                    <a16:creationId xmlns:a16="http://schemas.microsoft.com/office/drawing/2014/main" id="{2A5C1083-B01A-B54C-8296-B4AAB19326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39321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5" name="Picture 84" descr="unspecified-24.png">
                <a:extLst>
                  <a:ext uri="{FF2B5EF4-FFF2-40B4-BE49-F238E27FC236}">
                    <a16:creationId xmlns:a16="http://schemas.microsoft.com/office/drawing/2014/main" id="{EAE5EC6B-6763-0944-A172-15F1F5A354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53150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6" name="Picture 85" descr="unspecified-24.png">
                <a:extLst>
                  <a:ext uri="{FF2B5EF4-FFF2-40B4-BE49-F238E27FC236}">
                    <a16:creationId xmlns:a16="http://schemas.microsoft.com/office/drawing/2014/main" id="{14CE0036-0AC5-2141-9641-F78BEAB185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64721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7" name="Picture 86" descr="unspecified-24.png">
                <a:extLst>
                  <a:ext uri="{FF2B5EF4-FFF2-40B4-BE49-F238E27FC236}">
                    <a16:creationId xmlns:a16="http://schemas.microsoft.com/office/drawing/2014/main" id="{C0BB10F3-41CB-1B4D-B0D3-5320877679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78550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8" name="Picture 87" descr="unspecified-24.png">
                <a:extLst>
                  <a:ext uri="{FF2B5EF4-FFF2-40B4-BE49-F238E27FC236}">
                    <a16:creationId xmlns:a16="http://schemas.microsoft.com/office/drawing/2014/main" id="{389AD66B-15EC-6243-BC33-BD7C32A12A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912503" y="6499580"/>
                <a:ext cx="564440" cy="152400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63E703-6D0C-6D43-BA4E-10EA0FD29217}"/>
                </a:ext>
              </a:extLst>
            </p:cNvPr>
            <p:cNvSpPr txBox="1"/>
            <p:nvPr/>
          </p:nvSpPr>
          <p:spPr>
            <a:xfrm>
              <a:off x="10078692" y="6497838"/>
              <a:ext cx="2110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Dr. Morten Goodwin</a:t>
              </a:r>
            </a:p>
            <a:p>
              <a:endParaRPr lang="en-US" dirty="0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18B09D91-284B-F348-9E7B-FB33D6E32283}"/>
              </a:ext>
            </a:extLst>
          </p:cNvPr>
          <p:cNvSpPr txBox="1"/>
          <p:nvPr/>
        </p:nvSpPr>
        <p:spPr>
          <a:xfrm>
            <a:off x="10380694" y="5923014"/>
            <a:ext cx="177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(Dutt et al. 2018)</a:t>
            </a:r>
          </a:p>
        </p:txBody>
      </p:sp>
    </p:spTree>
    <p:extLst>
      <p:ext uri="{BB962C8B-B14F-4D97-AF65-F5344CB8AC3E}">
        <p14:creationId xmlns:p14="http://schemas.microsoft.com/office/powerpoint/2010/main" val="2846847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D81FD-F5CF-BB44-BCBE-5A7791BB4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Dropout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D5AF7-F1FC-0340-B810-173BE3293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Dropout</a:t>
            </a:r>
            <a:endParaRPr lang="nb-NO" dirty="0"/>
          </a:p>
          <a:p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F930E-23C6-8D4E-BE40-A02D00561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425" y="0"/>
            <a:ext cx="527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25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497665-AA53-554B-BFC3-30266A26D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69091" cy="685800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31A92ED4-3ADD-9742-BA3E-549BD0650527}"/>
              </a:ext>
            </a:extLst>
          </p:cNvPr>
          <p:cNvSpPr/>
          <p:nvPr/>
        </p:nvSpPr>
        <p:spPr>
          <a:xfrm>
            <a:off x="-78922" y="0"/>
            <a:ext cx="5856092" cy="64978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nb-NO" sz="3200" dirty="0"/>
              <a:t>Day 1:</a:t>
            </a:r>
          </a:p>
          <a:p>
            <a:pPr marL="971550" lvl="1" indent="-514350">
              <a:buFont typeface="+mj-lt"/>
              <a:buAutoNum type="arabicPeriod"/>
            </a:pPr>
            <a:r>
              <a:rPr lang="nb-NO" sz="3200" dirty="0" err="1"/>
              <a:t>Introduction</a:t>
            </a:r>
            <a:r>
              <a:rPr lang="nb-NO" sz="3200" dirty="0"/>
              <a:t> to </a:t>
            </a:r>
            <a:r>
              <a:rPr lang="nb-NO" sz="3200" dirty="0" err="1"/>
              <a:t>Artificial</a:t>
            </a:r>
            <a:r>
              <a:rPr lang="nb-NO" sz="3200" dirty="0"/>
              <a:t> </a:t>
            </a:r>
            <a:r>
              <a:rPr lang="nb-NO" sz="3200" dirty="0" err="1"/>
              <a:t>Intelligence</a:t>
            </a:r>
            <a:r>
              <a:rPr lang="nb-NO" sz="3200" dirty="0"/>
              <a:t> and Deep Learning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nb-NO" sz="3200" dirty="0" err="1"/>
              <a:t>Create</a:t>
            </a:r>
            <a:r>
              <a:rPr lang="nb-NO" sz="3200" dirty="0"/>
              <a:t> a </a:t>
            </a:r>
            <a:r>
              <a:rPr lang="nb-NO" sz="3200" dirty="0" err="1"/>
              <a:t>classifier</a:t>
            </a:r>
            <a:endParaRPr lang="nb-NO" sz="3200" dirty="0"/>
          </a:p>
          <a:p>
            <a:pPr marL="971550" lvl="1" indent="-514350">
              <a:buFont typeface="+mj-lt"/>
              <a:buAutoNum type="arabicPeriod"/>
            </a:pPr>
            <a:r>
              <a:rPr lang="nb-NO" sz="3200" dirty="0" err="1"/>
              <a:t>Create</a:t>
            </a:r>
            <a:r>
              <a:rPr lang="nb-NO" sz="3200" dirty="0"/>
              <a:t> a AI-</a:t>
            </a:r>
            <a:r>
              <a:rPr lang="nb-NO" sz="3200" dirty="0" err="1"/>
              <a:t>based</a:t>
            </a:r>
            <a:r>
              <a:rPr lang="nb-NO" sz="3200" dirty="0"/>
              <a:t> </a:t>
            </a:r>
            <a:r>
              <a:rPr lang="nb-NO" sz="3200" dirty="0" err="1"/>
              <a:t>chatbot</a:t>
            </a:r>
            <a:br>
              <a:rPr lang="nb-NO" sz="3200" dirty="0"/>
            </a:br>
            <a:endParaRPr lang="nb-NO" sz="3200" dirty="0"/>
          </a:p>
          <a:p>
            <a:pPr lvl="1"/>
            <a:r>
              <a:rPr lang="nb-NO" sz="3200" dirty="0"/>
              <a:t>Day 2</a:t>
            </a:r>
          </a:p>
          <a:p>
            <a:pPr marL="971550" lvl="1" indent="-514350">
              <a:buFont typeface="+mj-lt"/>
              <a:buAutoNum type="arabicPeriod"/>
            </a:pPr>
            <a:r>
              <a:rPr lang="nb-NO" sz="3200" dirty="0"/>
              <a:t>Present </a:t>
            </a:r>
            <a:r>
              <a:rPr lang="nb-NO" sz="3200" dirty="0" err="1"/>
              <a:t>your</a:t>
            </a:r>
            <a:r>
              <a:rPr lang="nb-NO" sz="3200" dirty="0"/>
              <a:t> </a:t>
            </a:r>
            <a:r>
              <a:rPr lang="nb-NO" sz="3200" dirty="0" err="1"/>
              <a:t>chatbot</a:t>
            </a:r>
            <a:endParaRPr lang="nb-NO" sz="3200" dirty="0"/>
          </a:p>
          <a:p>
            <a:pPr marL="971550" lvl="1" indent="-514350">
              <a:buFont typeface="+mj-lt"/>
              <a:buAutoNum type="arabicPeriod"/>
            </a:pPr>
            <a:r>
              <a:rPr lang="nb-NO" sz="3200" dirty="0" err="1"/>
              <a:t>Create</a:t>
            </a:r>
            <a:r>
              <a:rPr lang="nb-NO" sz="3200" dirty="0"/>
              <a:t> a generative </a:t>
            </a:r>
            <a:r>
              <a:rPr lang="nb-NO" sz="3200" dirty="0" err="1"/>
              <a:t>chatbot</a:t>
            </a:r>
            <a:endParaRPr lang="nb-NO" sz="3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6EA854-C7A3-F643-BC7B-64F95D1D0BD1}"/>
              </a:ext>
            </a:extLst>
          </p:cNvPr>
          <p:cNvGrpSpPr/>
          <p:nvPr/>
        </p:nvGrpSpPr>
        <p:grpSpPr>
          <a:xfrm>
            <a:off x="-78923" y="6210457"/>
            <a:ext cx="12270923" cy="933712"/>
            <a:chOff x="-78923" y="6210457"/>
            <a:chExt cx="12270923" cy="9337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2740CC7-5908-644C-B2BE-93FEF6BF2BCF}"/>
                </a:ext>
              </a:extLst>
            </p:cNvPr>
            <p:cNvGrpSpPr/>
            <p:nvPr/>
          </p:nvGrpSpPr>
          <p:grpSpPr>
            <a:xfrm>
              <a:off x="-78923" y="6210457"/>
              <a:ext cx="12270923" cy="647543"/>
              <a:chOff x="0" y="6211669"/>
              <a:chExt cx="12270923" cy="64754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BDA7E5E-ADE8-994E-86C0-6F71E26186D1}"/>
                  </a:ext>
                </a:extLst>
              </p:cNvPr>
              <p:cNvSpPr txBox="1"/>
              <p:nvPr/>
            </p:nvSpPr>
            <p:spPr>
              <a:xfrm>
                <a:off x="0" y="6211669"/>
                <a:ext cx="26981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@</a:t>
                </a:r>
                <a:r>
                  <a:rPr lang="en-US" dirty="0" err="1">
                    <a:solidFill>
                      <a:srgbClr val="000000"/>
                    </a:solidFill>
                  </a:rPr>
                  <a:t>mortengoodwin</a:t>
                </a:r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http://</a:t>
                </a:r>
                <a:r>
                  <a:rPr lang="en-US" dirty="0" err="1">
                    <a:solidFill>
                      <a:srgbClr val="000000"/>
                    </a:solidFill>
                  </a:rPr>
                  <a:t>mortengoodwin.net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" name="Picture 9" descr="unspecified-24.png">
                <a:extLst>
                  <a:ext uri="{FF2B5EF4-FFF2-40B4-BE49-F238E27FC236}">
                    <a16:creationId xmlns:a16="http://schemas.microsoft.com/office/drawing/2014/main" id="{D80D673B-6A94-704B-8FA3-FC7ED4E30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199546" y="5151164"/>
                <a:ext cx="565652" cy="2850444"/>
              </a:xfrm>
              <a:prstGeom prst="rect">
                <a:avLst/>
              </a:prstGeom>
            </p:spPr>
          </p:pic>
          <p:pic>
            <p:nvPicPr>
              <p:cNvPr id="11" name="Picture 10" descr="unspecified-24.png">
                <a:extLst>
                  <a:ext uri="{FF2B5EF4-FFF2-40B4-BE49-F238E27FC236}">
                    <a16:creationId xmlns:a16="http://schemas.microsoft.com/office/drawing/2014/main" id="{CCE54547-4FF1-2C41-A0F5-6F6773D83F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60209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2" name="Picture 11" descr="unspecified-24.png">
                <a:extLst>
                  <a:ext uri="{FF2B5EF4-FFF2-40B4-BE49-F238E27FC236}">
                    <a16:creationId xmlns:a16="http://schemas.microsoft.com/office/drawing/2014/main" id="{E8757EA7-50D3-DD49-8E60-28567C42F5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74038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3" name="Picture 12" descr="unspecified-24.png">
                <a:extLst>
                  <a:ext uri="{FF2B5EF4-FFF2-40B4-BE49-F238E27FC236}">
                    <a16:creationId xmlns:a16="http://schemas.microsoft.com/office/drawing/2014/main" id="{E26086E2-5233-394F-93D6-977A82CBDF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86737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4" name="Picture 13" descr="unspecified-24.png">
                <a:extLst>
                  <a:ext uri="{FF2B5EF4-FFF2-40B4-BE49-F238E27FC236}">
                    <a16:creationId xmlns:a16="http://schemas.microsoft.com/office/drawing/2014/main" id="{CEBA78F6-FCE4-CB42-A21E-71BC0D692D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00566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5" name="Picture 14" descr="unspecified-24.png">
                <a:extLst>
                  <a:ext uri="{FF2B5EF4-FFF2-40B4-BE49-F238E27FC236}">
                    <a16:creationId xmlns:a16="http://schemas.microsoft.com/office/drawing/2014/main" id="{C243337F-054E-6C45-806A-AE03BACA45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12137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6" name="Picture 15" descr="unspecified-24.png">
                <a:extLst>
                  <a:ext uri="{FF2B5EF4-FFF2-40B4-BE49-F238E27FC236}">
                    <a16:creationId xmlns:a16="http://schemas.microsoft.com/office/drawing/2014/main" id="{8C12DF80-F01B-1D45-B15B-D4349A80B5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25966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7" name="Picture 16" descr="unspecified-24.png">
                <a:extLst>
                  <a:ext uri="{FF2B5EF4-FFF2-40B4-BE49-F238E27FC236}">
                    <a16:creationId xmlns:a16="http://schemas.microsoft.com/office/drawing/2014/main" id="{E87C11EE-0020-9140-9E43-046F3417F1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386666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8" name="Picture 17" descr="unspecified-24.png">
                <a:extLst>
                  <a:ext uri="{FF2B5EF4-FFF2-40B4-BE49-F238E27FC236}">
                    <a16:creationId xmlns:a16="http://schemas.microsoft.com/office/drawing/2014/main" id="{296AABCE-883E-874C-A428-26032FE2C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524955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9" name="Picture 18" descr="unspecified-24.png">
                <a:extLst>
                  <a:ext uri="{FF2B5EF4-FFF2-40B4-BE49-F238E27FC236}">
                    <a16:creationId xmlns:a16="http://schemas.microsoft.com/office/drawing/2014/main" id="{80595AB0-1207-A84B-96A3-B9A58CC237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66324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0" name="Picture 19" descr="unspecified-24.png">
                <a:extLst>
                  <a:ext uri="{FF2B5EF4-FFF2-40B4-BE49-F238E27FC236}">
                    <a16:creationId xmlns:a16="http://schemas.microsoft.com/office/drawing/2014/main" id="{4F4D1896-E5DB-F248-AEAF-C941AD8553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80153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1" name="Picture 20" descr="unspecified-24.png">
                <a:extLst>
                  <a:ext uri="{FF2B5EF4-FFF2-40B4-BE49-F238E27FC236}">
                    <a16:creationId xmlns:a16="http://schemas.microsoft.com/office/drawing/2014/main" id="{107838F1-7421-F34F-9A3B-7B9DDC5D8A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92852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2" name="Picture 21" descr="unspecified-24.png">
                <a:extLst>
                  <a:ext uri="{FF2B5EF4-FFF2-40B4-BE49-F238E27FC236}">
                    <a16:creationId xmlns:a16="http://schemas.microsoft.com/office/drawing/2014/main" id="{44A0BA61-84B7-7443-AFA1-18C0B2059A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06681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3" name="Picture 22" descr="unspecified-24.png">
                <a:extLst>
                  <a:ext uri="{FF2B5EF4-FFF2-40B4-BE49-F238E27FC236}">
                    <a16:creationId xmlns:a16="http://schemas.microsoft.com/office/drawing/2014/main" id="{E360A1E5-FA89-FB44-9CDC-85507D26B7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18252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4" name="Picture 23" descr="unspecified-24.png">
                <a:extLst>
                  <a:ext uri="{FF2B5EF4-FFF2-40B4-BE49-F238E27FC236}">
                    <a16:creationId xmlns:a16="http://schemas.microsoft.com/office/drawing/2014/main" id="{70F19179-78DD-BC44-B6FB-099E9694FC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32081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5" name="Picture 24" descr="unspecified-24.png">
                <a:extLst>
                  <a:ext uri="{FF2B5EF4-FFF2-40B4-BE49-F238E27FC236}">
                    <a16:creationId xmlns:a16="http://schemas.microsoft.com/office/drawing/2014/main" id="{EBA409FC-A901-DA4E-8443-841A23FE0C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44781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6" name="Picture 25" descr="unspecified-24.png">
                <a:extLst>
                  <a:ext uri="{FF2B5EF4-FFF2-40B4-BE49-F238E27FC236}">
                    <a16:creationId xmlns:a16="http://schemas.microsoft.com/office/drawing/2014/main" id="{750D96E5-9315-C245-A83E-B2F8C8773A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58610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7" name="Picture 26" descr="unspecified-24.png">
                <a:extLst>
                  <a:ext uri="{FF2B5EF4-FFF2-40B4-BE49-F238E27FC236}">
                    <a16:creationId xmlns:a16="http://schemas.microsoft.com/office/drawing/2014/main" id="{C78F0C90-6910-2B4E-84AB-C5FB829E7E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72720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8" name="Picture 27" descr="unspecified-24.png">
                <a:extLst>
                  <a:ext uri="{FF2B5EF4-FFF2-40B4-BE49-F238E27FC236}">
                    <a16:creationId xmlns:a16="http://schemas.microsoft.com/office/drawing/2014/main" id="{2E404066-5B18-A04C-ABEE-A1689CD30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86549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9" name="Picture 28" descr="unspecified-24.png">
                <a:extLst>
                  <a:ext uri="{FF2B5EF4-FFF2-40B4-BE49-F238E27FC236}">
                    <a16:creationId xmlns:a16="http://schemas.microsoft.com/office/drawing/2014/main" id="{48FAE137-EF37-FA4D-862E-8A4F77B217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99249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0" name="Picture 29" descr="unspecified-24.png">
                <a:extLst>
                  <a:ext uri="{FF2B5EF4-FFF2-40B4-BE49-F238E27FC236}">
                    <a16:creationId xmlns:a16="http://schemas.microsoft.com/office/drawing/2014/main" id="{EBCCC32F-F886-D042-87C8-847CE53F98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13078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1" name="Picture 30" descr="unspecified-24.png">
                <a:extLst>
                  <a:ext uri="{FF2B5EF4-FFF2-40B4-BE49-F238E27FC236}">
                    <a16:creationId xmlns:a16="http://schemas.microsoft.com/office/drawing/2014/main" id="{2CD9C83A-3A17-404F-84C7-021F564E79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24649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2" name="Picture 31" descr="unspecified-24.png">
                <a:extLst>
                  <a:ext uri="{FF2B5EF4-FFF2-40B4-BE49-F238E27FC236}">
                    <a16:creationId xmlns:a16="http://schemas.microsoft.com/office/drawing/2014/main" id="{746FC341-8C3D-8D42-8215-958E52E28D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38478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3" name="Picture 32" descr="unspecified-24.png">
                <a:extLst>
                  <a:ext uri="{FF2B5EF4-FFF2-40B4-BE49-F238E27FC236}">
                    <a16:creationId xmlns:a16="http://schemas.microsoft.com/office/drawing/2014/main" id="{507C4538-A064-1F4F-867D-970B448A9C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51178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4" name="Picture 33" descr="unspecified-24.png">
                <a:extLst>
                  <a:ext uri="{FF2B5EF4-FFF2-40B4-BE49-F238E27FC236}">
                    <a16:creationId xmlns:a16="http://schemas.microsoft.com/office/drawing/2014/main" id="{E9D9115D-46E6-A244-867C-253BE46223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65007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5" name="Picture 34" descr="unspecified-24.png">
                <a:extLst>
                  <a:ext uri="{FF2B5EF4-FFF2-40B4-BE49-F238E27FC236}">
                    <a16:creationId xmlns:a16="http://schemas.microsoft.com/office/drawing/2014/main" id="{75966347-9407-AB42-89BD-ED8084FCBD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78835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6" name="Picture 35" descr="unspecified-24.png">
                <a:extLst>
                  <a:ext uri="{FF2B5EF4-FFF2-40B4-BE49-F238E27FC236}">
                    <a16:creationId xmlns:a16="http://schemas.microsoft.com/office/drawing/2014/main" id="{47FADDD4-3009-8844-9586-B96CD37EF6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92664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7" name="Picture 36" descr="unspecified-24.png">
                <a:extLst>
                  <a:ext uri="{FF2B5EF4-FFF2-40B4-BE49-F238E27FC236}">
                    <a16:creationId xmlns:a16="http://schemas.microsoft.com/office/drawing/2014/main" id="{A01AC0FB-D3AB-A345-808F-4B50720829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05364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8" name="Picture 37" descr="unspecified-24.png">
                <a:extLst>
                  <a:ext uri="{FF2B5EF4-FFF2-40B4-BE49-F238E27FC236}">
                    <a16:creationId xmlns:a16="http://schemas.microsoft.com/office/drawing/2014/main" id="{10C0B172-5A21-9244-A0FA-17B6C0F325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19193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9" name="Picture 38" descr="unspecified-24.png">
                <a:extLst>
                  <a:ext uri="{FF2B5EF4-FFF2-40B4-BE49-F238E27FC236}">
                    <a16:creationId xmlns:a16="http://schemas.microsoft.com/office/drawing/2014/main" id="{18AA50D6-56D5-F543-BDD3-71E7E76665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30764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0" name="Picture 39" descr="unspecified-24.png">
                <a:extLst>
                  <a:ext uri="{FF2B5EF4-FFF2-40B4-BE49-F238E27FC236}">
                    <a16:creationId xmlns:a16="http://schemas.microsoft.com/office/drawing/2014/main" id="{0DC9A06E-2B81-3049-A30D-ECFA7A5204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44593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1" name="Picture 40" descr="unspecified-24.png">
                <a:extLst>
                  <a:ext uri="{FF2B5EF4-FFF2-40B4-BE49-F238E27FC236}">
                    <a16:creationId xmlns:a16="http://schemas.microsoft.com/office/drawing/2014/main" id="{BDA7CC7F-0DF3-5A41-9744-BAA4D5E458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57293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2" name="Picture 41" descr="unspecified-24.png">
                <a:extLst>
                  <a:ext uri="{FF2B5EF4-FFF2-40B4-BE49-F238E27FC236}">
                    <a16:creationId xmlns:a16="http://schemas.microsoft.com/office/drawing/2014/main" id="{7EA1D54E-7740-AA43-B114-99499682DC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71122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3" name="Picture 42" descr="unspecified-24.png">
                <a:extLst>
                  <a:ext uri="{FF2B5EF4-FFF2-40B4-BE49-F238E27FC236}">
                    <a16:creationId xmlns:a16="http://schemas.microsoft.com/office/drawing/2014/main" id="{ADAB67F8-91EE-F949-9342-DFD757DD03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77613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4" name="Picture 43" descr="unspecified-24.png">
                <a:extLst>
                  <a:ext uri="{FF2B5EF4-FFF2-40B4-BE49-F238E27FC236}">
                    <a16:creationId xmlns:a16="http://schemas.microsoft.com/office/drawing/2014/main" id="{1D487285-C3D8-F341-BFAC-B0BD0D763E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91442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5" name="Picture 44" descr="unspecified-24.png">
                <a:extLst>
                  <a:ext uri="{FF2B5EF4-FFF2-40B4-BE49-F238E27FC236}">
                    <a16:creationId xmlns:a16="http://schemas.microsoft.com/office/drawing/2014/main" id="{5521E571-B9DF-B442-97D0-30746722C4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041421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6" name="Picture 45" descr="unspecified-24.png">
                <a:extLst>
                  <a:ext uri="{FF2B5EF4-FFF2-40B4-BE49-F238E27FC236}">
                    <a16:creationId xmlns:a16="http://schemas.microsoft.com/office/drawing/2014/main" id="{F8AE43F1-84B7-0249-8323-C732D699E9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17971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7" name="Picture 46" descr="unspecified-24.png">
                <a:extLst>
                  <a:ext uri="{FF2B5EF4-FFF2-40B4-BE49-F238E27FC236}">
                    <a16:creationId xmlns:a16="http://schemas.microsoft.com/office/drawing/2014/main" id="{3E041EE8-4852-4C43-8987-8663E6807A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29542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8" name="Picture 47" descr="unspecified-24.png">
                <a:extLst>
                  <a:ext uri="{FF2B5EF4-FFF2-40B4-BE49-F238E27FC236}">
                    <a16:creationId xmlns:a16="http://schemas.microsoft.com/office/drawing/2014/main" id="{96D2C8AB-251A-DE4E-B2D5-6A7270B049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43370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9" name="Picture 48" descr="unspecified-24.png">
                <a:extLst>
                  <a:ext uri="{FF2B5EF4-FFF2-40B4-BE49-F238E27FC236}">
                    <a16:creationId xmlns:a16="http://schemas.microsoft.com/office/drawing/2014/main" id="{51A74437-68B1-9440-9BCF-10328215AA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56070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0" name="Picture 49" descr="unspecified-24.png">
                <a:extLst>
                  <a:ext uri="{FF2B5EF4-FFF2-40B4-BE49-F238E27FC236}">
                    <a16:creationId xmlns:a16="http://schemas.microsoft.com/office/drawing/2014/main" id="{4816FEA2-2FA8-734F-8BCB-5D991AA1BA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69899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1" name="Picture 50" descr="unspecified-24.png">
                <a:extLst>
                  <a:ext uri="{FF2B5EF4-FFF2-40B4-BE49-F238E27FC236}">
                    <a16:creationId xmlns:a16="http://schemas.microsoft.com/office/drawing/2014/main" id="{0E2790EF-05A7-F741-AD7B-72A5B72830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83728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2" name="Picture 51" descr="unspecified-24.png">
                <a:extLst>
                  <a:ext uri="{FF2B5EF4-FFF2-40B4-BE49-F238E27FC236}">
                    <a16:creationId xmlns:a16="http://schemas.microsoft.com/office/drawing/2014/main" id="{5713F985-7136-6B4E-8371-D48FA10CB6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97557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3" name="Picture 52" descr="unspecified-24.png">
                <a:extLst>
                  <a:ext uri="{FF2B5EF4-FFF2-40B4-BE49-F238E27FC236}">
                    <a16:creationId xmlns:a16="http://schemas.microsoft.com/office/drawing/2014/main" id="{FED34C96-ED94-1549-84C1-3818FEABF3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10257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4" name="Picture 53" descr="unspecified-24.png">
                <a:extLst>
                  <a:ext uri="{FF2B5EF4-FFF2-40B4-BE49-F238E27FC236}">
                    <a16:creationId xmlns:a16="http://schemas.microsoft.com/office/drawing/2014/main" id="{1A348051-D04B-8A4B-ADC4-DBF1BD28E6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24086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5" name="Picture 54" descr="unspecified-24.png">
                <a:extLst>
                  <a:ext uri="{FF2B5EF4-FFF2-40B4-BE49-F238E27FC236}">
                    <a16:creationId xmlns:a16="http://schemas.microsoft.com/office/drawing/2014/main" id="{0E492A3E-A9B0-8645-A536-C97723F713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35657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6" name="Picture 55" descr="unspecified-24.png">
                <a:extLst>
                  <a:ext uri="{FF2B5EF4-FFF2-40B4-BE49-F238E27FC236}">
                    <a16:creationId xmlns:a16="http://schemas.microsoft.com/office/drawing/2014/main" id="{992EEF98-F1BD-1E4C-9A49-837AC05216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49485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7" name="Picture 56" descr="unspecified-24.png">
                <a:extLst>
                  <a:ext uri="{FF2B5EF4-FFF2-40B4-BE49-F238E27FC236}">
                    <a16:creationId xmlns:a16="http://schemas.microsoft.com/office/drawing/2014/main" id="{89843F56-3E09-B348-9540-597B9BFA4A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62185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8" name="Picture 57" descr="unspecified-24.png">
                <a:extLst>
                  <a:ext uri="{FF2B5EF4-FFF2-40B4-BE49-F238E27FC236}">
                    <a16:creationId xmlns:a16="http://schemas.microsoft.com/office/drawing/2014/main" id="{C467074C-C6A1-1549-9638-47CA2FC28E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76014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9" name="Picture 58" descr="unspecified-24.png">
                <a:extLst>
                  <a:ext uri="{FF2B5EF4-FFF2-40B4-BE49-F238E27FC236}">
                    <a16:creationId xmlns:a16="http://schemas.microsoft.com/office/drawing/2014/main" id="{E1617008-9C1A-D949-AF38-DAE69F3DC4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90125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0" name="Picture 59" descr="unspecified-24.png">
                <a:extLst>
                  <a:ext uri="{FF2B5EF4-FFF2-40B4-BE49-F238E27FC236}">
                    <a16:creationId xmlns:a16="http://schemas.microsoft.com/office/drawing/2014/main" id="{0BB35829-62AC-8445-B15C-62212477CB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03953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1" name="Picture 60" descr="unspecified-24.png">
                <a:extLst>
                  <a:ext uri="{FF2B5EF4-FFF2-40B4-BE49-F238E27FC236}">
                    <a16:creationId xmlns:a16="http://schemas.microsoft.com/office/drawing/2014/main" id="{70E12184-330B-7C40-8621-E91DA77885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16653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2" name="Picture 61" descr="unspecified-24.png">
                <a:extLst>
                  <a:ext uri="{FF2B5EF4-FFF2-40B4-BE49-F238E27FC236}">
                    <a16:creationId xmlns:a16="http://schemas.microsoft.com/office/drawing/2014/main" id="{BD9402E1-ABEA-4F49-979B-402CF4BA28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30482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3" name="Picture 62" descr="unspecified-24.png">
                <a:extLst>
                  <a:ext uri="{FF2B5EF4-FFF2-40B4-BE49-F238E27FC236}">
                    <a16:creationId xmlns:a16="http://schemas.microsoft.com/office/drawing/2014/main" id="{F0785CC2-5038-154F-A347-5066086DB2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42053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4" name="Picture 63" descr="unspecified-24.png">
                <a:extLst>
                  <a:ext uri="{FF2B5EF4-FFF2-40B4-BE49-F238E27FC236}">
                    <a16:creationId xmlns:a16="http://schemas.microsoft.com/office/drawing/2014/main" id="{058AC605-FA81-D445-8846-6FB9EE472E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558826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5" name="Picture 64" descr="unspecified-24.png">
                <a:extLst>
                  <a:ext uri="{FF2B5EF4-FFF2-40B4-BE49-F238E27FC236}">
                    <a16:creationId xmlns:a16="http://schemas.microsoft.com/office/drawing/2014/main" id="{E59FBCD5-F130-5949-9B15-9BE306D651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685825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6" name="Picture 65" descr="unspecified-24.png">
                <a:extLst>
                  <a:ext uri="{FF2B5EF4-FFF2-40B4-BE49-F238E27FC236}">
                    <a16:creationId xmlns:a16="http://schemas.microsoft.com/office/drawing/2014/main" id="{6946E260-D4F8-EA40-9EFB-B835F75166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824114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7" name="Picture 66" descr="unspecified-24.png">
                <a:extLst>
                  <a:ext uri="{FF2B5EF4-FFF2-40B4-BE49-F238E27FC236}">
                    <a16:creationId xmlns:a16="http://schemas.microsoft.com/office/drawing/2014/main" id="{B4B888E5-07C0-3749-B1CB-C0AF74E913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96240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8" name="Picture 67" descr="unspecified-24.png">
                <a:extLst>
                  <a:ext uri="{FF2B5EF4-FFF2-40B4-BE49-F238E27FC236}">
                    <a16:creationId xmlns:a16="http://schemas.microsoft.com/office/drawing/2014/main" id="{CF174EF2-022F-8248-9DBB-1F78F121D0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10068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9" name="Picture 68" descr="unspecified-24.png">
                <a:extLst>
                  <a:ext uri="{FF2B5EF4-FFF2-40B4-BE49-F238E27FC236}">
                    <a16:creationId xmlns:a16="http://schemas.microsoft.com/office/drawing/2014/main" id="{E27454E1-A421-FE4B-A406-C0EDC5C90A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22768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0" name="Picture 69" descr="unspecified-24.png">
                <a:extLst>
                  <a:ext uri="{FF2B5EF4-FFF2-40B4-BE49-F238E27FC236}">
                    <a16:creationId xmlns:a16="http://schemas.microsoft.com/office/drawing/2014/main" id="{4740C824-4877-4B4A-AC70-559FDA4290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36597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1" name="Picture 70" descr="unspecified-24.png">
                <a:extLst>
                  <a:ext uri="{FF2B5EF4-FFF2-40B4-BE49-F238E27FC236}">
                    <a16:creationId xmlns:a16="http://schemas.microsoft.com/office/drawing/2014/main" id="{351310CE-82E6-B648-9EE4-30BC38C93F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48168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2" name="Picture 71" descr="unspecified-24.png">
                <a:extLst>
                  <a:ext uri="{FF2B5EF4-FFF2-40B4-BE49-F238E27FC236}">
                    <a16:creationId xmlns:a16="http://schemas.microsoft.com/office/drawing/2014/main" id="{421D86A9-4CFE-7B4F-9A4A-1187DDB8CF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61997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3" name="Picture 72" descr="unspecified-24.png">
                <a:extLst>
                  <a:ext uri="{FF2B5EF4-FFF2-40B4-BE49-F238E27FC236}">
                    <a16:creationId xmlns:a16="http://schemas.microsoft.com/office/drawing/2014/main" id="{41CC86D6-BC4E-1649-B42A-E7F3EBD73D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74697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4" name="Picture 73" descr="unspecified-24.png">
                <a:extLst>
                  <a:ext uri="{FF2B5EF4-FFF2-40B4-BE49-F238E27FC236}">
                    <a16:creationId xmlns:a16="http://schemas.microsoft.com/office/drawing/2014/main" id="{80E5D1E1-D273-B34B-8BC6-EE9CC64009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88526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5" name="Picture 74" descr="unspecified-24.png">
                <a:extLst>
                  <a:ext uri="{FF2B5EF4-FFF2-40B4-BE49-F238E27FC236}">
                    <a16:creationId xmlns:a16="http://schemas.microsoft.com/office/drawing/2014/main" id="{20D05327-F632-2D48-AC8D-8AFE2899D5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98964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6" name="Picture 75" descr="unspecified-24.png">
                <a:extLst>
                  <a:ext uri="{FF2B5EF4-FFF2-40B4-BE49-F238E27FC236}">
                    <a16:creationId xmlns:a16="http://schemas.microsoft.com/office/drawing/2014/main" id="{86617E1C-DB26-8744-8DC8-53C66B1C32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12792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7" name="Picture 76" descr="unspecified-24.png">
                <a:extLst>
                  <a:ext uri="{FF2B5EF4-FFF2-40B4-BE49-F238E27FC236}">
                    <a16:creationId xmlns:a16="http://schemas.microsoft.com/office/drawing/2014/main" id="{68527436-2CF9-E148-BFD4-633BDCBC7E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26621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8" name="Picture 77" descr="unspecified-24.png">
                <a:extLst>
                  <a:ext uri="{FF2B5EF4-FFF2-40B4-BE49-F238E27FC236}">
                    <a16:creationId xmlns:a16="http://schemas.microsoft.com/office/drawing/2014/main" id="{0C1D9EB9-2CAD-A54C-9DAB-0FB1DB423F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39321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9" name="Picture 78" descr="unspecified-24.png">
                <a:extLst>
                  <a:ext uri="{FF2B5EF4-FFF2-40B4-BE49-F238E27FC236}">
                    <a16:creationId xmlns:a16="http://schemas.microsoft.com/office/drawing/2014/main" id="{F0542F2C-93BF-BA44-A31C-60526979E4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53150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0" name="Picture 79" descr="unspecified-24.png">
                <a:extLst>
                  <a:ext uri="{FF2B5EF4-FFF2-40B4-BE49-F238E27FC236}">
                    <a16:creationId xmlns:a16="http://schemas.microsoft.com/office/drawing/2014/main" id="{4C9A3CB6-7D5D-7E4D-A6F6-307DDC3899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64721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1" name="Picture 80" descr="unspecified-24.png">
                <a:extLst>
                  <a:ext uri="{FF2B5EF4-FFF2-40B4-BE49-F238E27FC236}">
                    <a16:creationId xmlns:a16="http://schemas.microsoft.com/office/drawing/2014/main" id="{5242C8F3-6CB4-824F-98ED-5A79F2E37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78550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2" name="Picture 81" descr="unspecified-24.png">
                <a:extLst>
                  <a:ext uri="{FF2B5EF4-FFF2-40B4-BE49-F238E27FC236}">
                    <a16:creationId xmlns:a16="http://schemas.microsoft.com/office/drawing/2014/main" id="{3446BC19-7D64-004E-8828-B21C671F67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912503" y="6499580"/>
                <a:ext cx="564440" cy="152400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97E881-FB8D-124C-BDFE-7B6AD9821D71}"/>
                </a:ext>
              </a:extLst>
            </p:cNvPr>
            <p:cNvSpPr txBox="1"/>
            <p:nvPr/>
          </p:nvSpPr>
          <p:spPr>
            <a:xfrm>
              <a:off x="10078692" y="6497838"/>
              <a:ext cx="2110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Dr. Morten Goodwin</a:t>
              </a:r>
            </a:p>
            <a:p>
              <a:endParaRPr lang="en-US" dirty="0"/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A17BE246-59FB-8941-BB51-C5268C8E64AC}"/>
              </a:ext>
            </a:extLst>
          </p:cNvPr>
          <p:cNvSpPr txBox="1"/>
          <p:nvPr/>
        </p:nvSpPr>
        <p:spPr>
          <a:xfrm>
            <a:off x="469624" y="200810"/>
            <a:ext cx="1601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63550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10625A1-5673-6D40-9B61-DB9E93EA6E2F}"/>
              </a:ext>
            </a:extLst>
          </p:cNvPr>
          <p:cNvSpPr/>
          <p:nvPr/>
        </p:nvSpPr>
        <p:spPr>
          <a:xfrm>
            <a:off x="3609431" y="1306566"/>
            <a:ext cx="862148" cy="8621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27A739-22EC-3C43-A272-0112B2B84FD1}"/>
              </a:ext>
            </a:extLst>
          </p:cNvPr>
          <p:cNvSpPr/>
          <p:nvPr/>
        </p:nvSpPr>
        <p:spPr>
          <a:xfrm>
            <a:off x="3609431" y="2503995"/>
            <a:ext cx="862148" cy="8621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843A6C-2BFF-6345-853E-13506140FD68}"/>
              </a:ext>
            </a:extLst>
          </p:cNvPr>
          <p:cNvSpPr/>
          <p:nvPr/>
        </p:nvSpPr>
        <p:spPr>
          <a:xfrm>
            <a:off x="3609431" y="3701424"/>
            <a:ext cx="862148" cy="8621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41C967-2545-5443-A75C-36B205070225}"/>
              </a:ext>
            </a:extLst>
          </p:cNvPr>
          <p:cNvSpPr/>
          <p:nvPr/>
        </p:nvSpPr>
        <p:spPr>
          <a:xfrm>
            <a:off x="5015865" y="1306566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DAEEC2-BD40-C541-9F11-2C7DBFB1BC13}"/>
              </a:ext>
            </a:extLst>
          </p:cNvPr>
          <p:cNvSpPr/>
          <p:nvPr/>
        </p:nvSpPr>
        <p:spPr>
          <a:xfrm>
            <a:off x="5015865" y="2503995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B99E7F-F198-A044-8662-32FF2476DD3D}"/>
              </a:ext>
            </a:extLst>
          </p:cNvPr>
          <p:cNvSpPr/>
          <p:nvPr/>
        </p:nvSpPr>
        <p:spPr>
          <a:xfrm>
            <a:off x="5015865" y="3701424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2566E0-B0CD-404A-BFFB-D0ACCE5345B7}"/>
              </a:ext>
            </a:extLst>
          </p:cNvPr>
          <p:cNvCxnSpPr>
            <a:stCxn id="4" idx="6"/>
            <a:endCxn id="7" idx="2"/>
          </p:cNvCxnSpPr>
          <p:nvPr/>
        </p:nvCxnSpPr>
        <p:spPr>
          <a:xfrm>
            <a:off x="4471579" y="1737640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FC3685-8637-C248-87E2-AF73C1A6CEAE}"/>
              </a:ext>
            </a:extLst>
          </p:cNvPr>
          <p:cNvCxnSpPr>
            <a:stCxn id="4" idx="6"/>
            <a:endCxn id="8" idx="2"/>
          </p:cNvCxnSpPr>
          <p:nvPr/>
        </p:nvCxnSpPr>
        <p:spPr>
          <a:xfrm>
            <a:off x="4471579" y="1737640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34018F-3272-AA43-8518-B24179948D78}"/>
              </a:ext>
            </a:extLst>
          </p:cNvPr>
          <p:cNvCxnSpPr>
            <a:stCxn id="4" idx="6"/>
          </p:cNvCxnSpPr>
          <p:nvPr/>
        </p:nvCxnSpPr>
        <p:spPr>
          <a:xfrm>
            <a:off x="4471579" y="1737640"/>
            <a:ext cx="544286" cy="2547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E548C9-E5EE-1449-8243-B11759CE0F76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>
          <a:xfrm flipV="1">
            <a:off x="4471579" y="1737640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5F904E-80D9-FF4C-B503-BDE349E24FE5}"/>
              </a:ext>
            </a:extLst>
          </p:cNvPr>
          <p:cNvCxnSpPr>
            <a:stCxn id="5" idx="6"/>
            <a:endCxn id="8" idx="2"/>
          </p:cNvCxnSpPr>
          <p:nvPr/>
        </p:nvCxnSpPr>
        <p:spPr>
          <a:xfrm>
            <a:off x="4471579" y="2935069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4A42CF-4FD8-BC4D-9B3C-AD09E5E61EDC}"/>
              </a:ext>
            </a:extLst>
          </p:cNvPr>
          <p:cNvCxnSpPr>
            <a:stCxn id="5" idx="6"/>
            <a:endCxn id="9" idx="2"/>
          </p:cNvCxnSpPr>
          <p:nvPr/>
        </p:nvCxnSpPr>
        <p:spPr>
          <a:xfrm>
            <a:off x="4471579" y="2935069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7A0A1E-70D4-DE49-A486-38D98646685D}"/>
              </a:ext>
            </a:extLst>
          </p:cNvPr>
          <p:cNvCxnSpPr>
            <a:stCxn id="6" idx="6"/>
            <a:endCxn id="7" idx="2"/>
          </p:cNvCxnSpPr>
          <p:nvPr/>
        </p:nvCxnSpPr>
        <p:spPr>
          <a:xfrm flipV="1">
            <a:off x="4471579" y="1737640"/>
            <a:ext cx="544286" cy="2394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0CDFF6-86E0-A642-A5B9-80A8C838CAAE}"/>
              </a:ext>
            </a:extLst>
          </p:cNvPr>
          <p:cNvCxnSpPr>
            <a:cxnSpLocks/>
            <a:stCxn id="6" idx="6"/>
            <a:endCxn id="8" idx="2"/>
          </p:cNvCxnSpPr>
          <p:nvPr/>
        </p:nvCxnSpPr>
        <p:spPr>
          <a:xfrm flipV="1">
            <a:off x="4471579" y="2935069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053FC9-62FB-F544-A2CD-C64B5340CF23}"/>
              </a:ext>
            </a:extLst>
          </p:cNvPr>
          <p:cNvCxnSpPr>
            <a:stCxn id="6" idx="6"/>
            <a:endCxn id="9" idx="2"/>
          </p:cNvCxnSpPr>
          <p:nvPr/>
        </p:nvCxnSpPr>
        <p:spPr>
          <a:xfrm>
            <a:off x="4471579" y="4132498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7348C63-2255-FC4D-AFD2-991020B28D3D}"/>
              </a:ext>
            </a:extLst>
          </p:cNvPr>
          <p:cNvSpPr txBox="1"/>
          <p:nvPr/>
        </p:nvSpPr>
        <p:spPr>
          <a:xfrm>
            <a:off x="3449638" y="4768223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Embed</a:t>
            </a:r>
            <a:endParaRPr lang="nb-NO" sz="3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421935-1F74-BF48-A7A9-42C01DD6AB61}"/>
              </a:ext>
            </a:extLst>
          </p:cNvPr>
          <p:cNvSpPr txBox="1"/>
          <p:nvPr/>
        </p:nvSpPr>
        <p:spPr>
          <a:xfrm>
            <a:off x="4856072" y="4768222"/>
            <a:ext cx="135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Dense</a:t>
            </a:r>
            <a:endParaRPr lang="nb-NO" sz="36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D207615-2DCA-F444-A613-8E6CA185B365}"/>
              </a:ext>
            </a:extLst>
          </p:cNvPr>
          <p:cNvSpPr/>
          <p:nvPr/>
        </p:nvSpPr>
        <p:spPr>
          <a:xfrm>
            <a:off x="6599545" y="309434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44B6AA8-FE7F-EB43-B9AB-540DED16BCDD}"/>
              </a:ext>
            </a:extLst>
          </p:cNvPr>
          <p:cNvSpPr/>
          <p:nvPr/>
        </p:nvSpPr>
        <p:spPr>
          <a:xfrm>
            <a:off x="6599545" y="901616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F563138-04A2-C449-B932-658223295A72}"/>
              </a:ext>
            </a:extLst>
          </p:cNvPr>
          <p:cNvSpPr/>
          <p:nvPr/>
        </p:nvSpPr>
        <p:spPr>
          <a:xfrm>
            <a:off x="6599545" y="1509041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57E4A06-6FF5-B84A-B85B-FC764805FC8A}"/>
              </a:ext>
            </a:extLst>
          </p:cNvPr>
          <p:cNvSpPr/>
          <p:nvPr/>
        </p:nvSpPr>
        <p:spPr>
          <a:xfrm>
            <a:off x="6599545" y="2395136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66C45D0-98DA-8242-B58A-47A608D64B7C}"/>
              </a:ext>
            </a:extLst>
          </p:cNvPr>
          <p:cNvSpPr/>
          <p:nvPr/>
        </p:nvSpPr>
        <p:spPr>
          <a:xfrm>
            <a:off x="6599545" y="2987318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DF86AEB-DBFD-F641-9BE3-F8134FA533DE}"/>
              </a:ext>
            </a:extLst>
          </p:cNvPr>
          <p:cNvSpPr/>
          <p:nvPr/>
        </p:nvSpPr>
        <p:spPr>
          <a:xfrm>
            <a:off x="6599545" y="3594743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507909-7619-B34C-BEA9-23EA38EBDA69}"/>
              </a:ext>
            </a:extLst>
          </p:cNvPr>
          <p:cNvSpPr/>
          <p:nvPr/>
        </p:nvSpPr>
        <p:spPr>
          <a:xfrm>
            <a:off x="6599545" y="4419880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8B55490-5567-0247-935F-A6DB2E9C8220}"/>
              </a:ext>
            </a:extLst>
          </p:cNvPr>
          <p:cNvSpPr/>
          <p:nvPr/>
        </p:nvSpPr>
        <p:spPr>
          <a:xfrm>
            <a:off x="6599545" y="5012062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8FC7309-14E6-2D42-8CE5-31FCCDE266A8}"/>
              </a:ext>
            </a:extLst>
          </p:cNvPr>
          <p:cNvSpPr/>
          <p:nvPr/>
        </p:nvSpPr>
        <p:spPr>
          <a:xfrm>
            <a:off x="6599545" y="5619487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5B26DD5-95A8-274F-BDB5-994AC0A8DFE1}"/>
              </a:ext>
            </a:extLst>
          </p:cNvPr>
          <p:cNvSpPr/>
          <p:nvPr/>
        </p:nvSpPr>
        <p:spPr>
          <a:xfrm>
            <a:off x="8053876" y="1306566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CC8333-4848-E342-A829-E0469D52ECEA}"/>
              </a:ext>
            </a:extLst>
          </p:cNvPr>
          <p:cNvSpPr/>
          <p:nvPr/>
        </p:nvSpPr>
        <p:spPr>
          <a:xfrm>
            <a:off x="8053876" y="2503995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5CE8BAE-9E34-D14B-9E29-06CC058F8BBB}"/>
              </a:ext>
            </a:extLst>
          </p:cNvPr>
          <p:cNvSpPr/>
          <p:nvPr/>
        </p:nvSpPr>
        <p:spPr>
          <a:xfrm>
            <a:off x="9778173" y="2480048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4BF6CA4-6DB5-3D43-8347-527427F7F049}"/>
              </a:ext>
            </a:extLst>
          </p:cNvPr>
          <p:cNvSpPr/>
          <p:nvPr/>
        </p:nvSpPr>
        <p:spPr>
          <a:xfrm>
            <a:off x="9781246" y="1293506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21ADA1B-C9E2-9946-A210-08858FC307BC}"/>
              </a:ext>
            </a:extLst>
          </p:cNvPr>
          <p:cNvSpPr/>
          <p:nvPr/>
        </p:nvSpPr>
        <p:spPr>
          <a:xfrm>
            <a:off x="8053876" y="3755851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3F3F5A-21E2-0643-B9C2-2A9060AE476E}"/>
              </a:ext>
            </a:extLst>
          </p:cNvPr>
          <p:cNvCxnSpPr>
            <a:stCxn id="7" idx="6"/>
            <a:endCxn id="31" idx="2"/>
          </p:cNvCxnSpPr>
          <p:nvPr/>
        </p:nvCxnSpPr>
        <p:spPr>
          <a:xfrm flipV="1">
            <a:off x="5878013" y="605525"/>
            <a:ext cx="721532" cy="11321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635909A-BA69-2E43-B957-55AD0B324449}"/>
              </a:ext>
            </a:extLst>
          </p:cNvPr>
          <p:cNvCxnSpPr>
            <a:stCxn id="7" idx="6"/>
            <a:endCxn id="32" idx="2"/>
          </p:cNvCxnSpPr>
          <p:nvPr/>
        </p:nvCxnSpPr>
        <p:spPr>
          <a:xfrm flipV="1">
            <a:off x="5878013" y="1197707"/>
            <a:ext cx="721532" cy="539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D10696F-7367-3A45-B28B-AA9BE7741C60}"/>
              </a:ext>
            </a:extLst>
          </p:cNvPr>
          <p:cNvCxnSpPr>
            <a:stCxn id="7" idx="6"/>
            <a:endCxn id="33" idx="2"/>
          </p:cNvCxnSpPr>
          <p:nvPr/>
        </p:nvCxnSpPr>
        <p:spPr>
          <a:xfrm>
            <a:off x="5878013" y="1737640"/>
            <a:ext cx="721532" cy="67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4DBD6B8-230B-EB4B-BA3D-BBB3A8F56F1E}"/>
              </a:ext>
            </a:extLst>
          </p:cNvPr>
          <p:cNvCxnSpPr>
            <a:cxnSpLocks/>
            <a:stCxn id="8" idx="6"/>
            <a:endCxn id="34" idx="2"/>
          </p:cNvCxnSpPr>
          <p:nvPr/>
        </p:nvCxnSpPr>
        <p:spPr>
          <a:xfrm flipV="1">
            <a:off x="5878013" y="2691227"/>
            <a:ext cx="721532" cy="243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9F5B938-8D7D-9745-AD31-32BED70A9BE0}"/>
              </a:ext>
            </a:extLst>
          </p:cNvPr>
          <p:cNvCxnSpPr>
            <a:stCxn id="8" idx="6"/>
            <a:endCxn id="35" idx="2"/>
          </p:cNvCxnSpPr>
          <p:nvPr/>
        </p:nvCxnSpPr>
        <p:spPr>
          <a:xfrm>
            <a:off x="5878013" y="2935069"/>
            <a:ext cx="721532" cy="348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467D7BF-C783-3543-A436-5429F882F782}"/>
              </a:ext>
            </a:extLst>
          </p:cNvPr>
          <p:cNvCxnSpPr>
            <a:stCxn id="8" idx="6"/>
            <a:endCxn id="36" idx="2"/>
          </p:cNvCxnSpPr>
          <p:nvPr/>
        </p:nvCxnSpPr>
        <p:spPr>
          <a:xfrm>
            <a:off x="5878013" y="2935069"/>
            <a:ext cx="721532" cy="955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61695F2-4619-2841-B352-72B0AA0A1971}"/>
              </a:ext>
            </a:extLst>
          </p:cNvPr>
          <p:cNvCxnSpPr>
            <a:stCxn id="9" idx="6"/>
            <a:endCxn id="37" idx="2"/>
          </p:cNvCxnSpPr>
          <p:nvPr/>
        </p:nvCxnSpPr>
        <p:spPr>
          <a:xfrm>
            <a:off x="5878013" y="4132498"/>
            <a:ext cx="721532" cy="583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733BB61-7E71-0449-B82A-0AD38028335D}"/>
              </a:ext>
            </a:extLst>
          </p:cNvPr>
          <p:cNvCxnSpPr>
            <a:stCxn id="9" idx="6"/>
            <a:endCxn id="38" idx="2"/>
          </p:cNvCxnSpPr>
          <p:nvPr/>
        </p:nvCxnSpPr>
        <p:spPr>
          <a:xfrm>
            <a:off x="5878013" y="4132498"/>
            <a:ext cx="721532" cy="1175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3FB2E82-2DC7-3A48-A4FC-2BC556C8A767}"/>
              </a:ext>
            </a:extLst>
          </p:cNvPr>
          <p:cNvCxnSpPr>
            <a:stCxn id="9" idx="6"/>
            <a:endCxn id="39" idx="2"/>
          </p:cNvCxnSpPr>
          <p:nvPr/>
        </p:nvCxnSpPr>
        <p:spPr>
          <a:xfrm>
            <a:off x="5878013" y="4132498"/>
            <a:ext cx="721532" cy="1783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24C96BC-1826-8C4F-8F3C-A29743BCE6A9}"/>
              </a:ext>
            </a:extLst>
          </p:cNvPr>
          <p:cNvCxnSpPr>
            <a:cxnSpLocks/>
            <a:stCxn id="32" idx="6"/>
            <a:endCxn id="40" idx="2"/>
          </p:cNvCxnSpPr>
          <p:nvPr/>
        </p:nvCxnSpPr>
        <p:spPr>
          <a:xfrm>
            <a:off x="7191727" y="1197707"/>
            <a:ext cx="862149" cy="539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CF5D7F0-0C95-BA4A-902F-42F4856E0C13}"/>
              </a:ext>
            </a:extLst>
          </p:cNvPr>
          <p:cNvCxnSpPr>
            <a:stCxn id="31" idx="6"/>
            <a:endCxn id="40" idx="2"/>
          </p:cNvCxnSpPr>
          <p:nvPr/>
        </p:nvCxnSpPr>
        <p:spPr>
          <a:xfrm>
            <a:off x="7191727" y="605525"/>
            <a:ext cx="862149" cy="11321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276CB82-84EA-7D4A-8DA7-60C11453C356}"/>
              </a:ext>
            </a:extLst>
          </p:cNvPr>
          <p:cNvCxnSpPr>
            <a:stCxn id="33" idx="6"/>
            <a:endCxn id="40" idx="2"/>
          </p:cNvCxnSpPr>
          <p:nvPr/>
        </p:nvCxnSpPr>
        <p:spPr>
          <a:xfrm flipV="1">
            <a:off x="7191727" y="1737640"/>
            <a:ext cx="862149" cy="67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B1FCDF4-965B-CF46-9903-994D808102D3}"/>
              </a:ext>
            </a:extLst>
          </p:cNvPr>
          <p:cNvCxnSpPr>
            <a:stCxn id="34" idx="6"/>
            <a:endCxn id="41" idx="2"/>
          </p:cNvCxnSpPr>
          <p:nvPr/>
        </p:nvCxnSpPr>
        <p:spPr>
          <a:xfrm>
            <a:off x="7191727" y="2691227"/>
            <a:ext cx="862149" cy="243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5991DDF-8CB5-DC40-9ADD-BECDA2C84D95}"/>
              </a:ext>
            </a:extLst>
          </p:cNvPr>
          <p:cNvCxnSpPr>
            <a:stCxn id="35" idx="6"/>
            <a:endCxn id="41" idx="2"/>
          </p:cNvCxnSpPr>
          <p:nvPr/>
        </p:nvCxnSpPr>
        <p:spPr>
          <a:xfrm flipV="1">
            <a:off x="7191727" y="2935069"/>
            <a:ext cx="862149" cy="348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DFDE43F-E234-7246-B6F0-A1071CA3E962}"/>
              </a:ext>
            </a:extLst>
          </p:cNvPr>
          <p:cNvCxnSpPr>
            <a:endCxn id="41" idx="2"/>
          </p:cNvCxnSpPr>
          <p:nvPr/>
        </p:nvCxnSpPr>
        <p:spPr>
          <a:xfrm flipV="1">
            <a:off x="7191727" y="2935069"/>
            <a:ext cx="862149" cy="10853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9D20B6E-A2F3-4C49-B808-3CBDDD2BA019}"/>
              </a:ext>
            </a:extLst>
          </p:cNvPr>
          <p:cNvCxnSpPr>
            <a:stCxn id="37" idx="6"/>
            <a:endCxn id="46" idx="2"/>
          </p:cNvCxnSpPr>
          <p:nvPr/>
        </p:nvCxnSpPr>
        <p:spPr>
          <a:xfrm flipV="1">
            <a:off x="7191727" y="4186925"/>
            <a:ext cx="862149" cy="52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1F99701-CE1A-3D4D-AC26-CE991CC048A8}"/>
              </a:ext>
            </a:extLst>
          </p:cNvPr>
          <p:cNvCxnSpPr>
            <a:stCxn id="38" idx="6"/>
            <a:endCxn id="46" idx="2"/>
          </p:cNvCxnSpPr>
          <p:nvPr/>
        </p:nvCxnSpPr>
        <p:spPr>
          <a:xfrm flipV="1">
            <a:off x="7191727" y="4186925"/>
            <a:ext cx="862149" cy="1121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BAD99B-D1E8-0F47-A73F-239285AB95DE}"/>
              </a:ext>
            </a:extLst>
          </p:cNvPr>
          <p:cNvCxnSpPr>
            <a:stCxn id="39" idx="6"/>
            <a:endCxn id="46" idx="2"/>
          </p:cNvCxnSpPr>
          <p:nvPr/>
        </p:nvCxnSpPr>
        <p:spPr>
          <a:xfrm flipV="1">
            <a:off x="7191727" y="4186925"/>
            <a:ext cx="862149" cy="1728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4C4B45B-1B8A-404D-83F1-700D055E655E}"/>
              </a:ext>
            </a:extLst>
          </p:cNvPr>
          <p:cNvCxnSpPr>
            <a:stCxn id="40" idx="6"/>
            <a:endCxn id="45" idx="2"/>
          </p:cNvCxnSpPr>
          <p:nvPr/>
        </p:nvCxnSpPr>
        <p:spPr>
          <a:xfrm flipV="1">
            <a:off x="8916024" y="1724580"/>
            <a:ext cx="865222" cy="13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D2D14EB-40AF-1540-991C-309324860A85}"/>
              </a:ext>
            </a:extLst>
          </p:cNvPr>
          <p:cNvCxnSpPr>
            <a:stCxn id="41" idx="6"/>
            <a:endCxn id="42" idx="2"/>
          </p:cNvCxnSpPr>
          <p:nvPr/>
        </p:nvCxnSpPr>
        <p:spPr>
          <a:xfrm flipV="1">
            <a:off x="8916024" y="2911122"/>
            <a:ext cx="862149" cy="23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3129AC4D-97C8-EA4C-9F62-87229BADEEE0}"/>
              </a:ext>
            </a:extLst>
          </p:cNvPr>
          <p:cNvSpPr txBox="1"/>
          <p:nvPr/>
        </p:nvSpPr>
        <p:spPr>
          <a:xfrm>
            <a:off x="7995732" y="4768221"/>
            <a:ext cx="17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Softmax</a:t>
            </a:r>
            <a:endParaRPr lang="nb-NO" sz="36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A68DBBD-2CEC-B346-84D2-473D2CD4174C}"/>
              </a:ext>
            </a:extLst>
          </p:cNvPr>
          <p:cNvSpPr txBox="1"/>
          <p:nvPr/>
        </p:nvSpPr>
        <p:spPr>
          <a:xfrm>
            <a:off x="9534222" y="3690816"/>
            <a:ext cx="15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/>
              <a:t>Output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F58C22-C087-DB40-AFD2-0AA247065E93}"/>
              </a:ext>
            </a:extLst>
          </p:cNvPr>
          <p:cNvSpPr txBox="1"/>
          <p:nvPr/>
        </p:nvSpPr>
        <p:spPr>
          <a:xfrm>
            <a:off x="6393799" y="6211669"/>
            <a:ext cx="1003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Relu</a:t>
            </a:r>
            <a:endParaRPr lang="nb-NO" sz="3600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909C73E6-0B1E-6547-9391-534A71A2DEC2}"/>
              </a:ext>
            </a:extLst>
          </p:cNvPr>
          <p:cNvSpPr/>
          <p:nvPr/>
        </p:nvSpPr>
        <p:spPr>
          <a:xfrm>
            <a:off x="2192509" y="1306564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E86BD84E-7F96-4F4E-8ED2-6E24F4BEE42D}"/>
              </a:ext>
            </a:extLst>
          </p:cNvPr>
          <p:cNvSpPr/>
          <p:nvPr/>
        </p:nvSpPr>
        <p:spPr>
          <a:xfrm>
            <a:off x="2192509" y="2503993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CB892E6-9711-1A4C-A4B6-5771EB939BD8}"/>
              </a:ext>
            </a:extLst>
          </p:cNvPr>
          <p:cNvSpPr/>
          <p:nvPr/>
        </p:nvSpPr>
        <p:spPr>
          <a:xfrm>
            <a:off x="2192509" y="3701422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3E89151E-8885-C648-8F21-584DF6E08E65}"/>
              </a:ext>
            </a:extLst>
          </p:cNvPr>
          <p:cNvCxnSpPr>
            <a:stCxn id="83" idx="6"/>
          </p:cNvCxnSpPr>
          <p:nvPr/>
        </p:nvCxnSpPr>
        <p:spPr>
          <a:xfrm>
            <a:off x="3054657" y="1737638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9FC69D7-159F-6343-9AE0-3E73C30D3189}"/>
              </a:ext>
            </a:extLst>
          </p:cNvPr>
          <p:cNvCxnSpPr>
            <a:stCxn id="83" idx="6"/>
          </p:cNvCxnSpPr>
          <p:nvPr/>
        </p:nvCxnSpPr>
        <p:spPr>
          <a:xfrm>
            <a:off x="3054657" y="1737638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3DF316D-3FCD-654A-837F-53AE18AC71E8}"/>
              </a:ext>
            </a:extLst>
          </p:cNvPr>
          <p:cNvCxnSpPr>
            <a:stCxn id="83" idx="6"/>
          </p:cNvCxnSpPr>
          <p:nvPr/>
        </p:nvCxnSpPr>
        <p:spPr>
          <a:xfrm>
            <a:off x="3054657" y="1737638"/>
            <a:ext cx="544286" cy="2547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1E11358-B295-9D47-B14E-F434A2B4C14E}"/>
              </a:ext>
            </a:extLst>
          </p:cNvPr>
          <p:cNvCxnSpPr>
            <a:stCxn id="85" idx="6"/>
          </p:cNvCxnSpPr>
          <p:nvPr/>
        </p:nvCxnSpPr>
        <p:spPr>
          <a:xfrm flipV="1">
            <a:off x="3054657" y="1737638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2F4702E-9B4C-0D4C-AC90-3E6E687890CC}"/>
              </a:ext>
            </a:extLst>
          </p:cNvPr>
          <p:cNvCxnSpPr>
            <a:stCxn id="85" idx="6"/>
          </p:cNvCxnSpPr>
          <p:nvPr/>
        </p:nvCxnSpPr>
        <p:spPr>
          <a:xfrm>
            <a:off x="3054657" y="2935067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B745703-5ECA-4240-A587-09439F27EDE2}"/>
              </a:ext>
            </a:extLst>
          </p:cNvPr>
          <p:cNvCxnSpPr>
            <a:stCxn id="85" idx="6"/>
          </p:cNvCxnSpPr>
          <p:nvPr/>
        </p:nvCxnSpPr>
        <p:spPr>
          <a:xfrm>
            <a:off x="3054657" y="2935067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35A03780-0968-B14D-80EE-14ABC146FD42}"/>
              </a:ext>
            </a:extLst>
          </p:cNvPr>
          <p:cNvCxnSpPr>
            <a:stCxn id="90" idx="6"/>
          </p:cNvCxnSpPr>
          <p:nvPr/>
        </p:nvCxnSpPr>
        <p:spPr>
          <a:xfrm flipV="1">
            <a:off x="3054657" y="1737638"/>
            <a:ext cx="544286" cy="2394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A6A7772-6B48-9940-BBD8-0913FAC63A2A}"/>
              </a:ext>
            </a:extLst>
          </p:cNvPr>
          <p:cNvCxnSpPr>
            <a:stCxn id="90" idx="6"/>
          </p:cNvCxnSpPr>
          <p:nvPr/>
        </p:nvCxnSpPr>
        <p:spPr>
          <a:xfrm flipV="1">
            <a:off x="3054657" y="2935067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F6A75BC-7E81-CC48-8B29-E3FD09239F39}"/>
              </a:ext>
            </a:extLst>
          </p:cNvPr>
          <p:cNvCxnSpPr>
            <a:stCxn id="90" idx="6"/>
          </p:cNvCxnSpPr>
          <p:nvPr/>
        </p:nvCxnSpPr>
        <p:spPr>
          <a:xfrm>
            <a:off x="3054657" y="4132496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A275E634-C6B5-4141-BBA3-562D8AF6F98E}"/>
              </a:ext>
            </a:extLst>
          </p:cNvPr>
          <p:cNvSpPr txBox="1"/>
          <p:nvPr/>
        </p:nvSpPr>
        <p:spPr>
          <a:xfrm>
            <a:off x="2032716" y="4768221"/>
            <a:ext cx="118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/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783134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10625A1-5673-6D40-9B61-DB9E93EA6E2F}"/>
              </a:ext>
            </a:extLst>
          </p:cNvPr>
          <p:cNvSpPr/>
          <p:nvPr/>
        </p:nvSpPr>
        <p:spPr>
          <a:xfrm>
            <a:off x="3609431" y="1306566"/>
            <a:ext cx="862148" cy="8621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27A739-22EC-3C43-A272-0112B2B84FD1}"/>
              </a:ext>
            </a:extLst>
          </p:cNvPr>
          <p:cNvSpPr/>
          <p:nvPr/>
        </p:nvSpPr>
        <p:spPr>
          <a:xfrm>
            <a:off x="3609431" y="2503995"/>
            <a:ext cx="862148" cy="8621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843A6C-2BFF-6345-853E-13506140FD68}"/>
              </a:ext>
            </a:extLst>
          </p:cNvPr>
          <p:cNvSpPr/>
          <p:nvPr/>
        </p:nvSpPr>
        <p:spPr>
          <a:xfrm>
            <a:off x="3609431" y="3701424"/>
            <a:ext cx="862148" cy="8621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41C967-2545-5443-A75C-36B205070225}"/>
              </a:ext>
            </a:extLst>
          </p:cNvPr>
          <p:cNvSpPr/>
          <p:nvPr/>
        </p:nvSpPr>
        <p:spPr>
          <a:xfrm>
            <a:off x="5015865" y="1306566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DAEEC2-BD40-C541-9F11-2C7DBFB1BC13}"/>
              </a:ext>
            </a:extLst>
          </p:cNvPr>
          <p:cNvSpPr/>
          <p:nvPr/>
        </p:nvSpPr>
        <p:spPr>
          <a:xfrm>
            <a:off x="5015865" y="2503995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B99E7F-F198-A044-8662-32FF2476DD3D}"/>
              </a:ext>
            </a:extLst>
          </p:cNvPr>
          <p:cNvSpPr/>
          <p:nvPr/>
        </p:nvSpPr>
        <p:spPr>
          <a:xfrm>
            <a:off x="5015865" y="3701424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2566E0-B0CD-404A-BFFB-D0ACCE5345B7}"/>
              </a:ext>
            </a:extLst>
          </p:cNvPr>
          <p:cNvCxnSpPr>
            <a:stCxn id="4" idx="6"/>
            <a:endCxn id="7" idx="2"/>
          </p:cNvCxnSpPr>
          <p:nvPr/>
        </p:nvCxnSpPr>
        <p:spPr>
          <a:xfrm>
            <a:off x="4471579" y="1737640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FC3685-8637-C248-87E2-AF73C1A6CEAE}"/>
              </a:ext>
            </a:extLst>
          </p:cNvPr>
          <p:cNvCxnSpPr>
            <a:stCxn id="4" idx="6"/>
            <a:endCxn id="8" idx="2"/>
          </p:cNvCxnSpPr>
          <p:nvPr/>
        </p:nvCxnSpPr>
        <p:spPr>
          <a:xfrm>
            <a:off x="4471579" y="1737640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34018F-3272-AA43-8518-B24179948D78}"/>
              </a:ext>
            </a:extLst>
          </p:cNvPr>
          <p:cNvCxnSpPr>
            <a:stCxn id="4" idx="6"/>
          </p:cNvCxnSpPr>
          <p:nvPr/>
        </p:nvCxnSpPr>
        <p:spPr>
          <a:xfrm>
            <a:off x="4471579" y="1737640"/>
            <a:ext cx="544286" cy="2547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E548C9-E5EE-1449-8243-B11759CE0F76}"/>
              </a:ext>
            </a:extLst>
          </p:cNvPr>
          <p:cNvCxnSpPr>
            <a:stCxn id="5" idx="6"/>
            <a:endCxn id="7" idx="2"/>
          </p:cNvCxnSpPr>
          <p:nvPr/>
        </p:nvCxnSpPr>
        <p:spPr>
          <a:xfrm flipV="1">
            <a:off x="4471579" y="1737640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5F904E-80D9-FF4C-B503-BDE349E24FE5}"/>
              </a:ext>
            </a:extLst>
          </p:cNvPr>
          <p:cNvCxnSpPr>
            <a:stCxn id="5" idx="6"/>
            <a:endCxn id="8" idx="2"/>
          </p:cNvCxnSpPr>
          <p:nvPr/>
        </p:nvCxnSpPr>
        <p:spPr>
          <a:xfrm>
            <a:off x="4471579" y="2935069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4A42CF-4FD8-BC4D-9B3C-AD09E5E61EDC}"/>
              </a:ext>
            </a:extLst>
          </p:cNvPr>
          <p:cNvCxnSpPr>
            <a:stCxn id="5" idx="6"/>
            <a:endCxn id="9" idx="2"/>
          </p:cNvCxnSpPr>
          <p:nvPr/>
        </p:nvCxnSpPr>
        <p:spPr>
          <a:xfrm>
            <a:off x="4471579" y="2935069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7A0A1E-70D4-DE49-A486-38D98646685D}"/>
              </a:ext>
            </a:extLst>
          </p:cNvPr>
          <p:cNvCxnSpPr>
            <a:stCxn id="6" idx="6"/>
            <a:endCxn id="7" idx="2"/>
          </p:cNvCxnSpPr>
          <p:nvPr/>
        </p:nvCxnSpPr>
        <p:spPr>
          <a:xfrm flipV="1">
            <a:off x="4471579" y="1737640"/>
            <a:ext cx="544286" cy="2394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0CDFF6-86E0-A642-A5B9-80A8C838CAAE}"/>
              </a:ext>
            </a:extLst>
          </p:cNvPr>
          <p:cNvCxnSpPr>
            <a:stCxn id="6" idx="6"/>
            <a:endCxn id="8" idx="2"/>
          </p:cNvCxnSpPr>
          <p:nvPr/>
        </p:nvCxnSpPr>
        <p:spPr>
          <a:xfrm flipV="1">
            <a:off x="4471579" y="2935069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053FC9-62FB-F544-A2CD-C64B5340CF23}"/>
              </a:ext>
            </a:extLst>
          </p:cNvPr>
          <p:cNvCxnSpPr>
            <a:stCxn id="6" idx="6"/>
            <a:endCxn id="9" idx="2"/>
          </p:cNvCxnSpPr>
          <p:nvPr/>
        </p:nvCxnSpPr>
        <p:spPr>
          <a:xfrm>
            <a:off x="4471579" y="4132498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7348C63-2255-FC4D-AFD2-991020B28D3D}"/>
              </a:ext>
            </a:extLst>
          </p:cNvPr>
          <p:cNvSpPr txBox="1"/>
          <p:nvPr/>
        </p:nvSpPr>
        <p:spPr>
          <a:xfrm>
            <a:off x="3449638" y="4768223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Embed</a:t>
            </a:r>
            <a:endParaRPr lang="nb-NO" sz="3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421935-1F74-BF48-A7A9-42C01DD6AB61}"/>
              </a:ext>
            </a:extLst>
          </p:cNvPr>
          <p:cNvSpPr txBox="1"/>
          <p:nvPr/>
        </p:nvSpPr>
        <p:spPr>
          <a:xfrm>
            <a:off x="4856072" y="4768222"/>
            <a:ext cx="135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Dense</a:t>
            </a:r>
            <a:endParaRPr lang="nb-NO" sz="36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D207615-2DCA-F444-A613-8E6CA185B365}"/>
              </a:ext>
            </a:extLst>
          </p:cNvPr>
          <p:cNvSpPr/>
          <p:nvPr/>
        </p:nvSpPr>
        <p:spPr>
          <a:xfrm>
            <a:off x="6599545" y="309434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44B6AA8-FE7F-EB43-B9AB-540DED16BCDD}"/>
              </a:ext>
            </a:extLst>
          </p:cNvPr>
          <p:cNvSpPr/>
          <p:nvPr/>
        </p:nvSpPr>
        <p:spPr>
          <a:xfrm>
            <a:off x="6599545" y="901616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F563138-04A2-C449-B932-658223295A72}"/>
              </a:ext>
            </a:extLst>
          </p:cNvPr>
          <p:cNvSpPr/>
          <p:nvPr/>
        </p:nvSpPr>
        <p:spPr>
          <a:xfrm>
            <a:off x="6599545" y="1509041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57E4A06-6FF5-B84A-B85B-FC764805FC8A}"/>
              </a:ext>
            </a:extLst>
          </p:cNvPr>
          <p:cNvSpPr/>
          <p:nvPr/>
        </p:nvSpPr>
        <p:spPr>
          <a:xfrm>
            <a:off x="6599545" y="2395136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66C45D0-98DA-8242-B58A-47A608D64B7C}"/>
              </a:ext>
            </a:extLst>
          </p:cNvPr>
          <p:cNvSpPr/>
          <p:nvPr/>
        </p:nvSpPr>
        <p:spPr>
          <a:xfrm>
            <a:off x="6599545" y="2987318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DF86AEB-DBFD-F641-9BE3-F8134FA533DE}"/>
              </a:ext>
            </a:extLst>
          </p:cNvPr>
          <p:cNvSpPr/>
          <p:nvPr/>
        </p:nvSpPr>
        <p:spPr>
          <a:xfrm>
            <a:off x="6599545" y="3594743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507909-7619-B34C-BEA9-23EA38EBDA69}"/>
              </a:ext>
            </a:extLst>
          </p:cNvPr>
          <p:cNvSpPr/>
          <p:nvPr/>
        </p:nvSpPr>
        <p:spPr>
          <a:xfrm>
            <a:off x="6599545" y="4419880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8B55490-5567-0247-935F-A6DB2E9C8220}"/>
              </a:ext>
            </a:extLst>
          </p:cNvPr>
          <p:cNvSpPr/>
          <p:nvPr/>
        </p:nvSpPr>
        <p:spPr>
          <a:xfrm>
            <a:off x="6599545" y="5012062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8FC7309-14E6-2D42-8CE5-31FCCDE266A8}"/>
              </a:ext>
            </a:extLst>
          </p:cNvPr>
          <p:cNvSpPr/>
          <p:nvPr/>
        </p:nvSpPr>
        <p:spPr>
          <a:xfrm>
            <a:off x="6599545" y="5619487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5B26DD5-95A8-274F-BDB5-994AC0A8DFE1}"/>
              </a:ext>
            </a:extLst>
          </p:cNvPr>
          <p:cNvSpPr/>
          <p:nvPr/>
        </p:nvSpPr>
        <p:spPr>
          <a:xfrm>
            <a:off x="8053876" y="1306566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CC8333-4848-E342-A829-E0469D52ECEA}"/>
              </a:ext>
            </a:extLst>
          </p:cNvPr>
          <p:cNvSpPr/>
          <p:nvPr/>
        </p:nvSpPr>
        <p:spPr>
          <a:xfrm>
            <a:off x="8053876" y="2503995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5CE8BAE-9E34-D14B-9E29-06CC058F8BBB}"/>
              </a:ext>
            </a:extLst>
          </p:cNvPr>
          <p:cNvSpPr/>
          <p:nvPr/>
        </p:nvSpPr>
        <p:spPr>
          <a:xfrm>
            <a:off x="9778173" y="2480048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4BF6CA4-6DB5-3D43-8347-527427F7F049}"/>
              </a:ext>
            </a:extLst>
          </p:cNvPr>
          <p:cNvSpPr/>
          <p:nvPr/>
        </p:nvSpPr>
        <p:spPr>
          <a:xfrm>
            <a:off x="9781246" y="1293506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21ADA1B-C9E2-9946-A210-08858FC307BC}"/>
              </a:ext>
            </a:extLst>
          </p:cNvPr>
          <p:cNvSpPr/>
          <p:nvPr/>
        </p:nvSpPr>
        <p:spPr>
          <a:xfrm>
            <a:off x="8053876" y="3755851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3F3F5A-21E2-0643-B9C2-2A9060AE476E}"/>
              </a:ext>
            </a:extLst>
          </p:cNvPr>
          <p:cNvCxnSpPr>
            <a:stCxn id="7" idx="6"/>
            <a:endCxn id="31" idx="2"/>
          </p:cNvCxnSpPr>
          <p:nvPr/>
        </p:nvCxnSpPr>
        <p:spPr>
          <a:xfrm flipV="1">
            <a:off x="5878013" y="605525"/>
            <a:ext cx="721532" cy="11321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635909A-BA69-2E43-B957-55AD0B324449}"/>
              </a:ext>
            </a:extLst>
          </p:cNvPr>
          <p:cNvCxnSpPr>
            <a:stCxn id="7" idx="6"/>
            <a:endCxn id="32" idx="2"/>
          </p:cNvCxnSpPr>
          <p:nvPr/>
        </p:nvCxnSpPr>
        <p:spPr>
          <a:xfrm flipV="1">
            <a:off x="5878013" y="1197707"/>
            <a:ext cx="721532" cy="539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D10696F-7367-3A45-B28B-AA9BE7741C60}"/>
              </a:ext>
            </a:extLst>
          </p:cNvPr>
          <p:cNvCxnSpPr>
            <a:stCxn id="7" idx="6"/>
            <a:endCxn id="33" idx="2"/>
          </p:cNvCxnSpPr>
          <p:nvPr/>
        </p:nvCxnSpPr>
        <p:spPr>
          <a:xfrm>
            <a:off x="5878013" y="1737640"/>
            <a:ext cx="721532" cy="67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4DBD6B8-230B-EB4B-BA3D-BBB3A8F56F1E}"/>
              </a:ext>
            </a:extLst>
          </p:cNvPr>
          <p:cNvCxnSpPr>
            <a:stCxn id="8" idx="6"/>
            <a:endCxn id="34" idx="2"/>
          </p:cNvCxnSpPr>
          <p:nvPr/>
        </p:nvCxnSpPr>
        <p:spPr>
          <a:xfrm flipV="1">
            <a:off x="5878013" y="2691227"/>
            <a:ext cx="721532" cy="243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9F5B938-8D7D-9745-AD31-32BED70A9BE0}"/>
              </a:ext>
            </a:extLst>
          </p:cNvPr>
          <p:cNvCxnSpPr>
            <a:stCxn id="8" idx="6"/>
            <a:endCxn id="35" idx="2"/>
          </p:cNvCxnSpPr>
          <p:nvPr/>
        </p:nvCxnSpPr>
        <p:spPr>
          <a:xfrm>
            <a:off x="5878013" y="2935069"/>
            <a:ext cx="721532" cy="348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467D7BF-C783-3543-A436-5429F882F782}"/>
              </a:ext>
            </a:extLst>
          </p:cNvPr>
          <p:cNvCxnSpPr>
            <a:stCxn id="8" idx="6"/>
            <a:endCxn id="36" idx="2"/>
          </p:cNvCxnSpPr>
          <p:nvPr/>
        </p:nvCxnSpPr>
        <p:spPr>
          <a:xfrm>
            <a:off x="5878013" y="2935069"/>
            <a:ext cx="721532" cy="955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61695F2-4619-2841-B352-72B0AA0A1971}"/>
              </a:ext>
            </a:extLst>
          </p:cNvPr>
          <p:cNvCxnSpPr>
            <a:stCxn id="9" idx="6"/>
            <a:endCxn id="37" idx="2"/>
          </p:cNvCxnSpPr>
          <p:nvPr/>
        </p:nvCxnSpPr>
        <p:spPr>
          <a:xfrm>
            <a:off x="5878013" y="4132498"/>
            <a:ext cx="721532" cy="583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733BB61-7E71-0449-B82A-0AD38028335D}"/>
              </a:ext>
            </a:extLst>
          </p:cNvPr>
          <p:cNvCxnSpPr>
            <a:stCxn id="9" idx="6"/>
            <a:endCxn id="38" idx="2"/>
          </p:cNvCxnSpPr>
          <p:nvPr/>
        </p:nvCxnSpPr>
        <p:spPr>
          <a:xfrm>
            <a:off x="5878013" y="4132498"/>
            <a:ext cx="721532" cy="1175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3FB2E82-2DC7-3A48-A4FC-2BC556C8A767}"/>
              </a:ext>
            </a:extLst>
          </p:cNvPr>
          <p:cNvCxnSpPr>
            <a:stCxn id="9" idx="6"/>
            <a:endCxn id="39" idx="2"/>
          </p:cNvCxnSpPr>
          <p:nvPr/>
        </p:nvCxnSpPr>
        <p:spPr>
          <a:xfrm>
            <a:off x="5878013" y="4132498"/>
            <a:ext cx="721532" cy="1783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24C96BC-1826-8C4F-8F3C-A29743BCE6A9}"/>
              </a:ext>
            </a:extLst>
          </p:cNvPr>
          <p:cNvCxnSpPr>
            <a:stCxn id="32" idx="6"/>
            <a:endCxn id="40" idx="2"/>
          </p:cNvCxnSpPr>
          <p:nvPr/>
        </p:nvCxnSpPr>
        <p:spPr>
          <a:xfrm>
            <a:off x="7191727" y="1197707"/>
            <a:ext cx="862149" cy="539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276CB82-84EA-7D4A-8DA7-60C11453C356}"/>
              </a:ext>
            </a:extLst>
          </p:cNvPr>
          <p:cNvCxnSpPr>
            <a:stCxn id="33" idx="6"/>
            <a:endCxn id="40" idx="2"/>
          </p:cNvCxnSpPr>
          <p:nvPr/>
        </p:nvCxnSpPr>
        <p:spPr>
          <a:xfrm flipV="1">
            <a:off x="7191727" y="1737640"/>
            <a:ext cx="862149" cy="67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B1FCDF4-965B-CF46-9903-994D808102D3}"/>
              </a:ext>
            </a:extLst>
          </p:cNvPr>
          <p:cNvCxnSpPr>
            <a:stCxn id="34" idx="6"/>
            <a:endCxn id="41" idx="2"/>
          </p:cNvCxnSpPr>
          <p:nvPr/>
        </p:nvCxnSpPr>
        <p:spPr>
          <a:xfrm>
            <a:off x="7191727" y="2691227"/>
            <a:ext cx="862149" cy="243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DFDE43F-E234-7246-B6F0-A1071CA3E962}"/>
              </a:ext>
            </a:extLst>
          </p:cNvPr>
          <p:cNvCxnSpPr>
            <a:endCxn id="41" idx="2"/>
          </p:cNvCxnSpPr>
          <p:nvPr/>
        </p:nvCxnSpPr>
        <p:spPr>
          <a:xfrm flipV="1">
            <a:off x="7191727" y="2935069"/>
            <a:ext cx="862149" cy="10853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BAD99B-D1E8-0F47-A73F-239285AB95DE}"/>
              </a:ext>
            </a:extLst>
          </p:cNvPr>
          <p:cNvCxnSpPr>
            <a:stCxn id="39" idx="6"/>
            <a:endCxn id="46" idx="2"/>
          </p:cNvCxnSpPr>
          <p:nvPr/>
        </p:nvCxnSpPr>
        <p:spPr>
          <a:xfrm flipV="1">
            <a:off x="7191727" y="4186925"/>
            <a:ext cx="862149" cy="1728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4C4B45B-1B8A-404D-83F1-700D055E655E}"/>
              </a:ext>
            </a:extLst>
          </p:cNvPr>
          <p:cNvCxnSpPr>
            <a:stCxn id="40" idx="6"/>
            <a:endCxn id="45" idx="2"/>
          </p:cNvCxnSpPr>
          <p:nvPr/>
        </p:nvCxnSpPr>
        <p:spPr>
          <a:xfrm flipV="1">
            <a:off x="8916024" y="1724580"/>
            <a:ext cx="865222" cy="13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D2D14EB-40AF-1540-991C-309324860A85}"/>
              </a:ext>
            </a:extLst>
          </p:cNvPr>
          <p:cNvCxnSpPr>
            <a:stCxn id="41" idx="6"/>
            <a:endCxn id="42" idx="2"/>
          </p:cNvCxnSpPr>
          <p:nvPr/>
        </p:nvCxnSpPr>
        <p:spPr>
          <a:xfrm flipV="1">
            <a:off x="8916024" y="2911122"/>
            <a:ext cx="862149" cy="23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3129AC4D-97C8-EA4C-9F62-87229BADEEE0}"/>
              </a:ext>
            </a:extLst>
          </p:cNvPr>
          <p:cNvSpPr txBox="1"/>
          <p:nvPr/>
        </p:nvSpPr>
        <p:spPr>
          <a:xfrm>
            <a:off x="7995732" y="4768221"/>
            <a:ext cx="17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Softmax</a:t>
            </a:r>
            <a:endParaRPr lang="nb-NO" sz="36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A68DBBD-2CEC-B346-84D2-473D2CD4174C}"/>
              </a:ext>
            </a:extLst>
          </p:cNvPr>
          <p:cNvSpPr txBox="1"/>
          <p:nvPr/>
        </p:nvSpPr>
        <p:spPr>
          <a:xfrm>
            <a:off x="9534222" y="3690816"/>
            <a:ext cx="15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/>
              <a:t>Output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F58C22-C087-DB40-AFD2-0AA247065E93}"/>
              </a:ext>
            </a:extLst>
          </p:cNvPr>
          <p:cNvSpPr txBox="1"/>
          <p:nvPr/>
        </p:nvSpPr>
        <p:spPr>
          <a:xfrm>
            <a:off x="6393799" y="6211669"/>
            <a:ext cx="1003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Relu</a:t>
            </a:r>
            <a:endParaRPr lang="nb-NO" sz="3600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909C73E6-0B1E-6547-9391-534A71A2DEC2}"/>
              </a:ext>
            </a:extLst>
          </p:cNvPr>
          <p:cNvSpPr/>
          <p:nvPr/>
        </p:nvSpPr>
        <p:spPr>
          <a:xfrm>
            <a:off x="2192509" y="1306564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E86BD84E-7F96-4F4E-8ED2-6E24F4BEE42D}"/>
              </a:ext>
            </a:extLst>
          </p:cNvPr>
          <p:cNvSpPr/>
          <p:nvPr/>
        </p:nvSpPr>
        <p:spPr>
          <a:xfrm>
            <a:off x="2192509" y="2503993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CB892E6-9711-1A4C-A4B6-5771EB939BD8}"/>
              </a:ext>
            </a:extLst>
          </p:cNvPr>
          <p:cNvSpPr/>
          <p:nvPr/>
        </p:nvSpPr>
        <p:spPr>
          <a:xfrm>
            <a:off x="2192509" y="3701422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3E89151E-8885-C648-8F21-584DF6E08E65}"/>
              </a:ext>
            </a:extLst>
          </p:cNvPr>
          <p:cNvCxnSpPr>
            <a:stCxn id="83" idx="6"/>
          </p:cNvCxnSpPr>
          <p:nvPr/>
        </p:nvCxnSpPr>
        <p:spPr>
          <a:xfrm>
            <a:off x="3054657" y="1737638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9FC69D7-159F-6343-9AE0-3E73C30D3189}"/>
              </a:ext>
            </a:extLst>
          </p:cNvPr>
          <p:cNvCxnSpPr>
            <a:stCxn id="83" idx="6"/>
          </p:cNvCxnSpPr>
          <p:nvPr/>
        </p:nvCxnSpPr>
        <p:spPr>
          <a:xfrm>
            <a:off x="3054657" y="1737638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3DF316D-3FCD-654A-837F-53AE18AC71E8}"/>
              </a:ext>
            </a:extLst>
          </p:cNvPr>
          <p:cNvCxnSpPr>
            <a:stCxn id="83" idx="6"/>
          </p:cNvCxnSpPr>
          <p:nvPr/>
        </p:nvCxnSpPr>
        <p:spPr>
          <a:xfrm>
            <a:off x="3054657" y="1737638"/>
            <a:ext cx="544286" cy="2547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1E11358-B295-9D47-B14E-F434A2B4C14E}"/>
              </a:ext>
            </a:extLst>
          </p:cNvPr>
          <p:cNvCxnSpPr>
            <a:stCxn id="85" idx="6"/>
          </p:cNvCxnSpPr>
          <p:nvPr/>
        </p:nvCxnSpPr>
        <p:spPr>
          <a:xfrm flipV="1">
            <a:off x="3054657" y="1737638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2F4702E-9B4C-0D4C-AC90-3E6E687890CC}"/>
              </a:ext>
            </a:extLst>
          </p:cNvPr>
          <p:cNvCxnSpPr>
            <a:stCxn id="85" idx="6"/>
          </p:cNvCxnSpPr>
          <p:nvPr/>
        </p:nvCxnSpPr>
        <p:spPr>
          <a:xfrm>
            <a:off x="3054657" y="2935067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B745703-5ECA-4240-A587-09439F27EDE2}"/>
              </a:ext>
            </a:extLst>
          </p:cNvPr>
          <p:cNvCxnSpPr>
            <a:stCxn id="85" idx="6"/>
          </p:cNvCxnSpPr>
          <p:nvPr/>
        </p:nvCxnSpPr>
        <p:spPr>
          <a:xfrm>
            <a:off x="3054657" y="2935067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35A03780-0968-B14D-80EE-14ABC146FD42}"/>
              </a:ext>
            </a:extLst>
          </p:cNvPr>
          <p:cNvCxnSpPr>
            <a:stCxn id="90" idx="6"/>
          </p:cNvCxnSpPr>
          <p:nvPr/>
        </p:nvCxnSpPr>
        <p:spPr>
          <a:xfrm flipV="1">
            <a:off x="3054657" y="1737638"/>
            <a:ext cx="544286" cy="2394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A6A7772-6B48-9940-BBD8-0913FAC63A2A}"/>
              </a:ext>
            </a:extLst>
          </p:cNvPr>
          <p:cNvCxnSpPr>
            <a:stCxn id="90" idx="6"/>
          </p:cNvCxnSpPr>
          <p:nvPr/>
        </p:nvCxnSpPr>
        <p:spPr>
          <a:xfrm flipV="1">
            <a:off x="3054657" y="2935067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F6A75BC-7E81-CC48-8B29-E3FD09239F39}"/>
              </a:ext>
            </a:extLst>
          </p:cNvPr>
          <p:cNvCxnSpPr>
            <a:stCxn id="90" idx="6"/>
          </p:cNvCxnSpPr>
          <p:nvPr/>
        </p:nvCxnSpPr>
        <p:spPr>
          <a:xfrm>
            <a:off x="3054657" y="4132496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A275E634-C6B5-4141-BBA3-562D8AF6F98E}"/>
              </a:ext>
            </a:extLst>
          </p:cNvPr>
          <p:cNvSpPr txBox="1"/>
          <p:nvPr/>
        </p:nvSpPr>
        <p:spPr>
          <a:xfrm>
            <a:off x="2032716" y="4768221"/>
            <a:ext cx="118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/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916992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42E1B-22AE-064F-A30F-D8DD7433C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E8038-B435-2146-AF29-3E8934DA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Show </a:t>
            </a:r>
            <a:r>
              <a:rPr lang="nb-NO" dirty="0" err="1"/>
              <a:t>dropout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15294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04A3B0-2A49-084B-8FF8-8D10EA874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87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071B749-D5C4-2D40-9D3E-2B19E719AD71}"/>
              </a:ext>
            </a:extLst>
          </p:cNvPr>
          <p:cNvSpPr/>
          <p:nvPr/>
        </p:nvSpPr>
        <p:spPr>
          <a:xfrm>
            <a:off x="3695508" y="2845528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ED684FD-080A-6347-9DB2-A8A3EB43B0F7}"/>
              </a:ext>
            </a:extLst>
          </p:cNvPr>
          <p:cNvSpPr/>
          <p:nvPr/>
        </p:nvSpPr>
        <p:spPr>
          <a:xfrm>
            <a:off x="2052661" y="2845528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E5FC1C-4B61-8D49-B4D9-55306AFCED97}"/>
              </a:ext>
            </a:extLst>
          </p:cNvPr>
          <p:cNvSpPr/>
          <p:nvPr/>
        </p:nvSpPr>
        <p:spPr>
          <a:xfrm>
            <a:off x="6997338" y="2845528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642672-A0AF-9646-A926-7735C226FE13}"/>
              </a:ext>
            </a:extLst>
          </p:cNvPr>
          <p:cNvSpPr/>
          <p:nvPr/>
        </p:nvSpPr>
        <p:spPr>
          <a:xfrm>
            <a:off x="5354491" y="2845528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A0B613F-983D-DC44-9E93-A05F4A10340C}"/>
              </a:ext>
            </a:extLst>
          </p:cNvPr>
          <p:cNvCxnSpPr>
            <a:stCxn id="5" idx="6"/>
            <a:endCxn id="4" idx="2"/>
          </p:cNvCxnSpPr>
          <p:nvPr/>
        </p:nvCxnSpPr>
        <p:spPr>
          <a:xfrm>
            <a:off x="2914809" y="3276602"/>
            <a:ext cx="78069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7716D46-E082-D345-8D76-9777C5DD3A75}"/>
              </a:ext>
            </a:extLst>
          </p:cNvPr>
          <p:cNvCxnSpPr/>
          <p:nvPr/>
        </p:nvCxnSpPr>
        <p:spPr>
          <a:xfrm>
            <a:off x="4557656" y="3322324"/>
            <a:ext cx="78069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2AD851-FD6E-9C47-AB4A-03FB73998ED0}"/>
              </a:ext>
            </a:extLst>
          </p:cNvPr>
          <p:cNvCxnSpPr/>
          <p:nvPr/>
        </p:nvCxnSpPr>
        <p:spPr>
          <a:xfrm>
            <a:off x="6216639" y="3276602"/>
            <a:ext cx="78069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812EE4-4A12-E34D-A56D-2C7EFCC4DF13}"/>
              </a:ext>
            </a:extLst>
          </p:cNvPr>
          <p:cNvCxnSpPr/>
          <p:nvPr/>
        </p:nvCxnSpPr>
        <p:spPr>
          <a:xfrm>
            <a:off x="7859486" y="3276602"/>
            <a:ext cx="78069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640BAA5-A4B8-304D-88A8-1EF17ABAE1A1}"/>
              </a:ext>
            </a:extLst>
          </p:cNvPr>
          <p:cNvSpPr txBox="1"/>
          <p:nvPr/>
        </p:nvSpPr>
        <p:spPr>
          <a:xfrm>
            <a:off x="2975769" y="2560320"/>
            <a:ext cx="627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/>
              <a:t>h</a:t>
            </a:r>
            <a:r>
              <a:rPr lang="nb-NO" sz="4000" baseline="-25000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E8F82F-A699-DA4E-955D-B83F4EAD9208}"/>
              </a:ext>
            </a:extLst>
          </p:cNvPr>
          <p:cNvSpPr txBox="1"/>
          <p:nvPr/>
        </p:nvSpPr>
        <p:spPr>
          <a:xfrm>
            <a:off x="4650300" y="2560320"/>
            <a:ext cx="627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/>
              <a:t>h</a:t>
            </a:r>
            <a:r>
              <a:rPr lang="nb-NO" sz="4000" baseline="-25000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948B77-A63D-3F48-AA46-0037F3A0B426}"/>
              </a:ext>
            </a:extLst>
          </p:cNvPr>
          <p:cNvSpPr txBox="1"/>
          <p:nvPr/>
        </p:nvSpPr>
        <p:spPr>
          <a:xfrm>
            <a:off x="6267610" y="2560320"/>
            <a:ext cx="627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/>
              <a:t>h</a:t>
            </a:r>
            <a:r>
              <a:rPr lang="nb-NO" sz="4000" baseline="-25000" dirty="0"/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8A5BCD-B447-E546-A317-CBD1DE872FEA}"/>
              </a:ext>
            </a:extLst>
          </p:cNvPr>
          <p:cNvSpPr txBox="1"/>
          <p:nvPr/>
        </p:nvSpPr>
        <p:spPr>
          <a:xfrm>
            <a:off x="7942141" y="2560320"/>
            <a:ext cx="627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/>
              <a:t>h</a:t>
            </a:r>
            <a:r>
              <a:rPr lang="nb-NO" sz="4000" baseline="-25000" dirty="0"/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19A7D0-C1CF-8947-9410-27EB53E55C38}"/>
              </a:ext>
            </a:extLst>
          </p:cNvPr>
          <p:cNvSpPr txBox="1"/>
          <p:nvPr/>
        </p:nvSpPr>
        <p:spPr>
          <a:xfrm>
            <a:off x="1846866" y="4900750"/>
            <a:ext cx="12372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/>
              <a:t>Luke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CAEEBA3-5E31-224A-9A49-EED62FD787C6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2465497" y="3707676"/>
            <a:ext cx="0" cy="119307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122BE89-CCB9-7A46-B095-66AC9CF1A12F}"/>
              </a:ext>
            </a:extLst>
          </p:cNvPr>
          <p:cNvSpPr txBox="1"/>
          <p:nvPr/>
        </p:nvSpPr>
        <p:spPr>
          <a:xfrm>
            <a:off x="4022326" y="4900750"/>
            <a:ext cx="3273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/>
              <a:t>I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74D0EE2-262C-1B4C-BEED-06855752B0CC}"/>
              </a:ext>
            </a:extLst>
          </p:cNvPr>
          <p:cNvCxnSpPr>
            <a:cxnSpLocks/>
          </p:cNvCxnSpPr>
          <p:nvPr/>
        </p:nvCxnSpPr>
        <p:spPr>
          <a:xfrm flipH="1" flipV="1">
            <a:off x="4130126" y="3707676"/>
            <a:ext cx="15862" cy="119307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2CC13A4-4F72-AE42-B6D1-BD1171374AF0}"/>
              </a:ext>
            </a:extLst>
          </p:cNvPr>
          <p:cNvCxnSpPr/>
          <p:nvPr/>
        </p:nvCxnSpPr>
        <p:spPr>
          <a:xfrm>
            <a:off x="6215836" y="3276602"/>
            <a:ext cx="78069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8FD2340-6E96-7B40-8108-61095E469AF4}"/>
              </a:ext>
            </a:extLst>
          </p:cNvPr>
          <p:cNvSpPr txBox="1"/>
          <p:nvPr/>
        </p:nvSpPr>
        <p:spPr>
          <a:xfrm>
            <a:off x="5074498" y="4900750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/>
              <a:t>am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700657A-5D00-7F4D-A94E-474D2B1064C5}"/>
              </a:ext>
            </a:extLst>
          </p:cNvPr>
          <p:cNvCxnSpPr>
            <a:cxnSpLocks/>
          </p:cNvCxnSpPr>
          <p:nvPr/>
        </p:nvCxnSpPr>
        <p:spPr>
          <a:xfrm flipH="1" flipV="1">
            <a:off x="5766524" y="3707676"/>
            <a:ext cx="25216" cy="119307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05BB895-9BDB-A547-A262-D8B367E63590}"/>
              </a:ext>
            </a:extLst>
          </p:cNvPr>
          <p:cNvCxnSpPr/>
          <p:nvPr/>
        </p:nvCxnSpPr>
        <p:spPr>
          <a:xfrm>
            <a:off x="7865131" y="3276602"/>
            <a:ext cx="78069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BB8C35E-D0C5-2749-B0B6-3728E69F085D}"/>
              </a:ext>
            </a:extLst>
          </p:cNvPr>
          <p:cNvSpPr txBox="1"/>
          <p:nvPr/>
        </p:nvSpPr>
        <p:spPr>
          <a:xfrm>
            <a:off x="6705353" y="4900750"/>
            <a:ext cx="1224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 err="1"/>
              <a:t>your</a:t>
            </a:r>
            <a:endParaRPr lang="nb-NO" sz="4400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5427871-24F3-8543-B91E-AF1FA47DB0DF}"/>
              </a:ext>
            </a:extLst>
          </p:cNvPr>
          <p:cNvCxnSpPr>
            <a:cxnSpLocks/>
          </p:cNvCxnSpPr>
          <p:nvPr/>
        </p:nvCxnSpPr>
        <p:spPr>
          <a:xfrm flipV="1">
            <a:off x="7412276" y="3707676"/>
            <a:ext cx="3543" cy="119307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D0D8750-5489-8346-A3AF-0186A04C8867}"/>
              </a:ext>
            </a:extLst>
          </p:cNvPr>
          <p:cNvCxnSpPr>
            <a:cxnSpLocks/>
          </p:cNvCxnSpPr>
          <p:nvPr/>
        </p:nvCxnSpPr>
        <p:spPr>
          <a:xfrm flipV="1">
            <a:off x="2500068" y="1644058"/>
            <a:ext cx="0" cy="119307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7A980BB-384A-654D-ABFE-61B33F92DAAC}"/>
              </a:ext>
            </a:extLst>
          </p:cNvPr>
          <p:cNvCxnSpPr>
            <a:cxnSpLocks/>
          </p:cNvCxnSpPr>
          <p:nvPr/>
        </p:nvCxnSpPr>
        <p:spPr>
          <a:xfrm flipH="1" flipV="1">
            <a:off x="4164697" y="1644058"/>
            <a:ext cx="15862" cy="119307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880574E-D40D-644C-BD5C-111970F83E5F}"/>
              </a:ext>
            </a:extLst>
          </p:cNvPr>
          <p:cNvCxnSpPr>
            <a:cxnSpLocks/>
          </p:cNvCxnSpPr>
          <p:nvPr/>
        </p:nvCxnSpPr>
        <p:spPr>
          <a:xfrm flipH="1" flipV="1">
            <a:off x="5801095" y="1644058"/>
            <a:ext cx="25216" cy="119307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DA72148-0F1D-5740-A7C1-271243ACE220}"/>
              </a:ext>
            </a:extLst>
          </p:cNvPr>
          <p:cNvCxnSpPr>
            <a:cxnSpLocks/>
          </p:cNvCxnSpPr>
          <p:nvPr/>
        </p:nvCxnSpPr>
        <p:spPr>
          <a:xfrm flipV="1">
            <a:off x="7446847" y="1644058"/>
            <a:ext cx="3543" cy="119307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F9CE599-A41F-0B4F-B75E-8697ACC0B8F1}"/>
              </a:ext>
            </a:extLst>
          </p:cNvPr>
          <p:cNvSpPr txBox="1"/>
          <p:nvPr/>
        </p:nvSpPr>
        <p:spPr>
          <a:xfrm>
            <a:off x="2376406" y="695459"/>
            <a:ext cx="3273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/>
              <a:t>I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DBA691A-0F04-7145-A526-8E754D380238}"/>
              </a:ext>
            </a:extLst>
          </p:cNvPr>
          <p:cNvSpPr txBox="1"/>
          <p:nvPr/>
        </p:nvSpPr>
        <p:spPr>
          <a:xfrm>
            <a:off x="3428578" y="695459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/>
              <a:t>am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9FFABE6-A1D6-BD44-A65E-A6367FE02221}"/>
              </a:ext>
            </a:extLst>
          </p:cNvPr>
          <p:cNvSpPr txBox="1"/>
          <p:nvPr/>
        </p:nvSpPr>
        <p:spPr>
          <a:xfrm>
            <a:off x="5059433" y="695459"/>
            <a:ext cx="1224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 err="1"/>
              <a:t>your</a:t>
            </a:r>
            <a:endParaRPr lang="nb-NO" sz="44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0AC5DE4-2055-6348-A42B-650D32D8A7B2}"/>
              </a:ext>
            </a:extLst>
          </p:cNvPr>
          <p:cNvSpPr txBox="1"/>
          <p:nvPr/>
        </p:nvSpPr>
        <p:spPr>
          <a:xfrm>
            <a:off x="6887174" y="695459"/>
            <a:ext cx="1574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 err="1"/>
              <a:t>father</a:t>
            </a:r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412081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5" grpId="0"/>
      <p:bldP spid="63" grpId="0"/>
      <p:bldP spid="64" grpId="0"/>
      <p:bldP spid="65" grpId="0"/>
      <p:bldP spid="6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3F1770-65AF-9A41-8717-BE8F6AE4A9D8}"/>
              </a:ext>
            </a:extLst>
          </p:cNvPr>
          <p:cNvGrpSpPr/>
          <p:nvPr/>
        </p:nvGrpSpPr>
        <p:grpSpPr>
          <a:xfrm rot="5400000">
            <a:off x="1556808" y="2056114"/>
            <a:ext cx="4720465" cy="2331671"/>
            <a:chOff x="2052661" y="1644058"/>
            <a:chExt cx="6593169" cy="325669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071B749-D5C4-2D40-9D3E-2B19E719AD71}"/>
                </a:ext>
              </a:extLst>
            </p:cNvPr>
            <p:cNvSpPr/>
            <p:nvPr/>
          </p:nvSpPr>
          <p:spPr>
            <a:xfrm>
              <a:off x="3695508" y="2845528"/>
              <a:ext cx="862148" cy="862148"/>
            </a:xfrm>
            <a:prstGeom prst="ellipse">
              <a:avLst/>
            </a:prstGeom>
            <a:noFill/>
            <a:ln w="603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ED684FD-080A-6347-9DB2-A8A3EB43B0F7}"/>
                </a:ext>
              </a:extLst>
            </p:cNvPr>
            <p:cNvSpPr/>
            <p:nvPr/>
          </p:nvSpPr>
          <p:spPr>
            <a:xfrm>
              <a:off x="2052661" y="2845528"/>
              <a:ext cx="862148" cy="862148"/>
            </a:xfrm>
            <a:prstGeom prst="ellipse">
              <a:avLst/>
            </a:prstGeom>
            <a:noFill/>
            <a:ln w="603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0E5FC1C-4B61-8D49-B4D9-55306AFCED97}"/>
                </a:ext>
              </a:extLst>
            </p:cNvPr>
            <p:cNvSpPr/>
            <p:nvPr/>
          </p:nvSpPr>
          <p:spPr>
            <a:xfrm>
              <a:off x="6997338" y="2845528"/>
              <a:ext cx="862148" cy="862148"/>
            </a:xfrm>
            <a:prstGeom prst="ellipse">
              <a:avLst/>
            </a:prstGeom>
            <a:noFill/>
            <a:ln w="603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3642672-A0AF-9646-A926-7735C226FE13}"/>
                </a:ext>
              </a:extLst>
            </p:cNvPr>
            <p:cNvSpPr/>
            <p:nvPr/>
          </p:nvSpPr>
          <p:spPr>
            <a:xfrm>
              <a:off x="5354491" y="2845528"/>
              <a:ext cx="862148" cy="862148"/>
            </a:xfrm>
            <a:prstGeom prst="ellipse">
              <a:avLst/>
            </a:prstGeom>
            <a:noFill/>
            <a:ln w="603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A0B613F-983D-DC44-9E93-A05F4A10340C}"/>
                </a:ext>
              </a:extLst>
            </p:cNvPr>
            <p:cNvCxnSpPr>
              <a:stCxn id="5" idx="6"/>
              <a:endCxn id="4" idx="2"/>
            </p:cNvCxnSpPr>
            <p:nvPr/>
          </p:nvCxnSpPr>
          <p:spPr>
            <a:xfrm>
              <a:off x="2914809" y="3276602"/>
              <a:ext cx="780699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7716D46-E082-D345-8D76-9777C5DD3A75}"/>
                </a:ext>
              </a:extLst>
            </p:cNvPr>
            <p:cNvCxnSpPr/>
            <p:nvPr/>
          </p:nvCxnSpPr>
          <p:spPr>
            <a:xfrm>
              <a:off x="4557656" y="3322324"/>
              <a:ext cx="780699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B2AD851-FD6E-9C47-AB4A-03FB73998ED0}"/>
                </a:ext>
              </a:extLst>
            </p:cNvPr>
            <p:cNvCxnSpPr/>
            <p:nvPr/>
          </p:nvCxnSpPr>
          <p:spPr>
            <a:xfrm>
              <a:off x="6216639" y="3276602"/>
              <a:ext cx="780699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B812EE4-4A12-E34D-A56D-2C7EFCC4DF13}"/>
                </a:ext>
              </a:extLst>
            </p:cNvPr>
            <p:cNvCxnSpPr/>
            <p:nvPr/>
          </p:nvCxnSpPr>
          <p:spPr>
            <a:xfrm>
              <a:off x="7859486" y="3276602"/>
              <a:ext cx="780699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40BAA5-A4B8-304D-88A8-1EF17ABAE1A1}"/>
                </a:ext>
              </a:extLst>
            </p:cNvPr>
            <p:cNvSpPr txBox="1"/>
            <p:nvPr/>
          </p:nvSpPr>
          <p:spPr>
            <a:xfrm>
              <a:off x="2975769" y="2560320"/>
              <a:ext cx="6270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4000" dirty="0"/>
                <a:t>h</a:t>
              </a:r>
              <a:r>
                <a:rPr lang="nb-NO" sz="4000" baseline="-25000" dirty="0"/>
                <a:t>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E8F82F-A699-DA4E-955D-B83F4EAD9208}"/>
                </a:ext>
              </a:extLst>
            </p:cNvPr>
            <p:cNvSpPr txBox="1"/>
            <p:nvPr/>
          </p:nvSpPr>
          <p:spPr>
            <a:xfrm>
              <a:off x="4650300" y="2560320"/>
              <a:ext cx="6270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4000" dirty="0"/>
                <a:t>h</a:t>
              </a:r>
              <a:r>
                <a:rPr lang="nb-NO" sz="4000" baseline="-25000" dirty="0"/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8948B77-A63D-3F48-AA46-0037F3A0B426}"/>
                </a:ext>
              </a:extLst>
            </p:cNvPr>
            <p:cNvSpPr txBox="1"/>
            <p:nvPr/>
          </p:nvSpPr>
          <p:spPr>
            <a:xfrm>
              <a:off x="6267610" y="2560320"/>
              <a:ext cx="6270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4000" dirty="0"/>
                <a:t>h</a:t>
              </a:r>
              <a:r>
                <a:rPr lang="nb-NO" sz="4000" baseline="-25000" dirty="0"/>
                <a:t>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8A5BCD-B447-E546-A317-CBD1DE872FEA}"/>
                </a:ext>
              </a:extLst>
            </p:cNvPr>
            <p:cNvSpPr txBox="1"/>
            <p:nvPr/>
          </p:nvSpPr>
          <p:spPr>
            <a:xfrm>
              <a:off x="7942141" y="2560320"/>
              <a:ext cx="6270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4000" dirty="0"/>
                <a:t>h</a:t>
              </a:r>
              <a:r>
                <a:rPr lang="nb-NO" sz="4000" baseline="-25000" dirty="0"/>
                <a:t>4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CAEEBA3-5E31-224A-9A49-EED62FD787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5497" y="3707676"/>
              <a:ext cx="0" cy="119307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74D0EE2-262C-1B4C-BEED-06855752B0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30126" y="3707676"/>
              <a:ext cx="15862" cy="119307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2CC13A4-4F72-AE42-B6D1-BD1171374AF0}"/>
                </a:ext>
              </a:extLst>
            </p:cNvPr>
            <p:cNvCxnSpPr/>
            <p:nvPr/>
          </p:nvCxnSpPr>
          <p:spPr>
            <a:xfrm>
              <a:off x="6215836" y="3276602"/>
              <a:ext cx="780699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700657A-5D00-7F4D-A94E-474D2B1064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66524" y="3707676"/>
              <a:ext cx="25216" cy="119307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05BB895-9BDB-A547-A262-D8B367E63590}"/>
                </a:ext>
              </a:extLst>
            </p:cNvPr>
            <p:cNvCxnSpPr/>
            <p:nvPr/>
          </p:nvCxnSpPr>
          <p:spPr>
            <a:xfrm>
              <a:off x="7865131" y="3276602"/>
              <a:ext cx="780699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5427871-24F3-8543-B91E-AF1FA47DB0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2276" y="3707676"/>
              <a:ext cx="3543" cy="119307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D0D8750-5489-8346-A3AF-0186A04C8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0068" y="1644058"/>
              <a:ext cx="0" cy="119307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7A980BB-384A-654D-ABFE-61B33F92DA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4697" y="1644058"/>
              <a:ext cx="15862" cy="119307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880574E-D40D-644C-BD5C-111970F83E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01095" y="1644058"/>
              <a:ext cx="25216" cy="119307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DA72148-0F1D-5740-A7C1-271243ACE2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6847" y="1644058"/>
              <a:ext cx="3543" cy="119307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64C6ACD4-34E8-874D-ABA3-A745A0FF8990}"/>
              </a:ext>
            </a:extLst>
          </p:cNvPr>
          <p:cNvSpPr/>
          <p:nvPr/>
        </p:nvSpPr>
        <p:spPr>
          <a:xfrm>
            <a:off x="558652" y="1262097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3233467-A9D6-414B-A71C-8BB14FD42D17}"/>
              </a:ext>
            </a:extLst>
          </p:cNvPr>
          <p:cNvSpPr/>
          <p:nvPr/>
        </p:nvSpPr>
        <p:spPr>
          <a:xfrm>
            <a:off x="558652" y="2459526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653C29F-7A61-394B-BA73-4BA2FEC3636E}"/>
              </a:ext>
            </a:extLst>
          </p:cNvPr>
          <p:cNvSpPr/>
          <p:nvPr/>
        </p:nvSpPr>
        <p:spPr>
          <a:xfrm>
            <a:off x="558652" y="3656955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04D1396-2DFF-1549-A3D7-8AADF6439B4F}"/>
              </a:ext>
            </a:extLst>
          </p:cNvPr>
          <p:cNvCxnSpPr>
            <a:stCxn id="54" idx="6"/>
          </p:cNvCxnSpPr>
          <p:nvPr/>
        </p:nvCxnSpPr>
        <p:spPr>
          <a:xfrm>
            <a:off x="1420800" y="1693171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D92016B-6C9E-A840-B4D1-5A599E32C0A8}"/>
              </a:ext>
            </a:extLst>
          </p:cNvPr>
          <p:cNvCxnSpPr>
            <a:stCxn id="54" idx="6"/>
          </p:cNvCxnSpPr>
          <p:nvPr/>
        </p:nvCxnSpPr>
        <p:spPr>
          <a:xfrm>
            <a:off x="1420800" y="1693171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4E2DAB7-5E39-0B49-9B1C-28DC5DA45456}"/>
              </a:ext>
            </a:extLst>
          </p:cNvPr>
          <p:cNvCxnSpPr>
            <a:stCxn id="54" idx="6"/>
          </p:cNvCxnSpPr>
          <p:nvPr/>
        </p:nvCxnSpPr>
        <p:spPr>
          <a:xfrm>
            <a:off x="1420800" y="1693171"/>
            <a:ext cx="544286" cy="2547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6389D4E-6E44-8C44-821A-39382FA14A59}"/>
              </a:ext>
            </a:extLst>
          </p:cNvPr>
          <p:cNvCxnSpPr>
            <a:stCxn id="55" idx="6"/>
          </p:cNvCxnSpPr>
          <p:nvPr/>
        </p:nvCxnSpPr>
        <p:spPr>
          <a:xfrm flipV="1">
            <a:off x="1420800" y="1693171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D6FF803-0105-4642-A12D-CBDD5049B540}"/>
              </a:ext>
            </a:extLst>
          </p:cNvPr>
          <p:cNvCxnSpPr>
            <a:stCxn id="55" idx="6"/>
          </p:cNvCxnSpPr>
          <p:nvPr/>
        </p:nvCxnSpPr>
        <p:spPr>
          <a:xfrm>
            <a:off x="1420800" y="2890600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3ED222D-56F0-5445-A9DA-8EFB047F5087}"/>
              </a:ext>
            </a:extLst>
          </p:cNvPr>
          <p:cNvCxnSpPr>
            <a:stCxn id="55" idx="6"/>
          </p:cNvCxnSpPr>
          <p:nvPr/>
        </p:nvCxnSpPr>
        <p:spPr>
          <a:xfrm>
            <a:off x="1420800" y="2890600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6299A65-EC2C-EA4E-926A-1557C0C4938B}"/>
              </a:ext>
            </a:extLst>
          </p:cNvPr>
          <p:cNvCxnSpPr>
            <a:stCxn id="56" idx="6"/>
          </p:cNvCxnSpPr>
          <p:nvPr/>
        </p:nvCxnSpPr>
        <p:spPr>
          <a:xfrm flipV="1">
            <a:off x="1420800" y="1693171"/>
            <a:ext cx="544286" cy="2394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F64E2EB-4F94-C446-8325-EDFB0ED058AD}"/>
              </a:ext>
            </a:extLst>
          </p:cNvPr>
          <p:cNvCxnSpPr>
            <a:stCxn id="56" idx="6"/>
          </p:cNvCxnSpPr>
          <p:nvPr/>
        </p:nvCxnSpPr>
        <p:spPr>
          <a:xfrm flipV="1">
            <a:off x="1420800" y="2890600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F3363DC-C9CC-3649-81C7-788F8C74764B}"/>
              </a:ext>
            </a:extLst>
          </p:cNvPr>
          <p:cNvCxnSpPr>
            <a:stCxn id="56" idx="6"/>
          </p:cNvCxnSpPr>
          <p:nvPr/>
        </p:nvCxnSpPr>
        <p:spPr>
          <a:xfrm>
            <a:off x="1420800" y="4088029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9445A833-1A6B-8D41-8ACC-45E58BA02FCC}"/>
              </a:ext>
            </a:extLst>
          </p:cNvPr>
          <p:cNvSpPr txBox="1"/>
          <p:nvPr/>
        </p:nvSpPr>
        <p:spPr>
          <a:xfrm>
            <a:off x="398859" y="4723754"/>
            <a:ext cx="118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/>
              <a:t>Input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E8A2DAE-E0F0-2245-8C61-4208F3E9D046}"/>
              </a:ext>
            </a:extLst>
          </p:cNvPr>
          <p:cNvSpPr/>
          <p:nvPr/>
        </p:nvSpPr>
        <p:spPr>
          <a:xfrm>
            <a:off x="6247477" y="1262895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B1417AF-B6B4-414C-B86C-49FE34453B57}"/>
              </a:ext>
            </a:extLst>
          </p:cNvPr>
          <p:cNvSpPr/>
          <p:nvPr/>
        </p:nvSpPr>
        <p:spPr>
          <a:xfrm>
            <a:off x="6247477" y="2460324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6369191-405F-8F43-BB54-A2F310ECDE98}"/>
              </a:ext>
            </a:extLst>
          </p:cNvPr>
          <p:cNvSpPr/>
          <p:nvPr/>
        </p:nvSpPr>
        <p:spPr>
          <a:xfrm>
            <a:off x="6247477" y="3657753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596684B-9406-E644-8965-3ABDEB775135}"/>
              </a:ext>
            </a:extLst>
          </p:cNvPr>
          <p:cNvCxnSpPr>
            <a:endCxn id="75" idx="2"/>
          </p:cNvCxnSpPr>
          <p:nvPr/>
        </p:nvCxnSpPr>
        <p:spPr>
          <a:xfrm>
            <a:off x="5703191" y="1693969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2B3F93A-AC75-754D-9898-084D658D18DC}"/>
              </a:ext>
            </a:extLst>
          </p:cNvPr>
          <p:cNvCxnSpPr>
            <a:endCxn id="76" idx="2"/>
          </p:cNvCxnSpPr>
          <p:nvPr/>
        </p:nvCxnSpPr>
        <p:spPr>
          <a:xfrm>
            <a:off x="5703191" y="1693969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E2BE73E-D2BD-C245-B447-911C2BBABDC1}"/>
              </a:ext>
            </a:extLst>
          </p:cNvPr>
          <p:cNvCxnSpPr/>
          <p:nvPr/>
        </p:nvCxnSpPr>
        <p:spPr>
          <a:xfrm>
            <a:off x="5703191" y="1693969"/>
            <a:ext cx="544286" cy="2547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C09979D-870A-BB4E-A846-ACA269FD2594}"/>
              </a:ext>
            </a:extLst>
          </p:cNvPr>
          <p:cNvCxnSpPr>
            <a:cxnSpLocks/>
            <a:endCxn id="75" idx="2"/>
          </p:cNvCxnSpPr>
          <p:nvPr/>
        </p:nvCxnSpPr>
        <p:spPr>
          <a:xfrm flipV="1">
            <a:off x="5703191" y="1693969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19DCBCB-9E6D-FA45-A30A-F4E9D5AE9302}"/>
              </a:ext>
            </a:extLst>
          </p:cNvPr>
          <p:cNvCxnSpPr>
            <a:endCxn id="76" idx="2"/>
          </p:cNvCxnSpPr>
          <p:nvPr/>
        </p:nvCxnSpPr>
        <p:spPr>
          <a:xfrm>
            <a:off x="5703191" y="2891398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880E042-EFD7-8446-9D6F-61D1D0B7EA7C}"/>
              </a:ext>
            </a:extLst>
          </p:cNvPr>
          <p:cNvCxnSpPr>
            <a:endCxn id="77" idx="2"/>
          </p:cNvCxnSpPr>
          <p:nvPr/>
        </p:nvCxnSpPr>
        <p:spPr>
          <a:xfrm>
            <a:off x="5703191" y="2891398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5315633-1D9B-7B4E-BDD5-01B0E8902754}"/>
              </a:ext>
            </a:extLst>
          </p:cNvPr>
          <p:cNvCxnSpPr>
            <a:endCxn id="75" idx="2"/>
          </p:cNvCxnSpPr>
          <p:nvPr/>
        </p:nvCxnSpPr>
        <p:spPr>
          <a:xfrm flipV="1">
            <a:off x="5703191" y="1693969"/>
            <a:ext cx="544286" cy="2394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55BFB93-1468-C041-8135-540535962260}"/>
              </a:ext>
            </a:extLst>
          </p:cNvPr>
          <p:cNvCxnSpPr>
            <a:cxnSpLocks/>
            <a:endCxn id="76" idx="2"/>
          </p:cNvCxnSpPr>
          <p:nvPr/>
        </p:nvCxnSpPr>
        <p:spPr>
          <a:xfrm flipV="1">
            <a:off x="5703191" y="2891398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888A8EC-BB80-964A-970C-53300C26D220}"/>
              </a:ext>
            </a:extLst>
          </p:cNvPr>
          <p:cNvCxnSpPr>
            <a:endCxn id="77" idx="2"/>
          </p:cNvCxnSpPr>
          <p:nvPr/>
        </p:nvCxnSpPr>
        <p:spPr>
          <a:xfrm>
            <a:off x="5703191" y="4088827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D6D19CC-0A87-1F49-A5F4-67FEF4211CDA}"/>
              </a:ext>
            </a:extLst>
          </p:cNvPr>
          <p:cNvSpPr txBox="1"/>
          <p:nvPr/>
        </p:nvSpPr>
        <p:spPr>
          <a:xfrm>
            <a:off x="5995959" y="4796032"/>
            <a:ext cx="135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Dense</a:t>
            </a:r>
            <a:endParaRPr lang="nb-NO" sz="36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16E1CBF-34A9-7748-BF95-854DE56B467F}"/>
              </a:ext>
            </a:extLst>
          </p:cNvPr>
          <p:cNvSpPr/>
          <p:nvPr/>
        </p:nvSpPr>
        <p:spPr>
          <a:xfrm>
            <a:off x="1965086" y="228600"/>
            <a:ext cx="3738105" cy="60007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0FF003A-AED8-1D49-9C85-7E878D69506D}"/>
              </a:ext>
            </a:extLst>
          </p:cNvPr>
          <p:cNvSpPr txBox="1"/>
          <p:nvPr/>
        </p:nvSpPr>
        <p:spPr>
          <a:xfrm>
            <a:off x="3290433" y="6218752"/>
            <a:ext cx="1205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/>
              <a:t>LSTM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B2C3582-FCB0-A44E-BF9F-EE3CFC8BC9E2}"/>
              </a:ext>
            </a:extLst>
          </p:cNvPr>
          <p:cNvSpPr/>
          <p:nvPr/>
        </p:nvSpPr>
        <p:spPr>
          <a:xfrm>
            <a:off x="7529699" y="1288905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6D2DEF1-1B90-6547-AF6E-8A21520B7DB2}"/>
              </a:ext>
            </a:extLst>
          </p:cNvPr>
          <p:cNvSpPr/>
          <p:nvPr/>
        </p:nvSpPr>
        <p:spPr>
          <a:xfrm>
            <a:off x="7529699" y="2486334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6C8275E-16DE-514D-8B0D-AB716D7E64AA}"/>
              </a:ext>
            </a:extLst>
          </p:cNvPr>
          <p:cNvSpPr/>
          <p:nvPr/>
        </p:nvSpPr>
        <p:spPr>
          <a:xfrm>
            <a:off x="7529699" y="3738190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5898938-9BD3-F14E-9B1A-7F9CBE015578}"/>
              </a:ext>
            </a:extLst>
          </p:cNvPr>
          <p:cNvSpPr txBox="1"/>
          <p:nvPr/>
        </p:nvSpPr>
        <p:spPr>
          <a:xfrm>
            <a:off x="7471555" y="4750560"/>
            <a:ext cx="17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Softmax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1673107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F125D-7AA8-3449-B04A-CF9AB54D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110A6-A66F-9D4F-9B32-BA0ADB7D3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Show </a:t>
            </a:r>
            <a:r>
              <a:rPr lang="nb-NO" dirty="0" err="1"/>
              <a:t>Classifier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0344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216E3A-402D-194F-B8C1-7ED93F779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785" y="0"/>
            <a:ext cx="97312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476F6E-2F42-024E-9DA5-2A04A8E8B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Predict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</a:t>
            </a:r>
            <a:r>
              <a:rPr lang="nb-NO" dirty="0" err="1"/>
              <a:t>words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1226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B1182-693A-F444-9481-7D9A6812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Predict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</a:t>
            </a:r>
            <a:r>
              <a:rPr lang="nb-NO" dirty="0" err="1"/>
              <a:t>food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FA981-D298-F24C-B87A-B93941F2E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Monday</a:t>
            </a:r>
            <a:r>
              <a:rPr lang="nb-NO" dirty="0"/>
              <a:t>: Pizza</a:t>
            </a:r>
          </a:p>
          <a:p>
            <a:r>
              <a:rPr lang="nb-NO" dirty="0" err="1"/>
              <a:t>Tuesdag</a:t>
            </a:r>
            <a:r>
              <a:rPr lang="nb-NO" dirty="0"/>
              <a:t>: Sushi</a:t>
            </a:r>
          </a:p>
          <a:p>
            <a:r>
              <a:rPr lang="nb-NO" dirty="0" err="1"/>
              <a:t>Wednesday</a:t>
            </a:r>
            <a:r>
              <a:rPr lang="nb-NO" dirty="0"/>
              <a:t>: Taco</a:t>
            </a:r>
          </a:p>
          <a:p>
            <a:r>
              <a:rPr lang="nb-NO" dirty="0" err="1"/>
              <a:t>Thursday</a:t>
            </a:r>
            <a:r>
              <a:rPr lang="nb-NO" dirty="0"/>
              <a:t>: Pizza</a:t>
            </a:r>
          </a:p>
          <a:p>
            <a:r>
              <a:rPr lang="nb-NO" dirty="0"/>
              <a:t>Friday: Sushi</a:t>
            </a:r>
          </a:p>
          <a:p>
            <a:r>
              <a:rPr lang="nb-NO" dirty="0" err="1"/>
              <a:t>Saturday</a:t>
            </a:r>
            <a:r>
              <a:rPr lang="nb-NO" dirty="0"/>
              <a:t>: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952262-89C8-F54B-ADC8-2A55C1140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785" y="0"/>
            <a:ext cx="9731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83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9A2D3-F65D-3B41-B127-32338A6F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Proverbs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E83FD-73AE-744D-975F-100657124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The pen is </a:t>
            </a:r>
            <a:r>
              <a:rPr lang="nb-NO" dirty="0" err="1"/>
              <a:t>mightier</a:t>
            </a:r>
            <a:r>
              <a:rPr lang="nb-NO" dirty="0"/>
              <a:t> </a:t>
            </a:r>
            <a:r>
              <a:rPr lang="nb-NO" dirty="0" err="1"/>
              <a:t>than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</a:p>
          <a:p>
            <a:r>
              <a:rPr lang="nb-NO" dirty="0"/>
              <a:t>A </a:t>
            </a:r>
            <a:r>
              <a:rPr lang="nb-NO" dirty="0" err="1"/>
              <a:t>picture</a:t>
            </a:r>
            <a:r>
              <a:rPr lang="nb-NO" dirty="0"/>
              <a:t> is </a:t>
            </a:r>
            <a:r>
              <a:rPr lang="nb-NO" dirty="0" err="1"/>
              <a:t>worth</a:t>
            </a:r>
            <a:r>
              <a:rPr lang="nb-NO" dirty="0"/>
              <a:t> a </a:t>
            </a:r>
            <a:r>
              <a:rPr lang="nb-NO" dirty="0" err="1"/>
              <a:t>thousand</a:t>
            </a:r>
            <a:endParaRPr lang="nb-NO" dirty="0"/>
          </a:p>
          <a:p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cannot</a:t>
            </a:r>
            <a:r>
              <a:rPr lang="nb-NO" dirty="0"/>
              <a:t> make an </a:t>
            </a:r>
            <a:r>
              <a:rPr lang="nb-NO" dirty="0" err="1"/>
              <a:t>omelet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breaking</a:t>
            </a:r>
            <a:r>
              <a:rPr lang="nb-NO" dirty="0"/>
              <a:t> a </a:t>
            </a:r>
            <a:r>
              <a:rPr lang="nb-NO" dirty="0" err="1"/>
              <a:t>few</a:t>
            </a:r>
            <a:r>
              <a:rPr lang="nb-NO" dirty="0"/>
              <a:t> </a:t>
            </a:r>
          </a:p>
          <a:p>
            <a:r>
              <a:rPr lang="nb-NO" dirty="0" err="1"/>
              <a:t>Practice</a:t>
            </a:r>
            <a:r>
              <a:rPr lang="nb-NO" dirty="0"/>
              <a:t> makes </a:t>
            </a:r>
          </a:p>
        </p:txBody>
      </p:sp>
    </p:spTree>
    <p:extLst>
      <p:ext uri="{BB962C8B-B14F-4D97-AF65-F5344CB8AC3E}">
        <p14:creationId xmlns:p14="http://schemas.microsoft.com/office/powerpoint/2010/main" val="3286108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2B7FC5-B127-A84A-8AEB-7BF2C0259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" y="241300"/>
            <a:ext cx="99949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51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3F1770-65AF-9A41-8717-BE8F6AE4A9D8}"/>
              </a:ext>
            </a:extLst>
          </p:cNvPr>
          <p:cNvGrpSpPr/>
          <p:nvPr/>
        </p:nvGrpSpPr>
        <p:grpSpPr>
          <a:xfrm rot="5400000">
            <a:off x="1556808" y="2056114"/>
            <a:ext cx="4720465" cy="2331671"/>
            <a:chOff x="2052661" y="1644058"/>
            <a:chExt cx="6593169" cy="325669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071B749-D5C4-2D40-9D3E-2B19E719AD71}"/>
                </a:ext>
              </a:extLst>
            </p:cNvPr>
            <p:cNvSpPr/>
            <p:nvPr/>
          </p:nvSpPr>
          <p:spPr>
            <a:xfrm>
              <a:off x="3695508" y="2845528"/>
              <a:ext cx="862148" cy="862148"/>
            </a:xfrm>
            <a:prstGeom prst="ellipse">
              <a:avLst/>
            </a:prstGeom>
            <a:noFill/>
            <a:ln w="603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ED684FD-080A-6347-9DB2-A8A3EB43B0F7}"/>
                </a:ext>
              </a:extLst>
            </p:cNvPr>
            <p:cNvSpPr/>
            <p:nvPr/>
          </p:nvSpPr>
          <p:spPr>
            <a:xfrm>
              <a:off x="2052661" y="2845528"/>
              <a:ext cx="862148" cy="862148"/>
            </a:xfrm>
            <a:prstGeom prst="ellipse">
              <a:avLst/>
            </a:prstGeom>
            <a:noFill/>
            <a:ln w="603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0E5FC1C-4B61-8D49-B4D9-55306AFCED97}"/>
                </a:ext>
              </a:extLst>
            </p:cNvPr>
            <p:cNvSpPr/>
            <p:nvPr/>
          </p:nvSpPr>
          <p:spPr>
            <a:xfrm>
              <a:off x="6997338" y="2845528"/>
              <a:ext cx="862148" cy="862148"/>
            </a:xfrm>
            <a:prstGeom prst="ellipse">
              <a:avLst/>
            </a:prstGeom>
            <a:noFill/>
            <a:ln w="603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3642672-A0AF-9646-A926-7735C226FE13}"/>
                </a:ext>
              </a:extLst>
            </p:cNvPr>
            <p:cNvSpPr/>
            <p:nvPr/>
          </p:nvSpPr>
          <p:spPr>
            <a:xfrm>
              <a:off x="5354491" y="2845528"/>
              <a:ext cx="862148" cy="862148"/>
            </a:xfrm>
            <a:prstGeom prst="ellipse">
              <a:avLst/>
            </a:prstGeom>
            <a:noFill/>
            <a:ln w="603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A0B613F-983D-DC44-9E93-A05F4A10340C}"/>
                </a:ext>
              </a:extLst>
            </p:cNvPr>
            <p:cNvCxnSpPr>
              <a:stCxn id="5" idx="6"/>
              <a:endCxn id="4" idx="2"/>
            </p:cNvCxnSpPr>
            <p:nvPr/>
          </p:nvCxnSpPr>
          <p:spPr>
            <a:xfrm>
              <a:off x="2914809" y="3276602"/>
              <a:ext cx="780699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7716D46-E082-D345-8D76-9777C5DD3A75}"/>
                </a:ext>
              </a:extLst>
            </p:cNvPr>
            <p:cNvCxnSpPr/>
            <p:nvPr/>
          </p:nvCxnSpPr>
          <p:spPr>
            <a:xfrm>
              <a:off x="4557656" y="3322324"/>
              <a:ext cx="780699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B2AD851-FD6E-9C47-AB4A-03FB73998ED0}"/>
                </a:ext>
              </a:extLst>
            </p:cNvPr>
            <p:cNvCxnSpPr/>
            <p:nvPr/>
          </p:nvCxnSpPr>
          <p:spPr>
            <a:xfrm>
              <a:off x="6216639" y="3276602"/>
              <a:ext cx="780699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B812EE4-4A12-E34D-A56D-2C7EFCC4DF13}"/>
                </a:ext>
              </a:extLst>
            </p:cNvPr>
            <p:cNvCxnSpPr/>
            <p:nvPr/>
          </p:nvCxnSpPr>
          <p:spPr>
            <a:xfrm>
              <a:off x="7859486" y="3276602"/>
              <a:ext cx="780699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40BAA5-A4B8-304D-88A8-1EF17ABAE1A1}"/>
                </a:ext>
              </a:extLst>
            </p:cNvPr>
            <p:cNvSpPr txBox="1"/>
            <p:nvPr/>
          </p:nvSpPr>
          <p:spPr>
            <a:xfrm>
              <a:off x="2975769" y="2560320"/>
              <a:ext cx="6270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4000" dirty="0"/>
                <a:t>h</a:t>
              </a:r>
              <a:r>
                <a:rPr lang="nb-NO" sz="4000" baseline="-25000" dirty="0"/>
                <a:t>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E8F82F-A699-DA4E-955D-B83F4EAD9208}"/>
                </a:ext>
              </a:extLst>
            </p:cNvPr>
            <p:cNvSpPr txBox="1"/>
            <p:nvPr/>
          </p:nvSpPr>
          <p:spPr>
            <a:xfrm>
              <a:off x="4650300" y="2560320"/>
              <a:ext cx="6270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4000" dirty="0"/>
                <a:t>h</a:t>
              </a:r>
              <a:r>
                <a:rPr lang="nb-NO" sz="4000" baseline="-25000" dirty="0"/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8948B77-A63D-3F48-AA46-0037F3A0B426}"/>
                </a:ext>
              </a:extLst>
            </p:cNvPr>
            <p:cNvSpPr txBox="1"/>
            <p:nvPr/>
          </p:nvSpPr>
          <p:spPr>
            <a:xfrm>
              <a:off x="6267610" y="2560320"/>
              <a:ext cx="6270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4000" dirty="0"/>
                <a:t>h</a:t>
              </a:r>
              <a:r>
                <a:rPr lang="nb-NO" sz="4000" baseline="-25000" dirty="0"/>
                <a:t>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8A5BCD-B447-E546-A317-CBD1DE872FEA}"/>
                </a:ext>
              </a:extLst>
            </p:cNvPr>
            <p:cNvSpPr txBox="1"/>
            <p:nvPr/>
          </p:nvSpPr>
          <p:spPr>
            <a:xfrm>
              <a:off x="7942141" y="2560320"/>
              <a:ext cx="6270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4000" dirty="0"/>
                <a:t>h</a:t>
              </a:r>
              <a:r>
                <a:rPr lang="nb-NO" sz="4000" baseline="-25000" dirty="0"/>
                <a:t>4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CAEEBA3-5E31-224A-9A49-EED62FD787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5497" y="3707676"/>
              <a:ext cx="0" cy="119307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74D0EE2-262C-1B4C-BEED-06855752B0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30126" y="3707676"/>
              <a:ext cx="15862" cy="119307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2CC13A4-4F72-AE42-B6D1-BD1171374AF0}"/>
                </a:ext>
              </a:extLst>
            </p:cNvPr>
            <p:cNvCxnSpPr/>
            <p:nvPr/>
          </p:nvCxnSpPr>
          <p:spPr>
            <a:xfrm>
              <a:off x="6215836" y="3276602"/>
              <a:ext cx="780699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700657A-5D00-7F4D-A94E-474D2B1064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66524" y="3707676"/>
              <a:ext cx="25216" cy="119307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05BB895-9BDB-A547-A262-D8B367E63590}"/>
                </a:ext>
              </a:extLst>
            </p:cNvPr>
            <p:cNvCxnSpPr/>
            <p:nvPr/>
          </p:nvCxnSpPr>
          <p:spPr>
            <a:xfrm>
              <a:off x="7865131" y="3276602"/>
              <a:ext cx="780699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5427871-24F3-8543-B91E-AF1FA47DB0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2276" y="3707676"/>
              <a:ext cx="3543" cy="119307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D0D8750-5489-8346-A3AF-0186A04C8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0068" y="1644058"/>
              <a:ext cx="0" cy="119307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7A980BB-384A-654D-ABFE-61B33F92DA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4697" y="1644058"/>
              <a:ext cx="15862" cy="119307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880574E-D40D-644C-BD5C-111970F83E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01095" y="1644058"/>
              <a:ext cx="25216" cy="119307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DA72148-0F1D-5740-A7C1-271243ACE2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6847" y="1644058"/>
              <a:ext cx="3543" cy="1193074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64C6ACD4-34E8-874D-ABA3-A745A0FF8990}"/>
              </a:ext>
            </a:extLst>
          </p:cNvPr>
          <p:cNvSpPr/>
          <p:nvPr/>
        </p:nvSpPr>
        <p:spPr>
          <a:xfrm>
            <a:off x="558652" y="1262097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3233467-A9D6-414B-A71C-8BB14FD42D17}"/>
              </a:ext>
            </a:extLst>
          </p:cNvPr>
          <p:cNvSpPr/>
          <p:nvPr/>
        </p:nvSpPr>
        <p:spPr>
          <a:xfrm>
            <a:off x="558652" y="2459526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653C29F-7A61-394B-BA73-4BA2FEC3636E}"/>
              </a:ext>
            </a:extLst>
          </p:cNvPr>
          <p:cNvSpPr/>
          <p:nvPr/>
        </p:nvSpPr>
        <p:spPr>
          <a:xfrm>
            <a:off x="558652" y="3656955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04D1396-2DFF-1549-A3D7-8AADF6439B4F}"/>
              </a:ext>
            </a:extLst>
          </p:cNvPr>
          <p:cNvCxnSpPr>
            <a:stCxn id="54" idx="6"/>
          </p:cNvCxnSpPr>
          <p:nvPr/>
        </p:nvCxnSpPr>
        <p:spPr>
          <a:xfrm>
            <a:off x="1420800" y="1693171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D92016B-6C9E-A840-B4D1-5A599E32C0A8}"/>
              </a:ext>
            </a:extLst>
          </p:cNvPr>
          <p:cNvCxnSpPr>
            <a:stCxn id="54" idx="6"/>
          </p:cNvCxnSpPr>
          <p:nvPr/>
        </p:nvCxnSpPr>
        <p:spPr>
          <a:xfrm>
            <a:off x="1420800" y="1693171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4E2DAB7-5E39-0B49-9B1C-28DC5DA45456}"/>
              </a:ext>
            </a:extLst>
          </p:cNvPr>
          <p:cNvCxnSpPr>
            <a:stCxn id="54" idx="6"/>
          </p:cNvCxnSpPr>
          <p:nvPr/>
        </p:nvCxnSpPr>
        <p:spPr>
          <a:xfrm>
            <a:off x="1420800" y="1693171"/>
            <a:ext cx="544286" cy="2547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6389D4E-6E44-8C44-821A-39382FA14A59}"/>
              </a:ext>
            </a:extLst>
          </p:cNvPr>
          <p:cNvCxnSpPr>
            <a:stCxn id="55" idx="6"/>
          </p:cNvCxnSpPr>
          <p:nvPr/>
        </p:nvCxnSpPr>
        <p:spPr>
          <a:xfrm flipV="1">
            <a:off x="1420800" y="1693171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D6FF803-0105-4642-A12D-CBDD5049B540}"/>
              </a:ext>
            </a:extLst>
          </p:cNvPr>
          <p:cNvCxnSpPr>
            <a:stCxn id="55" idx="6"/>
          </p:cNvCxnSpPr>
          <p:nvPr/>
        </p:nvCxnSpPr>
        <p:spPr>
          <a:xfrm>
            <a:off x="1420800" y="2890600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3ED222D-56F0-5445-A9DA-8EFB047F5087}"/>
              </a:ext>
            </a:extLst>
          </p:cNvPr>
          <p:cNvCxnSpPr>
            <a:stCxn id="55" idx="6"/>
          </p:cNvCxnSpPr>
          <p:nvPr/>
        </p:nvCxnSpPr>
        <p:spPr>
          <a:xfrm>
            <a:off x="1420800" y="2890600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6299A65-EC2C-EA4E-926A-1557C0C4938B}"/>
              </a:ext>
            </a:extLst>
          </p:cNvPr>
          <p:cNvCxnSpPr>
            <a:stCxn id="56" idx="6"/>
          </p:cNvCxnSpPr>
          <p:nvPr/>
        </p:nvCxnSpPr>
        <p:spPr>
          <a:xfrm flipV="1">
            <a:off x="1420800" y="1693171"/>
            <a:ext cx="544286" cy="2394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F64E2EB-4F94-C446-8325-EDFB0ED058AD}"/>
              </a:ext>
            </a:extLst>
          </p:cNvPr>
          <p:cNvCxnSpPr>
            <a:stCxn id="56" idx="6"/>
          </p:cNvCxnSpPr>
          <p:nvPr/>
        </p:nvCxnSpPr>
        <p:spPr>
          <a:xfrm flipV="1">
            <a:off x="1420800" y="2890600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F3363DC-C9CC-3649-81C7-788F8C74764B}"/>
              </a:ext>
            </a:extLst>
          </p:cNvPr>
          <p:cNvCxnSpPr>
            <a:stCxn id="56" idx="6"/>
          </p:cNvCxnSpPr>
          <p:nvPr/>
        </p:nvCxnSpPr>
        <p:spPr>
          <a:xfrm>
            <a:off x="1420800" y="4088029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9445A833-1A6B-8D41-8ACC-45E58BA02FCC}"/>
              </a:ext>
            </a:extLst>
          </p:cNvPr>
          <p:cNvSpPr txBox="1"/>
          <p:nvPr/>
        </p:nvSpPr>
        <p:spPr>
          <a:xfrm>
            <a:off x="398859" y="4723754"/>
            <a:ext cx="118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/>
              <a:t>Input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E8A2DAE-E0F0-2245-8C61-4208F3E9D046}"/>
              </a:ext>
            </a:extLst>
          </p:cNvPr>
          <p:cNvSpPr/>
          <p:nvPr/>
        </p:nvSpPr>
        <p:spPr>
          <a:xfrm>
            <a:off x="6247477" y="1262895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B1417AF-B6B4-414C-B86C-49FE34453B57}"/>
              </a:ext>
            </a:extLst>
          </p:cNvPr>
          <p:cNvSpPr/>
          <p:nvPr/>
        </p:nvSpPr>
        <p:spPr>
          <a:xfrm>
            <a:off x="6247477" y="2460324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6369191-405F-8F43-BB54-A2F310ECDE98}"/>
              </a:ext>
            </a:extLst>
          </p:cNvPr>
          <p:cNvSpPr/>
          <p:nvPr/>
        </p:nvSpPr>
        <p:spPr>
          <a:xfrm>
            <a:off x="6247477" y="3657753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596684B-9406-E644-8965-3ABDEB775135}"/>
              </a:ext>
            </a:extLst>
          </p:cNvPr>
          <p:cNvCxnSpPr>
            <a:endCxn id="75" idx="2"/>
          </p:cNvCxnSpPr>
          <p:nvPr/>
        </p:nvCxnSpPr>
        <p:spPr>
          <a:xfrm>
            <a:off x="5703191" y="1693969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2B3F93A-AC75-754D-9898-084D658D18DC}"/>
              </a:ext>
            </a:extLst>
          </p:cNvPr>
          <p:cNvCxnSpPr>
            <a:endCxn id="76" idx="2"/>
          </p:cNvCxnSpPr>
          <p:nvPr/>
        </p:nvCxnSpPr>
        <p:spPr>
          <a:xfrm>
            <a:off x="5703191" y="1693969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E2BE73E-D2BD-C245-B447-911C2BBABDC1}"/>
              </a:ext>
            </a:extLst>
          </p:cNvPr>
          <p:cNvCxnSpPr/>
          <p:nvPr/>
        </p:nvCxnSpPr>
        <p:spPr>
          <a:xfrm>
            <a:off x="5703191" y="1693969"/>
            <a:ext cx="544286" cy="2547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C09979D-870A-BB4E-A846-ACA269FD2594}"/>
              </a:ext>
            </a:extLst>
          </p:cNvPr>
          <p:cNvCxnSpPr>
            <a:cxnSpLocks/>
            <a:endCxn id="75" idx="2"/>
          </p:cNvCxnSpPr>
          <p:nvPr/>
        </p:nvCxnSpPr>
        <p:spPr>
          <a:xfrm flipV="1">
            <a:off x="5703191" y="1693969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19DCBCB-9E6D-FA45-A30A-F4E9D5AE9302}"/>
              </a:ext>
            </a:extLst>
          </p:cNvPr>
          <p:cNvCxnSpPr>
            <a:endCxn id="76" idx="2"/>
          </p:cNvCxnSpPr>
          <p:nvPr/>
        </p:nvCxnSpPr>
        <p:spPr>
          <a:xfrm>
            <a:off x="5703191" y="2891398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880E042-EFD7-8446-9D6F-61D1D0B7EA7C}"/>
              </a:ext>
            </a:extLst>
          </p:cNvPr>
          <p:cNvCxnSpPr>
            <a:endCxn id="77" idx="2"/>
          </p:cNvCxnSpPr>
          <p:nvPr/>
        </p:nvCxnSpPr>
        <p:spPr>
          <a:xfrm>
            <a:off x="5703191" y="2891398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5315633-1D9B-7B4E-BDD5-01B0E8902754}"/>
              </a:ext>
            </a:extLst>
          </p:cNvPr>
          <p:cNvCxnSpPr>
            <a:endCxn id="75" idx="2"/>
          </p:cNvCxnSpPr>
          <p:nvPr/>
        </p:nvCxnSpPr>
        <p:spPr>
          <a:xfrm flipV="1">
            <a:off x="5703191" y="1693969"/>
            <a:ext cx="544286" cy="2394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55BFB93-1468-C041-8135-540535962260}"/>
              </a:ext>
            </a:extLst>
          </p:cNvPr>
          <p:cNvCxnSpPr>
            <a:cxnSpLocks/>
            <a:endCxn id="76" idx="2"/>
          </p:cNvCxnSpPr>
          <p:nvPr/>
        </p:nvCxnSpPr>
        <p:spPr>
          <a:xfrm flipV="1">
            <a:off x="5703191" y="2891398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888A8EC-BB80-964A-970C-53300C26D220}"/>
              </a:ext>
            </a:extLst>
          </p:cNvPr>
          <p:cNvCxnSpPr>
            <a:endCxn id="77" idx="2"/>
          </p:cNvCxnSpPr>
          <p:nvPr/>
        </p:nvCxnSpPr>
        <p:spPr>
          <a:xfrm>
            <a:off x="5703191" y="4088827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D6D19CC-0A87-1F49-A5F4-67FEF4211CDA}"/>
              </a:ext>
            </a:extLst>
          </p:cNvPr>
          <p:cNvSpPr txBox="1"/>
          <p:nvPr/>
        </p:nvSpPr>
        <p:spPr>
          <a:xfrm>
            <a:off x="5995959" y="4796032"/>
            <a:ext cx="135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Dense</a:t>
            </a:r>
            <a:endParaRPr lang="nb-NO" sz="36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16E1CBF-34A9-7748-BF95-854DE56B467F}"/>
              </a:ext>
            </a:extLst>
          </p:cNvPr>
          <p:cNvSpPr/>
          <p:nvPr/>
        </p:nvSpPr>
        <p:spPr>
          <a:xfrm>
            <a:off x="1965086" y="228600"/>
            <a:ext cx="3738105" cy="60007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0FF003A-AED8-1D49-9C85-7E878D69506D}"/>
              </a:ext>
            </a:extLst>
          </p:cNvPr>
          <p:cNvSpPr txBox="1"/>
          <p:nvPr/>
        </p:nvSpPr>
        <p:spPr>
          <a:xfrm>
            <a:off x="3290433" y="6218752"/>
            <a:ext cx="1205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/>
              <a:t>LSTM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B2C3582-FCB0-A44E-BF9F-EE3CFC8BC9E2}"/>
              </a:ext>
            </a:extLst>
          </p:cNvPr>
          <p:cNvSpPr/>
          <p:nvPr/>
        </p:nvSpPr>
        <p:spPr>
          <a:xfrm>
            <a:off x="7529699" y="1288905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6D2DEF1-1B90-6547-AF6E-8A21520B7DB2}"/>
              </a:ext>
            </a:extLst>
          </p:cNvPr>
          <p:cNvSpPr/>
          <p:nvPr/>
        </p:nvSpPr>
        <p:spPr>
          <a:xfrm>
            <a:off x="7529699" y="2486334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6C8275E-16DE-514D-8B0D-AB716D7E64AA}"/>
              </a:ext>
            </a:extLst>
          </p:cNvPr>
          <p:cNvSpPr/>
          <p:nvPr/>
        </p:nvSpPr>
        <p:spPr>
          <a:xfrm>
            <a:off x="7529699" y="3738190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5898938-9BD3-F14E-9B1A-7F9CBE015578}"/>
              </a:ext>
            </a:extLst>
          </p:cNvPr>
          <p:cNvSpPr txBox="1"/>
          <p:nvPr/>
        </p:nvSpPr>
        <p:spPr>
          <a:xfrm>
            <a:off x="7471555" y="4750560"/>
            <a:ext cx="17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Softmax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676242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F125D-7AA8-3449-B04A-CF9AB54D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110A6-A66F-9D4F-9B32-BA0ADB7D3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Show Generator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819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C1D5C4-E4F1-1142-9A1B-A6F6E137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09" y="792480"/>
            <a:ext cx="11735764" cy="5323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E7C47E-2F3C-3B42-A045-E858ABBE478A}"/>
              </a:ext>
            </a:extLst>
          </p:cNvPr>
          <p:cNvSpPr/>
          <p:nvPr/>
        </p:nvSpPr>
        <p:spPr>
          <a:xfrm>
            <a:off x="8920480" y="5648960"/>
            <a:ext cx="2804160" cy="792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BFFEE3-3F51-6640-8BDF-F27860682EFF}"/>
              </a:ext>
            </a:extLst>
          </p:cNvPr>
          <p:cNvSpPr/>
          <p:nvPr/>
        </p:nvSpPr>
        <p:spPr>
          <a:xfrm>
            <a:off x="-233680" y="934720"/>
            <a:ext cx="1046480" cy="4714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5F5452-0FDA-E441-B95A-3250EA247F19}"/>
              </a:ext>
            </a:extLst>
          </p:cNvPr>
          <p:cNvSpPr/>
          <p:nvPr/>
        </p:nvSpPr>
        <p:spPr>
          <a:xfrm>
            <a:off x="11668760" y="1097280"/>
            <a:ext cx="1046480" cy="4714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6BAD131-87AB-EE4E-AE62-21AE36A5CFCF}"/>
              </a:ext>
            </a:extLst>
          </p:cNvPr>
          <p:cNvGrpSpPr/>
          <p:nvPr/>
        </p:nvGrpSpPr>
        <p:grpSpPr>
          <a:xfrm>
            <a:off x="-78923" y="6210457"/>
            <a:ext cx="12270923" cy="933712"/>
            <a:chOff x="-78923" y="6210457"/>
            <a:chExt cx="12270923" cy="93371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F43DDBA-7374-E740-9F2C-10AE98D7B1D8}"/>
                </a:ext>
              </a:extLst>
            </p:cNvPr>
            <p:cNvGrpSpPr/>
            <p:nvPr/>
          </p:nvGrpSpPr>
          <p:grpSpPr>
            <a:xfrm>
              <a:off x="-78923" y="6210457"/>
              <a:ext cx="12270923" cy="647543"/>
              <a:chOff x="0" y="6211669"/>
              <a:chExt cx="12270923" cy="64754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7A662D-6423-2F4A-93E4-1D6D189AEC7D}"/>
                  </a:ext>
                </a:extLst>
              </p:cNvPr>
              <p:cNvSpPr txBox="1"/>
              <p:nvPr/>
            </p:nvSpPr>
            <p:spPr>
              <a:xfrm>
                <a:off x="0" y="6211669"/>
                <a:ext cx="26981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@</a:t>
                </a:r>
                <a:r>
                  <a:rPr lang="en-US" dirty="0" err="1">
                    <a:solidFill>
                      <a:srgbClr val="000000"/>
                    </a:solidFill>
                  </a:rPr>
                  <a:t>mortengoodwin</a:t>
                </a:r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http://</a:t>
                </a:r>
                <a:r>
                  <a:rPr lang="en-US" dirty="0" err="1">
                    <a:solidFill>
                      <a:srgbClr val="000000"/>
                    </a:solidFill>
                  </a:rPr>
                  <a:t>mortengoodwin.net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3" name="Picture 12" descr="unspecified-24.png">
                <a:extLst>
                  <a:ext uri="{FF2B5EF4-FFF2-40B4-BE49-F238E27FC236}">
                    <a16:creationId xmlns:a16="http://schemas.microsoft.com/office/drawing/2014/main" id="{ED9A1CD4-641B-2B40-8A8E-A71254833C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199546" y="5151164"/>
                <a:ext cx="565652" cy="2850444"/>
              </a:xfrm>
              <a:prstGeom prst="rect">
                <a:avLst/>
              </a:prstGeom>
            </p:spPr>
          </p:pic>
          <p:pic>
            <p:nvPicPr>
              <p:cNvPr id="14" name="Picture 13" descr="unspecified-24.png">
                <a:extLst>
                  <a:ext uri="{FF2B5EF4-FFF2-40B4-BE49-F238E27FC236}">
                    <a16:creationId xmlns:a16="http://schemas.microsoft.com/office/drawing/2014/main" id="{CD43923F-EEE6-1344-B864-4B1A20EDB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60209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5" name="Picture 14" descr="unspecified-24.png">
                <a:extLst>
                  <a:ext uri="{FF2B5EF4-FFF2-40B4-BE49-F238E27FC236}">
                    <a16:creationId xmlns:a16="http://schemas.microsoft.com/office/drawing/2014/main" id="{496044F8-DE5F-CB41-9450-07DC84C29A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74038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6" name="Picture 15" descr="unspecified-24.png">
                <a:extLst>
                  <a:ext uri="{FF2B5EF4-FFF2-40B4-BE49-F238E27FC236}">
                    <a16:creationId xmlns:a16="http://schemas.microsoft.com/office/drawing/2014/main" id="{F4B90F3D-B90E-4348-8CBF-97CDE6A35F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86737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7" name="Picture 16" descr="unspecified-24.png">
                <a:extLst>
                  <a:ext uri="{FF2B5EF4-FFF2-40B4-BE49-F238E27FC236}">
                    <a16:creationId xmlns:a16="http://schemas.microsoft.com/office/drawing/2014/main" id="{4EE44F3F-5941-A54B-A479-C98E0D4795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00566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8" name="Picture 17" descr="unspecified-24.png">
                <a:extLst>
                  <a:ext uri="{FF2B5EF4-FFF2-40B4-BE49-F238E27FC236}">
                    <a16:creationId xmlns:a16="http://schemas.microsoft.com/office/drawing/2014/main" id="{5ECDECF5-F334-B14B-885D-0FE24A22F1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12137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9" name="Picture 18" descr="unspecified-24.png">
                <a:extLst>
                  <a:ext uri="{FF2B5EF4-FFF2-40B4-BE49-F238E27FC236}">
                    <a16:creationId xmlns:a16="http://schemas.microsoft.com/office/drawing/2014/main" id="{065CB016-FD9C-B442-9CD0-694D18144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25966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0" name="Picture 19" descr="unspecified-24.png">
                <a:extLst>
                  <a:ext uri="{FF2B5EF4-FFF2-40B4-BE49-F238E27FC236}">
                    <a16:creationId xmlns:a16="http://schemas.microsoft.com/office/drawing/2014/main" id="{375441DA-6724-B342-9214-14B89AA0E8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386666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1" name="Picture 20" descr="unspecified-24.png">
                <a:extLst>
                  <a:ext uri="{FF2B5EF4-FFF2-40B4-BE49-F238E27FC236}">
                    <a16:creationId xmlns:a16="http://schemas.microsoft.com/office/drawing/2014/main" id="{D3A41878-C98C-5245-B8EC-231ED34A72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524955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2" name="Picture 21" descr="unspecified-24.png">
                <a:extLst>
                  <a:ext uri="{FF2B5EF4-FFF2-40B4-BE49-F238E27FC236}">
                    <a16:creationId xmlns:a16="http://schemas.microsoft.com/office/drawing/2014/main" id="{1413BBE5-F901-1F42-85BD-EA9ECAA43C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66324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3" name="Picture 22" descr="unspecified-24.png">
                <a:extLst>
                  <a:ext uri="{FF2B5EF4-FFF2-40B4-BE49-F238E27FC236}">
                    <a16:creationId xmlns:a16="http://schemas.microsoft.com/office/drawing/2014/main" id="{B0334AFA-EAF8-5C43-812D-C9B84EE51F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80153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4" name="Picture 23" descr="unspecified-24.png">
                <a:extLst>
                  <a:ext uri="{FF2B5EF4-FFF2-40B4-BE49-F238E27FC236}">
                    <a16:creationId xmlns:a16="http://schemas.microsoft.com/office/drawing/2014/main" id="{5AAF5386-2065-2245-BD80-DB885C34A3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92852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5" name="Picture 24" descr="unspecified-24.png">
                <a:extLst>
                  <a:ext uri="{FF2B5EF4-FFF2-40B4-BE49-F238E27FC236}">
                    <a16:creationId xmlns:a16="http://schemas.microsoft.com/office/drawing/2014/main" id="{AC7D5670-3AF2-6A4E-B0AA-1587FBD53F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06681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6" name="Picture 25" descr="unspecified-24.png">
                <a:extLst>
                  <a:ext uri="{FF2B5EF4-FFF2-40B4-BE49-F238E27FC236}">
                    <a16:creationId xmlns:a16="http://schemas.microsoft.com/office/drawing/2014/main" id="{5E460AD6-158F-1A45-925D-7E728338D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18252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7" name="Picture 26" descr="unspecified-24.png">
                <a:extLst>
                  <a:ext uri="{FF2B5EF4-FFF2-40B4-BE49-F238E27FC236}">
                    <a16:creationId xmlns:a16="http://schemas.microsoft.com/office/drawing/2014/main" id="{DF555BA9-68F4-624F-B477-D72897380B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32081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8" name="Picture 27" descr="unspecified-24.png">
                <a:extLst>
                  <a:ext uri="{FF2B5EF4-FFF2-40B4-BE49-F238E27FC236}">
                    <a16:creationId xmlns:a16="http://schemas.microsoft.com/office/drawing/2014/main" id="{953DB138-362F-D942-9151-34429E21B3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44781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9" name="Picture 28" descr="unspecified-24.png">
                <a:extLst>
                  <a:ext uri="{FF2B5EF4-FFF2-40B4-BE49-F238E27FC236}">
                    <a16:creationId xmlns:a16="http://schemas.microsoft.com/office/drawing/2014/main" id="{40BDEF69-A6A0-B042-9DE3-DD16968F72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58610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0" name="Picture 29" descr="unspecified-24.png">
                <a:extLst>
                  <a:ext uri="{FF2B5EF4-FFF2-40B4-BE49-F238E27FC236}">
                    <a16:creationId xmlns:a16="http://schemas.microsoft.com/office/drawing/2014/main" id="{69E0665B-AD2D-CB43-8FC3-C7A9051FA9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72720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1" name="Picture 30" descr="unspecified-24.png">
                <a:extLst>
                  <a:ext uri="{FF2B5EF4-FFF2-40B4-BE49-F238E27FC236}">
                    <a16:creationId xmlns:a16="http://schemas.microsoft.com/office/drawing/2014/main" id="{704BBB06-D565-F747-9E0C-637EC1CFF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86549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2" name="Picture 31" descr="unspecified-24.png">
                <a:extLst>
                  <a:ext uri="{FF2B5EF4-FFF2-40B4-BE49-F238E27FC236}">
                    <a16:creationId xmlns:a16="http://schemas.microsoft.com/office/drawing/2014/main" id="{119F591C-79C5-3544-A5C6-9E3F3C3E1A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99249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3" name="Picture 32" descr="unspecified-24.png">
                <a:extLst>
                  <a:ext uri="{FF2B5EF4-FFF2-40B4-BE49-F238E27FC236}">
                    <a16:creationId xmlns:a16="http://schemas.microsoft.com/office/drawing/2014/main" id="{9A01424E-CDEE-D744-8CA9-2FB20D6182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13078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4" name="Picture 33" descr="unspecified-24.png">
                <a:extLst>
                  <a:ext uri="{FF2B5EF4-FFF2-40B4-BE49-F238E27FC236}">
                    <a16:creationId xmlns:a16="http://schemas.microsoft.com/office/drawing/2014/main" id="{AE3B8DAB-841B-C94E-BD56-9FABDDE4C5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24649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5" name="Picture 34" descr="unspecified-24.png">
                <a:extLst>
                  <a:ext uri="{FF2B5EF4-FFF2-40B4-BE49-F238E27FC236}">
                    <a16:creationId xmlns:a16="http://schemas.microsoft.com/office/drawing/2014/main" id="{05B6D17F-7B7A-7F45-A531-5D120E4FF8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38478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6" name="Picture 35" descr="unspecified-24.png">
                <a:extLst>
                  <a:ext uri="{FF2B5EF4-FFF2-40B4-BE49-F238E27FC236}">
                    <a16:creationId xmlns:a16="http://schemas.microsoft.com/office/drawing/2014/main" id="{D3E8C423-E11A-7340-8477-B16F98AA1A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51178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7" name="Picture 36" descr="unspecified-24.png">
                <a:extLst>
                  <a:ext uri="{FF2B5EF4-FFF2-40B4-BE49-F238E27FC236}">
                    <a16:creationId xmlns:a16="http://schemas.microsoft.com/office/drawing/2014/main" id="{E737978C-CDD3-0544-8624-652D0163BA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65007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8" name="Picture 37" descr="unspecified-24.png">
                <a:extLst>
                  <a:ext uri="{FF2B5EF4-FFF2-40B4-BE49-F238E27FC236}">
                    <a16:creationId xmlns:a16="http://schemas.microsoft.com/office/drawing/2014/main" id="{F2D12E37-E548-9D48-BABD-4AEDE563ED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78835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9" name="Picture 38" descr="unspecified-24.png">
                <a:extLst>
                  <a:ext uri="{FF2B5EF4-FFF2-40B4-BE49-F238E27FC236}">
                    <a16:creationId xmlns:a16="http://schemas.microsoft.com/office/drawing/2014/main" id="{8DD4C1F3-7501-CF4E-8F45-C63DA8F66C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92664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0" name="Picture 39" descr="unspecified-24.png">
                <a:extLst>
                  <a:ext uri="{FF2B5EF4-FFF2-40B4-BE49-F238E27FC236}">
                    <a16:creationId xmlns:a16="http://schemas.microsoft.com/office/drawing/2014/main" id="{EE8D13FC-BAE4-9B49-B50B-EFA50B2696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05364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1" name="Picture 40" descr="unspecified-24.png">
                <a:extLst>
                  <a:ext uri="{FF2B5EF4-FFF2-40B4-BE49-F238E27FC236}">
                    <a16:creationId xmlns:a16="http://schemas.microsoft.com/office/drawing/2014/main" id="{3D086657-2E50-2C40-BB54-D7AAFE59F6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19193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2" name="Picture 41" descr="unspecified-24.png">
                <a:extLst>
                  <a:ext uri="{FF2B5EF4-FFF2-40B4-BE49-F238E27FC236}">
                    <a16:creationId xmlns:a16="http://schemas.microsoft.com/office/drawing/2014/main" id="{554C0EB7-47C8-9A42-A478-2C689F8C5F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30764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3" name="Picture 42" descr="unspecified-24.png">
                <a:extLst>
                  <a:ext uri="{FF2B5EF4-FFF2-40B4-BE49-F238E27FC236}">
                    <a16:creationId xmlns:a16="http://schemas.microsoft.com/office/drawing/2014/main" id="{1A164D29-5E18-264A-B13C-C5F7BE4D25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44593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4" name="Picture 43" descr="unspecified-24.png">
                <a:extLst>
                  <a:ext uri="{FF2B5EF4-FFF2-40B4-BE49-F238E27FC236}">
                    <a16:creationId xmlns:a16="http://schemas.microsoft.com/office/drawing/2014/main" id="{D561AA0C-2166-8447-9D3A-CDCD05D158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57293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5" name="Picture 44" descr="unspecified-24.png">
                <a:extLst>
                  <a:ext uri="{FF2B5EF4-FFF2-40B4-BE49-F238E27FC236}">
                    <a16:creationId xmlns:a16="http://schemas.microsoft.com/office/drawing/2014/main" id="{ED374A4A-F20D-FD44-814D-2E48D0FD56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71122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6" name="Picture 45" descr="unspecified-24.png">
                <a:extLst>
                  <a:ext uri="{FF2B5EF4-FFF2-40B4-BE49-F238E27FC236}">
                    <a16:creationId xmlns:a16="http://schemas.microsoft.com/office/drawing/2014/main" id="{C5A51045-FF8D-5748-B96B-1065721629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77613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7" name="Picture 46" descr="unspecified-24.png">
                <a:extLst>
                  <a:ext uri="{FF2B5EF4-FFF2-40B4-BE49-F238E27FC236}">
                    <a16:creationId xmlns:a16="http://schemas.microsoft.com/office/drawing/2014/main" id="{3D354C9A-D04C-7140-97C2-B43B1A8579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91442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8" name="Picture 47" descr="unspecified-24.png">
                <a:extLst>
                  <a:ext uri="{FF2B5EF4-FFF2-40B4-BE49-F238E27FC236}">
                    <a16:creationId xmlns:a16="http://schemas.microsoft.com/office/drawing/2014/main" id="{F3FC3F06-276A-B24A-9CF6-B892326D69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041421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9" name="Picture 48" descr="unspecified-24.png">
                <a:extLst>
                  <a:ext uri="{FF2B5EF4-FFF2-40B4-BE49-F238E27FC236}">
                    <a16:creationId xmlns:a16="http://schemas.microsoft.com/office/drawing/2014/main" id="{40253D2B-3D4A-1F44-8CD0-D89DB74BA8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17971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0" name="Picture 49" descr="unspecified-24.png">
                <a:extLst>
                  <a:ext uri="{FF2B5EF4-FFF2-40B4-BE49-F238E27FC236}">
                    <a16:creationId xmlns:a16="http://schemas.microsoft.com/office/drawing/2014/main" id="{F5358043-0C2D-704C-8F34-B82C7DC90B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29542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1" name="Picture 50" descr="unspecified-24.png">
                <a:extLst>
                  <a:ext uri="{FF2B5EF4-FFF2-40B4-BE49-F238E27FC236}">
                    <a16:creationId xmlns:a16="http://schemas.microsoft.com/office/drawing/2014/main" id="{0FDB70E6-D6F3-3E4B-98DF-0C796DD612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43370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2" name="Picture 51" descr="unspecified-24.png">
                <a:extLst>
                  <a:ext uri="{FF2B5EF4-FFF2-40B4-BE49-F238E27FC236}">
                    <a16:creationId xmlns:a16="http://schemas.microsoft.com/office/drawing/2014/main" id="{829F8E00-7A70-F043-A1A3-BE6B785CD4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56070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3" name="Picture 52" descr="unspecified-24.png">
                <a:extLst>
                  <a:ext uri="{FF2B5EF4-FFF2-40B4-BE49-F238E27FC236}">
                    <a16:creationId xmlns:a16="http://schemas.microsoft.com/office/drawing/2014/main" id="{0834AAC6-5470-F046-B5F0-3CAE5F59F9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69899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4" name="Picture 53" descr="unspecified-24.png">
                <a:extLst>
                  <a:ext uri="{FF2B5EF4-FFF2-40B4-BE49-F238E27FC236}">
                    <a16:creationId xmlns:a16="http://schemas.microsoft.com/office/drawing/2014/main" id="{5074D23F-1A72-6A47-95D8-EFCA8EB20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83728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5" name="Picture 54" descr="unspecified-24.png">
                <a:extLst>
                  <a:ext uri="{FF2B5EF4-FFF2-40B4-BE49-F238E27FC236}">
                    <a16:creationId xmlns:a16="http://schemas.microsoft.com/office/drawing/2014/main" id="{ABA000D9-5F84-094D-BAA0-BC6EEDAE3B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97557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6" name="Picture 55" descr="unspecified-24.png">
                <a:extLst>
                  <a:ext uri="{FF2B5EF4-FFF2-40B4-BE49-F238E27FC236}">
                    <a16:creationId xmlns:a16="http://schemas.microsoft.com/office/drawing/2014/main" id="{E4A19629-0A21-E444-A8BF-83C304EC7A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10257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7" name="Picture 56" descr="unspecified-24.png">
                <a:extLst>
                  <a:ext uri="{FF2B5EF4-FFF2-40B4-BE49-F238E27FC236}">
                    <a16:creationId xmlns:a16="http://schemas.microsoft.com/office/drawing/2014/main" id="{6050F9BA-B430-E642-841C-0800213750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24086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8" name="Picture 57" descr="unspecified-24.png">
                <a:extLst>
                  <a:ext uri="{FF2B5EF4-FFF2-40B4-BE49-F238E27FC236}">
                    <a16:creationId xmlns:a16="http://schemas.microsoft.com/office/drawing/2014/main" id="{DE097FE5-FF94-2E4B-B37B-702097DD69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35657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9" name="Picture 58" descr="unspecified-24.png">
                <a:extLst>
                  <a:ext uri="{FF2B5EF4-FFF2-40B4-BE49-F238E27FC236}">
                    <a16:creationId xmlns:a16="http://schemas.microsoft.com/office/drawing/2014/main" id="{A1AA7CD8-553D-D94D-9F2D-332F622CFE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49485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0" name="Picture 59" descr="unspecified-24.png">
                <a:extLst>
                  <a:ext uri="{FF2B5EF4-FFF2-40B4-BE49-F238E27FC236}">
                    <a16:creationId xmlns:a16="http://schemas.microsoft.com/office/drawing/2014/main" id="{17DC4C09-3B3E-634A-A876-BD0CFD3757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62185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1" name="Picture 60" descr="unspecified-24.png">
                <a:extLst>
                  <a:ext uri="{FF2B5EF4-FFF2-40B4-BE49-F238E27FC236}">
                    <a16:creationId xmlns:a16="http://schemas.microsoft.com/office/drawing/2014/main" id="{0A5582FD-103D-4D4A-AB29-74ADEA3A0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76014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2" name="Picture 61" descr="unspecified-24.png">
                <a:extLst>
                  <a:ext uri="{FF2B5EF4-FFF2-40B4-BE49-F238E27FC236}">
                    <a16:creationId xmlns:a16="http://schemas.microsoft.com/office/drawing/2014/main" id="{B4B3C6F1-8E96-054C-B655-54DA9E7092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90125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3" name="Picture 62" descr="unspecified-24.png">
                <a:extLst>
                  <a:ext uri="{FF2B5EF4-FFF2-40B4-BE49-F238E27FC236}">
                    <a16:creationId xmlns:a16="http://schemas.microsoft.com/office/drawing/2014/main" id="{0E52EE29-9850-954A-8FC2-F44BEEFD3A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03953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4" name="Picture 63" descr="unspecified-24.png">
                <a:extLst>
                  <a:ext uri="{FF2B5EF4-FFF2-40B4-BE49-F238E27FC236}">
                    <a16:creationId xmlns:a16="http://schemas.microsoft.com/office/drawing/2014/main" id="{467A55F8-DA02-4749-8C3A-E76790D893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16653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5" name="Picture 64" descr="unspecified-24.png">
                <a:extLst>
                  <a:ext uri="{FF2B5EF4-FFF2-40B4-BE49-F238E27FC236}">
                    <a16:creationId xmlns:a16="http://schemas.microsoft.com/office/drawing/2014/main" id="{2045F85F-AEE0-BF48-A2D4-E4DFF918A9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30482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6" name="Picture 65" descr="unspecified-24.png">
                <a:extLst>
                  <a:ext uri="{FF2B5EF4-FFF2-40B4-BE49-F238E27FC236}">
                    <a16:creationId xmlns:a16="http://schemas.microsoft.com/office/drawing/2014/main" id="{6FB914CA-7A39-6046-B9E0-567A493724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42053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7" name="Picture 66" descr="unspecified-24.png">
                <a:extLst>
                  <a:ext uri="{FF2B5EF4-FFF2-40B4-BE49-F238E27FC236}">
                    <a16:creationId xmlns:a16="http://schemas.microsoft.com/office/drawing/2014/main" id="{A938DB1E-F7A6-C84E-9D18-D3CF6268C8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558826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8" name="Picture 67" descr="unspecified-24.png">
                <a:extLst>
                  <a:ext uri="{FF2B5EF4-FFF2-40B4-BE49-F238E27FC236}">
                    <a16:creationId xmlns:a16="http://schemas.microsoft.com/office/drawing/2014/main" id="{C572559D-505A-7749-9E6F-28DD154AA7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685825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9" name="Picture 68" descr="unspecified-24.png">
                <a:extLst>
                  <a:ext uri="{FF2B5EF4-FFF2-40B4-BE49-F238E27FC236}">
                    <a16:creationId xmlns:a16="http://schemas.microsoft.com/office/drawing/2014/main" id="{23BA4879-178D-E04F-9234-EAA651C3C0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824114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0" name="Picture 69" descr="unspecified-24.png">
                <a:extLst>
                  <a:ext uri="{FF2B5EF4-FFF2-40B4-BE49-F238E27FC236}">
                    <a16:creationId xmlns:a16="http://schemas.microsoft.com/office/drawing/2014/main" id="{3371AEF2-2CB2-0949-A0C4-7472487F53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96240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1" name="Picture 70" descr="unspecified-24.png">
                <a:extLst>
                  <a:ext uri="{FF2B5EF4-FFF2-40B4-BE49-F238E27FC236}">
                    <a16:creationId xmlns:a16="http://schemas.microsoft.com/office/drawing/2014/main" id="{31C3FC26-CF10-0B48-931B-77855C6FD0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10068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2" name="Picture 71" descr="unspecified-24.png">
                <a:extLst>
                  <a:ext uri="{FF2B5EF4-FFF2-40B4-BE49-F238E27FC236}">
                    <a16:creationId xmlns:a16="http://schemas.microsoft.com/office/drawing/2014/main" id="{00D9E138-94A6-684D-B89F-26FC3594C9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22768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3" name="Picture 72" descr="unspecified-24.png">
                <a:extLst>
                  <a:ext uri="{FF2B5EF4-FFF2-40B4-BE49-F238E27FC236}">
                    <a16:creationId xmlns:a16="http://schemas.microsoft.com/office/drawing/2014/main" id="{3CF3FBA6-8112-3648-9B09-80239480F4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36597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4" name="Picture 73" descr="unspecified-24.png">
                <a:extLst>
                  <a:ext uri="{FF2B5EF4-FFF2-40B4-BE49-F238E27FC236}">
                    <a16:creationId xmlns:a16="http://schemas.microsoft.com/office/drawing/2014/main" id="{0A7A7AC9-C757-E545-81BB-D9D0204C8A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48168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5" name="Picture 74" descr="unspecified-24.png">
                <a:extLst>
                  <a:ext uri="{FF2B5EF4-FFF2-40B4-BE49-F238E27FC236}">
                    <a16:creationId xmlns:a16="http://schemas.microsoft.com/office/drawing/2014/main" id="{5686866D-7799-5D4E-9388-A52BDB4682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61997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6" name="Picture 75" descr="unspecified-24.png">
                <a:extLst>
                  <a:ext uri="{FF2B5EF4-FFF2-40B4-BE49-F238E27FC236}">
                    <a16:creationId xmlns:a16="http://schemas.microsoft.com/office/drawing/2014/main" id="{C11899BC-DCAE-BD4A-99F7-8A9007F3C4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74697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7" name="Picture 76" descr="unspecified-24.png">
                <a:extLst>
                  <a:ext uri="{FF2B5EF4-FFF2-40B4-BE49-F238E27FC236}">
                    <a16:creationId xmlns:a16="http://schemas.microsoft.com/office/drawing/2014/main" id="{CF78784F-DC84-8A49-B221-6290BC00BD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88526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8" name="Picture 77" descr="unspecified-24.png">
                <a:extLst>
                  <a:ext uri="{FF2B5EF4-FFF2-40B4-BE49-F238E27FC236}">
                    <a16:creationId xmlns:a16="http://schemas.microsoft.com/office/drawing/2014/main" id="{3574A7BD-213B-D840-807A-86D4F73081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98964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9" name="Picture 78" descr="unspecified-24.png">
                <a:extLst>
                  <a:ext uri="{FF2B5EF4-FFF2-40B4-BE49-F238E27FC236}">
                    <a16:creationId xmlns:a16="http://schemas.microsoft.com/office/drawing/2014/main" id="{21FCA630-C199-C543-9D62-1387EB0EC5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12792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0" name="Picture 79" descr="unspecified-24.png">
                <a:extLst>
                  <a:ext uri="{FF2B5EF4-FFF2-40B4-BE49-F238E27FC236}">
                    <a16:creationId xmlns:a16="http://schemas.microsoft.com/office/drawing/2014/main" id="{525D8D12-4CA6-7C45-B1F4-575A32E4A1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26621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1" name="Picture 80" descr="unspecified-24.png">
                <a:extLst>
                  <a:ext uri="{FF2B5EF4-FFF2-40B4-BE49-F238E27FC236}">
                    <a16:creationId xmlns:a16="http://schemas.microsoft.com/office/drawing/2014/main" id="{7E7780BA-E44D-1D42-93B7-0D07CBF571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39321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2" name="Picture 81" descr="unspecified-24.png">
                <a:extLst>
                  <a:ext uri="{FF2B5EF4-FFF2-40B4-BE49-F238E27FC236}">
                    <a16:creationId xmlns:a16="http://schemas.microsoft.com/office/drawing/2014/main" id="{DCB4D731-3E40-B240-A504-D2DB3DB230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53150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3" name="Picture 82" descr="unspecified-24.png">
                <a:extLst>
                  <a:ext uri="{FF2B5EF4-FFF2-40B4-BE49-F238E27FC236}">
                    <a16:creationId xmlns:a16="http://schemas.microsoft.com/office/drawing/2014/main" id="{82757CA5-27D1-8A44-9ED8-FB43715068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64721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4" name="Picture 83" descr="unspecified-24.png">
                <a:extLst>
                  <a:ext uri="{FF2B5EF4-FFF2-40B4-BE49-F238E27FC236}">
                    <a16:creationId xmlns:a16="http://schemas.microsoft.com/office/drawing/2014/main" id="{DA0FCDAE-9CAB-5440-9BE4-EAAA4BE148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78550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5" name="Picture 84" descr="unspecified-24.png">
                <a:extLst>
                  <a:ext uri="{FF2B5EF4-FFF2-40B4-BE49-F238E27FC236}">
                    <a16:creationId xmlns:a16="http://schemas.microsoft.com/office/drawing/2014/main" id="{48B525E3-7FC6-454A-B63D-BF985264EC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912503" y="6499580"/>
                <a:ext cx="564440" cy="152400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D3BEFE-C220-F645-925B-07C9B71792EC}"/>
                </a:ext>
              </a:extLst>
            </p:cNvPr>
            <p:cNvSpPr txBox="1"/>
            <p:nvPr/>
          </p:nvSpPr>
          <p:spPr>
            <a:xfrm>
              <a:off x="10078692" y="6497838"/>
              <a:ext cx="2110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Dr. Morten Goodwin</a:t>
              </a:r>
            </a:p>
            <a:p>
              <a:endParaRPr lang="en-US" dirty="0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6EC363E7-8A63-FD46-BF27-32583A8F2FD9}"/>
              </a:ext>
            </a:extLst>
          </p:cNvPr>
          <p:cNvSpPr txBox="1"/>
          <p:nvPr/>
        </p:nvSpPr>
        <p:spPr>
          <a:xfrm>
            <a:off x="10380694" y="5923014"/>
            <a:ext cx="185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Not </a:t>
            </a:r>
            <a:r>
              <a:rPr lang="nb-NO" dirty="0" err="1"/>
              <a:t>yet</a:t>
            </a:r>
            <a:r>
              <a:rPr lang="nb-NO" dirty="0"/>
              <a:t> </a:t>
            </a:r>
            <a:r>
              <a:rPr lang="nb-NO" dirty="0" err="1"/>
              <a:t>published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94174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BFEAC9-60FC-3143-820F-ED471EACC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685800"/>
            <a:ext cx="7950200" cy="5486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BE514C-CEA9-394B-9EBD-EF6F1645E8BA}"/>
              </a:ext>
            </a:extLst>
          </p:cNvPr>
          <p:cNvGrpSpPr/>
          <p:nvPr/>
        </p:nvGrpSpPr>
        <p:grpSpPr>
          <a:xfrm>
            <a:off x="-78923" y="6210457"/>
            <a:ext cx="12270923" cy="933712"/>
            <a:chOff x="-78923" y="6210457"/>
            <a:chExt cx="12270923" cy="9337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B2ADD7-D573-894B-9BA8-2F9A9F079720}"/>
                </a:ext>
              </a:extLst>
            </p:cNvPr>
            <p:cNvGrpSpPr/>
            <p:nvPr/>
          </p:nvGrpSpPr>
          <p:grpSpPr>
            <a:xfrm>
              <a:off x="-78923" y="6210457"/>
              <a:ext cx="12270923" cy="647543"/>
              <a:chOff x="0" y="6211669"/>
              <a:chExt cx="12270923" cy="64754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054F04-DF17-E244-A596-02A71AC609F3}"/>
                  </a:ext>
                </a:extLst>
              </p:cNvPr>
              <p:cNvSpPr txBox="1"/>
              <p:nvPr/>
            </p:nvSpPr>
            <p:spPr>
              <a:xfrm>
                <a:off x="0" y="6211669"/>
                <a:ext cx="26981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@</a:t>
                </a:r>
                <a:r>
                  <a:rPr lang="en-US" dirty="0" err="1">
                    <a:solidFill>
                      <a:srgbClr val="000000"/>
                    </a:solidFill>
                  </a:rPr>
                  <a:t>mortengoodwin</a:t>
                </a:r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http://</a:t>
                </a:r>
                <a:r>
                  <a:rPr lang="en-US" dirty="0" err="1">
                    <a:solidFill>
                      <a:srgbClr val="000000"/>
                    </a:solidFill>
                  </a:rPr>
                  <a:t>mortengoodwin.net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" name="Picture 9" descr="unspecified-24.png">
                <a:extLst>
                  <a:ext uri="{FF2B5EF4-FFF2-40B4-BE49-F238E27FC236}">
                    <a16:creationId xmlns:a16="http://schemas.microsoft.com/office/drawing/2014/main" id="{2BA2E30C-8508-9742-9F86-539326BE9E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199546" y="5151164"/>
                <a:ext cx="565652" cy="2850444"/>
              </a:xfrm>
              <a:prstGeom prst="rect">
                <a:avLst/>
              </a:prstGeom>
            </p:spPr>
          </p:pic>
          <p:pic>
            <p:nvPicPr>
              <p:cNvPr id="11" name="Picture 10" descr="unspecified-24.png">
                <a:extLst>
                  <a:ext uri="{FF2B5EF4-FFF2-40B4-BE49-F238E27FC236}">
                    <a16:creationId xmlns:a16="http://schemas.microsoft.com/office/drawing/2014/main" id="{13781A34-B4EF-F348-BA3D-8EAEF0D823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60209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2" name="Picture 11" descr="unspecified-24.png">
                <a:extLst>
                  <a:ext uri="{FF2B5EF4-FFF2-40B4-BE49-F238E27FC236}">
                    <a16:creationId xmlns:a16="http://schemas.microsoft.com/office/drawing/2014/main" id="{F85B8DAA-7434-BD4C-8965-D57CF984E5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74038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3" name="Picture 12" descr="unspecified-24.png">
                <a:extLst>
                  <a:ext uri="{FF2B5EF4-FFF2-40B4-BE49-F238E27FC236}">
                    <a16:creationId xmlns:a16="http://schemas.microsoft.com/office/drawing/2014/main" id="{924A6A8A-5F94-A646-9786-EB839FA84B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86737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4" name="Picture 13" descr="unspecified-24.png">
                <a:extLst>
                  <a:ext uri="{FF2B5EF4-FFF2-40B4-BE49-F238E27FC236}">
                    <a16:creationId xmlns:a16="http://schemas.microsoft.com/office/drawing/2014/main" id="{80706656-07EC-754F-A4FB-D9C71BDF4A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00566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5" name="Picture 14" descr="unspecified-24.png">
                <a:extLst>
                  <a:ext uri="{FF2B5EF4-FFF2-40B4-BE49-F238E27FC236}">
                    <a16:creationId xmlns:a16="http://schemas.microsoft.com/office/drawing/2014/main" id="{3204EA75-115E-BA45-ABA0-0D25D41EA5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12137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6" name="Picture 15" descr="unspecified-24.png">
                <a:extLst>
                  <a:ext uri="{FF2B5EF4-FFF2-40B4-BE49-F238E27FC236}">
                    <a16:creationId xmlns:a16="http://schemas.microsoft.com/office/drawing/2014/main" id="{A903F626-6D9A-9C43-A174-FB0E4013D1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25966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7" name="Picture 16" descr="unspecified-24.png">
                <a:extLst>
                  <a:ext uri="{FF2B5EF4-FFF2-40B4-BE49-F238E27FC236}">
                    <a16:creationId xmlns:a16="http://schemas.microsoft.com/office/drawing/2014/main" id="{D30E5148-4B62-A142-AFFF-33610CDD69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386666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8" name="Picture 17" descr="unspecified-24.png">
                <a:extLst>
                  <a:ext uri="{FF2B5EF4-FFF2-40B4-BE49-F238E27FC236}">
                    <a16:creationId xmlns:a16="http://schemas.microsoft.com/office/drawing/2014/main" id="{051607C4-7D07-2149-9184-1A7E274F46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524955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9" name="Picture 18" descr="unspecified-24.png">
                <a:extLst>
                  <a:ext uri="{FF2B5EF4-FFF2-40B4-BE49-F238E27FC236}">
                    <a16:creationId xmlns:a16="http://schemas.microsoft.com/office/drawing/2014/main" id="{706737A2-5103-9240-834B-1CE7D390A8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66324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0" name="Picture 19" descr="unspecified-24.png">
                <a:extLst>
                  <a:ext uri="{FF2B5EF4-FFF2-40B4-BE49-F238E27FC236}">
                    <a16:creationId xmlns:a16="http://schemas.microsoft.com/office/drawing/2014/main" id="{11DE9AF8-2B93-044C-9671-065207204B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80153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1" name="Picture 20" descr="unspecified-24.png">
                <a:extLst>
                  <a:ext uri="{FF2B5EF4-FFF2-40B4-BE49-F238E27FC236}">
                    <a16:creationId xmlns:a16="http://schemas.microsoft.com/office/drawing/2014/main" id="{223266B5-A048-AA42-9072-E3A04A9B84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92852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2" name="Picture 21" descr="unspecified-24.png">
                <a:extLst>
                  <a:ext uri="{FF2B5EF4-FFF2-40B4-BE49-F238E27FC236}">
                    <a16:creationId xmlns:a16="http://schemas.microsoft.com/office/drawing/2014/main" id="{63BD726A-0201-B742-8E36-BCDE7D21C9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06681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3" name="Picture 22" descr="unspecified-24.png">
                <a:extLst>
                  <a:ext uri="{FF2B5EF4-FFF2-40B4-BE49-F238E27FC236}">
                    <a16:creationId xmlns:a16="http://schemas.microsoft.com/office/drawing/2014/main" id="{0683FCC5-AE0E-F142-9CF2-E14D6F3B23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18252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4" name="Picture 23" descr="unspecified-24.png">
                <a:extLst>
                  <a:ext uri="{FF2B5EF4-FFF2-40B4-BE49-F238E27FC236}">
                    <a16:creationId xmlns:a16="http://schemas.microsoft.com/office/drawing/2014/main" id="{E8E31421-87B4-974D-B33C-2811C3CCAE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32081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5" name="Picture 24" descr="unspecified-24.png">
                <a:extLst>
                  <a:ext uri="{FF2B5EF4-FFF2-40B4-BE49-F238E27FC236}">
                    <a16:creationId xmlns:a16="http://schemas.microsoft.com/office/drawing/2014/main" id="{3D2CF17D-DA48-4E4B-B759-6A0681FDD5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44781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6" name="Picture 25" descr="unspecified-24.png">
                <a:extLst>
                  <a:ext uri="{FF2B5EF4-FFF2-40B4-BE49-F238E27FC236}">
                    <a16:creationId xmlns:a16="http://schemas.microsoft.com/office/drawing/2014/main" id="{7CF67586-68A3-EC46-82E7-9B410ECF8A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58610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7" name="Picture 26" descr="unspecified-24.png">
                <a:extLst>
                  <a:ext uri="{FF2B5EF4-FFF2-40B4-BE49-F238E27FC236}">
                    <a16:creationId xmlns:a16="http://schemas.microsoft.com/office/drawing/2014/main" id="{0FCFECE7-4500-0A4D-9EA1-05D95F431D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72720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8" name="Picture 27" descr="unspecified-24.png">
                <a:extLst>
                  <a:ext uri="{FF2B5EF4-FFF2-40B4-BE49-F238E27FC236}">
                    <a16:creationId xmlns:a16="http://schemas.microsoft.com/office/drawing/2014/main" id="{A0240072-182A-D844-B783-1566BCC33D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86549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9" name="Picture 28" descr="unspecified-24.png">
                <a:extLst>
                  <a:ext uri="{FF2B5EF4-FFF2-40B4-BE49-F238E27FC236}">
                    <a16:creationId xmlns:a16="http://schemas.microsoft.com/office/drawing/2014/main" id="{81F2D74C-472E-D541-A821-C8814186B8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99249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0" name="Picture 29" descr="unspecified-24.png">
                <a:extLst>
                  <a:ext uri="{FF2B5EF4-FFF2-40B4-BE49-F238E27FC236}">
                    <a16:creationId xmlns:a16="http://schemas.microsoft.com/office/drawing/2014/main" id="{DD930EFB-02AE-5B4D-8B6C-BBA666434D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13078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1" name="Picture 30" descr="unspecified-24.png">
                <a:extLst>
                  <a:ext uri="{FF2B5EF4-FFF2-40B4-BE49-F238E27FC236}">
                    <a16:creationId xmlns:a16="http://schemas.microsoft.com/office/drawing/2014/main" id="{30445F9C-C770-7A49-A1AA-1A38DEEF5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24649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2" name="Picture 31" descr="unspecified-24.png">
                <a:extLst>
                  <a:ext uri="{FF2B5EF4-FFF2-40B4-BE49-F238E27FC236}">
                    <a16:creationId xmlns:a16="http://schemas.microsoft.com/office/drawing/2014/main" id="{789AFA4E-BF70-3747-809B-DC1572A850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38478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3" name="Picture 32" descr="unspecified-24.png">
                <a:extLst>
                  <a:ext uri="{FF2B5EF4-FFF2-40B4-BE49-F238E27FC236}">
                    <a16:creationId xmlns:a16="http://schemas.microsoft.com/office/drawing/2014/main" id="{80B29FFC-0D4F-8F4D-8C11-A5BAB7C860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51178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4" name="Picture 33" descr="unspecified-24.png">
                <a:extLst>
                  <a:ext uri="{FF2B5EF4-FFF2-40B4-BE49-F238E27FC236}">
                    <a16:creationId xmlns:a16="http://schemas.microsoft.com/office/drawing/2014/main" id="{AF1BE265-B2E8-2B4D-8877-70C8A2E3AC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65007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5" name="Picture 34" descr="unspecified-24.png">
                <a:extLst>
                  <a:ext uri="{FF2B5EF4-FFF2-40B4-BE49-F238E27FC236}">
                    <a16:creationId xmlns:a16="http://schemas.microsoft.com/office/drawing/2014/main" id="{7A52939C-A040-1E48-90B3-79486365F9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78835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6" name="Picture 35" descr="unspecified-24.png">
                <a:extLst>
                  <a:ext uri="{FF2B5EF4-FFF2-40B4-BE49-F238E27FC236}">
                    <a16:creationId xmlns:a16="http://schemas.microsoft.com/office/drawing/2014/main" id="{D24E98D7-7C4A-6C42-BD02-E565AE8720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92664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7" name="Picture 36" descr="unspecified-24.png">
                <a:extLst>
                  <a:ext uri="{FF2B5EF4-FFF2-40B4-BE49-F238E27FC236}">
                    <a16:creationId xmlns:a16="http://schemas.microsoft.com/office/drawing/2014/main" id="{E8B12806-02C0-3541-A6DE-50ADBF11B1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05364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8" name="Picture 37" descr="unspecified-24.png">
                <a:extLst>
                  <a:ext uri="{FF2B5EF4-FFF2-40B4-BE49-F238E27FC236}">
                    <a16:creationId xmlns:a16="http://schemas.microsoft.com/office/drawing/2014/main" id="{703E6A40-C21B-A044-8561-C73817248E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19193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9" name="Picture 38" descr="unspecified-24.png">
                <a:extLst>
                  <a:ext uri="{FF2B5EF4-FFF2-40B4-BE49-F238E27FC236}">
                    <a16:creationId xmlns:a16="http://schemas.microsoft.com/office/drawing/2014/main" id="{B99807D6-5B38-B244-A44F-7D5C70D763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30764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0" name="Picture 39" descr="unspecified-24.png">
                <a:extLst>
                  <a:ext uri="{FF2B5EF4-FFF2-40B4-BE49-F238E27FC236}">
                    <a16:creationId xmlns:a16="http://schemas.microsoft.com/office/drawing/2014/main" id="{10279DB1-271D-0249-BDE9-47CE497CF9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44593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1" name="Picture 40" descr="unspecified-24.png">
                <a:extLst>
                  <a:ext uri="{FF2B5EF4-FFF2-40B4-BE49-F238E27FC236}">
                    <a16:creationId xmlns:a16="http://schemas.microsoft.com/office/drawing/2014/main" id="{C9C58B70-AA2D-A14D-B9D7-70D6A8229E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57293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2" name="Picture 41" descr="unspecified-24.png">
                <a:extLst>
                  <a:ext uri="{FF2B5EF4-FFF2-40B4-BE49-F238E27FC236}">
                    <a16:creationId xmlns:a16="http://schemas.microsoft.com/office/drawing/2014/main" id="{81B509EA-6D4A-9244-951B-E022C39A25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71122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3" name="Picture 42" descr="unspecified-24.png">
                <a:extLst>
                  <a:ext uri="{FF2B5EF4-FFF2-40B4-BE49-F238E27FC236}">
                    <a16:creationId xmlns:a16="http://schemas.microsoft.com/office/drawing/2014/main" id="{5AB8B041-96B7-7B44-970A-B4E6400A77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77613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4" name="Picture 43" descr="unspecified-24.png">
                <a:extLst>
                  <a:ext uri="{FF2B5EF4-FFF2-40B4-BE49-F238E27FC236}">
                    <a16:creationId xmlns:a16="http://schemas.microsoft.com/office/drawing/2014/main" id="{2B848965-4092-9745-BB9B-6F9576C23F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91442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5" name="Picture 44" descr="unspecified-24.png">
                <a:extLst>
                  <a:ext uri="{FF2B5EF4-FFF2-40B4-BE49-F238E27FC236}">
                    <a16:creationId xmlns:a16="http://schemas.microsoft.com/office/drawing/2014/main" id="{3C91634E-8B6E-4D42-9403-41E0CA7290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041421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6" name="Picture 45" descr="unspecified-24.png">
                <a:extLst>
                  <a:ext uri="{FF2B5EF4-FFF2-40B4-BE49-F238E27FC236}">
                    <a16:creationId xmlns:a16="http://schemas.microsoft.com/office/drawing/2014/main" id="{6319AA1C-7D81-F74C-B16C-B620F11850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17971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7" name="Picture 46" descr="unspecified-24.png">
                <a:extLst>
                  <a:ext uri="{FF2B5EF4-FFF2-40B4-BE49-F238E27FC236}">
                    <a16:creationId xmlns:a16="http://schemas.microsoft.com/office/drawing/2014/main" id="{75D5CB0E-E16D-1E4B-9D8B-B9ED59184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29542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8" name="Picture 47" descr="unspecified-24.png">
                <a:extLst>
                  <a:ext uri="{FF2B5EF4-FFF2-40B4-BE49-F238E27FC236}">
                    <a16:creationId xmlns:a16="http://schemas.microsoft.com/office/drawing/2014/main" id="{A77865A0-D9D4-2F4B-BC27-CED9CDED06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43370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9" name="Picture 48" descr="unspecified-24.png">
                <a:extLst>
                  <a:ext uri="{FF2B5EF4-FFF2-40B4-BE49-F238E27FC236}">
                    <a16:creationId xmlns:a16="http://schemas.microsoft.com/office/drawing/2014/main" id="{949EF75E-7966-2E4D-90F2-952D985B4F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56070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0" name="Picture 49" descr="unspecified-24.png">
                <a:extLst>
                  <a:ext uri="{FF2B5EF4-FFF2-40B4-BE49-F238E27FC236}">
                    <a16:creationId xmlns:a16="http://schemas.microsoft.com/office/drawing/2014/main" id="{EE320FC1-6359-9046-84A2-1C76936599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69899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1" name="Picture 50" descr="unspecified-24.png">
                <a:extLst>
                  <a:ext uri="{FF2B5EF4-FFF2-40B4-BE49-F238E27FC236}">
                    <a16:creationId xmlns:a16="http://schemas.microsoft.com/office/drawing/2014/main" id="{CF2D5E10-EA70-D844-8E7B-A40444A29C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83728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2" name="Picture 51" descr="unspecified-24.png">
                <a:extLst>
                  <a:ext uri="{FF2B5EF4-FFF2-40B4-BE49-F238E27FC236}">
                    <a16:creationId xmlns:a16="http://schemas.microsoft.com/office/drawing/2014/main" id="{7320A75C-1560-DC45-940B-AE34347EB5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97557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3" name="Picture 52" descr="unspecified-24.png">
                <a:extLst>
                  <a:ext uri="{FF2B5EF4-FFF2-40B4-BE49-F238E27FC236}">
                    <a16:creationId xmlns:a16="http://schemas.microsoft.com/office/drawing/2014/main" id="{E39752ED-3521-8842-8835-43068E9AE4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10257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4" name="Picture 53" descr="unspecified-24.png">
                <a:extLst>
                  <a:ext uri="{FF2B5EF4-FFF2-40B4-BE49-F238E27FC236}">
                    <a16:creationId xmlns:a16="http://schemas.microsoft.com/office/drawing/2014/main" id="{FB822286-C573-BD49-88C2-A6EF4C6802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24086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5" name="Picture 54" descr="unspecified-24.png">
                <a:extLst>
                  <a:ext uri="{FF2B5EF4-FFF2-40B4-BE49-F238E27FC236}">
                    <a16:creationId xmlns:a16="http://schemas.microsoft.com/office/drawing/2014/main" id="{D850E31C-3F92-FC4B-838F-561C7B1E5C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35657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6" name="Picture 55" descr="unspecified-24.png">
                <a:extLst>
                  <a:ext uri="{FF2B5EF4-FFF2-40B4-BE49-F238E27FC236}">
                    <a16:creationId xmlns:a16="http://schemas.microsoft.com/office/drawing/2014/main" id="{7FDA8516-9CBD-9C46-BDAB-FA7DC54890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49485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7" name="Picture 56" descr="unspecified-24.png">
                <a:extLst>
                  <a:ext uri="{FF2B5EF4-FFF2-40B4-BE49-F238E27FC236}">
                    <a16:creationId xmlns:a16="http://schemas.microsoft.com/office/drawing/2014/main" id="{E6083C32-711C-BB42-9B9E-2080BCFE9D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62185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8" name="Picture 57" descr="unspecified-24.png">
                <a:extLst>
                  <a:ext uri="{FF2B5EF4-FFF2-40B4-BE49-F238E27FC236}">
                    <a16:creationId xmlns:a16="http://schemas.microsoft.com/office/drawing/2014/main" id="{93B26D39-2559-1147-9AC9-A4C32DF738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76014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9" name="Picture 58" descr="unspecified-24.png">
                <a:extLst>
                  <a:ext uri="{FF2B5EF4-FFF2-40B4-BE49-F238E27FC236}">
                    <a16:creationId xmlns:a16="http://schemas.microsoft.com/office/drawing/2014/main" id="{F8A815B9-3C5B-944E-B1BE-AA3E26CCA4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90125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0" name="Picture 59" descr="unspecified-24.png">
                <a:extLst>
                  <a:ext uri="{FF2B5EF4-FFF2-40B4-BE49-F238E27FC236}">
                    <a16:creationId xmlns:a16="http://schemas.microsoft.com/office/drawing/2014/main" id="{153EB92B-B6C3-6345-AC08-7D57D8C600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03953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1" name="Picture 60" descr="unspecified-24.png">
                <a:extLst>
                  <a:ext uri="{FF2B5EF4-FFF2-40B4-BE49-F238E27FC236}">
                    <a16:creationId xmlns:a16="http://schemas.microsoft.com/office/drawing/2014/main" id="{81B195C5-D316-CC42-8115-9ADA79DD8A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16653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2" name="Picture 61" descr="unspecified-24.png">
                <a:extLst>
                  <a:ext uri="{FF2B5EF4-FFF2-40B4-BE49-F238E27FC236}">
                    <a16:creationId xmlns:a16="http://schemas.microsoft.com/office/drawing/2014/main" id="{80D388DD-8970-9B49-A037-E44BEE3569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30482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3" name="Picture 62" descr="unspecified-24.png">
                <a:extLst>
                  <a:ext uri="{FF2B5EF4-FFF2-40B4-BE49-F238E27FC236}">
                    <a16:creationId xmlns:a16="http://schemas.microsoft.com/office/drawing/2014/main" id="{387ED9E9-831F-C24F-9037-FCF47A548D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42053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4" name="Picture 63" descr="unspecified-24.png">
                <a:extLst>
                  <a:ext uri="{FF2B5EF4-FFF2-40B4-BE49-F238E27FC236}">
                    <a16:creationId xmlns:a16="http://schemas.microsoft.com/office/drawing/2014/main" id="{308B645A-8406-AB4D-A3F8-D1E4FEBC62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558826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5" name="Picture 64" descr="unspecified-24.png">
                <a:extLst>
                  <a:ext uri="{FF2B5EF4-FFF2-40B4-BE49-F238E27FC236}">
                    <a16:creationId xmlns:a16="http://schemas.microsoft.com/office/drawing/2014/main" id="{8A90D639-C563-074D-9693-90EC98907B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685825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6" name="Picture 65" descr="unspecified-24.png">
                <a:extLst>
                  <a:ext uri="{FF2B5EF4-FFF2-40B4-BE49-F238E27FC236}">
                    <a16:creationId xmlns:a16="http://schemas.microsoft.com/office/drawing/2014/main" id="{DE78E38A-AEF3-D046-A67C-54509E7B9D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824114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7" name="Picture 66" descr="unspecified-24.png">
                <a:extLst>
                  <a:ext uri="{FF2B5EF4-FFF2-40B4-BE49-F238E27FC236}">
                    <a16:creationId xmlns:a16="http://schemas.microsoft.com/office/drawing/2014/main" id="{E4D38DD3-A781-C44C-9DDD-C7FD8924B2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96240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8" name="Picture 67" descr="unspecified-24.png">
                <a:extLst>
                  <a:ext uri="{FF2B5EF4-FFF2-40B4-BE49-F238E27FC236}">
                    <a16:creationId xmlns:a16="http://schemas.microsoft.com/office/drawing/2014/main" id="{508ADF9C-52EC-C644-8705-A9B3A34677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10068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9" name="Picture 68" descr="unspecified-24.png">
                <a:extLst>
                  <a:ext uri="{FF2B5EF4-FFF2-40B4-BE49-F238E27FC236}">
                    <a16:creationId xmlns:a16="http://schemas.microsoft.com/office/drawing/2014/main" id="{6359D072-171B-BB44-B64B-1AC5B663DA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22768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0" name="Picture 69" descr="unspecified-24.png">
                <a:extLst>
                  <a:ext uri="{FF2B5EF4-FFF2-40B4-BE49-F238E27FC236}">
                    <a16:creationId xmlns:a16="http://schemas.microsoft.com/office/drawing/2014/main" id="{274A9A32-0D73-A742-BC59-6A63193EFD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36597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1" name="Picture 70" descr="unspecified-24.png">
                <a:extLst>
                  <a:ext uri="{FF2B5EF4-FFF2-40B4-BE49-F238E27FC236}">
                    <a16:creationId xmlns:a16="http://schemas.microsoft.com/office/drawing/2014/main" id="{CCFC53D0-0ADA-FB43-878A-352D4CB4EE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48168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2" name="Picture 71" descr="unspecified-24.png">
                <a:extLst>
                  <a:ext uri="{FF2B5EF4-FFF2-40B4-BE49-F238E27FC236}">
                    <a16:creationId xmlns:a16="http://schemas.microsoft.com/office/drawing/2014/main" id="{601698F9-8DBD-134E-88AB-B832ECA8A7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61997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3" name="Picture 72" descr="unspecified-24.png">
                <a:extLst>
                  <a:ext uri="{FF2B5EF4-FFF2-40B4-BE49-F238E27FC236}">
                    <a16:creationId xmlns:a16="http://schemas.microsoft.com/office/drawing/2014/main" id="{595F3600-F238-C144-9A80-83ED99B29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74697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4" name="Picture 73" descr="unspecified-24.png">
                <a:extLst>
                  <a:ext uri="{FF2B5EF4-FFF2-40B4-BE49-F238E27FC236}">
                    <a16:creationId xmlns:a16="http://schemas.microsoft.com/office/drawing/2014/main" id="{DCB4A936-7F23-E04A-B982-E8919988A9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88526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5" name="Picture 74" descr="unspecified-24.png">
                <a:extLst>
                  <a:ext uri="{FF2B5EF4-FFF2-40B4-BE49-F238E27FC236}">
                    <a16:creationId xmlns:a16="http://schemas.microsoft.com/office/drawing/2014/main" id="{6313D18A-2709-B142-ABC8-FF8B00B2F1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98964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6" name="Picture 75" descr="unspecified-24.png">
                <a:extLst>
                  <a:ext uri="{FF2B5EF4-FFF2-40B4-BE49-F238E27FC236}">
                    <a16:creationId xmlns:a16="http://schemas.microsoft.com/office/drawing/2014/main" id="{39F2C7EA-ADEE-3E4B-BC09-F32533E09C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12792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7" name="Picture 76" descr="unspecified-24.png">
                <a:extLst>
                  <a:ext uri="{FF2B5EF4-FFF2-40B4-BE49-F238E27FC236}">
                    <a16:creationId xmlns:a16="http://schemas.microsoft.com/office/drawing/2014/main" id="{32ACC6BA-B723-584A-A21C-1138D357A8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26621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8" name="Picture 77" descr="unspecified-24.png">
                <a:extLst>
                  <a:ext uri="{FF2B5EF4-FFF2-40B4-BE49-F238E27FC236}">
                    <a16:creationId xmlns:a16="http://schemas.microsoft.com/office/drawing/2014/main" id="{60349C4C-F7AC-654F-9245-BF94686B00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39321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9" name="Picture 78" descr="unspecified-24.png">
                <a:extLst>
                  <a:ext uri="{FF2B5EF4-FFF2-40B4-BE49-F238E27FC236}">
                    <a16:creationId xmlns:a16="http://schemas.microsoft.com/office/drawing/2014/main" id="{646F19DB-28B5-7847-9EB1-BC3178EDD3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53150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0" name="Picture 79" descr="unspecified-24.png">
                <a:extLst>
                  <a:ext uri="{FF2B5EF4-FFF2-40B4-BE49-F238E27FC236}">
                    <a16:creationId xmlns:a16="http://schemas.microsoft.com/office/drawing/2014/main" id="{B5386650-61F8-B443-8FFC-A677DB5BE7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64721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1" name="Picture 80" descr="unspecified-24.png">
                <a:extLst>
                  <a:ext uri="{FF2B5EF4-FFF2-40B4-BE49-F238E27FC236}">
                    <a16:creationId xmlns:a16="http://schemas.microsoft.com/office/drawing/2014/main" id="{F882368D-F1AE-6042-A799-539ACDB80B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78550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2" name="Picture 81" descr="unspecified-24.png">
                <a:extLst>
                  <a:ext uri="{FF2B5EF4-FFF2-40B4-BE49-F238E27FC236}">
                    <a16:creationId xmlns:a16="http://schemas.microsoft.com/office/drawing/2014/main" id="{CDC31056-2CFF-D143-BC6C-3308D07898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912503" y="6499580"/>
                <a:ext cx="564440" cy="152400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C2B299-CF8C-BC4D-8893-79BEA8208557}"/>
                </a:ext>
              </a:extLst>
            </p:cNvPr>
            <p:cNvSpPr txBox="1"/>
            <p:nvPr/>
          </p:nvSpPr>
          <p:spPr>
            <a:xfrm>
              <a:off x="10078692" y="6497838"/>
              <a:ext cx="2110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Dr. Morten Goodwin</a:t>
              </a:r>
            </a:p>
            <a:p>
              <a:endParaRPr lang="en-US" dirty="0"/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87C793BF-A3D0-7047-A128-27C1311B8640}"/>
              </a:ext>
            </a:extLst>
          </p:cNvPr>
          <p:cNvSpPr txBox="1"/>
          <p:nvPr/>
        </p:nvSpPr>
        <p:spPr>
          <a:xfrm>
            <a:off x="10380694" y="5923014"/>
            <a:ext cx="185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Not </a:t>
            </a:r>
            <a:r>
              <a:rPr lang="nb-NO" dirty="0" err="1"/>
              <a:t>yet</a:t>
            </a:r>
            <a:r>
              <a:rPr lang="nb-NO" dirty="0"/>
              <a:t> </a:t>
            </a:r>
            <a:r>
              <a:rPr lang="nb-NO" dirty="0" err="1"/>
              <a:t>published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27790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7C1CB1-071A-3E4D-8250-64DF612539FC}"/>
              </a:ext>
            </a:extLst>
          </p:cNvPr>
          <p:cNvGrpSpPr/>
          <p:nvPr/>
        </p:nvGrpSpPr>
        <p:grpSpPr>
          <a:xfrm>
            <a:off x="-78923" y="6210457"/>
            <a:ext cx="12270923" cy="933712"/>
            <a:chOff x="-78923" y="6210457"/>
            <a:chExt cx="12270923" cy="9337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C52792-AFE2-5846-8ABD-0B08A72CB70D}"/>
                </a:ext>
              </a:extLst>
            </p:cNvPr>
            <p:cNvGrpSpPr/>
            <p:nvPr/>
          </p:nvGrpSpPr>
          <p:grpSpPr>
            <a:xfrm>
              <a:off x="-78923" y="6210457"/>
              <a:ext cx="12270923" cy="647543"/>
              <a:chOff x="0" y="6211669"/>
              <a:chExt cx="12270923" cy="64754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0BA830-E5E1-9B42-A818-8E1AEFE8D8D6}"/>
                  </a:ext>
                </a:extLst>
              </p:cNvPr>
              <p:cNvSpPr txBox="1"/>
              <p:nvPr/>
            </p:nvSpPr>
            <p:spPr>
              <a:xfrm>
                <a:off x="0" y="6211669"/>
                <a:ext cx="26981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@</a:t>
                </a:r>
                <a:r>
                  <a:rPr lang="en-US" dirty="0" err="1">
                    <a:solidFill>
                      <a:srgbClr val="000000"/>
                    </a:solidFill>
                  </a:rPr>
                  <a:t>mortengoodwin</a:t>
                </a:r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http://</a:t>
                </a:r>
                <a:r>
                  <a:rPr lang="en-US" dirty="0" err="1">
                    <a:solidFill>
                      <a:srgbClr val="000000"/>
                    </a:solidFill>
                  </a:rPr>
                  <a:t>mortengoodwin.net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8" name="Picture 7" descr="unspecified-24.png">
                <a:extLst>
                  <a:ext uri="{FF2B5EF4-FFF2-40B4-BE49-F238E27FC236}">
                    <a16:creationId xmlns:a16="http://schemas.microsoft.com/office/drawing/2014/main" id="{2A1C844B-436F-FD45-B3D3-92FBD23826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199546" y="5151164"/>
                <a:ext cx="565652" cy="2850444"/>
              </a:xfrm>
              <a:prstGeom prst="rect">
                <a:avLst/>
              </a:prstGeom>
            </p:spPr>
          </p:pic>
          <p:pic>
            <p:nvPicPr>
              <p:cNvPr id="9" name="Picture 8" descr="unspecified-24.png">
                <a:extLst>
                  <a:ext uri="{FF2B5EF4-FFF2-40B4-BE49-F238E27FC236}">
                    <a16:creationId xmlns:a16="http://schemas.microsoft.com/office/drawing/2014/main" id="{E4027E05-EAB7-A94D-A6EC-CBA161E9EA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60209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0" name="Picture 9" descr="unspecified-24.png">
                <a:extLst>
                  <a:ext uri="{FF2B5EF4-FFF2-40B4-BE49-F238E27FC236}">
                    <a16:creationId xmlns:a16="http://schemas.microsoft.com/office/drawing/2014/main" id="{6578C058-AFDA-0542-A690-154E0EF459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74038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1" name="Picture 10" descr="unspecified-24.png">
                <a:extLst>
                  <a:ext uri="{FF2B5EF4-FFF2-40B4-BE49-F238E27FC236}">
                    <a16:creationId xmlns:a16="http://schemas.microsoft.com/office/drawing/2014/main" id="{DEACEE54-5F8B-2241-ABDC-D696409D7B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86737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2" name="Picture 11" descr="unspecified-24.png">
                <a:extLst>
                  <a:ext uri="{FF2B5EF4-FFF2-40B4-BE49-F238E27FC236}">
                    <a16:creationId xmlns:a16="http://schemas.microsoft.com/office/drawing/2014/main" id="{03B5A88C-EA95-214C-ABC8-F791ED585E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00566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3" name="Picture 12" descr="unspecified-24.png">
                <a:extLst>
                  <a:ext uri="{FF2B5EF4-FFF2-40B4-BE49-F238E27FC236}">
                    <a16:creationId xmlns:a16="http://schemas.microsoft.com/office/drawing/2014/main" id="{9C48B0FD-0137-A14F-8824-A175AAF8D8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12137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4" name="Picture 13" descr="unspecified-24.png">
                <a:extLst>
                  <a:ext uri="{FF2B5EF4-FFF2-40B4-BE49-F238E27FC236}">
                    <a16:creationId xmlns:a16="http://schemas.microsoft.com/office/drawing/2014/main" id="{D6829967-2393-454E-85EE-401C403C1D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25966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5" name="Picture 14" descr="unspecified-24.png">
                <a:extLst>
                  <a:ext uri="{FF2B5EF4-FFF2-40B4-BE49-F238E27FC236}">
                    <a16:creationId xmlns:a16="http://schemas.microsoft.com/office/drawing/2014/main" id="{7D26F789-F267-344A-ACD2-907B43C9EF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386666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6" name="Picture 15" descr="unspecified-24.png">
                <a:extLst>
                  <a:ext uri="{FF2B5EF4-FFF2-40B4-BE49-F238E27FC236}">
                    <a16:creationId xmlns:a16="http://schemas.microsoft.com/office/drawing/2014/main" id="{CAC265B3-C30C-9840-81F0-EF7E0CA5C4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524955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7" name="Picture 16" descr="unspecified-24.png">
                <a:extLst>
                  <a:ext uri="{FF2B5EF4-FFF2-40B4-BE49-F238E27FC236}">
                    <a16:creationId xmlns:a16="http://schemas.microsoft.com/office/drawing/2014/main" id="{CD1579F7-43C4-EA47-B68E-4C3600BBD5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66324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8" name="Picture 17" descr="unspecified-24.png">
                <a:extLst>
                  <a:ext uri="{FF2B5EF4-FFF2-40B4-BE49-F238E27FC236}">
                    <a16:creationId xmlns:a16="http://schemas.microsoft.com/office/drawing/2014/main" id="{33A20A98-5C28-E84C-A622-C8AC2D98FE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80153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9" name="Picture 18" descr="unspecified-24.png">
                <a:extLst>
                  <a:ext uri="{FF2B5EF4-FFF2-40B4-BE49-F238E27FC236}">
                    <a16:creationId xmlns:a16="http://schemas.microsoft.com/office/drawing/2014/main" id="{0429D9E7-7525-0047-BA62-4BD35F18E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92852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0" name="Picture 19" descr="unspecified-24.png">
                <a:extLst>
                  <a:ext uri="{FF2B5EF4-FFF2-40B4-BE49-F238E27FC236}">
                    <a16:creationId xmlns:a16="http://schemas.microsoft.com/office/drawing/2014/main" id="{09DFC850-56FF-7A41-AB1D-BCA9BA4FBF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06681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1" name="Picture 20" descr="unspecified-24.png">
                <a:extLst>
                  <a:ext uri="{FF2B5EF4-FFF2-40B4-BE49-F238E27FC236}">
                    <a16:creationId xmlns:a16="http://schemas.microsoft.com/office/drawing/2014/main" id="{FB1A79D2-D115-4144-802D-69E91C2464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18252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2" name="Picture 21" descr="unspecified-24.png">
                <a:extLst>
                  <a:ext uri="{FF2B5EF4-FFF2-40B4-BE49-F238E27FC236}">
                    <a16:creationId xmlns:a16="http://schemas.microsoft.com/office/drawing/2014/main" id="{EB5AAF97-AB34-ED47-8591-859FC31AF2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32081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3" name="Picture 22" descr="unspecified-24.png">
                <a:extLst>
                  <a:ext uri="{FF2B5EF4-FFF2-40B4-BE49-F238E27FC236}">
                    <a16:creationId xmlns:a16="http://schemas.microsoft.com/office/drawing/2014/main" id="{EBDB2E47-A272-524C-ACFB-62D40DA2E7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44781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4" name="Picture 23" descr="unspecified-24.png">
                <a:extLst>
                  <a:ext uri="{FF2B5EF4-FFF2-40B4-BE49-F238E27FC236}">
                    <a16:creationId xmlns:a16="http://schemas.microsoft.com/office/drawing/2014/main" id="{04D3E92D-3DFD-9847-9354-A70346554F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58610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5" name="Picture 24" descr="unspecified-24.png">
                <a:extLst>
                  <a:ext uri="{FF2B5EF4-FFF2-40B4-BE49-F238E27FC236}">
                    <a16:creationId xmlns:a16="http://schemas.microsoft.com/office/drawing/2014/main" id="{BD9ACA70-8D86-4643-B14C-F991BB2871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72720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6" name="Picture 25" descr="unspecified-24.png">
                <a:extLst>
                  <a:ext uri="{FF2B5EF4-FFF2-40B4-BE49-F238E27FC236}">
                    <a16:creationId xmlns:a16="http://schemas.microsoft.com/office/drawing/2014/main" id="{927E338E-9215-7A41-AA21-98ACDB1CB4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86549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7" name="Picture 26" descr="unspecified-24.png">
                <a:extLst>
                  <a:ext uri="{FF2B5EF4-FFF2-40B4-BE49-F238E27FC236}">
                    <a16:creationId xmlns:a16="http://schemas.microsoft.com/office/drawing/2014/main" id="{A985ED9E-28BA-1848-B85C-F6CEDA5404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99249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8" name="Picture 27" descr="unspecified-24.png">
                <a:extLst>
                  <a:ext uri="{FF2B5EF4-FFF2-40B4-BE49-F238E27FC236}">
                    <a16:creationId xmlns:a16="http://schemas.microsoft.com/office/drawing/2014/main" id="{8AD3853C-58C9-E94B-B352-D1CF205737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13078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9" name="Picture 28" descr="unspecified-24.png">
                <a:extLst>
                  <a:ext uri="{FF2B5EF4-FFF2-40B4-BE49-F238E27FC236}">
                    <a16:creationId xmlns:a16="http://schemas.microsoft.com/office/drawing/2014/main" id="{878D2C22-55C8-4446-9A2D-725343C4B8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24649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0" name="Picture 29" descr="unspecified-24.png">
                <a:extLst>
                  <a:ext uri="{FF2B5EF4-FFF2-40B4-BE49-F238E27FC236}">
                    <a16:creationId xmlns:a16="http://schemas.microsoft.com/office/drawing/2014/main" id="{BFAADE09-EB26-FE46-AA5C-B4BE843BD2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38478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1" name="Picture 30" descr="unspecified-24.png">
                <a:extLst>
                  <a:ext uri="{FF2B5EF4-FFF2-40B4-BE49-F238E27FC236}">
                    <a16:creationId xmlns:a16="http://schemas.microsoft.com/office/drawing/2014/main" id="{01B47A0B-91AB-7041-AE11-09E26C973E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51178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2" name="Picture 31" descr="unspecified-24.png">
                <a:extLst>
                  <a:ext uri="{FF2B5EF4-FFF2-40B4-BE49-F238E27FC236}">
                    <a16:creationId xmlns:a16="http://schemas.microsoft.com/office/drawing/2014/main" id="{27DDAEA5-0A70-5148-B785-500195C929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65007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3" name="Picture 32" descr="unspecified-24.png">
                <a:extLst>
                  <a:ext uri="{FF2B5EF4-FFF2-40B4-BE49-F238E27FC236}">
                    <a16:creationId xmlns:a16="http://schemas.microsoft.com/office/drawing/2014/main" id="{DB81A1E5-6BAA-3D40-BF90-EA9C38E84E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78835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4" name="Picture 33" descr="unspecified-24.png">
                <a:extLst>
                  <a:ext uri="{FF2B5EF4-FFF2-40B4-BE49-F238E27FC236}">
                    <a16:creationId xmlns:a16="http://schemas.microsoft.com/office/drawing/2014/main" id="{ED5215F7-DFBF-664A-8A67-F7E4E4D0CB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92664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5" name="Picture 34" descr="unspecified-24.png">
                <a:extLst>
                  <a:ext uri="{FF2B5EF4-FFF2-40B4-BE49-F238E27FC236}">
                    <a16:creationId xmlns:a16="http://schemas.microsoft.com/office/drawing/2014/main" id="{17890503-F7D0-904F-8412-ECC63335A5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05364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6" name="Picture 35" descr="unspecified-24.png">
                <a:extLst>
                  <a:ext uri="{FF2B5EF4-FFF2-40B4-BE49-F238E27FC236}">
                    <a16:creationId xmlns:a16="http://schemas.microsoft.com/office/drawing/2014/main" id="{78754261-DACF-AA49-A337-65DAD143DF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19193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7" name="Picture 36" descr="unspecified-24.png">
                <a:extLst>
                  <a:ext uri="{FF2B5EF4-FFF2-40B4-BE49-F238E27FC236}">
                    <a16:creationId xmlns:a16="http://schemas.microsoft.com/office/drawing/2014/main" id="{A65AF342-F806-2D43-A983-36865FEFD9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30764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8" name="Picture 37" descr="unspecified-24.png">
                <a:extLst>
                  <a:ext uri="{FF2B5EF4-FFF2-40B4-BE49-F238E27FC236}">
                    <a16:creationId xmlns:a16="http://schemas.microsoft.com/office/drawing/2014/main" id="{9207A4AE-83EF-1C4A-B4EC-3F9F41853B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44593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9" name="Picture 38" descr="unspecified-24.png">
                <a:extLst>
                  <a:ext uri="{FF2B5EF4-FFF2-40B4-BE49-F238E27FC236}">
                    <a16:creationId xmlns:a16="http://schemas.microsoft.com/office/drawing/2014/main" id="{8F58017C-2268-4042-BE8A-4D97D0607D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57293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0" name="Picture 39" descr="unspecified-24.png">
                <a:extLst>
                  <a:ext uri="{FF2B5EF4-FFF2-40B4-BE49-F238E27FC236}">
                    <a16:creationId xmlns:a16="http://schemas.microsoft.com/office/drawing/2014/main" id="{77C94932-E83D-4D4D-86FA-797493510D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71122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1" name="Picture 40" descr="unspecified-24.png">
                <a:extLst>
                  <a:ext uri="{FF2B5EF4-FFF2-40B4-BE49-F238E27FC236}">
                    <a16:creationId xmlns:a16="http://schemas.microsoft.com/office/drawing/2014/main" id="{8C752984-C578-BB44-B5C3-91659B955B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77613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2" name="Picture 41" descr="unspecified-24.png">
                <a:extLst>
                  <a:ext uri="{FF2B5EF4-FFF2-40B4-BE49-F238E27FC236}">
                    <a16:creationId xmlns:a16="http://schemas.microsoft.com/office/drawing/2014/main" id="{39002288-D598-A147-80ED-80041FE6C6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91442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3" name="Picture 42" descr="unspecified-24.png">
                <a:extLst>
                  <a:ext uri="{FF2B5EF4-FFF2-40B4-BE49-F238E27FC236}">
                    <a16:creationId xmlns:a16="http://schemas.microsoft.com/office/drawing/2014/main" id="{FF53C6E9-72F5-8D46-BCDB-B1E4C8980C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041421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4" name="Picture 43" descr="unspecified-24.png">
                <a:extLst>
                  <a:ext uri="{FF2B5EF4-FFF2-40B4-BE49-F238E27FC236}">
                    <a16:creationId xmlns:a16="http://schemas.microsoft.com/office/drawing/2014/main" id="{94E5E164-EF2D-E74B-A577-6483F520E4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17971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5" name="Picture 44" descr="unspecified-24.png">
                <a:extLst>
                  <a:ext uri="{FF2B5EF4-FFF2-40B4-BE49-F238E27FC236}">
                    <a16:creationId xmlns:a16="http://schemas.microsoft.com/office/drawing/2014/main" id="{4CB8E5D0-99FF-E84F-911D-34758B2E10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29542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6" name="Picture 45" descr="unspecified-24.png">
                <a:extLst>
                  <a:ext uri="{FF2B5EF4-FFF2-40B4-BE49-F238E27FC236}">
                    <a16:creationId xmlns:a16="http://schemas.microsoft.com/office/drawing/2014/main" id="{2DC0B88F-1113-9247-BB07-1849640274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43370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7" name="Picture 46" descr="unspecified-24.png">
                <a:extLst>
                  <a:ext uri="{FF2B5EF4-FFF2-40B4-BE49-F238E27FC236}">
                    <a16:creationId xmlns:a16="http://schemas.microsoft.com/office/drawing/2014/main" id="{60273A5E-D530-2449-9D95-677BDD688A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56070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8" name="Picture 47" descr="unspecified-24.png">
                <a:extLst>
                  <a:ext uri="{FF2B5EF4-FFF2-40B4-BE49-F238E27FC236}">
                    <a16:creationId xmlns:a16="http://schemas.microsoft.com/office/drawing/2014/main" id="{243BBAF6-AD2D-4C46-A6EE-821414A6B2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69899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9" name="Picture 48" descr="unspecified-24.png">
                <a:extLst>
                  <a:ext uri="{FF2B5EF4-FFF2-40B4-BE49-F238E27FC236}">
                    <a16:creationId xmlns:a16="http://schemas.microsoft.com/office/drawing/2014/main" id="{6A8DC46A-5629-7641-81B7-544F2283E7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83728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0" name="Picture 49" descr="unspecified-24.png">
                <a:extLst>
                  <a:ext uri="{FF2B5EF4-FFF2-40B4-BE49-F238E27FC236}">
                    <a16:creationId xmlns:a16="http://schemas.microsoft.com/office/drawing/2014/main" id="{277B95A2-2842-7D4E-A843-58AFC46FF4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97557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1" name="Picture 50" descr="unspecified-24.png">
                <a:extLst>
                  <a:ext uri="{FF2B5EF4-FFF2-40B4-BE49-F238E27FC236}">
                    <a16:creationId xmlns:a16="http://schemas.microsoft.com/office/drawing/2014/main" id="{A1F326F1-BFD6-6A40-BD13-4D2E22CACE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10257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2" name="Picture 51" descr="unspecified-24.png">
                <a:extLst>
                  <a:ext uri="{FF2B5EF4-FFF2-40B4-BE49-F238E27FC236}">
                    <a16:creationId xmlns:a16="http://schemas.microsoft.com/office/drawing/2014/main" id="{AD7966CD-FE4D-3349-91D3-348544B9BC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24086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3" name="Picture 52" descr="unspecified-24.png">
                <a:extLst>
                  <a:ext uri="{FF2B5EF4-FFF2-40B4-BE49-F238E27FC236}">
                    <a16:creationId xmlns:a16="http://schemas.microsoft.com/office/drawing/2014/main" id="{E7941B7B-1B0F-3E47-B197-EA20A1A5FC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35657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4" name="Picture 53" descr="unspecified-24.png">
                <a:extLst>
                  <a:ext uri="{FF2B5EF4-FFF2-40B4-BE49-F238E27FC236}">
                    <a16:creationId xmlns:a16="http://schemas.microsoft.com/office/drawing/2014/main" id="{A1327F02-235F-3D43-8F46-1C3CE0DE3D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49485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5" name="Picture 54" descr="unspecified-24.png">
                <a:extLst>
                  <a:ext uri="{FF2B5EF4-FFF2-40B4-BE49-F238E27FC236}">
                    <a16:creationId xmlns:a16="http://schemas.microsoft.com/office/drawing/2014/main" id="{7BBE5ADD-FC15-1640-AD90-1A60787DE3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62185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6" name="Picture 55" descr="unspecified-24.png">
                <a:extLst>
                  <a:ext uri="{FF2B5EF4-FFF2-40B4-BE49-F238E27FC236}">
                    <a16:creationId xmlns:a16="http://schemas.microsoft.com/office/drawing/2014/main" id="{D4B09C5D-B6D2-A04E-A57A-8F9BD66A4D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76014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7" name="Picture 56" descr="unspecified-24.png">
                <a:extLst>
                  <a:ext uri="{FF2B5EF4-FFF2-40B4-BE49-F238E27FC236}">
                    <a16:creationId xmlns:a16="http://schemas.microsoft.com/office/drawing/2014/main" id="{E9D1C98A-6FB3-0748-8E40-1A91765524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90125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8" name="Picture 57" descr="unspecified-24.png">
                <a:extLst>
                  <a:ext uri="{FF2B5EF4-FFF2-40B4-BE49-F238E27FC236}">
                    <a16:creationId xmlns:a16="http://schemas.microsoft.com/office/drawing/2014/main" id="{16E9BBC2-527C-C54D-9F8D-9622334631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03953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9" name="Picture 58" descr="unspecified-24.png">
                <a:extLst>
                  <a:ext uri="{FF2B5EF4-FFF2-40B4-BE49-F238E27FC236}">
                    <a16:creationId xmlns:a16="http://schemas.microsoft.com/office/drawing/2014/main" id="{D9A1E183-327D-1840-89BF-E294298A44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16653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0" name="Picture 59" descr="unspecified-24.png">
                <a:extLst>
                  <a:ext uri="{FF2B5EF4-FFF2-40B4-BE49-F238E27FC236}">
                    <a16:creationId xmlns:a16="http://schemas.microsoft.com/office/drawing/2014/main" id="{D8E0C429-EF20-C143-AF87-DCD12DB721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30482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1" name="Picture 60" descr="unspecified-24.png">
                <a:extLst>
                  <a:ext uri="{FF2B5EF4-FFF2-40B4-BE49-F238E27FC236}">
                    <a16:creationId xmlns:a16="http://schemas.microsoft.com/office/drawing/2014/main" id="{01B1407E-085A-5A42-8207-7A4A196219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42053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2" name="Picture 61" descr="unspecified-24.png">
                <a:extLst>
                  <a:ext uri="{FF2B5EF4-FFF2-40B4-BE49-F238E27FC236}">
                    <a16:creationId xmlns:a16="http://schemas.microsoft.com/office/drawing/2014/main" id="{DF7832D8-C61D-0242-9BB0-9F32ED5A73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558826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3" name="Picture 62" descr="unspecified-24.png">
                <a:extLst>
                  <a:ext uri="{FF2B5EF4-FFF2-40B4-BE49-F238E27FC236}">
                    <a16:creationId xmlns:a16="http://schemas.microsoft.com/office/drawing/2014/main" id="{02D1B512-E4A5-9942-81D9-69DF772BDC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685825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4" name="Picture 63" descr="unspecified-24.png">
                <a:extLst>
                  <a:ext uri="{FF2B5EF4-FFF2-40B4-BE49-F238E27FC236}">
                    <a16:creationId xmlns:a16="http://schemas.microsoft.com/office/drawing/2014/main" id="{3230B498-7224-EF42-B36A-09968AB6A1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824114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5" name="Picture 64" descr="unspecified-24.png">
                <a:extLst>
                  <a:ext uri="{FF2B5EF4-FFF2-40B4-BE49-F238E27FC236}">
                    <a16:creationId xmlns:a16="http://schemas.microsoft.com/office/drawing/2014/main" id="{4F3D3A01-E60C-9043-989E-6F1112F431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96240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6" name="Picture 65" descr="unspecified-24.png">
                <a:extLst>
                  <a:ext uri="{FF2B5EF4-FFF2-40B4-BE49-F238E27FC236}">
                    <a16:creationId xmlns:a16="http://schemas.microsoft.com/office/drawing/2014/main" id="{2B5509B7-FBB7-8648-858E-408D5D0CF8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10068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7" name="Picture 66" descr="unspecified-24.png">
                <a:extLst>
                  <a:ext uri="{FF2B5EF4-FFF2-40B4-BE49-F238E27FC236}">
                    <a16:creationId xmlns:a16="http://schemas.microsoft.com/office/drawing/2014/main" id="{0185AB3F-0904-A04C-B3EB-CC34B9230F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22768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8" name="Picture 67" descr="unspecified-24.png">
                <a:extLst>
                  <a:ext uri="{FF2B5EF4-FFF2-40B4-BE49-F238E27FC236}">
                    <a16:creationId xmlns:a16="http://schemas.microsoft.com/office/drawing/2014/main" id="{CA249FD3-4E5B-6F4A-A5A3-F34C0B9DD0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36597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9" name="Picture 68" descr="unspecified-24.png">
                <a:extLst>
                  <a:ext uri="{FF2B5EF4-FFF2-40B4-BE49-F238E27FC236}">
                    <a16:creationId xmlns:a16="http://schemas.microsoft.com/office/drawing/2014/main" id="{AD44552A-0988-C749-8F89-6C9D6990DB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48168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0" name="Picture 69" descr="unspecified-24.png">
                <a:extLst>
                  <a:ext uri="{FF2B5EF4-FFF2-40B4-BE49-F238E27FC236}">
                    <a16:creationId xmlns:a16="http://schemas.microsoft.com/office/drawing/2014/main" id="{83443864-A5F0-5B41-895F-7798D917C7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61997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1" name="Picture 70" descr="unspecified-24.png">
                <a:extLst>
                  <a:ext uri="{FF2B5EF4-FFF2-40B4-BE49-F238E27FC236}">
                    <a16:creationId xmlns:a16="http://schemas.microsoft.com/office/drawing/2014/main" id="{FCDB32FB-3F25-624C-8D63-E8928BE9A1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74697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2" name="Picture 71" descr="unspecified-24.png">
                <a:extLst>
                  <a:ext uri="{FF2B5EF4-FFF2-40B4-BE49-F238E27FC236}">
                    <a16:creationId xmlns:a16="http://schemas.microsoft.com/office/drawing/2014/main" id="{54EEDA12-0394-D545-83BD-3D16C65061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88526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3" name="Picture 72" descr="unspecified-24.png">
                <a:extLst>
                  <a:ext uri="{FF2B5EF4-FFF2-40B4-BE49-F238E27FC236}">
                    <a16:creationId xmlns:a16="http://schemas.microsoft.com/office/drawing/2014/main" id="{A94FF383-5341-544F-A9C9-86D8EDB13F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98964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4" name="Picture 73" descr="unspecified-24.png">
                <a:extLst>
                  <a:ext uri="{FF2B5EF4-FFF2-40B4-BE49-F238E27FC236}">
                    <a16:creationId xmlns:a16="http://schemas.microsoft.com/office/drawing/2014/main" id="{4DCB7C75-36D8-244C-8980-CB8DD4D348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12792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5" name="Picture 74" descr="unspecified-24.png">
                <a:extLst>
                  <a:ext uri="{FF2B5EF4-FFF2-40B4-BE49-F238E27FC236}">
                    <a16:creationId xmlns:a16="http://schemas.microsoft.com/office/drawing/2014/main" id="{BE0D87E9-EB1A-1C4B-8C06-C9D82F5E3E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26621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6" name="Picture 75" descr="unspecified-24.png">
                <a:extLst>
                  <a:ext uri="{FF2B5EF4-FFF2-40B4-BE49-F238E27FC236}">
                    <a16:creationId xmlns:a16="http://schemas.microsoft.com/office/drawing/2014/main" id="{9E384215-560E-BF4C-BD5E-6DFADF63AD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39321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7" name="Picture 76" descr="unspecified-24.png">
                <a:extLst>
                  <a:ext uri="{FF2B5EF4-FFF2-40B4-BE49-F238E27FC236}">
                    <a16:creationId xmlns:a16="http://schemas.microsoft.com/office/drawing/2014/main" id="{76D00595-4108-4045-9B82-D769E3F2A8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53150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8" name="Picture 77" descr="unspecified-24.png">
                <a:extLst>
                  <a:ext uri="{FF2B5EF4-FFF2-40B4-BE49-F238E27FC236}">
                    <a16:creationId xmlns:a16="http://schemas.microsoft.com/office/drawing/2014/main" id="{A06A455B-922F-0842-BA57-D283204928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64721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9" name="Picture 78" descr="unspecified-24.png">
                <a:extLst>
                  <a:ext uri="{FF2B5EF4-FFF2-40B4-BE49-F238E27FC236}">
                    <a16:creationId xmlns:a16="http://schemas.microsoft.com/office/drawing/2014/main" id="{8CEC7E80-2621-7348-860D-44A7A28A01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78550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0" name="Picture 79" descr="unspecified-24.png">
                <a:extLst>
                  <a:ext uri="{FF2B5EF4-FFF2-40B4-BE49-F238E27FC236}">
                    <a16:creationId xmlns:a16="http://schemas.microsoft.com/office/drawing/2014/main" id="{784923B7-31F5-6848-80BE-E45E95925B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912503" y="6499580"/>
                <a:ext cx="564440" cy="1524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D8B6DF4-86A8-7945-A82F-F70C5122409B}"/>
                </a:ext>
              </a:extLst>
            </p:cNvPr>
            <p:cNvSpPr txBox="1"/>
            <p:nvPr/>
          </p:nvSpPr>
          <p:spPr>
            <a:xfrm>
              <a:off x="10078692" y="6497838"/>
              <a:ext cx="2110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Dr. Morten Goodwin</a:t>
              </a:r>
            </a:p>
            <a:p>
              <a:endParaRPr lang="en-US" dirty="0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6D620185-3EB1-B045-8EB9-EB5B249BCBAB}"/>
              </a:ext>
            </a:extLst>
          </p:cNvPr>
          <p:cNvSpPr txBox="1"/>
          <p:nvPr/>
        </p:nvSpPr>
        <p:spPr>
          <a:xfrm>
            <a:off x="4606465" y="1457536"/>
            <a:ext cx="782778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9900" dirty="0"/>
              <a:t>99.18%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B55983-5A15-184C-BFAF-4CCA8D1C0C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88"/>
          <a:stretch/>
        </p:blipFill>
        <p:spPr>
          <a:xfrm flipH="1">
            <a:off x="266864" y="1457536"/>
            <a:ext cx="4712938" cy="3967904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49D31C44-2D9E-A74B-AA95-3CCAC7EA7A21}"/>
              </a:ext>
            </a:extLst>
          </p:cNvPr>
          <p:cNvSpPr txBox="1"/>
          <p:nvPr/>
        </p:nvSpPr>
        <p:spPr>
          <a:xfrm>
            <a:off x="10380694" y="5923014"/>
            <a:ext cx="185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Not </a:t>
            </a:r>
            <a:r>
              <a:rPr lang="nb-NO" dirty="0" err="1"/>
              <a:t>yet</a:t>
            </a:r>
            <a:r>
              <a:rPr lang="nb-NO" dirty="0"/>
              <a:t> </a:t>
            </a:r>
            <a:r>
              <a:rPr lang="nb-NO" dirty="0" err="1"/>
              <a:t>published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0905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5EF833-3FF7-C245-AF90-59E5EE05A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4CE2349-7D41-6B40-8C92-D27C2731638C}"/>
              </a:ext>
            </a:extLst>
          </p:cNvPr>
          <p:cNvGrpSpPr/>
          <p:nvPr/>
        </p:nvGrpSpPr>
        <p:grpSpPr>
          <a:xfrm>
            <a:off x="-78923" y="6210457"/>
            <a:ext cx="12270923" cy="933712"/>
            <a:chOff x="-78923" y="6210457"/>
            <a:chExt cx="12270923" cy="9337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7F140B1-013A-AA4E-9555-4A26AB671002}"/>
                </a:ext>
              </a:extLst>
            </p:cNvPr>
            <p:cNvGrpSpPr/>
            <p:nvPr/>
          </p:nvGrpSpPr>
          <p:grpSpPr>
            <a:xfrm>
              <a:off x="-78923" y="6210457"/>
              <a:ext cx="12270923" cy="647543"/>
              <a:chOff x="0" y="6211669"/>
              <a:chExt cx="12270923" cy="64754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B320EF-0816-BE4D-8E9D-81FBEB4E7400}"/>
                  </a:ext>
                </a:extLst>
              </p:cNvPr>
              <p:cNvSpPr txBox="1"/>
              <p:nvPr/>
            </p:nvSpPr>
            <p:spPr>
              <a:xfrm>
                <a:off x="0" y="6211669"/>
                <a:ext cx="26981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@</a:t>
                </a:r>
                <a:r>
                  <a:rPr lang="en-US" dirty="0" err="1">
                    <a:solidFill>
                      <a:srgbClr val="000000"/>
                    </a:solidFill>
                  </a:rPr>
                  <a:t>mortengoodwin</a:t>
                </a:r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http://</a:t>
                </a:r>
                <a:r>
                  <a:rPr lang="en-US" dirty="0" err="1">
                    <a:solidFill>
                      <a:srgbClr val="000000"/>
                    </a:solidFill>
                  </a:rPr>
                  <a:t>mortengoodwin.net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" name="Picture 9" descr="unspecified-24.png">
                <a:extLst>
                  <a:ext uri="{FF2B5EF4-FFF2-40B4-BE49-F238E27FC236}">
                    <a16:creationId xmlns:a16="http://schemas.microsoft.com/office/drawing/2014/main" id="{DCEDFB31-5DC2-FE46-A383-0637893CD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199546" y="5151164"/>
                <a:ext cx="565652" cy="2850444"/>
              </a:xfrm>
              <a:prstGeom prst="rect">
                <a:avLst/>
              </a:prstGeom>
            </p:spPr>
          </p:pic>
          <p:pic>
            <p:nvPicPr>
              <p:cNvPr id="11" name="Picture 10" descr="unspecified-24.png">
                <a:extLst>
                  <a:ext uri="{FF2B5EF4-FFF2-40B4-BE49-F238E27FC236}">
                    <a16:creationId xmlns:a16="http://schemas.microsoft.com/office/drawing/2014/main" id="{90656F22-C436-2941-B8BE-225B3C72E6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60209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2" name="Picture 11" descr="unspecified-24.png">
                <a:extLst>
                  <a:ext uri="{FF2B5EF4-FFF2-40B4-BE49-F238E27FC236}">
                    <a16:creationId xmlns:a16="http://schemas.microsoft.com/office/drawing/2014/main" id="{1A46F8D0-B76F-B747-88C5-98553D980D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74038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3" name="Picture 12" descr="unspecified-24.png">
                <a:extLst>
                  <a:ext uri="{FF2B5EF4-FFF2-40B4-BE49-F238E27FC236}">
                    <a16:creationId xmlns:a16="http://schemas.microsoft.com/office/drawing/2014/main" id="{86E5CCD4-3C10-AC4B-95B2-1832C6560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286737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4" name="Picture 13" descr="unspecified-24.png">
                <a:extLst>
                  <a:ext uri="{FF2B5EF4-FFF2-40B4-BE49-F238E27FC236}">
                    <a16:creationId xmlns:a16="http://schemas.microsoft.com/office/drawing/2014/main" id="{EB382AEC-436F-BC43-B02F-262308099B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00566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5" name="Picture 14" descr="unspecified-24.png">
                <a:extLst>
                  <a:ext uri="{FF2B5EF4-FFF2-40B4-BE49-F238E27FC236}">
                    <a16:creationId xmlns:a16="http://schemas.microsoft.com/office/drawing/2014/main" id="{E47D3710-2BD1-C84C-9DA8-89E47EDBC1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12137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6" name="Picture 15" descr="unspecified-24.png">
                <a:extLst>
                  <a:ext uri="{FF2B5EF4-FFF2-40B4-BE49-F238E27FC236}">
                    <a16:creationId xmlns:a16="http://schemas.microsoft.com/office/drawing/2014/main" id="{9B3318FB-16F6-8C4A-936A-343910CFF1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25966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7" name="Picture 16" descr="unspecified-24.png">
                <a:extLst>
                  <a:ext uri="{FF2B5EF4-FFF2-40B4-BE49-F238E27FC236}">
                    <a16:creationId xmlns:a16="http://schemas.microsoft.com/office/drawing/2014/main" id="{D0999A0C-505D-324B-8557-1333262505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386666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8" name="Picture 17" descr="unspecified-24.png">
                <a:extLst>
                  <a:ext uri="{FF2B5EF4-FFF2-40B4-BE49-F238E27FC236}">
                    <a16:creationId xmlns:a16="http://schemas.microsoft.com/office/drawing/2014/main" id="{10491AC0-6FB1-6941-9D1A-ACC53E186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524955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19" name="Picture 18" descr="unspecified-24.png">
                <a:extLst>
                  <a:ext uri="{FF2B5EF4-FFF2-40B4-BE49-F238E27FC236}">
                    <a16:creationId xmlns:a16="http://schemas.microsoft.com/office/drawing/2014/main" id="{AC81FA7C-2422-B142-B7A2-2279A3483A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66324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0" name="Picture 19" descr="unspecified-24.png">
                <a:extLst>
                  <a:ext uri="{FF2B5EF4-FFF2-40B4-BE49-F238E27FC236}">
                    <a16:creationId xmlns:a16="http://schemas.microsoft.com/office/drawing/2014/main" id="{D09279E5-8FAE-4B4C-B802-E4D09BE6A5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80153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1" name="Picture 20" descr="unspecified-24.png">
                <a:extLst>
                  <a:ext uri="{FF2B5EF4-FFF2-40B4-BE49-F238E27FC236}">
                    <a16:creationId xmlns:a16="http://schemas.microsoft.com/office/drawing/2014/main" id="{8D0A8C02-05BF-AA43-92DE-175EC3DE9B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392852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2" name="Picture 21" descr="unspecified-24.png">
                <a:extLst>
                  <a:ext uri="{FF2B5EF4-FFF2-40B4-BE49-F238E27FC236}">
                    <a16:creationId xmlns:a16="http://schemas.microsoft.com/office/drawing/2014/main" id="{B5CBF81D-0A12-9542-AE6A-2AA6B8B886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06681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3" name="Picture 22" descr="unspecified-24.png">
                <a:extLst>
                  <a:ext uri="{FF2B5EF4-FFF2-40B4-BE49-F238E27FC236}">
                    <a16:creationId xmlns:a16="http://schemas.microsoft.com/office/drawing/2014/main" id="{518C20BA-039D-DF4E-824C-DE2ED71F6E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18252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4" name="Picture 23" descr="unspecified-24.png">
                <a:extLst>
                  <a:ext uri="{FF2B5EF4-FFF2-40B4-BE49-F238E27FC236}">
                    <a16:creationId xmlns:a16="http://schemas.microsoft.com/office/drawing/2014/main" id="{14A7A1D5-3831-474F-BDDD-40EC0F35DC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32081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5" name="Picture 24" descr="unspecified-24.png">
                <a:extLst>
                  <a:ext uri="{FF2B5EF4-FFF2-40B4-BE49-F238E27FC236}">
                    <a16:creationId xmlns:a16="http://schemas.microsoft.com/office/drawing/2014/main" id="{64B51E31-E30C-A948-9445-20FB6F1F8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44781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6" name="Picture 25" descr="unspecified-24.png">
                <a:extLst>
                  <a:ext uri="{FF2B5EF4-FFF2-40B4-BE49-F238E27FC236}">
                    <a16:creationId xmlns:a16="http://schemas.microsoft.com/office/drawing/2014/main" id="{5329CC4D-33AB-BE44-9FFC-F7D94FA6C4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58610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7" name="Picture 26" descr="unspecified-24.png">
                <a:extLst>
                  <a:ext uri="{FF2B5EF4-FFF2-40B4-BE49-F238E27FC236}">
                    <a16:creationId xmlns:a16="http://schemas.microsoft.com/office/drawing/2014/main" id="{9979621E-EDAE-8243-9D88-70C67976E3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72720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8" name="Picture 27" descr="unspecified-24.png">
                <a:extLst>
                  <a:ext uri="{FF2B5EF4-FFF2-40B4-BE49-F238E27FC236}">
                    <a16:creationId xmlns:a16="http://schemas.microsoft.com/office/drawing/2014/main" id="{880E0585-DE94-044D-82FD-9562C1159D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86549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29" name="Picture 28" descr="unspecified-24.png">
                <a:extLst>
                  <a:ext uri="{FF2B5EF4-FFF2-40B4-BE49-F238E27FC236}">
                    <a16:creationId xmlns:a16="http://schemas.microsoft.com/office/drawing/2014/main" id="{3C71ED00-177A-034E-A1F1-7144C2E2BC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499249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0" name="Picture 29" descr="unspecified-24.png">
                <a:extLst>
                  <a:ext uri="{FF2B5EF4-FFF2-40B4-BE49-F238E27FC236}">
                    <a16:creationId xmlns:a16="http://schemas.microsoft.com/office/drawing/2014/main" id="{09BF809C-956F-C646-816B-A4340F391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13078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1" name="Picture 30" descr="unspecified-24.png">
                <a:extLst>
                  <a:ext uri="{FF2B5EF4-FFF2-40B4-BE49-F238E27FC236}">
                    <a16:creationId xmlns:a16="http://schemas.microsoft.com/office/drawing/2014/main" id="{33CDFC9B-B900-B043-82CC-8DA87D2EF9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24649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2" name="Picture 31" descr="unspecified-24.png">
                <a:extLst>
                  <a:ext uri="{FF2B5EF4-FFF2-40B4-BE49-F238E27FC236}">
                    <a16:creationId xmlns:a16="http://schemas.microsoft.com/office/drawing/2014/main" id="{74D820A2-8A44-B540-A8BE-C36154FD57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38478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3" name="Picture 32" descr="unspecified-24.png">
                <a:extLst>
                  <a:ext uri="{FF2B5EF4-FFF2-40B4-BE49-F238E27FC236}">
                    <a16:creationId xmlns:a16="http://schemas.microsoft.com/office/drawing/2014/main" id="{E5EC800D-95FA-074A-9884-DAC762E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51178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4" name="Picture 33" descr="unspecified-24.png">
                <a:extLst>
                  <a:ext uri="{FF2B5EF4-FFF2-40B4-BE49-F238E27FC236}">
                    <a16:creationId xmlns:a16="http://schemas.microsoft.com/office/drawing/2014/main" id="{A1E35E9B-B909-6D45-B181-621389F748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65007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5" name="Picture 34" descr="unspecified-24.png">
                <a:extLst>
                  <a:ext uri="{FF2B5EF4-FFF2-40B4-BE49-F238E27FC236}">
                    <a16:creationId xmlns:a16="http://schemas.microsoft.com/office/drawing/2014/main" id="{9AB2C15C-D4B0-C74C-8E75-7103E67C7C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78835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6" name="Picture 35" descr="unspecified-24.png">
                <a:extLst>
                  <a:ext uri="{FF2B5EF4-FFF2-40B4-BE49-F238E27FC236}">
                    <a16:creationId xmlns:a16="http://schemas.microsoft.com/office/drawing/2014/main" id="{B897BCE5-33BC-1B49-8AB4-D02967A204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592664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7" name="Picture 36" descr="unspecified-24.png">
                <a:extLst>
                  <a:ext uri="{FF2B5EF4-FFF2-40B4-BE49-F238E27FC236}">
                    <a16:creationId xmlns:a16="http://schemas.microsoft.com/office/drawing/2014/main" id="{0EB6C0D7-37C7-BD4A-B0D6-9A3EC77200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05364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8" name="Picture 37" descr="unspecified-24.png">
                <a:extLst>
                  <a:ext uri="{FF2B5EF4-FFF2-40B4-BE49-F238E27FC236}">
                    <a16:creationId xmlns:a16="http://schemas.microsoft.com/office/drawing/2014/main" id="{E7C68746-3726-5342-99AF-9E94B27838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19193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39" name="Picture 38" descr="unspecified-24.png">
                <a:extLst>
                  <a:ext uri="{FF2B5EF4-FFF2-40B4-BE49-F238E27FC236}">
                    <a16:creationId xmlns:a16="http://schemas.microsoft.com/office/drawing/2014/main" id="{4B2F8A22-F625-8C47-B9EE-6FDC9B88FD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30764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0" name="Picture 39" descr="unspecified-24.png">
                <a:extLst>
                  <a:ext uri="{FF2B5EF4-FFF2-40B4-BE49-F238E27FC236}">
                    <a16:creationId xmlns:a16="http://schemas.microsoft.com/office/drawing/2014/main" id="{BEA1658A-2BE9-AB49-BD59-BF5367E5AA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44593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1" name="Picture 40" descr="unspecified-24.png">
                <a:extLst>
                  <a:ext uri="{FF2B5EF4-FFF2-40B4-BE49-F238E27FC236}">
                    <a16:creationId xmlns:a16="http://schemas.microsoft.com/office/drawing/2014/main" id="{A4660888-68D9-334D-9907-B1AE9A337C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57293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2" name="Picture 41" descr="unspecified-24.png">
                <a:extLst>
                  <a:ext uri="{FF2B5EF4-FFF2-40B4-BE49-F238E27FC236}">
                    <a16:creationId xmlns:a16="http://schemas.microsoft.com/office/drawing/2014/main" id="{2E12AF1E-FC42-E843-B217-E80F112E7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71122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3" name="Picture 42" descr="unspecified-24.png">
                <a:extLst>
                  <a:ext uri="{FF2B5EF4-FFF2-40B4-BE49-F238E27FC236}">
                    <a16:creationId xmlns:a16="http://schemas.microsoft.com/office/drawing/2014/main" id="{58730514-C82C-EF49-A84E-F4986C221B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77613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4" name="Picture 43" descr="unspecified-24.png">
                <a:extLst>
                  <a:ext uri="{FF2B5EF4-FFF2-40B4-BE49-F238E27FC236}">
                    <a16:creationId xmlns:a16="http://schemas.microsoft.com/office/drawing/2014/main" id="{973D53AF-17E6-4D4F-9C02-5D152BDF63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691442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5" name="Picture 44" descr="unspecified-24.png">
                <a:extLst>
                  <a:ext uri="{FF2B5EF4-FFF2-40B4-BE49-F238E27FC236}">
                    <a16:creationId xmlns:a16="http://schemas.microsoft.com/office/drawing/2014/main" id="{F40AB85E-EF18-214C-B621-ECF8A580A3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041421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6" name="Picture 45" descr="unspecified-24.png">
                <a:extLst>
                  <a:ext uri="{FF2B5EF4-FFF2-40B4-BE49-F238E27FC236}">
                    <a16:creationId xmlns:a16="http://schemas.microsoft.com/office/drawing/2014/main" id="{DF2F7162-5460-814A-85EB-F638A902FC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17971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7" name="Picture 46" descr="unspecified-24.png">
                <a:extLst>
                  <a:ext uri="{FF2B5EF4-FFF2-40B4-BE49-F238E27FC236}">
                    <a16:creationId xmlns:a16="http://schemas.microsoft.com/office/drawing/2014/main" id="{2A239563-2532-5447-BF42-25E6369C60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29542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8" name="Picture 47" descr="unspecified-24.png">
                <a:extLst>
                  <a:ext uri="{FF2B5EF4-FFF2-40B4-BE49-F238E27FC236}">
                    <a16:creationId xmlns:a16="http://schemas.microsoft.com/office/drawing/2014/main" id="{7155EAD2-4BBD-2844-83BF-1E6E9AA850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43370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49" name="Picture 48" descr="unspecified-24.png">
                <a:extLst>
                  <a:ext uri="{FF2B5EF4-FFF2-40B4-BE49-F238E27FC236}">
                    <a16:creationId xmlns:a16="http://schemas.microsoft.com/office/drawing/2014/main" id="{C0E04319-E1DD-1642-90AA-D3318D9EF8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56070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0" name="Picture 49" descr="unspecified-24.png">
                <a:extLst>
                  <a:ext uri="{FF2B5EF4-FFF2-40B4-BE49-F238E27FC236}">
                    <a16:creationId xmlns:a16="http://schemas.microsoft.com/office/drawing/2014/main" id="{21C26E56-CFB2-6141-8A5E-9E4EE3FCBB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69899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1" name="Picture 50" descr="unspecified-24.png">
                <a:extLst>
                  <a:ext uri="{FF2B5EF4-FFF2-40B4-BE49-F238E27FC236}">
                    <a16:creationId xmlns:a16="http://schemas.microsoft.com/office/drawing/2014/main" id="{50BA2B41-B3BE-4549-A0C4-9A8516485E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837283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2" name="Picture 51" descr="unspecified-24.png">
                <a:extLst>
                  <a:ext uri="{FF2B5EF4-FFF2-40B4-BE49-F238E27FC236}">
                    <a16:creationId xmlns:a16="http://schemas.microsoft.com/office/drawing/2014/main" id="{D5E67EC2-0EE5-7F46-93B0-E4ADE2FE00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797557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3" name="Picture 52" descr="unspecified-24.png">
                <a:extLst>
                  <a:ext uri="{FF2B5EF4-FFF2-40B4-BE49-F238E27FC236}">
                    <a16:creationId xmlns:a16="http://schemas.microsoft.com/office/drawing/2014/main" id="{C77EDCE6-83DD-D64C-AC0B-205FF2999D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102571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4" name="Picture 53" descr="unspecified-24.png">
                <a:extLst>
                  <a:ext uri="{FF2B5EF4-FFF2-40B4-BE49-F238E27FC236}">
                    <a16:creationId xmlns:a16="http://schemas.microsoft.com/office/drawing/2014/main" id="{A9DB5BC7-BE5B-4D4E-A3D3-3E21C99FAF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24086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5" name="Picture 54" descr="unspecified-24.png">
                <a:extLst>
                  <a:ext uri="{FF2B5EF4-FFF2-40B4-BE49-F238E27FC236}">
                    <a16:creationId xmlns:a16="http://schemas.microsoft.com/office/drawing/2014/main" id="{93BC5188-7025-A541-90AC-8AF5BC7CE3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35657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6" name="Picture 55" descr="unspecified-24.png">
                <a:extLst>
                  <a:ext uri="{FF2B5EF4-FFF2-40B4-BE49-F238E27FC236}">
                    <a16:creationId xmlns:a16="http://schemas.microsoft.com/office/drawing/2014/main" id="{6C4B3BA8-9817-BC4F-B88F-D66B9954A5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49485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7" name="Picture 56" descr="unspecified-24.png">
                <a:extLst>
                  <a:ext uri="{FF2B5EF4-FFF2-40B4-BE49-F238E27FC236}">
                    <a16:creationId xmlns:a16="http://schemas.microsoft.com/office/drawing/2014/main" id="{10108096-8D69-EC4E-9D5A-8A9FC5E529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62185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8" name="Picture 57" descr="unspecified-24.png">
                <a:extLst>
                  <a:ext uri="{FF2B5EF4-FFF2-40B4-BE49-F238E27FC236}">
                    <a16:creationId xmlns:a16="http://schemas.microsoft.com/office/drawing/2014/main" id="{2ADA4A49-060C-2741-9655-D1C6D46C9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76014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59" name="Picture 58" descr="unspecified-24.png">
                <a:extLst>
                  <a:ext uri="{FF2B5EF4-FFF2-40B4-BE49-F238E27FC236}">
                    <a16:creationId xmlns:a16="http://schemas.microsoft.com/office/drawing/2014/main" id="{27A80CD8-E14B-4244-8DEC-8EC668AB3C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8901250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0" name="Picture 59" descr="unspecified-24.png">
                <a:extLst>
                  <a:ext uri="{FF2B5EF4-FFF2-40B4-BE49-F238E27FC236}">
                    <a16:creationId xmlns:a16="http://schemas.microsoft.com/office/drawing/2014/main" id="{A018BB38-D63A-C949-BC6B-2DA65BA13C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039539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1" name="Picture 60" descr="unspecified-24.png">
                <a:extLst>
                  <a:ext uri="{FF2B5EF4-FFF2-40B4-BE49-F238E27FC236}">
                    <a16:creationId xmlns:a16="http://schemas.microsoft.com/office/drawing/2014/main" id="{BBA11AFF-33DC-B442-A648-1C8A852C50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166538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2" name="Picture 61" descr="unspecified-24.png">
                <a:extLst>
                  <a:ext uri="{FF2B5EF4-FFF2-40B4-BE49-F238E27FC236}">
                    <a16:creationId xmlns:a16="http://schemas.microsoft.com/office/drawing/2014/main" id="{53DAEA23-D359-D24A-A4B7-7552183B6F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30482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3" name="Picture 62" descr="unspecified-24.png">
                <a:extLst>
                  <a:ext uri="{FF2B5EF4-FFF2-40B4-BE49-F238E27FC236}">
                    <a16:creationId xmlns:a16="http://schemas.microsoft.com/office/drawing/2014/main" id="{DE447023-4506-1B4C-BE71-F65AB94BD3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420537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4" name="Picture 63" descr="unspecified-24.png">
                <a:extLst>
                  <a:ext uri="{FF2B5EF4-FFF2-40B4-BE49-F238E27FC236}">
                    <a16:creationId xmlns:a16="http://schemas.microsoft.com/office/drawing/2014/main" id="{B77ACA54-92CB-B04C-8A72-C1A89584A7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558826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5" name="Picture 64" descr="unspecified-24.png">
                <a:extLst>
                  <a:ext uri="{FF2B5EF4-FFF2-40B4-BE49-F238E27FC236}">
                    <a16:creationId xmlns:a16="http://schemas.microsoft.com/office/drawing/2014/main" id="{A69027B5-442A-3D45-B032-80FF9AF654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685825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6" name="Picture 65" descr="unspecified-24.png">
                <a:extLst>
                  <a:ext uri="{FF2B5EF4-FFF2-40B4-BE49-F238E27FC236}">
                    <a16:creationId xmlns:a16="http://schemas.microsoft.com/office/drawing/2014/main" id="{6616C4B3-0003-B94C-AF73-E8F87450E6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824114" y="6499579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7" name="Picture 66" descr="unspecified-24.png">
                <a:extLst>
                  <a:ext uri="{FF2B5EF4-FFF2-40B4-BE49-F238E27FC236}">
                    <a16:creationId xmlns:a16="http://schemas.microsoft.com/office/drawing/2014/main" id="{1E8E4768-2289-EE43-8B6A-A680B4D053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9962400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8" name="Picture 67" descr="unspecified-24.png">
                <a:extLst>
                  <a:ext uri="{FF2B5EF4-FFF2-40B4-BE49-F238E27FC236}">
                    <a16:creationId xmlns:a16="http://schemas.microsoft.com/office/drawing/2014/main" id="{3D3D045E-A171-594F-B4BE-F63139CBD4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100689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69" name="Picture 68" descr="unspecified-24.png">
                <a:extLst>
                  <a:ext uri="{FF2B5EF4-FFF2-40B4-BE49-F238E27FC236}">
                    <a16:creationId xmlns:a16="http://schemas.microsoft.com/office/drawing/2014/main" id="{4DB0C838-152C-B94F-BBA3-8052F13F55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22768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0" name="Picture 69" descr="unspecified-24.png">
                <a:extLst>
                  <a:ext uri="{FF2B5EF4-FFF2-40B4-BE49-F238E27FC236}">
                    <a16:creationId xmlns:a16="http://schemas.microsoft.com/office/drawing/2014/main" id="{E7F3DB35-69DB-8343-A895-772AF1BDBA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36597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1" name="Picture 70" descr="unspecified-24.png">
                <a:extLst>
                  <a:ext uri="{FF2B5EF4-FFF2-40B4-BE49-F238E27FC236}">
                    <a16:creationId xmlns:a16="http://schemas.microsoft.com/office/drawing/2014/main" id="{00E35FD6-6C17-9D43-AB9C-4CEA999E43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48168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2" name="Picture 71" descr="unspecified-24.png">
                <a:extLst>
                  <a:ext uri="{FF2B5EF4-FFF2-40B4-BE49-F238E27FC236}">
                    <a16:creationId xmlns:a16="http://schemas.microsoft.com/office/drawing/2014/main" id="{59C9820B-1535-5D4E-BE71-CF8D0C86BA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61997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3" name="Picture 72" descr="unspecified-24.png">
                <a:extLst>
                  <a:ext uri="{FF2B5EF4-FFF2-40B4-BE49-F238E27FC236}">
                    <a16:creationId xmlns:a16="http://schemas.microsoft.com/office/drawing/2014/main" id="{2B20814E-A4B5-3944-AC8C-E61E274052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74697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4" name="Picture 73" descr="unspecified-24.png">
                <a:extLst>
                  <a:ext uri="{FF2B5EF4-FFF2-40B4-BE49-F238E27FC236}">
                    <a16:creationId xmlns:a16="http://schemas.microsoft.com/office/drawing/2014/main" id="{A93892C6-7049-AD4C-87D2-C25A55A08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88526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5" name="Picture 74" descr="unspecified-24.png">
                <a:extLst>
                  <a:ext uri="{FF2B5EF4-FFF2-40B4-BE49-F238E27FC236}">
                    <a16:creationId xmlns:a16="http://schemas.microsoft.com/office/drawing/2014/main" id="{F3BB5C65-B64A-4D44-8D79-002D9F26C1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0989642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6" name="Picture 75" descr="unspecified-24.png">
                <a:extLst>
                  <a:ext uri="{FF2B5EF4-FFF2-40B4-BE49-F238E27FC236}">
                    <a16:creationId xmlns:a16="http://schemas.microsoft.com/office/drawing/2014/main" id="{0E925FA0-9E95-E448-A13A-F4621B24B7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127928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7" name="Picture 76" descr="unspecified-24.png">
                <a:extLst>
                  <a:ext uri="{FF2B5EF4-FFF2-40B4-BE49-F238E27FC236}">
                    <a16:creationId xmlns:a16="http://schemas.microsoft.com/office/drawing/2014/main" id="{2E985CB4-A7A3-AA47-8A1E-828EFD2A08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266217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8" name="Picture 77" descr="unspecified-24.png">
                <a:extLst>
                  <a:ext uri="{FF2B5EF4-FFF2-40B4-BE49-F238E27FC236}">
                    <a16:creationId xmlns:a16="http://schemas.microsoft.com/office/drawing/2014/main" id="{E854AF5F-CF7D-3142-81F6-2A82058F69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393216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79" name="Picture 78" descr="unspecified-24.png">
                <a:extLst>
                  <a:ext uri="{FF2B5EF4-FFF2-40B4-BE49-F238E27FC236}">
                    <a16:creationId xmlns:a16="http://schemas.microsoft.com/office/drawing/2014/main" id="{75B75C47-B218-B24F-8C2F-4F297AC94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53150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0" name="Picture 79" descr="unspecified-24.png">
                <a:extLst>
                  <a:ext uri="{FF2B5EF4-FFF2-40B4-BE49-F238E27FC236}">
                    <a16:creationId xmlns:a16="http://schemas.microsoft.com/office/drawing/2014/main" id="{361A73A4-40BA-8D4F-812A-1D8F2CFF84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647215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1" name="Picture 80" descr="unspecified-24.png">
                <a:extLst>
                  <a:ext uri="{FF2B5EF4-FFF2-40B4-BE49-F238E27FC236}">
                    <a16:creationId xmlns:a16="http://schemas.microsoft.com/office/drawing/2014/main" id="{058B7203-BA0C-6848-910C-5B09062045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785504" y="6499580"/>
                <a:ext cx="564440" cy="152400"/>
              </a:xfrm>
              <a:prstGeom prst="rect">
                <a:avLst/>
              </a:prstGeom>
            </p:spPr>
          </p:pic>
          <p:pic>
            <p:nvPicPr>
              <p:cNvPr id="82" name="Picture 81" descr="unspecified-24.png">
                <a:extLst>
                  <a:ext uri="{FF2B5EF4-FFF2-40B4-BE49-F238E27FC236}">
                    <a16:creationId xmlns:a16="http://schemas.microsoft.com/office/drawing/2014/main" id="{72097FF2-910E-9C48-B6BC-2790227969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" t="94653" r="1"/>
              <a:stretch/>
            </p:blipFill>
            <p:spPr>
              <a:xfrm rot="16200000">
                <a:off x="11912503" y="6499580"/>
                <a:ext cx="564440" cy="152400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A74C2E-B61E-F241-B137-C0E22FBC4EE5}"/>
                </a:ext>
              </a:extLst>
            </p:cNvPr>
            <p:cNvSpPr txBox="1"/>
            <p:nvPr/>
          </p:nvSpPr>
          <p:spPr>
            <a:xfrm>
              <a:off x="10078692" y="6497838"/>
              <a:ext cx="2110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Dr. Morten Goodwin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79783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01808" y="2013736"/>
            <a:ext cx="58226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Generasjon</a:t>
            </a:r>
            <a:r>
              <a:rPr lang="en-US" sz="2200" dirty="0"/>
              <a:t> 18:</a:t>
            </a:r>
          </a:p>
          <a:p>
            <a:r>
              <a:rPr lang="en-US" sz="2200" dirty="0" err="1"/>
              <a:t>Hvorfor</a:t>
            </a:r>
            <a:r>
              <a:rPr lang="en-US" sz="2200" dirty="0"/>
              <a:t> </a:t>
            </a:r>
            <a:r>
              <a:rPr lang="en-US" sz="2200" dirty="0" err="1"/>
              <a:t>har</a:t>
            </a:r>
            <a:r>
              <a:rPr lang="en-US" sz="2200" dirty="0"/>
              <a:t> </a:t>
            </a:r>
            <a:r>
              <a:rPr lang="en-US" sz="2200" dirty="0" err="1"/>
              <a:t>lukket</a:t>
            </a:r>
            <a:r>
              <a:rPr lang="en-US" sz="2200" dirty="0"/>
              <a:t> </a:t>
            </a:r>
            <a:r>
              <a:rPr lang="en-US" sz="2200" dirty="0" err="1"/>
              <a:t>altså</a:t>
            </a:r>
            <a:r>
              <a:rPr lang="en-US" sz="2200" dirty="0"/>
              <a:t> </a:t>
            </a:r>
            <a:r>
              <a:rPr lang="en-US" sz="2200" dirty="0" err="1"/>
              <a:t>ikke</a:t>
            </a:r>
            <a:r>
              <a:rPr lang="en-US" sz="2200" dirty="0"/>
              <a:t> </a:t>
            </a:r>
            <a:r>
              <a:rPr lang="en-US" sz="2200" dirty="0" err="1"/>
              <a:t>talt</a:t>
            </a:r>
            <a:r>
              <a:rPr lang="en-US" sz="2200" dirty="0"/>
              <a:t>, De </a:t>
            </a:r>
            <a:r>
              <a:rPr lang="en-US" sz="2200" dirty="0" err="1"/>
              <a:t>har</a:t>
            </a:r>
            <a:r>
              <a:rPr lang="en-US" sz="2200" dirty="0"/>
              <a:t> </a:t>
            </a:r>
            <a:r>
              <a:rPr lang="en-US" sz="2200" dirty="0" err="1"/>
              <a:t>flyst</a:t>
            </a:r>
            <a:r>
              <a:rPr lang="en-US" sz="2200" dirty="0"/>
              <a:t> </a:t>
            </a:r>
            <a:r>
              <a:rPr lang="en-US" sz="2200" dirty="0" err="1"/>
              <a:t>mig</a:t>
            </a:r>
            <a:r>
              <a:rPr lang="en-US" sz="2200" dirty="0"/>
              <a:t> en </a:t>
            </a:r>
            <a:r>
              <a:rPr lang="en-US" sz="2200" dirty="0" err="1"/>
              <a:t>usvore</a:t>
            </a:r>
            <a:r>
              <a:rPr lang="en-US" sz="2200" dirty="0"/>
              <a:t> </a:t>
            </a:r>
            <a:r>
              <a:rPr lang="en-US" sz="2200" dirty="0" err="1"/>
              <a:t>emmerink</a:t>
            </a:r>
            <a:r>
              <a:rPr lang="en-US" sz="2200" dirty="0"/>
              <a:t> her </a:t>
            </a:r>
            <a:r>
              <a:rPr lang="en-US" sz="2200" dirty="0" err="1"/>
              <a:t>og</a:t>
            </a:r>
            <a:r>
              <a:rPr lang="en-US" sz="2200" dirty="0"/>
              <a:t> </a:t>
            </a:r>
            <a:r>
              <a:rPr lang="en-US" sz="2200" dirty="0" err="1"/>
              <a:t>tager</a:t>
            </a:r>
            <a:r>
              <a:rPr lang="en-US" sz="2200" dirty="0"/>
              <a:t> </a:t>
            </a:r>
            <a:r>
              <a:rPr lang="en-US" sz="2200" dirty="0" err="1"/>
              <a:t>gj</a:t>
            </a:r>
            <a:r>
              <a:rPr lang="en-US" sz="2200" dirty="0"/>
              <a:t>?</a:t>
            </a:r>
          </a:p>
          <a:p>
            <a:r>
              <a:rPr lang="en-US" sz="2200" dirty="0"/>
              <a:t>MYDAM JULIAN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01808" y="369454"/>
            <a:ext cx="58226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Generasjon</a:t>
            </a:r>
            <a:r>
              <a:rPr lang="en-US" sz="2200" dirty="0"/>
              <a:t> 1:</a:t>
            </a:r>
          </a:p>
          <a:p>
            <a:r>
              <a:rPr lang="en-US" sz="2200" dirty="0" err="1"/>
              <a:t>smReAngnneer?enie</a:t>
            </a:r>
            <a:r>
              <a:rPr lang="en-US" sz="2200" dirty="0"/>
              <a:t> </a:t>
            </a:r>
            <a:r>
              <a:rPr lang="en-US" sz="2200" dirty="0" err="1"/>
              <a:t>ddaknaeF</a:t>
            </a:r>
            <a:r>
              <a:rPr lang="en-US" sz="2200" dirty="0"/>
              <a:t> </a:t>
            </a:r>
            <a:r>
              <a:rPr lang="en-US" sz="2200" dirty="0" err="1"/>
              <a:t>ndiok</a:t>
            </a:r>
            <a:r>
              <a:rPr lang="en-US" sz="2200" dirty="0"/>
              <a:t> e  </a:t>
            </a:r>
            <a:r>
              <a:rPr lang="en-US" sz="2200" dirty="0" err="1"/>
              <a:t>gngelTsenojdnealddCDS?kr</a:t>
            </a:r>
            <a:r>
              <a:rPr lang="en-US" sz="2200" dirty="0"/>
              <a:t> re e e e </a:t>
            </a:r>
            <a:r>
              <a:rPr lang="en-US" sz="2200" dirty="0" err="1"/>
              <a:t>ateotn?feekh</a:t>
            </a:r>
            <a:r>
              <a:rPr lang="en-US" sz="2200" dirty="0"/>
              <a:t> </a:t>
            </a:r>
            <a:r>
              <a:rPr lang="en-US" sz="2200" dirty="0" err="1"/>
              <a:t>VaeemtvG</a:t>
            </a:r>
            <a:r>
              <a:rPr lang="en-US" sz="2200" dirty="0"/>
              <a:t> </a:t>
            </a:r>
            <a:r>
              <a:rPr lang="en-US" sz="2200" dirty="0" err="1"/>
              <a:t>ee?Dfejo</a:t>
            </a:r>
            <a:r>
              <a:rPr lang="en-US" sz="2200" dirty="0"/>
              <a:t> </a:t>
            </a:r>
            <a:r>
              <a:rPr lang="en-US" sz="2200" dirty="0" err="1"/>
              <a:t>esriPgea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6101808" y="3653028"/>
            <a:ext cx="582266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Generasjon</a:t>
            </a:r>
            <a:r>
              <a:rPr lang="en-US" sz="2200" dirty="0"/>
              <a:t> 30:</a:t>
            </a:r>
          </a:p>
          <a:p>
            <a:r>
              <a:rPr lang="en-US" sz="2200" dirty="0"/>
              <a:t>FRU ALV</a:t>
            </a:r>
          </a:p>
          <a:p>
            <a:r>
              <a:rPr lang="en-US" sz="2200" dirty="0"/>
              <a:t>stemmer. </a:t>
            </a:r>
            <a:r>
              <a:rPr lang="en-US" sz="2200" dirty="0" err="1"/>
              <a:t>Jeg</a:t>
            </a:r>
            <a:r>
              <a:rPr lang="en-US" sz="2200" dirty="0"/>
              <a:t> </a:t>
            </a:r>
            <a:r>
              <a:rPr lang="en-US" sz="2200" dirty="0" err="1"/>
              <a:t>kommer</a:t>
            </a:r>
            <a:r>
              <a:rPr lang="en-US" sz="2200" dirty="0"/>
              <a:t> </a:t>
            </a:r>
            <a:r>
              <a:rPr lang="en-US" sz="2200" dirty="0" err="1"/>
              <a:t>imod</a:t>
            </a:r>
            <a:r>
              <a:rPr lang="en-US" sz="2200" dirty="0"/>
              <a:t> </a:t>
            </a:r>
            <a:r>
              <a:rPr lang="en-US" sz="2200" dirty="0" err="1"/>
              <a:t>Taushed</a:t>
            </a:r>
            <a:r>
              <a:rPr lang="en-US" sz="2200" dirty="0"/>
              <a:t> </a:t>
            </a:r>
            <a:r>
              <a:rPr lang="en-US" sz="2200" dirty="0" err="1"/>
              <a:t>og</a:t>
            </a:r>
            <a:r>
              <a:rPr lang="en-US" sz="2200" dirty="0"/>
              <a:t> </a:t>
            </a:r>
            <a:r>
              <a:rPr lang="en-US" sz="2200" dirty="0" err="1"/>
              <a:t>fremmede</a:t>
            </a:r>
            <a:r>
              <a:rPr lang="en-US" sz="2200" dirty="0"/>
              <a:t> </a:t>
            </a:r>
            <a:r>
              <a:rPr lang="en-US" sz="2200" dirty="0" err="1"/>
              <a:t>på</a:t>
            </a:r>
            <a:r>
              <a:rPr lang="en-US" sz="2200" dirty="0"/>
              <a:t> </a:t>
            </a:r>
            <a:r>
              <a:rPr lang="en-US" sz="2200" dirty="0" err="1"/>
              <a:t>gode</a:t>
            </a:r>
            <a:r>
              <a:rPr lang="en-US" sz="2200" dirty="0"/>
              <a:t> </a:t>
            </a:r>
            <a:r>
              <a:rPr lang="en-US" sz="2200" dirty="0" err="1"/>
              <a:t>forvirret</a:t>
            </a:r>
            <a:r>
              <a:rPr lang="en-US" sz="2200" dirty="0"/>
              <a:t> </a:t>
            </a:r>
            <a:r>
              <a:rPr lang="en-US" sz="2200" dirty="0" err="1"/>
              <a:t>og</a:t>
            </a:r>
            <a:r>
              <a:rPr lang="en-US" sz="2200" dirty="0"/>
              <a:t> </a:t>
            </a:r>
            <a:r>
              <a:rPr lang="en-US" sz="2200" dirty="0" err="1"/>
              <a:t>forfærdet</a:t>
            </a:r>
            <a:r>
              <a:rPr lang="en-US" sz="2200" dirty="0"/>
              <a:t>!</a:t>
            </a:r>
          </a:p>
          <a:p>
            <a:r>
              <a:rPr lang="en-US" sz="2200" dirty="0" err="1"/>
              <a:t>Hendes</a:t>
            </a:r>
            <a:r>
              <a:rPr lang="en-US" sz="2200" dirty="0"/>
              <a:t> </a:t>
            </a:r>
            <a:r>
              <a:rPr lang="en-US" sz="2200" dirty="0" err="1"/>
              <a:t>hænder</a:t>
            </a:r>
            <a:r>
              <a:rPr lang="en-US" sz="2200" dirty="0"/>
              <a:t> </a:t>
            </a:r>
            <a:r>
              <a:rPr lang="en-US" sz="2200" dirty="0" err="1"/>
              <a:t>åbner</a:t>
            </a:r>
            <a:r>
              <a:rPr lang="en-US" sz="2200" dirty="0"/>
              <a:t> </a:t>
            </a:r>
            <a:r>
              <a:rPr lang="en-US" sz="2200" dirty="0" err="1"/>
              <a:t>hænderne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nytten</a:t>
            </a:r>
            <a:r>
              <a:rPr lang="en-US" sz="2200" dirty="0"/>
              <a:t>, </a:t>
            </a:r>
            <a:r>
              <a:rPr lang="en-US" sz="2200" dirty="0" err="1"/>
              <a:t>hun</a:t>
            </a:r>
            <a:r>
              <a:rPr lang="en-US" sz="2200" dirty="0"/>
              <a:t> </a:t>
            </a:r>
            <a:r>
              <a:rPr lang="en-US" sz="2200" dirty="0" err="1"/>
              <a:t>går</a:t>
            </a:r>
            <a:r>
              <a:rPr lang="en-US" sz="2200" dirty="0"/>
              <a:t> </a:t>
            </a:r>
            <a:r>
              <a:rPr lang="en-US" sz="2200" dirty="0" err="1"/>
              <a:t>gennem</a:t>
            </a:r>
            <a:r>
              <a:rPr lang="en-US" sz="2200" dirty="0"/>
              <a:t> </a:t>
            </a:r>
            <a:r>
              <a:rPr lang="en-US" sz="2200" dirty="0" err="1"/>
              <a:t>griber</a:t>
            </a:r>
            <a:r>
              <a:rPr lang="en-US" sz="2200" dirty="0"/>
              <a:t> </a:t>
            </a:r>
            <a:r>
              <a:rPr lang="en-US" sz="2200" dirty="0" err="1"/>
              <a:t>og</a:t>
            </a:r>
            <a:r>
              <a:rPr lang="en-US" sz="2200" dirty="0"/>
              <a:t> </a:t>
            </a:r>
            <a:r>
              <a:rPr lang="en-US" sz="2200" dirty="0" err="1"/>
              <a:t>åbne</a:t>
            </a:r>
            <a:r>
              <a:rPr lang="en-US" sz="2200" dirty="0"/>
              <a:t> </a:t>
            </a:r>
            <a:r>
              <a:rPr lang="en-US" sz="2200" dirty="0" err="1"/>
              <a:t>landsmand</a:t>
            </a:r>
            <a:r>
              <a:rPr lang="en-US" sz="2200" dirty="0"/>
              <a:t>. Lad </a:t>
            </a:r>
            <a:r>
              <a:rPr lang="en-US" sz="2200" dirty="0" err="1"/>
              <a:t>så</a:t>
            </a:r>
            <a:r>
              <a:rPr lang="en-US" sz="2200" dirty="0"/>
              <a:t> </a:t>
            </a:r>
            <a:r>
              <a:rPr lang="en-US" sz="2200" dirty="0" err="1"/>
              <a:t>hele</a:t>
            </a:r>
            <a:r>
              <a:rPr lang="en-US" sz="2200" dirty="0"/>
              <a:t> </a:t>
            </a:r>
            <a:r>
              <a:rPr lang="en-US" sz="2200" dirty="0" err="1"/>
              <a:t>hendes</a:t>
            </a:r>
            <a:r>
              <a:rPr lang="en-US" sz="2200" dirty="0"/>
              <a:t> </a:t>
            </a:r>
            <a:r>
              <a:rPr lang="en-US" sz="2200" dirty="0" err="1"/>
              <a:t>hænder</a:t>
            </a:r>
            <a:r>
              <a:rPr lang="en-US" sz="2200" dirty="0"/>
              <a:t>.</a:t>
            </a:r>
          </a:p>
        </p:txBody>
      </p:sp>
      <p:pic>
        <p:nvPicPr>
          <p:cNvPr id="9" name="Picture 8" descr="Henrik-Ibs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" y="223"/>
            <a:ext cx="5804074" cy="769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4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nrik_Ibsen_by_Gustav_Borgen_NFB-19778_restor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" y="224"/>
            <a:ext cx="5726813" cy="6857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1808" y="121640"/>
            <a:ext cx="582266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Generasjon</a:t>
            </a:r>
            <a:r>
              <a:rPr lang="en-US" sz="2200" dirty="0"/>
              <a:t> 100:</a:t>
            </a:r>
          </a:p>
          <a:p>
            <a:r>
              <a:rPr lang="nb-NO" sz="2200" i="1" dirty="0"/>
              <a:t>HOVSTAD</a:t>
            </a:r>
            <a:endParaRPr lang="en-US" sz="2200" dirty="0"/>
          </a:p>
          <a:p>
            <a:r>
              <a:rPr lang="nb-NO" sz="2200" i="1" dirty="0" err="1"/>
              <a:t>Kejseren</a:t>
            </a:r>
            <a:r>
              <a:rPr lang="nb-NO" sz="2200" i="1" dirty="0"/>
              <a:t> snakker på anden år.</a:t>
            </a:r>
            <a:endParaRPr lang="en-US" sz="2200" dirty="0"/>
          </a:p>
          <a:p>
            <a:r>
              <a:rPr lang="nb-NO" sz="2200" i="1" dirty="0"/>
              <a:t> </a:t>
            </a:r>
            <a:endParaRPr lang="en-US" sz="2200" dirty="0"/>
          </a:p>
          <a:p>
            <a:r>
              <a:rPr lang="nb-NO" sz="2200" i="1" dirty="0"/>
              <a:t>HEDVIG </a:t>
            </a:r>
            <a:r>
              <a:rPr lang="nb-NO" sz="2200" i="1" dirty="0" err="1"/>
              <a:t>uden</a:t>
            </a:r>
            <a:r>
              <a:rPr lang="nb-NO" sz="2200" i="1" dirty="0"/>
              <a:t> at se på</a:t>
            </a:r>
            <a:endParaRPr lang="en-US" sz="2200" dirty="0"/>
          </a:p>
          <a:p>
            <a:r>
              <a:rPr lang="nb-NO" sz="2200" i="1" dirty="0"/>
              <a:t>Hvorfor </a:t>
            </a:r>
            <a:r>
              <a:rPr lang="nb-NO" sz="2200" i="1" dirty="0" err="1"/>
              <a:t>tidt</a:t>
            </a:r>
            <a:r>
              <a:rPr lang="nb-NO" sz="2200" i="1" dirty="0"/>
              <a:t> måtte De </a:t>
            </a:r>
            <a:r>
              <a:rPr lang="nb-NO" sz="2200" i="1" dirty="0" err="1"/>
              <a:t>fortælle</a:t>
            </a:r>
            <a:r>
              <a:rPr lang="nb-NO" sz="2200" i="1" dirty="0"/>
              <a:t> ham </a:t>
            </a:r>
            <a:r>
              <a:rPr lang="nb-NO" sz="2200" i="1" dirty="0" err="1"/>
              <a:t>ikveld</a:t>
            </a:r>
            <a:r>
              <a:rPr lang="nb-NO" sz="2200" i="1" dirty="0"/>
              <a:t>?</a:t>
            </a:r>
            <a:endParaRPr lang="en-US" sz="2200" dirty="0"/>
          </a:p>
          <a:p>
            <a:r>
              <a:rPr lang="nb-NO" sz="2200" i="1" dirty="0"/>
              <a:t> </a:t>
            </a:r>
            <a:endParaRPr lang="en-US" sz="2200" dirty="0"/>
          </a:p>
          <a:p>
            <a:r>
              <a:rPr lang="nb-NO" sz="2200" i="1" dirty="0"/>
              <a:t>HOVSTAD</a:t>
            </a:r>
            <a:endParaRPr lang="en-US" sz="2200" dirty="0"/>
          </a:p>
          <a:p>
            <a:r>
              <a:rPr lang="nb-NO" sz="2200" i="1" dirty="0"/>
              <a:t>Men så vil jeg </a:t>
            </a:r>
            <a:r>
              <a:rPr lang="nb-NO" sz="2200" i="1" dirty="0" err="1"/>
              <a:t>tænke</a:t>
            </a:r>
            <a:r>
              <a:rPr lang="nb-NO" sz="2200" i="1" dirty="0"/>
              <a:t> på det pynteligste, Hedvig. Nå, så skriver en i de store flasker. Alle vor </a:t>
            </a:r>
            <a:r>
              <a:rPr lang="nb-NO" sz="2200" i="1" dirty="0" err="1"/>
              <a:t>vanvid</a:t>
            </a:r>
            <a:r>
              <a:rPr lang="nb-NO" sz="2200" i="1" dirty="0"/>
              <a:t>. Se så; </a:t>
            </a:r>
            <a:r>
              <a:rPr lang="nb-NO" sz="2200" i="1" dirty="0" err="1"/>
              <a:t>ifald</a:t>
            </a:r>
            <a:r>
              <a:rPr lang="nb-NO" sz="2200" i="1" dirty="0"/>
              <a:t> I er til hele løftet? Du vil </a:t>
            </a:r>
            <a:r>
              <a:rPr lang="nb-NO" sz="2200" i="1" dirty="0" err="1"/>
              <a:t>sagtens</a:t>
            </a:r>
            <a:r>
              <a:rPr lang="nb-NO" sz="2200" i="1" dirty="0"/>
              <a:t>.</a:t>
            </a:r>
            <a:endParaRPr lang="en-US" sz="2200" dirty="0"/>
          </a:p>
          <a:p>
            <a:r>
              <a:rPr lang="nb-NO" sz="2200" i="1" dirty="0"/>
              <a:t> </a:t>
            </a:r>
            <a:endParaRPr lang="en-US" sz="2200" dirty="0"/>
          </a:p>
          <a:p>
            <a:r>
              <a:rPr lang="nb-NO" sz="2200" i="1" dirty="0"/>
              <a:t>HEDVIG </a:t>
            </a:r>
            <a:r>
              <a:rPr lang="nb-NO" sz="2200" i="1" dirty="0" err="1"/>
              <a:t>sér</a:t>
            </a:r>
            <a:r>
              <a:rPr lang="nb-NO" sz="2200" i="1" dirty="0"/>
              <a:t> </a:t>
            </a:r>
            <a:r>
              <a:rPr lang="nb-NO" sz="2200" i="1" dirty="0" err="1"/>
              <a:t>hændt</a:t>
            </a:r>
            <a:r>
              <a:rPr lang="nb-NO" sz="2200" i="1" dirty="0"/>
              <a:t> på ham</a:t>
            </a:r>
            <a:endParaRPr lang="en-US" sz="2200" dirty="0"/>
          </a:p>
          <a:p>
            <a:r>
              <a:rPr lang="nb-NO" sz="2200" i="1" dirty="0"/>
              <a:t>Ja så har jeg det så grusomt.</a:t>
            </a:r>
            <a:endParaRPr lang="en-US" sz="2200" dirty="0"/>
          </a:p>
          <a:p>
            <a:r>
              <a:rPr lang="nb-NO" sz="2200" i="1" dirty="0"/>
              <a:t> </a:t>
            </a:r>
            <a:endParaRPr lang="en-US" sz="2200" dirty="0"/>
          </a:p>
          <a:p>
            <a:r>
              <a:rPr lang="nb-NO" sz="2200" i="1" dirty="0"/>
              <a:t>HOVSTAD</a:t>
            </a:r>
            <a:endParaRPr lang="en-US" sz="2200" dirty="0"/>
          </a:p>
          <a:p>
            <a:r>
              <a:rPr lang="nb-NO" sz="2200" i="1" dirty="0"/>
              <a:t>Vel vil du også skrive.</a:t>
            </a: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019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103" y="0"/>
            <a:ext cx="5822665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God morgen!</a:t>
            </a:r>
          </a:p>
          <a:p>
            <a:r>
              <a:rPr lang="nb-NO" sz="2800" dirty="0"/>
              <a:t>     </a:t>
            </a:r>
          </a:p>
          <a:p>
            <a:r>
              <a:rPr lang="nb-NO" sz="2800" dirty="0"/>
              <a:t>    Raushet handler om at jeg har en tro, og tenne lys. Jeg har stillet i et hellig rom. </a:t>
            </a:r>
          </a:p>
          <a:p>
            <a:r>
              <a:rPr lang="nb-NO" sz="2800" dirty="0"/>
              <a:t>    Mitt hjerte vanker i forventning. Og hjertet skal være glede.</a:t>
            </a:r>
          </a:p>
          <a:p>
            <a:r>
              <a:rPr lang="nb-NO" sz="2800" dirty="0"/>
              <a:t>    Og Jesus, Jesus. Ved bordet sitter englene fra din tid og sier dette: </a:t>
            </a:r>
          </a:p>
          <a:p>
            <a:r>
              <a:rPr lang="nb-NO" sz="2800" dirty="0"/>
              <a:t>    ’’Han fant de fattige og uvettige for å være nær.’’</a:t>
            </a:r>
          </a:p>
          <a:p>
            <a:r>
              <a:rPr lang="nb-NO" sz="2800" dirty="0"/>
              <a:t>    Gud ble tent av sin sorg og ventet.</a:t>
            </a:r>
          </a:p>
          <a:p>
            <a:r>
              <a:rPr lang="nb-NO" sz="2800" dirty="0"/>
              <a:t>     </a:t>
            </a:r>
          </a:p>
          <a:p>
            <a:r>
              <a:rPr lang="nb-NO" sz="2800" dirty="0"/>
              <a:t>    Du er verd å elske.</a:t>
            </a:r>
          </a:p>
          <a:p>
            <a:r>
              <a:rPr lang="nb-NO" sz="2400" dirty="0"/>
              <a:t>    </a:t>
            </a:r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E0194-6519-9A48-8BD2-53DDC44910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2326" r="5913"/>
          <a:stretch/>
        </p:blipFill>
        <p:spPr>
          <a:xfrm>
            <a:off x="6007768" y="0"/>
            <a:ext cx="6184232" cy="74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1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6211669"/>
            <a:ext cx="12270923" cy="647543"/>
            <a:chOff x="0" y="6211669"/>
            <a:chExt cx="12270923" cy="647543"/>
          </a:xfrm>
        </p:grpSpPr>
        <p:sp>
          <p:nvSpPr>
            <p:cNvPr id="6" name="TextBox 5"/>
            <p:cNvSpPr txBox="1"/>
            <p:nvPr/>
          </p:nvSpPr>
          <p:spPr>
            <a:xfrm>
              <a:off x="0" y="6211669"/>
              <a:ext cx="26981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@</a:t>
              </a:r>
              <a:r>
                <a:rPr lang="en-US" dirty="0" err="1">
                  <a:solidFill>
                    <a:srgbClr val="000000"/>
                  </a:solidFill>
                </a:rPr>
                <a:t>mortengoodwin</a:t>
              </a:r>
              <a:endParaRPr lang="en-US" dirty="0">
                <a:solidFill>
                  <a:srgbClr val="000000"/>
                </a:solidFill>
              </a:endParaRPr>
            </a:p>
            <a:p>
              <a:r>
                <a:rPr lang="en-US" dirty="0">
                  <a:solidFill>
                    <a:srgbClr val="000000"/>
                  </a:solidFill>
                </a:rPr>
                <a:t>http://</a:t>
              </a:r>
              <a:r>
                <a:rPr lang="en-US" dirty="0" err="1">
                  <a:solidFill>
                    <a:srgbClr val="000000"/>
                  </a:solidFill>
                </a:rPr>
                <a:t>mortengoodwin.net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7" name="Picture 6" descr="unspecified-2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42396" y="5151164"/>
              <a:ext cx="565652" cy="2850444"/>
            </a:xfrm>
            <a:prstGeom prst="rect">
              <a:avLst/>
            </a:prstGeom>
          </p:spPr>
        </p:pic>
        <p:pic>
          <p:nvPicPr>
            <p:cNvPr id="8" name="Picture 7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2602091" y="6499579"/>
              <a:ext cx="564440" cy="152400"/>
            </a:xfrm>
            <a:prstGeom prst="rect">
              <a:avLst/>
            </a:prstGeom>
          </p:spPr>
        </p:pic>
        <p:pic>
          <p:nvPicPr>
            <p:cNvPr id="9" name="Picture 8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2740380" y="6499579"/>
              <a:ext cx="564440" cy="152400"/>
            </a:xfrm>
            <a:prstGeom prst="rect">
              <a:avLst/>
            </a:prstGeom>
          </p:spPr>
        </p:pic>
        <p:pic>
          <p:nvPicPr>
            <p:cNvPr id="10" name="Picture 9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2867379" y="6499579"/>
              <a:ext cx="564440" cy="152400"/>
            </a:xfrm>
            <a:prstGeom prst="rect">
              <a:avLst/>
            </a:prstGeom>
          </p:spPr>
        </p:pic>
        <p:pic>
          <p:nvPicPr>
            <p:cNvPr id="11" name="Picture 10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3005668" y="6499579"/>
              <a:ext cx="564440" cy="152400"/>
            </a:xfrm>
            <a:prstGeom prst="rect">
              <a:avLst/>
            </a:prstGeom>
          </p:spPr>
        </p:pic>
        <p:pic>
          <p:nvPicPr>
            <p:cNvPr id="12" name="Picture 11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3121378" y="6499579"/>
              <a:ext cx="564440" cy="152400"/>
            </a:xfrm>
            <a:prstGeom prst="rect">
              <a:avLst/>
            </a:prstGeom>
          </p:spPr>
        </p:pic>
        <p:pic>
          <p:nvPicPr>
            <p:cNvPr id="13" name="Picture 12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3259667" y="6499579"/>
              <a:ext cx="564440" cy="152400"/>
            </a:xfrm>
            <a:prstGeom prst="rect">
              <a:avLst/>
            </a:prstGeom>
          </p:spPr>
        </p:pic>
        <p:pic>
          <p:nvPicPr>
            <p:cNvPr id="14" name="Picture 13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3386666" y="6499579"/>
              <a:ext cx="564440" cy="152400"/>
            </a:xfrm>
            <a:prstGeom prst="rect">
              <a:avLst/>
            </a:prstGeom>
          </p:spPr>
        </p:pic>
        <p:pic>
          <p:nvPicPr>
            <p:cNvPr id="15" name="Picture 14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3524955" y="6499579"/>
              <a:ext cx="564440" cy="152400"/>
            </a:xfrm>
            <a:prstGeom prst="rect">
              <a:avLst/>
            </a:prstGeom>
          </p:spPr>
        </p:pic>
        <p:pic>
          <p:nvPicPr>
            <p:cNvPr id="16" name="Picture 15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3663241" y="6499579"/>
              <a:ext cx="564440" cy="152400"/>
            </a:xfrm>
            <a:prstGeom prst="rect">
              <a:avLst/>
            </a:prstGeom>
          </p:spPr>
        </p:pic>
        <p:pic>
          <p:nvPicPr>
            <p:cNvPr id="17" name="Picture 16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3801530" y="6499579"/>
              <a:ext cx="564440" cy="152400"/>
            </a:xfrm>
            <a:prstGeom prst="rect">
              <a:avLst/>
            </a:prstGeom>
          </p:spPr>
        </p:pic>
        <p:pic>
          <p:nvPicPr>
            <p:cNvPr id="18" name="Picture 17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3928529" y="6499580"/>
              <a:ext cx="564440" cy="152400"/>
            </a:xfrm>
            <a:prstGeom prst="rect">
              <a:avLst/>
            </a:prstGeom>
          </p:spPr>
        </p:pic>
        <p:pic>
          <p:nvPicPr>
            <p:cNvPr id="19" name="Picture 18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4066818" y="6499580"/>
              <a:ext cx="564440" cy="152400"/>
            </a:xfrm>
            <a:prstGeom prst="rect">
              <a:avLst/>
            </a:prstGeom>
          </p:spPr>
        </p:pic>
        <p:pic>
          <p:nvPicPr>
            <p:cNvPr id="20" name="Picture 19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4182528" y="6499580"/>
              <a:ext cx="564440" cy="152400"/>
            </a:xfrm>
            <a:prstGeom prst="rect">
              <a:avLst/>
            </a:prstGeom>
          </p:spPr>
        </p:pic>
        <p:pic>
          <p:nvPicPr>
            <p:cNvPr id="21" name="Picture 20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4320817" y="6499580"/>
              <a:ext cx="564440" cy="152400"/>
            </a:xfrm>
            <a:prstGeom prst="rect">
              <a:avLst/>
            </a:prstGeom>
          </p:spPr>
        </p:pic>
        <p:pic>
          <p:nvPicPr>
            <p:cNvPr id="22" name="Picture 21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4447816" y="6499580"/>
              <a:ext cx="564440" cy="152400"/>
            </a:xfrm>
            <a:prstGeom prst="rect">
              <a:avLst/>
            </a:prstGeom>
          </p:spPr>
        </p:pic>
        <p:pic>
          <p:nvPicPr>
            <p:cNvPr id="23" name="Picture 22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4586105" y="6499580"/>
              <a:ext cx="564440" cy="152400"/>
            </a:xfrm>
            <a:prstGeom prst="rect">
              <a:avLst/>
            </a:prstGeom>
          </p:spPr>
        </p:pic>
        <p:pic>
          <p:nvPicPr>
            <p:cNvPr id="24" name="Picture 23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4727208" y="6499580"/>
              <a:ext cx="564440" cy="152400"/>
            </a:xfrm>
            <a:prstGeom prst="rect">
              <a:avLst/>
            </a:prstGeom>
          </p:spPr>
        </p:pic>
        <p:pic>
          <p:nvPicPr>
            <p:cNvPr id="25" name="Picture 24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4865497" y="6499580"/>
              <a:ext cx="564440" cy="152400"/>
            </a:xfrm>
            <a:prstGeom prst="rect">
              <a:avLst/>
            </a:prstGeom>
          </p:spPr>
        </p:pic>
        <p:pic>
          <p:nvPicPr>
            <p:cNvPr id="26" name="Picture 25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4992496" y="6499580"/>
              <a:ext cx="564440" cy="152400"/>
            </a:xfrm>
            <a:prstGeom prst="rect">
              <a:avLst/>
            </a:prstGeom>
          </p:spPr>
        </p:pic>
        <p:pic>
          <p:nvPicPr>
            <p:cNvPr id="27" name="Picture 26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5130785" y="6499580"/>
              <a:ext cx="564440" cy="152400"/>
            </a:xfrm>
            <a:prstGeom prst="rect">
              <a:avLst/>
            </a:prstGeom>
          </p:spPr>
        </p:pic>
        <p:pic>
          <p:nvPicPr>
            <p:cNvPr id="28" name="Picture 27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5246495" y="6499580"/>
              <a:ext cx="564440" cy="152400"/>
            </a:xfrm>
            <a:prstGeom prst="rect">
              <a:avLst/>
            </a:prstGeom>
          </p:spPr>
        </p:pic>
        <p:pic>
          <p:nvPicPr>
            <p:cNvPr id="29" name="Picture 28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5384784" y="6499580"/>
              <a:ext cx="564440" cy="152400"/>
            </a:xfrm>
            <a:prstGeom prst="rect">
              <a:avLst/>
            </a:prstGeom>
          </p:spPr>
        </p:pic>
        <p:pic>
          <p:nvPicPr>
            <p:cNvPr id="30" name="Picture 29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5511783" y="6499580"/>
              <a:ext cx="564440" cy="152400"/>
            </a:xfrm>
            <a:prstGeom prst="rect">
              <a:avLst/>
            </a:prstGeom>
          </p:spPr>
        </p:pic>
        <p:pic>
          <p:nvPicPr>
            <p:cNvPr id="31" name="Picture 30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5650072" y="6499580"/>
              <a:ext cx="564440" cy="152400"/>
            </a:xfrm>
            <a:prstGeom prst="rect">
              <a:avLst/>
            </a:prstGeom>
          </p:spPr>
        </p:pic>
        <p:pic>
          <p:nvPicPr>
            <p:cNvPr id="32" name="Picture 31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5788358" y="6499580"/>
              <a:ext cx="564440" cy="152400"/>
            </a:xfrm>
            <a:prstGeom prst="rect">
              <a:avLst/>
            </a:prstGeom>
          </p:spPr>
        </p:pic>
        <p:pic>
          <p:nvPicPr>
            <p:cNvPr id="33" name="Picture 32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5926647" y="6499580"/>
              <a:ext cx="564440" cy="152400"/>
            </a:xfrm>
            <a:prstGeom prst="rect">
              <a:avLst/>
            </a:prstGeom>
          </p:spPr>
        </p:pic>
        <p:pic>
          <p:nvPicPr>
            <p:cNvPr id="34" name="Picture 33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6053646" y="6499580"/>
              <a:ext cx="564440" cy="152400"/>
            </a:xfrm>
            <a:prstGeom prst="rect">
              <a:avLst/>
            </a:prstGeom>
          </p:spPr>
        </p:pic>
        <p:pic>
          <p:nvPicPr>
            <p:cNvPr id="35" name="Picture 34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6191935" y="6499580"/>
              <a:ext cx="564440" cy="152400"/>
            </a:xfrm>
            <a:prstGeom prst="rect">
              <a:avLst/>
            </a:prstGeom>
          </p:spPr>
        </p:pic>
        <p:pic>
          <p:nvPicPr>
            <p:cNvPr id="36" name="Picture 35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6307645" y="6499580"/>
              <a:ext cx="564440" cy="152400"/>
            </a:xfrm>
            <a:prstGeom prst="rect">
              <a:avLst/>
            </a:prstGeom>
          </p:spPr>
        </p:pic>
        <p:pic>
          <p:nvPicPr>
            <p:cNvPr id="37" name="Picture 36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6445934" y="6499580"/>
              <a:ext cx="564440" cy="152400"/>
            </a:xfrm>
            <a:prstGeom prst="rect">
              <a:avLst/>
            </a:prstGeom>
          </p:spPr>
        </p:pic>
        <p:pic>
          <p:nvPicPr>
            <p:cNvPr id="38" name="Picture 37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6572933" y="6499580"/>
              <a:ext cx="564440" cy="152400"/>
            </a:xfrm>
            <a:prstGeom prst="rect">
              <a:avLst/>
            </a:prstGeom>
          </p:spPr>
        </p:pic>
        <p:pic>
          <p:nvPicPr>
            <p:cNvPr id="39" name="Picture 38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6711222" y="6499580"/>
              <a:ext cx="564440" cy="152400"/>
            </a:xfrm>
            <a:prstGeom prst="rect">
              <a:avLst/>
            </a:prstGeom>
          </p:spPr>
        </p:pic>
        <p:pic>
          <p:nvPicPr>
            <p:cNvPr id="40" name="Picture 39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6776133" y="6499580"/>
              <a:ext cx="564440" cy="152400"/>
            </a:xfrm>
            <a:prstGeom prst="rect">
              <a:avLst/>
            </a:prstGeom>
          </p:spPr>
        </p:pic>
        <p:pic>
          <p:nvPicPr>
            <p:cNvPr id="41" name="Picture 40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6914422" y="6499580"/>
              <a:ext cx="564440" cy="152400"/>
            </a:xfrm>
            <a:prstGeom prst="rect">
              <a:avLst/>
            </a:prstGeom>
          </p:spPr>
        </p:pic>
        <p:pic>
          <p:nvPicPr>
            <p:cNvPr id="42" name="Picture 41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7041421" y="6499580"/>
              <a:ext cx="564440" cy="152400"/>
            </a:xfrm>
            <a:prstGeom prst="rect">
              <a:avLst/>
            </a:prstGeom>
          </p:spPr>
        </p:pic>
        <p:pic>
          <p:nvPicPr>
            <p:cNvPr id="43" name="Picture 42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7179710" y="6499580"/>
              <a:ext cx="564440" cy="152400"/>
            </a:xfrm>
            <a:prstGeom prst="rect">
              <a:avLst/>
            </a:prstGeom>
          </p:spPr>
        </p:pic>
        <p:pic>
          <p:nvPicPr>
            <p:cNvPr id="44" name="Picture 43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7295420" y="6499580"/>
              <a:ext cx="564440" cy="152400"/>
            </a:xfrm>
            <a:prstGeom prst="rect">
              <a:avLst/>
            </a:prstGeom>
          </p:spPr>
        </p:pic>
        <p:pic>
          <p:nvPicPr>
            <p:cNvPr id="45" name="Picture 44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7433709" y="6499580"/>
              <a:ext cx="564440" cy="152400"/>
            </a:xfrm>
            <a:prstGeom prst="rect">
              <a:avLst/>
            </a:prstGeom>
          </p:spPr>
        </p:pic>
        <p:pic>
          <p:nvPicPr>
            <p:cNvPr id="46" name="Picture 45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7560708" y="6499580"/>
              <a:ext cx="564440" cy="152400"/>
            </a:xfrm>
            <a:prstGeom prst="rect">
              <a:avLst/>
            </a:prstGeom>
          </p:spPr>
        </p:pic>
        <p:pic>
          <p:nvPicPr>
            <p:cNvPr id="47" name="Picture 46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7698997" y="6499580"/>
              <a:ext cx="564440" cy="152400"/>
            </a:xfrm>
            <a:prstGeom prst="rect">
              <a:avLst/>
            </a:prstGeom>
          </p:spPr>
        </p:pic>
        <p:pic>
          <p:nvPicPr>
            <p:cNvPr id="48" name="Picture 47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7837283" y="6499580"/>
              <a:ext cx="564440" cy="152400"/>
            </a:xfrm>
            <a:prstGeom prst="rect">
              <a:avLst/>
            </a:prstGeom>
          </p:spPr>
        </p:pic>
        <p:pic>
          <p:nvPicPr>
            <p:cNvPr id="49" name="Picture 48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7975572" y="6499580"/>
              <a:ext cx="564440" cy="152400"/>
            </a:xfrm>
            <a:prstGeom prst="rect">
              <a:avLst/>
            </a:prstGeom>
          </p:spPr>
        </p:pic>
        <p:pic>
          <p:nvPicPr>
            <p:cNvPr id="50" name="Picture 49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8102571" y="6499579"/>
              <a:ext cx="564440" cy="152400"/>
            </a:xfrm>
            <a:prstGeom prst="rect">
              <a:avLst/>
            </a:prstGeom>
          </p:spPr>
        </p:pic>
        <p:pic>
          <p:nvPicPr>
            <p:cNvPr id="51" name="Picture 50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8240860" y="6499579"/>
              <a:ext cx="564440" cy="152400"/>
            </a:xfrm>
            <a:prstGeom prst="rect">
              <a:avLst/>
            </a:prstGeom>
          </p:spPr>
        </p:pic>
        <p:pic>
          <p:nvPicPr>
            <p:cNvPr id="52" name="Picture 51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8356570" y="6499579"/>
              <a:ext cx="564440" cy="152400"/>
            </a:xfrm>
            <a:prstGeom prst="rect">
              <a:avLst/>
            </a:prstGeom>
          </p:spPr>
        </p:pic>
        <p:pic>
          <p:nvPicPr>
            <p:cNvPr id="53" name="Picture 52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8494859" y="6499579"/>
              <a:ext cx="564440" cy="152400"/>
            </a:xfrm>
            <a:prstGeom prst="rect">
              <a:avLst/>
            </a:prstGeom>
          </p:spPr>
        </p:pic>
        <p:pic>
          <p:nvPicPr>
            <p:cNvPr id="54" name="Picture 53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8621858" y="6499579"/>
              <a:ext cx="564440" cy="152400"/>
            </a:xfrm>
            <a:prstGeom prst="rect">
              <a:avLst/>
            </a:prstGeom>
          </p:spPr>
        </p:pic>
        <p:pic>
          <p:nvPicPr>
            <p:cNvPr id="55" name="Picture 54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8760147" y="6499579"/>
              <a:ext cx="564440" cy="152400"/>
            </a:xfrm>
            <a:prstGeom prst="rect">
              <a:avLst/>
            </a:prstGeom>
          </p:spPr>
        </p:pic>
        <p:pic>
          <p:nvPicPr>
            <p:cNvPr id="56" name="Picture 55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8901250" y="6499579"/>
              <a:ext cx="564440" cy="152400"/>
            </a:xfrm>
            <a:prstGeom prst="rect">
              <a:avLst/>
            </a:prstGeom>
          </p:spPr>
        </p:pic>
        <p:pic>
          <p:nvPicPr>
            <p:cNvPr id="57" name="Picture 56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9039539" y="6499579"/>
              <a:ext cx="564440" cy="152400"/>
            </a:xfrm>
            <a:prstGeom prst="rect">
              <a:avLst/>
            </a:prstGeom>
          </p:spPr>
        </p:pic>
        <p:pic>
          <p:nvPicPr>
            <p:cNvPr id="58" name="Picture 57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9166538" y="6499579"/>
              <a:ext cx="564440" cy="152400"/>
            </a:xfrm>
            <a:prstGeom prst="rect">
              <a:avLst/>
            </a:prstGeom>
          </p:spPr>
        </p:pic>
        <p:pic>
          <p:nvPicPr>
            <p:cNvPr id="59" name="Picture 58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9304827" y="6499579"/>
              <a:ext cx="564440" cy="152400"/>
            </a:xfrm>
            <a:prstGeom prst="rect">
              <a:avLst/>
            </a:prstGeom>
          </p:spPr>
        </p:pic>
        <p:pic>
          <p:nvPicPr>
            <p:cNvPr id="60" name="Picture 59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9420537" y="6499579"/>
              <a:ext cx="564440" cy="152400"/>
            </a:xfrm>
            <a:prstGeom prst="rect">
              <a:avLst/>
            </a:prstGeom>
          </p:spPr>
        </p:pic>
        <p:pic>
          <p:nvPicPr>
            <p:cNvPr id="61" name="Picture 60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9558826" y="6499579"/>
              <a:ext cx="564440" cy="152400"/>
            </a:xfrm>
            <a:prstGeom prst="rect">
              <a:avLst/>
            </a:prstGeom>
          </p:spPr>
        </p:pic>
        <p:pic>
          <p:nvPicPr>
            <p:cNvPr id="62" name="Picture 61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9685825" y="6499579"/>
              <a:ext cx="564440" cy="152400"/>
            </a:xfrm>
            <a:prstGeom prst="rect">
              <a:avLst/>
            </a:prstGeom>
          </p:spPr>
        </p:pic>
        <p:pic>
          <p:nvPicPr>
            <p:cNvPr id="63" name="Picture 62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9824114" y="6499579"/>
              <a:ext cx="564440" cy="152400"/>
            </a:xfrm>
            <a:prstGeom prst="rect">
              <a:avLst/>
            </a:prstGeom>
          </p:spPr>
        </p:pic>
        <p:pic>
          <p:nvPicPr>
            <p:cNvPr id="64" name="Picture 63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9962400" y="6499580"/>
              <a:ext cx="564440" cy="152400"/>
            </a:xfrm>
            <a:prstGeom prst="rect">
              <a:avLst/>
            </a:prstGeom>
          </p:spPr>
        </p:pic>
        <p:pic>
          <p:nvPicPr>
            <p:cNvPr id="65" name="Picture 64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10100689" y="6499580"/>
              <a:ext cx="564440" cy="152400"/>
            </a:xfrm>
            <a:prstGeom prst="rect">
              <a:avLst/>
            </a:prstGeom>
          </p:spPr>
        </p:pic>
        <p:pic>
          <p:nvPicPr>
            <p:cNvPr id="66" name="Picture 65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10227688" y="6499580"/>
              <a:ext cx="564440" cy="152400"/>
            </a:xfrm>
            <a:prstGeom prst="rect">
              <a:avLst/>
            </a:prstGeom>
          </p:spPr>
        </p:pic>
        <p:pic>
          <p:nvPicPr>
            <p:cNvPr id="67" name="Picture 66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10365977" y="6499580"/>
              <a:ext cx="564440" cy="152400"/>
            </a:xfrm>
            <a:prstGeom prst="rect">
              <a:avLst/>
            </a:prstGeom>
          </p:spPr>
        </p:pic>
        <p:pic>
          <p:nvPicPr>
            <p:cNvPr id="68" name="Picture 67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10481687" y="6499580"/>
              <a:ext cx="564440" cy="152400"/>
            </a:xfrm>
            <a:prstGeom prst="rect">
              <a:avLst/>
            </a:prstGeom>
          </p:spPr>
        </p:pic>
        <p:pic>
          <p:nvPicPr>
            <p:cNvPr id="69" name="Picture 68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10619976" y="6499580"/>
              <a:ext cx="564440" cy="152400"/>
            </a:xfrm>
            <a:prstGeom prst="rect">
              <a:avLst/>
            </a:prstGeom>
          </p:spPr>
        </p:pic>
        <p:pic>
          <p:nvPicPr>
            <p:cNvPr id="70" name="Picture 69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10746975" y="6499580"/>
              <a:ext cx="564440" cy="152400"/>
            </a:xfrm>
            <a:prstGeom prst="rect">
              <a:avLst/>
            </a:prstGeom>
          </p:spPr>
        </p:pic>
        <p:pic>
          <p:nvPicPr>
            <p:cNvPr id="71" name="Picture 70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10885264" y="6499580"/>
              <a:ext cx="564440" cy="152400"/>
            </a:xfrm>
            <a:prstGeom prst="rect">
              <a:avLst/>
            </a:prstGeom>
          </p:spPr>
        </p:pic>
        <p:pic>
          <p:nvPicPr>
            <p:cNvPr id="72" name="Picture 71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10989642" y="6499580"/>
              <a:ext cx="564440" cy="152400"/>
            </a:xfrm>
            <a:prstGeom prst="rect">
              <a:avLst/>
            </a:prstGeom>
          </p:spPr>
        </p:pic>
        <p:pic>
          <p:nvPicPr>
            <p:cNvPr id="73" name="Picture 72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11127928" y="6499580"/>
              <a:ext cx="564440" cy="152400"/>
            </a:xfrm>
            <a:prstGeom prst="rect">
              <a:avLst/>
            </a:prstGeom>
          </p:spPr>
        </p:pic>
        <p:pic>
          <p:nvPicPr>
            <p:cNvPr id="74" name="Picture 73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11266217" y="6499580"/>
              <a:ext cx="564440" cy="152400"/>
            </a:xfrm>
            <a:prstGeom prst="rect">
              <a:avLst/>
            </a:prstGeom>
          </p:spPr>
        </p:pic>
        <p:pic>
          <p:nvPicPr>
            <p:cNvPr id="75" name="Picture 74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11393216" y="6499580"/>
              <a:ext cx="564440" cy="152400"/>
            </a:xfrm>
            <a:prstGeom prst="rect">
              <a:avLst/>
            </a:prstGeom>
          </p:spPr>
        </p:pic>
        <p:pic>
          <p:nvPicPr>
            <p:cNvPr id="76" name="Picture 75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11531505" y="6499580"/>
              <a:ext cx="564440" cy="152400"/>
            </a:xfrm>
            <a:prstGeom prst="rect">
              <a:avLst/>
            </a:prstGeom>
          </p:spPr>
        </p:pic>
        <p:pic>
          <p:nvPicPr>
            <p:cNvPr id="77" name="Picture 76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11647215" y="6499580"/>
              <a:ext cx="564440" cy="152400"/>
            </a:xfrm>
            <a:prstGeom prst="rect">
              <a:avLst/>
            </a:prstGeom>
          </p:spPr>
        </p:pic>
        <p:pic>
          <p:nvPicPr>
            <p:cNvPr id="78" name="Picture 77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11785504" y="6499580"/>
              <a:ext cx="564440" cy="152400"/>
            </a:xfrm>
            <a:prstGeom prst="rect">
              <a:avLst/>
            </a:prstGeom>
          </p:spPr>
        </p:pic>
        <p:pic>
          <p:nvPicPr>
            <p:cNvPr id="79" name="Picture 78" descr="unspecified-2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" t="94653" r="1"/>
            <a:stretch/>
          </p:blipFill>
          <p:spPr>
            <a:xfrm rot="16200000">
              <a:off x="11912503" y="6499580"/>
              <a:ext cx="564440" cy="1524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1020627" y="6428498"/>
            <a:ext cx="117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cair.uia.no</a:t>
            </a:r>
            <a:endParaRPr lang="en-US" dirty="0"/>
          </a:p>
        </p:txBody>
      </p:sp>
      <p:pic>
        <p:nvPicPr>
          <p:cNvPr id="4" name="Picture 3" descr="unspecified-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3"/>
          <a:stretch/>
        </p:blipFill>
        <p:spPr>
          <a:xfrm>
            <a:off x="0" y="3024324"/>
            <a:ext cx="12192000" cy="327377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82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5E11C1-720B-084F-9652-BC62422A0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0" y="304800"/>
            <a:ext cx="106045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89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6B91F-E27B-EA4C-97E9-DC7E1300FEE7}"/>
              </a:ext>
            </a:extLst>
          </p:cNvPr>
          <p:cNvSpPr txBox="1"/>
          <p:nvPr/>
        </p:nvSpPr>
        <p:spPr>
          <a:xfrm>
            <a:off x="701040" y="975360"/>
            <a:ext cx="216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/>
              <a:t>I like pizza and tacos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3D23FC-F909-3040-BEAC-7FC4C157EBBD}"/>
              </a:ext>
            </a:extLst>
          </p:cNvPr>
          <p:cNvSpPr/>
          <p:nvPr/>
        </p:nvSpPr>
        <p:spPr>
          <a:xfrm>
            <a:off x="4023360" y="487680"/>
            <a:ext cx="4267200" cy="1950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>
                <a:solidFill>
                  <a:srgbClr val="0070C0"/>
                </a:solidFill>
              </a:rPr>
              <a:t>Neural Network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CE173-EA6A-2148-A993-DA285845BDA4}"/>
              </a:ext>
            </a:extLst>
          </p:cNvPr>
          <p:cNvSpPr txBox="1"/>
          <p:nvPr/>
        </p:nvSpPr>
        <p:spPr>
          <a:xfrm>
            <a:off x="9204960" y="1139874"/>
            <a:ext cx="216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/>
              <a:t>Food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7A5135-66AB-4345-8896-CE05EA9A2FF2}"/>
              </a:ext>
            </a:extLst>
          </p:cNvPr>
          <p:cNvCxnSpPr>
            <a:stCxn id="4" idx="3"/>
          </p:cNvCxnSpPr>
          <p:nvPr/>
        </p:nvCxnSpPr>
        <p:spPr>
          <a:xfrm>
            <a:off x="2865120" y="1575525"/>
            <a:ext cx="1158240" cy="0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D2B7E4-06DD-A947-B82F-260614CE2BCC}"/>
              </a:ext>
            </a:extLst>
          </p:cNvPr>
          <p:cNvCxnSpPr/>
          <p:nvPr/>
        </p:nvCxnSpPr>
        <p:spPr>
          <a:xfrm flipV="1">
            <a:off x="8290560" y="1463038"/>
            <a:ext cx="1158240" cy="1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6894E70-C638-D446-9EB8-71E021C27002}"/>
              </a:ext>
            </a:extLst>
          </p:cNvPr>
          <p:cNvSpPr txBox="1"/>
          <p:nvPr/>
        </p:nvSpPr>
        <p:spPr>
          <a:xfrm>
            <a:off x="701040" y="4013924"/>
            <a:ext cx="216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/>
              <a:t>I drive a </a:t>
            </a:r>
            <a:r>
              <a:rPr lang="nb-NO" sz="3600" dirty="0" err="1"/>
              <a:t>big</a:t>
            </a:r>
            <a:r>
              <a:rPr lang="nb-NO" sz="3600" dirty="0"/>
              <a:t> truck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33A11C-E74C-2D47-9542-9219C3DC16F5}"/>
              </a:ext>
            </a:extLst>
          </p:cNvPr>
          <p:cNvSpPr/>
          <p:nvPr/>
        </p:nvSpPr>
        <p:spPr>
          <a:xfrm>
            <a:off x="4023360" y="3526244"/>
            <a:ext cx="4267200" cy="1950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>
                <a:solidFill>
                  <a:srgbClr val="0070C0"/>
                </a:solidFill>
              </a:rPr>
              <a:t>Neural Network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2E5565-BC19-D943-BF05-46376EE39150}"/>
              </a:ext>
            </a:extLst>
          </p:cNvPr>
          <p:cNvSpPr txBox="1"/>
          <p:nvPr/>
        </p:nvSpPr>
        <p:spPr>
          <a:xfrm>
            <a:off x="9204960" y="4178438"/>
            <a:ext cx="216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 err="1"/>
              <a:t>Cars</a:t>
            </a:r>
            <a:endParaRPr lang="nb-NO" sz="36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8A6706-2652-2340-A6D4-2C91CDDEC329}"/>
              </a:ext>
            </a:extLst>
          </p:cNvPr>
          <p:cNvCxnSpPr>
            <a:stCxn id="11" idx="3"/>
          </p:cNvCxnSpPr>
          <p:nvPr/>
        </p:nvCxnSpPr>
        <p:spPr>
          <a:xfrm>
            <a:off x="2865120" y="4614089"/>
            <a:ext cx="1158240" cy="0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EEFE03-7B4D-084E-BF42-6BAD85FA9AC3}"/>
              </a:ext>
            </a:extLst>
          </p:cNvPr>
          <p:cNvCxnSpPr/>
          <p:nvPr/>
        </p:nvCxnSpPr>
        <p:spPr>
          <a:xfrm flipV="1">
            <a:off x="8290560" y="4501602"/>
            <a:ext cx="1158240" cy="1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077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6B91F-E27B-EA4C-97E9-DC7E1300FEE7}"/>
              </a:ext>
            </a:extLst>
          </p:cNvPr>
          <p:cNvSpPr txBox="1"/>
          <p:nvPr/>
        </p:nvSpPr>
        <p:spPr>
          <a:xfrm>
            <a:off x="701040" y="975360"/>
            <a:ext cx="216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/>
              <a:t>Hei alle sammen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3D23FC-F909-3040-BEAC-7FC4C157EBBD}"/>
              </a:ext>
            </a:extLst>
          </p:cNvPr>
          <p:cNvSpPr/>
          <p:nvPr/>
        </p:nvSpPr>
        <p:spPr>
          <a:xfrm>
            <a:off x="4023360" y="487680"/>
            <a:ext cx="4267200" cy="1950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>
                <a:solidFill>
                  <a:srgbClr val="0070C0"/>
                </a:solidFill>
              </a:rPr>
              <a:t>Neural Network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CE173-EA6A-2148-A993-DA285845BDA4}"/>
              </a:ext>
            </a:extLst>
          </p:cNvPr>
          <p:cNvSpPr txBox="1"/>
          <p:nvPr/>
        </p:nvSpPr>
        <p:spPr>
          <a:xfrm>
            <a:off x="9204960" y="1139874"/>
            <a:ext cx="216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/>
              <a:t>Norsk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7A5135-66AB-4345-8896-CE05EA9A2FF2}"/>
              </a:ext>
            </a:extLst>
          </p:cNvPr>
          <p:cNvCxnSpPr>
            <a:stCxn id="4" idx="3"/>
          </p:cNvCxnSpPr>
          <p:nvPr/>
        </p:nvCxnSpPr>
        <p:spPr>
          <a:xfrm flipV="1">
            <a:off x="2865120" y="1575524"/>
            <a:ext cx="1158240" cy="1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D2B7E4-06DD-A947-B82F-260614CE2BCC}"/>
              </a:ext>
            </a:extLst>
          </p:cNvPr>
          <p:cNvCxnSpPr/>
          <p:nvPr/>
        </p:nvCxnSpPr>
        <p:spPr>
          <a:xfrm flipV="1">
            <a:off x="8290560" y="1463038"/>
            <a:ext cx="1158240" cy="1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6894E70-C638-D446-9EB8-71E021C27002}"/>
              </a:ext>
            </a:extLst>
          </p:cNvPr>
          <p:cNvSpPr txBox="1"/>
          <p:nvPr/>
        </p:nvSpPr>
        <p:spPr>
          <a:xfrm>
            <a:off x="701040" y="4013924"/>
            <a:ext cx="216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/>
              <a:t>Hi </a:t>
            </a:r>
            <a:r>
              <a:rPr lang="nb-NO" sz="3600" dirty="0" err="1"/>
              <a:t>everyone</a:t>
            </a:r>
            <a:endParaRPr lang="nb-NO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33A11C-E74C-2D47-9542-9219C3DC16F5}"/>
              </a:ext>
            </a:extLst>
          </p:cNvPr>
          <p:cNvSpPr/>
          <p:nvPr/>
        </p:nvSpPr>
        <p:spPr>
          <a:xfrm>
            <a:off x="4023360" y="3526244"/>
            <a:ext cx="4267200" cy="1950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>
                <a:solidFill>
                  <a:srgbClr val="0070C0"/>
                </a:solidFill>
              </a:rPr>
              <a:t>Neural Network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2E5565-BC19-D943-BF05-46376EE39150}"/>
              </a:ext>
            </a:extLst>
          </p:cNvPr>
          <p:cNvSpPr txBox="1"/>
          <p:nvPr/>
        </p:nvSpPr>
        <p:spPr>
          <a:xfrm>
            <a:off x="9204960" y="4178438"/>
            <a:ext cx="216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/>
              <a:t>Engelsk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8A6706-2652-2340-A6D4-2C91CDDEC329}"/>
              </a:ext>
            </a:extLst>
          </p:cNvPr>
          <p:cNvCxnSpPr>
            <a:stCxn id="11" idx="3"/>
          </p:cNvCxnSpPr>
          <p:nvPr/>
        </p:nvCxnSpPr>
        <p:spPr>
          <a:xfrm>
            <a:off x="2865120" y="4614089"/>
            <a:ext cx="1158240" cy="0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EEFE03-7B4D-084E-BF42-6BAD85FA9AC3}"/>
              </a:ext>
            </a:extLst>
          </p:cNvPr>
          <p:cNvCxnSpPr/>
          <p:nvPr/>
        </p:nvCxnSpPr>
        <p:spPr>
          <a:xfrm flipV="1">
            <a:off x="8290560" y="4501602"/>
            <a:ext cx="1158240" cy="1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090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10625A1-5673-6D40-9B61-DB9E93EA6E2F}"/>
              </a:ext>
            </a:extLst>
          </p:cNvPr>
          <p:cNvSpPr/>
          <p:nvPr/>
        </p:nvSpPr>
        <p:spPr>
          <a:xfrm>
            <a:off x="1123406" y="1280159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27A739-22EC-3C43-A272-0112B2B84FD1}"/>
              </a:ext>
            </a:extLst>
          </p:cNvPr>
          <p:cNvSpPr/>
          <p:nvPr/>
        </p:nvSpPr>
        <p:spPr>
          <a:xfrm>
            <a:off x="1123406" y="2477588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843A6C-2BFF-6345-853E-13506140FD68}"/>
              </a:ext>
            </a:extLst>
          </p:cNvPr>
          <p:cNvSpPr/>
          <p:nvPr/>
        </p:nvSpPr>
        <p:spPr>
          <a:xfrm>
            <a:off x="1123406" y="3675017"/>
            <a:ext cx="862148" cy="86214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41C967-2545-5443-A75C-36B205070225}"/>
              </a:ext>
            </a:extLst>
          </p:cNvPr>
          <p:cNvSpPr/>
          <p:nvPr/>
        </p:nvSpPr>
        <p:spPr>
          <a:xfrm>
            <a:off x="2529840" y="1280159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DAEEC2-BD40-C541-9F11-2C7DBFB1BC13}"/>
              </a:ext>
            </a:extLst>
          </p:cNvPr>
          <p:cNvSpPr/>
          <p:nvPr/>
        </p:nvSpPr>
        <p:spPr>
          <a:xfrm>
            <a:off x="2529840" y="2477588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B99E7F-F198-A044-8662-32FF2476DD3D}"/>
              </a:ext>
            </a:extLst>
          </p:cNvPr>
          <p:cNvSpPr/>
          <p:nvPr/>
        </p:nvSpPr>
        <p:spPr>
          <a:xfrm>
            <a:off x="2529840" y="3675017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2566E0-B0CD-404A-BFFB-D0ACCE5345B7}"/>
              </a:ext>
            </a:extLst>
          </p:cNvPr>
          <p:cNvCxnSpPr>
            <a:stCxn id="4" idx="6"/>
            <a:endCxn id="7" idx="2"/>
          </p:cNvCxnSpPr>
          <p:nvPr/>
        </p:nvCxnSpPr>
        <p:spPr>
          <a:xfrm>
            <a:off x="1985554" y="1711233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FC3685-8637-C248-87E2-AF73C1A6CEAE}"/>
              </a:ext>
            </a:extLst>
          </p:cNvPr>
          <p:cNvCxnSpPr>
            <a:stCxn id="4" idx="6"/>
            <a:endCxn id="8" idx="2"/>
          </p:cNvCxnSpPr>
          <p:nvPr/>
        </p:nvCxnSpPr>
        <p:spPr>
          <a:xfrm>
            <a:off x="1985554" y="1711233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34018F-3272-AA43-8518-B24179948D78}"/>
              </a:ext>
            </a:extLst>
          </p:cNvPr>
          <p:cNvCxnSpPr>
            <a:stCxn id="4" idx="6"/>
          </p:cNvCxnSpPr>
          <p:nvPr/>
        </p:nvCxnSpPr>
        <p:spPr>
          <a:xfrm>
            <a:off x="1985554" y="1711233"/>
            <a:ext cx="544286" cy="2547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E548C9-E5EE-1449-8243-B11759CE0F76}"/>
              </a:ext>
            </a:extLst>
          </p:cNvPr>
          <p:cNvCxnSpPr>
            <a:stCxn id="5" idx="6"/>
            <a:endCxn id="7" idx="2"/>
          </p:cNvCxnSpPr>
          <p:nvPr/>
        </p:nvCxnSpPr>
        <p:spPr>
          <a:xfrm flipV="1">
            <a:off x="1985554" y="1711233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5F904E-80D9-FF4C-B503-BDE349E24FE5}"/>
              </a:ext>
            </a:extLst>
          </p:cNvPr>
          <p:cNvCxnSpPr>
            <a:stCxn id="5" idx="6"/>
            <a:endCxn id="8" idx="2"/>
          </p:cNvCxnSpPr>
          <p:nvPr/>
        </p:nvCxnSpPr>
        <p:spPr>
          <a:xfrm>
            <a:off x="1985554" y="2908662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4A42CF-4FD8-BC4D-9B3C-AD09E5E61EDC}"/>
              </a:ext>
            </a:extLst>
          </p:cNvPr>
          <p:cNvCxnSpPr>
            <a:stCxn id="5" idx="6"/>
            <a:endCxn id="9" idx="2"/>
          </p:cNvCxnSpPr>
          <p:nvPr/>
        </p:nvCxnSpPr>
        <p:spPr>
          <a:xfrm>
            <a:off x="1985554" y="2908662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7A0A1E-70D4-DE49-A486-38D98646685D}"/>
              </a:ext>
            </a:extLst>
          </p:cNvPr>
          <p:cNvCxnSpPr>
            <a:stCxn id="6" idx="6"/>
            <a:endCxn id="7" idx="2"/>
          </p:cNvCxnSpPr>
          <p:nvPr/>
        </p:nvCxnSpPr>
        <p:spPr>
          <a:xfrm flipV="1">
            <a:off x="1985554" y="1711233"/>
            <a:ext cx="544286" cy="23948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0CDFF6-86E0-A642-A5B9-80A8C838CAAE}"/>
              </a:ext>
            </a:extLst>
          </p:cNvPr>
          <p:cNvCxnSpPr>
            <a:stCxn id="6" idx="6"/>
            <a:endCxn id="8" idx="2"/>
          </p:cNvCxnSpPr>
          <p:nvPr/>
        </p:nvCxnSpPr>
        <p:spPr>
          <a:xfrm flipV="1">
            <a:off x="1985554" y="2908662"/>
            <a:ext cx="544286" cy="1197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053FC9-62FB-F544-A2CD-C64B5340CF23}"/>
              </a:ext>
            </a:extLst>
          </p:cNvPr>
          <p:cNvCxnSpPr>
            <a:stCxn id="6" idx="6"/>
            <a:endCxn id="9" idx="2"/>
          </p:cNvCxnSpPr>
          <p:nvPr/>
        </p:nvCxnSpPr>
        <p:spPr>
          <a:xfrm>
            <a:off x="1985554" y="4106091"/>
            <a:ext cx="5442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7348C63-2255-FC4D-AFD2-991020B28D3D}"/>
              </a:ext>
            </a:extLst>
          </p:cNvPr>
          <p:cNvSpPr txBox="1"/>
          <p:nvPr/>
        </p:nvSpPr>
        <p:spPr>
          <a:xfrm>
            <a:off x="963613" y="4741816"/>
            <a:ext cx="118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/>
              <a:t>Input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421935-1F74-BF48-A7A9-42C01DD6AB61}"/>
              </a:ext>
            </a:extLst>
          </p:cNvPr>
          <p:cNvSpPr txBox="1"/>
          <p:nvPr/>
        </p:nvSpPr>
        <p:spPr>
          <a:xfrm>
            <a:off x="2370047" y="4741815"/>
            <a:ext cx="135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Dense</a:t>
            </a:r>
            <a:endParaRPr lang="nb-NO" sz="36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D207615-2DCA-F444-A613-8E6CA185B365}"/>
              </a:ext>
            </a:extLst>
          </p:cNvPr>
          <p:cNvSpPr/>
          <p:nvPr/>
        </p:nvSpPr>
        <p:spPr>
          <a:xfrm>
            <a:off x="4113520" y="283027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44B6AA8-FE7F-EB43-B9AB-540DED16BCDD}"/>
              </a:ext>
            </a:extLst>
          </p:cNvPr>
          <p:cNvSpPr/>
          <p:nvPr/>
        </p:nvSpPr>
        <p:spPr>
          <a:xfrm>
            <a:off x="4113520" y="875209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F563138-04A2-C449-B932-658223295A72}"/>
              </a:ext>
            </a:extLst>
          </p:cNvPr>
          <p:cNvSpPr/>
          <p:nvPr/>
        </p:nvSpPr>
        <p:spPr>
          <a:xfrm>
            <a:off x="4113520" y="1482634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57E4A06-6FF5-B84A-B85B-FC764805FC8A}"/>
              </a:ext>
            </a:extLst>
          </p:cNvPr>
          <p:cNvSpPr/>
          <p:nvPr/>
        </p:nvSpPr>
        <p:spPr>
          <a:xfrm>
            <a:off x="4113520" y="2368729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66C45D0-98DA-8242-B58A-47A608D64B7C}"/>
              </a:ext>
            </a:extLst>
          </p:cNvPr>
          <p:cNvSpPr/>
          <p:nvPr/>
        </p:nvSpPr>
        <p:spPr>
          <a:xfrm>
            <a:off x="4113520" y="2960911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DF86AEB-DBFD-F641-9BE3-F8134FA533DE}"/>
              </a:ext>
            </a:extLst>
          </p:cNvPr>
          <p:cNvSpPr/>
          <p:nvPr/>
        </p:nvSpPr>
        <p:spPr>
          <a:xfrm>
            <a:off x="4113520" y="3568336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507909-7619-B34C-BEA9-23EA38EBDA69}"/>
              </a:ext>
            </a:extLst>
          </p:cNvPr>
          <p:cNvSpPr/>
          <p:nvPr/>
        </p:nvSpPr>
        <p:spPr>
          <a:xfrm>
            <a:off x="4113520" y="4393473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8B55490-5567-0247-935F-A6DB2E9C8220}"/>
              </a:ext>
            </a:extLst>
          </p:cNvPr>
          <p:cNvSpPr/>
          <p:nvPr/>
        </p:nvSpPr>
        <p:spPr>
          <a:xfrm>
            <a:off x="4113520" y="4985655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8FC7309-14E6-2D42-8CE5-31FCCDE266A8}"/>
              </a:ext>
            </a:extLst>
          </p:cNvPr>
          <p:cNvSpPr/>
          <p:nvPr/>
        </p:nvSpPr>
        <p:spPr>
          <a:xfrm>
            <a:off x="4113520" y="5593080"/>
            <a:ext cx="592182" cy="59218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5B26DD5-95A8-274F-BDB5-994AC0A8DFE1}"/>
              </a:ext>
            </a:extLst>
          </p:cNvPr>
          <p:cNvSpPr/>
          <p:nvPr/>
        </p:nvSpPr>
        <p:spPr>
          <a:xfrm>
            <a:off x="5567851" y="1280159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CC8333-4848-E342-A829-E0469D52ECEA}"/>
              </a:ext>
            </a:extLst>
          </p:cNvPr>
          <p:cNvSpPr/>
          <p:nvPr/>
        </p:nvSpPr>
        <p:spPr>
          <a:xfrm>
            <a:off x="5567851" y="2477588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5CE8BAE-9E34-D14B-9E29-06CC058F8BBB}"/>
              </a:ext>
            </a:extLst>
          </p:cNvPr>
          <p:cNvSpPr/>
          <p:nvPr/>
        </p:nvSpPr>
        <p:spPr>
          <a:xfrm>
            <a:off x="7292148" y="2453641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4BF6CA4-6DB5-3D43-8347-527427F7F049}"/>
              </a:ext>
            </a:extLst>
          </p:cNvPr>
          <p:cNvSpPr/>
          <p:nvPr/>
        </p:nvSpPr>
        <p:spPr>
          <a:xfrm>
            <a:off x="7295221" y="1267099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21ADA1B-C9E2-9946-A210-08858FC307BC}"/>
              </a:ext>
            </a:extLst>
          </p:cNvPr>
          <p:cNvSpPr/>
          <p:nvPr/>
        </p:nvSpPr>
        <p:spPr>
          <a:xfrm>
            <a:off x="5567851" y="3729444"/>
            <a:ext cx="862148" cy="862148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3F3F5A-21E2-0643-B9C2-2A9060AE476E}"/>
              </a:ext>
            </a:extLst>
          </p:cNvPr>
          <p:cNvCxnSpPr>
            <a:stCxn id="7" idx="6"/>
            <a:endCxn id="31" idx="2"/>
          </p:cNvCxnSpPr>
          <p:nvPr/>
        </p:nvCxnSpPr>
        <p:spPr>
          <a:xfrm flipV="1">
            <a:off x="3391988" y="579118"/>
            <a:ext cx="721532" cy="11321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635909A-BA69-2E43-B957-55AD0B324449}"/>
              </a:ext>
            </a:extLst>
          </p:cNvPr>
          <p:cNvCxnSpPr>
            <a:stCxn id="7" idx="6"/>
            <a:endCxn id="32" idx="2"/>
          </p:cNvCxnSpPr>
          <p:nvPr/>
        </p:nvCxnSpPr>
        <p:spPr>
          <a:xfrm flipV="1">
            <a:off x="3391988" y="1171300"/>
            <a:ext cx="721532" cy="539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D10696F-7367-3A45-B28B-AA9BE7741C60}"/>
              </a:ext>
            </a:extLst>
          </p:cNvPr>
          <p:cNvCxnSpPr>
            <a:stCxn id="7" idx="6"/>
            <a:endCxn id="33" idx="2"/>
          </p:cNvCxnSpPr>
          <p:nvPr/>
        </p:nvCxnSpPr>
        <p:spPr>
          <a:xfrm>
            <a:off x="3391988" y="1711233"/>
            <a:ext cx="721532" cy="67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4DBD6B8-230B-EB4B-BA3D-BBB3A8F56F1E}"/>
              </a:ext>
            </a:extLst>
          </p:cNvPr>
          <p:cNvCxnSpPr>
            <a:stCxn id="8" idx="6"/>
            <a:endCxn id="34" idx="2"/>
          </p:cNvCxnSpPr>
          <p:nvPr/>
        </p:nvCxnSpPr>
        <p:spPr>
          <a:xfrm flipV="1">
            <a:off x="3391988" y="2664820"/>
            <a:ext cx="721532" cy="243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9F5B938-8D7D-9745-AD31-32BED70A9BE0}"/>
              </a:ext>
            </a:extLst>
          </p:cNvPr>
          <p:cNvCxnSpPr>
            <a:stCxn id="8" idx="6"/>
            <a:endCxn id="35" idx="2"/>
          </p:cNvCxnSpPr>
          <p:nvPr/>
        </p:nvCxnSpPr>
        <p:spPr>
          <a:xfrm>
            <a:off x="3391988" y="2908662"/>
            <a:ext cx="721532" cy="348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467D7BF-C783-3543-A436-5429F882F782}"/>
              </a:ext>
            </a:extLst>
          </p:cNvPr>
          <p:cNvCxnSpPr>
            <a:stCxn id="8" idx="6"/>
            <a:endCxn id="36" idx="2"/>
          </p:cNvCxnSpPr>
          <p:nvPr/>
        </p:nvCxnSpPr>
        <p:spPr>
          <a:xfrm>
            <a:off x="3391988" y="2908662"/>
            <a:ext cx="721532" cy="955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61695F2-4619-2841-B352-72B0AA0A1971}"/>
              </a:ext>
            </a:extLst>
          </p:cNvPr>
          <p:cNvCxnSpPr>
            <a:stCxn id="9" idx="6"/>
            <a:endCxn id="37" idx="2"/>
          </p:cNvCxnSpPr>
          <p:nvPr/>
        </p:nvCxnSpPr>
        <p:spPr>
          <a:xfrm>
            <a:off x="3391988" y="4106091"/>
            <a:ext cx="721532" cy="583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733BB61-7E71-0449-B82A-0AD38028335D}"/>
              </a:ext>
            </a:extLst>
          </p:cNvPr>
          <p:cNvCxnSpPr>
            <a:stCxn id="9" idx="6"/>
            <a:endCxn id="38" idx="2"/>
          </p:cNvCxnSpPr>
          <p:nvPr/>
        </p:nvCxnSpPr>
        <p:spPr>
          <a:xfrm>
            <a:off x="3391988" y="4106091"/>
            <a:ext cx="721532" cy="1175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3FB2E82-2DC7-3A48-A4FC-2BC556C8A767}"/>
              </a:ext>
            </a:extLst>
          </p:cNvPr>
          <p:cNvCxnSpPr>
            <a:stCxn id="9" idx="6"/>
            <a:endCxn id="39" idx="2"/>
          </p:cNvCxnSpPr>
          <p:nvPr/>
        </p:nvCxnSpPr>
        <p:spPr>
          <a:xfrm>
            <a:off x="3391988" y="4106091"/>
            <a:ext cx="721532" cy="1783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24C96BC-1826-8C4F-8F3C-A29743BCE6A9}"/>
              </a:ext>
            </a:extLst>
          </p:cNvPr>
          <p:cNvCxnSpPr>
            <a:stCxn id="32" idx="6"/>
            <a:endCxn id="40" idx="2"/>
          </p:cNvCxnSpPr>
          <p:nvPr/>
        </p:nvCxnSpPr>
        <p:spPr>
          <a:xfrm>
            <a:off x="4705702" y="1171300"/>
            <a:ext cx="862149" cy="539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CF5D7F0-0C95-BA4A-902F-42F4856E0C13}"/>
              </a:ext>
            </a:extLst>
          </p:cNvPr>
          <p:cNvCxnSpPr>
            <a:stCxn id="31" idx="6"/>
            <a:endCxn id="40" idx="2"/>
          </p:cNvCxnSpPr>
          <p:nvPr/>
        </p:nvCxnSpPr>
        <p:spPr>
          <a:xfrm>
            <a:off x="4705702" y="579118"/>
            <a:ext cx="862149" cy="11321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276CB82-84EA-7D4A-8DA7-60C11453C356}"/>
              </a:ext>
            </a:extLst>
          </p:cNvPr>
          <p:cNvCxnSpPr>
            <a:stCxn id="33" idx="6"/>
            <a:endCxn id="40" idx="2"/>
          </p:cNvCxnSpPr>
          <p:nvPr/>
        </p:nvCxnSpPr>
        <p:spPr>
          <a:xfrm flipV="1">
            <a:off x="4705702" y="1711233"/>
            <a:ext cx="862149" cy="67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B1FCDF4-965B-CF46-9903-994D808102D3}"/>
              </a:ext>
            </a:extLst>
          </p:cNvPr>
          <p:cNvCxnSpPr>
            <a:stCxn id="34" idx="6"/>
            <a:endCxn id="41" idx="2"/>
          </p:cNvCxnSpPr>
          <p:nvPr/>
        </p:nvCxnSpPr>
        <p:spPr>
          <a:xfrm>
            <a:off x="4705702" y="2664820"/>
            <a:ext cx="862149" cy="243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5991DDF-8CB5-DC40-9ADD-BECDA2C84D95}"/>
              </a:ext>
            </a:extLst>
          </p:cNvPr>
          <p:cNvCxnSpPr>
            <a:stCxn id="35" idx="6"/>
            <a:endCxn id="41" idx="2"/>
          </p:cNvCxnSpPr>
          <p:nvPr/>
        </p:nvCxnSpPr>
        <p:spPr>
          <a:xfrm flipV="1">
            <a:off x="4705702" y="2908662"/>
            <a:ext cx="862149" cy="348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DFDE43F-E234-7246-B6F0-A1071CA3E962}"/>
              </a:ext>
            </a:extLst>
          </p:cNvPr>
          <p:cNvCxnSpPr>
            <a:endCxn id="41" idx="2"/>
          </p:cNvCxnSpPr>
          <p:nvPr/>
        </p:nvCxnSpPr>
        <p:spPr>
          <a:xfrm flipV="1">
            <a:off x="4705702" y="2908662"/>
            <a:ext cx="862149" cy="10853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9D20B6E-A2F3-4C49-B808-3CBDDD2BA019}"/>
              </a:ext>
            </a:extLst>
          </p:cNvPr>
          <p:cNvCxnSpPr>
            <a:stCxn id="37" idx="6"/>
            <a:endCxn id="46" idx="2"/>
          </p:cNvCxnSpPr>
          <p:nvPr/>
        </p:nvCxnSpPr>
        <p:spPr>
          <a:xfrm flipV="1">
            <a:off x="4705702" y="4160518"/>
            <a:ext cx="862149" cy="52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1F99701-CE1A-3D4D-AC26-CE991CC048A8}"/>
              </a:ext>
            </a:extLst>
          </p:cNvPr>
          <p:cNvCxnSpPr>
            <a:stCxn id="38" idx="6"/>
            <a:endCxn id="46" idx="2"/>
          </p:cNvCxnSpPr>
          <p:nvPr/>
        </p:nvCxnSpPr>
        <p:spPr>
          <a:xfrm flipV="1">
            <a:off x="4705702" y="4160518"/>
            <a:ext cx="862149" cy="1121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0BAD99B-D1E8-0F47-A73F-239285AB95DE}"/>
              </a:ext>
            </a:extLst>
          </p:cNvPr>
          <p:cNvCxnSpPr>
            <a:stCxn id="39" idx="6"/>
            <a:endCxn id="46" idx="2"/>
          </p:cNvCxnSpPr>
          <p:nvPr/>
        </p:nvCxnSpPr>
        <p:spPr>
          <a:xfrm flipV="1">
            <a:off x="4705702" y="4160518"/>
            <a:ext cx="862149" cy="1728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4C4B45B-1B8A-404D-83F1-700D055E655E}"/>
              </a:ext>
            </a:extLst>
          </p:cNvPr>
          <p:cNvCxnSpPr>
            <a:stCxn id="40" idx="6"/>
            <a:endCxn id="45" idx="2"/>
          </p:cNvCxnSpPr>
          <p:nvPr/>
        </p:nvCxnSpPr>
        <p:spPr>
          <a:xfrm flipV="1">
            <a:off x="6429999" y="1698173"/>
            <a:ext cx="865222" cy="13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D2D14EB-40AF-1540-991C-309324860A85}"/>
              </a:ext>
            </a:extLst>
          </p:cNvPr>
          <p:cNvCxnSpPr>
            <a:stCxn id="41" idx="6"/>
            <a:endCxn id="42" idx="2"/>
          </p:cNvCxnSpPr>
          <p:nvPr/>
        </p:nvCxnSpPr>
        <p:spPr>
          <a:xfrm flipV="1">
            <a:off x="6429999" y="2884715"/>
            <a:ext cx="862149" cy="23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3129AC4D-97C8-EA4C-9F62-87229BADEEE0}"/>
              </a:ext>
            </a:extLst>
          </p:cNvPr>
          <p:cNvSpPr txBox="1"/>
          <p:nvPr/>
        </p:nvSpPr>
        <p:spPr>
          <a:xfrm>
            <a:off x="5509707" y="4741814"/>
            <a:ext cx="17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Softmax</a:t>
            </a:r>
            <a:endParaRPr lang="nb-NO" sz="36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A68DBBD-2CEC-B346-84D2-473D2CD4174C}"/>
              </a:ext>
            </a:extLst>
          </p:cNvPr>
          <p:cNvSpPr txBox="1"/>
          <p:nvPr/>
        </p:nvSpPr>
        <p:spPr>
          <a:xfrm>
            <a:off x="7048197" y="3664409"/>
            <a:ext cx="15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/>
              <a:t>Output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F58C22-C087-DB40-AFD2-0AA247065E93}"/>
              </a:ext>
            </a:extLst>
          </p:cNvPr>
          <p:cNvSpPr txBox="1"/>
          <p:nvPr/>
        </p:nvSpPr>
        <p:spPr>
          <a:xfrm>
            <a:off x="3907774" y="6185262"/>
            <a:ext cx="1003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/>
              <a:t>Relu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1230085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6B91F-E27B-EA4C-97E9-DC7E1300FEE7}"/>
              </a:ext>
            </a:extLst>
          </p:cNvPr>
          <p:cNvSpPr txBox="1"/>
          <p:nvPr/>
        </p:nvSpPr>
        <p:spPr>
          <a:xfrm>
            <a:off x="701040" y="975360"/>
            <a:ext cx="216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/>
              <a:t>I am </a:t>
            </a:r>
            <a:r>
              <a:rPr lang="nb-NO" sz="3600" dirty="0" err="1"/>
              <a:t>your</a:t>
            </a:r>
            <a:r>
              <a:rPr lang="nb-NO" sz="3600" dirty="0"/>
              <a:t> </a:t>
            </a:r>
            <a:r>
              <a:rPr lang="nb-NO" sz="3600" dirty="0" err="1"/>
              <a:t>father</a:t>
            </a:r>
            <a:endParaRPr lang="nb-NO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3D23FC-F909-3040-BEAC-7FC4C157EBBD}"/>
              </a:ext>
            </a:extLst>
          </p:cNvPr>
          <p:cNvSpPr/>
          <p:nvPr/>
        </p:nvSpPr>
        <p:spPr>
          <a:xfrm>
            <a:off x="4023360" y="487680"/>
            <a:ext cx="4267200" cy="1950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>
                <a:solidFill>
                  <a:srgbClr val="0070C0"/>
                </a:solidFill>
              </a:rPr>
              <a:t>Neural Network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CE173-EA6A-2148-A993-DA285845BDA4}"/>
              </a:ext>
            </a:extLst>
          </p:cNvPr>
          <p:cNvSpPr txBox="1"/>
          <p:nvPr/>
        </p:nvSpPr>
        <p:spPr>
          <a:xfrm>
            <a:off x="9448800" y="1009467"/>
            <a:ext cx="216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/>
              <a:t>Darth Vader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7A5135-66AB-4345-8896-CE05EA9A2FF2}"/>
              </a:ext>
            </a:extLst>
          </p:cNvPr>
          <p:cNvCxnSpPr>
            <a:stCxn id="4" idx="3"/>
          </p:cNvCxnSpPr>
          <p:nvPr/>
        </p:nvCxnSpPr>
        <p:spPr>
          <a:xfrm>
            <a:off x="2865120" y="1575525"/>
            <a:ext cx="1158240" cy="0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D2B7E4-06DD-A947-B82F-260614CE2BCC}"/>
              </a:ext>
            </a:extLst>
          </p:cNvPr>
          <p:cNvCxnSpPr/>
          <p:nvPr/>
        </p:nvCxnSpPr>
        <p:spPr>
          <a:xfrm flipV="1">
            <a:off x="8290560" y="1463038"/>
            <a:ext cx="1158240" cy="1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C968EE5-89C0-1A42-93B7-A348A4C0645B}"/>
              </a:ext>
            </a:extLst>
          </p:cNvPr>
          <p:cNvSpPr txBox="1"/>
          <p:nvPr/>
        </p:nvSpPr>
        <p:spPr>
          <a:xfrm>
            <a:off x="701040" y="3926112"/>
            <a:ext cx="2164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/>
              <a:t>Darth Vader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38D9BD-6C33-7D43-AB24-29BB2B73B369}"/>
              </a:ext>
            </a:extLst>
          </p:cNvPr>
          <p:cNvSpPr/>
          <p:nvPr/>
        </p:nvSpPr>
        <p:spPr>
          <a:xfrm>
            <a:off x="4023360" y="3404325"/>
            <a:ext cx="4267200" cy="1950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 err="1">
                <a:solidFill>
                  <a:srgbClr val="0070C0"/>
                </a:solidFill>
              </a:rPr>
              <a:t>Selector</a:t>
            </a:r>
            <a:endParaRPr lang="nb-NO" sz="36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A177EC-7153-0745-AD13-B4A0BC802397}"/>
              </a:ext>
            </a:extLst>
          </p:cNvPr>
          <p:cNvSpPr txBox="1"/>
          <p:nvPr/>
        </p:nvSpPr>
        <p:spPr>
          <a:xfrm>
            <a:off x="9448800" y="3926112"/>
            <a:ext cx="2164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 err="1"/>
              <a:t>Come</a:t>
            </a:r>
            <a:r>
              <a:rPr lang="nb-NO" sz="3600" dirty="0"/>
              <a:t> to </a:t>
            </a:r>
            <a:r>
              <a:rPr lang="nb-NO" sz="3600" dirty="0" err="1"/>
              <a:t>the</a:t>
            </a:r>
            <a:r>
              <a:rPr lang="nb-NO" sz="3600" dirty="0"/>
              <a:t> </a:t>
            </a:r>
            <a:r>
              <a:rPr lang="nb-NO" sz="3600" dirty="0" err="1"/>
              <a:t>dark</a:t>
            </a:r>
            <a:r>
              <a:rPr lang="nb-NO" sz="3600" dirty="0"/>
              <a:t> side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5932CB-7416-9F4B-AAC7-D4D05366F79A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865120" y="4526277"/>
            <a:ext cx="1158240" cy="0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0BDB044-C620-E541-A805-42ED224F4E80}"/>
              </a:ext>
            </a:extLst>
          </p:cNvPr>
          <p:cNvCxnSpPr/>
          <p:nvPr/>
        </p:nvCxnSpPr>
        <p:spPr>
          <a:xfrm flipV="1">
            <a:off x="8290560" y="4379683"/>
            <a:ext cx="1158240" cy="1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425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BAD6CC-40AB-8342-B5AC-368CF9B9D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6586" y="914400"/>
            <a:ext cx="13480586" cy="863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038A19-9DE2-504D-B4DB-852D3C088EE3}"/>
              </a:ext>
            </a:extLst>
          </p:cNvPr>
          <p:cNvSpPr txBox="1"/>
          <p:nvPr/>
        </p:nvSpPr>
        <p:spPr>
          <a:xfrm>
            <a:off x="-219281" y="1129212"/>
            <a:ext cx="584166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Draw a </a:t>
            </a:r>
            <a:r>
              <a:rPr lang="nb-NO" sz="2800" dirty="0" err="1"/>
              <a:t>network</a:t>
            </a:r>
            <a:r>
              <a:rPr lang="nb-NO" sz="2800" dirty="0"/>
              <a:t> </a:t>
            </a:r>
            <a:r>
              <a:rPr lang="nb-NO" sz="2800" dirty="0" err="1"/>
              <a:t>with</a:t>
            </a:r>
            <a:r>
              <a:rPr lang="nb-NO" sz="2800" dirty="0"/>
              <a:t>: </a:t>
            </a:r>
            <a:br>
              <a:rPr lang="nb-NO" sz="2800" dirty="0"/>
            </a:br>
            <a:r>
              <a:rPr lang="nb-NO" sz="2800" dirty="0"/>
              <a:t>	a </a:t>
            </a:r>
            <a:r>
              <a:rPr lang="nb-NO" sz="2800" dirty="0" err="1"/>
              <a:t>vocabulary</a:t>
            </a:r>
            <a:r>
              <a:rPr lang="nb-NO" sz="2800" dirty="0"/>
              <a:t> </a:t>
            </a:r>
            <a:r>
              <a:rPr lang="nb-NO" sz="2800" dirty="0" err="1"/>
              <a:t>of</a:t>
            </a:r>
            <a:r>
              <a:rPr lang="nb-NO" sz="2800" dirty="0"/>
              <a:t> 4 </a:t>
            </a:r>
            <a:r>
              <a:rPr lang="nb-NO" sz="2800" dirty="0" err="1"/>
              <a:t>possible</a:t>
            </a:r>
            <a:r>
              <a:rPr lang="nb-NO" sz="2800" dirty="0"/>
              <a:t> </a:t>
            </a:r>
            <a:r>
              <a:rPr lang="nb-NO" sz="2800" dirty="0" err="1"/>
              <a:t>words</a:t>
            </a:r>
            <a:br>
              <a:rPr lang="nb-NO" sz="2800" dirty="0"/>
            </a:br>
            <a:r>
              <a:rPr lang="nb-NO" sz="2800" dirty="0"/>
              <a:t>	4 </a:t>
            </a:r>
            <a:r>
              <a:rPr lang="nb-NO" sz="2800" dirty="0" err="1"/>
              <a:t>classes</a:t>
            </a:r>
            <a:endParaRPr lang="nb-NO" sz="2800" dirty="0"/>
          </a:p>
          <a:p>
            <a:r>
              <a:rPr lang="nb-NO" sz="2800" dirty="0"/>
              <a:t>	1 </a:t>
            </a:r>
            <a:r>
              <a:rPr lang="nb-NO" sz="2800" dirty="0" err="1"/>
              <a:t>dense</a:t>
            </a:r>
            <a:r>
              <a:rPr lang="nb-NO" sz="2800" dirty="0"/>
              <a:t> </a:t>
            </a:r>
            <a:r>
              <a:rPr lang="nb-NO" sz="2800" dirty="0" err="1"/>
              <a:t>layer</a:t>
            </a:r>
            <a:endParaRPr lang="nb-NO" sz="2800" dirty="0"/>
          </a:p>
          <a:p>
            <a:r>
              <a:rPr lang="nb-NO" sz="2800" dirty="0"/>
              <a:t>	1 </a:t>
            </a:r>
            <a:r>
              <a:rPr lang="nb-NO" sz="2800" dirty="0" err="1"/>
              <a:t>relu</a:t>
            </a:r>
            <a:r>
              <a:rPr lang="nb-NO" sz="2800" dirty="0"/>
              <a:t> </a:t>
            </a:r>
            <a:r>
              <a:rPr lang="nb-NO" sz="2800" dirty="0" err="1"/>
              <a:t>layer</a:t>
            </a:r>
            <a:endParaRPr lang="nb-NO" sz="2800" dirty="0"/>
          </a:p>
          <a:p>
            <a:r>
              <a:rPr lang="nb-NO" sz="2800" dirty="0"/>
              <a:t>	1 </a:t>
            </a:r>
            <a:r>
              <a:rPr lang="nb-NO" sz="2800" dirty="0" err="1"/>
              <a:t>softmax</a:t>
            </a:r>
            <a:r>
              <a:rPr lang="nb-NO" sz="2800" dirty="0"/>
              <a:t> </a:t>
            </a:r>
            <a:r>
              <a:rPr lang="nb-NO" sz="2800" dirty="0" err="1"/>
              <a:t>layer</a:t>
            </a:r>
            <a:endParaRPr lang="nb-NO" sz="2800" dirty="0"/>
          </a:p>
          <a:p>
            <a:r>
              <a:rPr lang="nb-NO" sz="2800" dirty="0"/>
              <a:t>	1 output </a:t>
            </a:r>
            <a:r>
              <a:rPr lang="nb-NO" sz="2800" dirty="0" err="1"/>
              <a:t>layer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915528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30523</TotalTime>
  <Words>514</Words>
  <Application>Microsoft Macintosh PowerPoint</Application>
  <PresentationFormat>Widescreen</PresentationFormat>
  <Paragraphs>205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Stemming</vt:lpstr>
      <vt:lpstr>Stemming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Dropout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 next words</vt:lpstr>
      <vt:lpstr>Predict next food</vt:lpstr>
      <vt:lpstr>Proverbs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Office-användare</dc:creator>
  <cp:lastModifiedBy>Morten Goodwin</cp:lastModifiedBy>
  <cp:revision>371</cp:revision>
  <cp:lastPrinted>2018-09-25T12:50:34Z</cp:lastPrinted>
  <dcterms:created xsi:type="dcterms:W3CDTF">2016-09-13T13:30:30Z</dcterms:created>
  <dcterms:modified xsi:type="dcterms:W3CDTF">2018-10-16T07:03:13Z</dcterms:modified>
</cp:coreProperties>
</file>