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Erik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1cae7283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1cae7283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Erik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1cae72839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1cae72839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1cae7283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1cae7283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Erik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1cae7283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1cae7283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brukes AI i det kinesiske sosiale kredittsystemet?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Hvordan oppfattes AI-basert overvåkning av innbyggere i Norge? (Asbjørn Følstad, 2021)</a:t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no"/>
              <a:t>I hvilken grad er innbyggerne villige til å akseptere et sosialt kredittsystem i Norge?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Eivind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1cae72839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1cae72839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Dokumentstudie hovedsakelig for RQ1, men vi fant også relevante ting for RQ2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Spørreundersøkelse for RQ2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Emily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01cae7283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01cae7283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Eivind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01cae72839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01cae72839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Eivind, Erik, Emily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01cae72839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01cae72839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Andreas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1cae72839_2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01cae72839_2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Andreas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1cae72839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1cae72839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Erik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460950" y="424797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Gruppe 3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460938" y="1365488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Overvåkning med bruk av AI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3927700" y="3230325"/>
            <a:ext cx="123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Eivind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Andreas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Emily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2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Erik</a:t>
            </a:r>
            <a:endParaRPr sz="20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Videre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Overfladisk studie så langt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Dykke dypere med flere kvalitative undersøkelser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Intervju basert på hva vi har funnet så langt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Se mer på negative/positive aspekter ved overvåkning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Hvor grensen går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Finne ut hvordan SCS påvirker livene til kinesere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Hvordan bruken av beslutningsstøttende AI-teknologier påvirker menneskers handlinger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Både myndigheter og innbyggere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Hva skjer når algoritmene begår feil?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Takk for oss!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2" presetSubtype="2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Interesseområde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Social Credit System (SCS)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Etikk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Scoring for å skille befolkningen basert på oppførsel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Rollemodeller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Ulike muligheter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Bruk av AI-teknologier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Ansiktsgjenkjenning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Automatisk databehandling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Overvåkningssystemer i Norge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Spredning av SCS til andre land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Hvor inngripende SCS 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Forskningsspørsmål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o">
                <a:solidFill>
                  <a:srgbClr val="000000"/>
                </a:solidFill>
              </a:rPr>
              <a:t>How is AI used in the Chinese Social Credit System?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no">
                <a:solidFill>
                  <a:srgbClr val="000000"/>
                </a:solidFill>
              </a:rPr>
              <a:t>How is AI-based surveillance such as facial recognition perceived by Norwegians?</a:t>
            </a:r>
            <a:endParaRPr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i="1" lang="no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Tidligere: To what degree are the inhabitants willing to accept a Social Credit System in Norway?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Metoder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Dokumentstudie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Nøkkelord: SCS, AI-teknologier (ansiktsgjenkjenning), scoring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Spørreundersøkelse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Tidligere plan: intervjuer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Utforske flere perspektiver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Åpne og lukkede spørsmål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Mindre fokus på SCS direkte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Forhold til AI og ansiktsgjenkjenning generelt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AI-basert overvåkning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Forhindring av kriminalitet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3100" y="1113500"/>
            <a:ext cx="3509328" cy="360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7500" y="1113500"/>
            <a:ext cx="3918225" cy="360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Spørreskjema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Funn fra dokumentstudien</a:t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Bruk av AI for å forutse hendelser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Scores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Vanskelig å få innsikt i Kinas bruk av dette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Bruk av maskinlæring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o"/>
              <a:t>Hvordan algoritmene lager scores og for hvem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Banker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o"/>
              <a:t>Hvilke data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Helse og omsorg (barnevern)</a:t>
            </a:r>
            <a:endParaRPr/>
          </a:p>
          <a:p>
            <a:pPr indent="-317500" lvl="3" marL="18288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no"/>
              <a:t>Tillit til algoritmene (algorithm aversion og automation bias)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Ansiktsgjenkjenning for overvåkning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Utbredt bruk av kameraer i Kina (200-400 millioner)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Overalt innendørs og utendørs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Spredning av overvåknings-teknologier fra Kina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Huawei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Funn fra spørreundersøkelsen</a:t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Homogent utvalg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93% var 19-28 år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Ganske godt kjent med AI og ansiktsgjenkjenning generelt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Stort sett positive til personlig bruk av ansiktsgjenkjenning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Flertallet var negative til automatisert offentlig overvåkning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Likevel, flertallet var positive til bruk av AI og ansiktsgjenkjenning til å forhindre kriminalitet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no"/>
              <a:t>Tendenser i åpne spørsmål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Positive aspekter: 10/14 svar var relatert til forhindring av kriminalitet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no"/>
              <a:t>Negative aspekter: flertallet var bekymret for personvern og privatliv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“Ansiktsgjenkjenning er et kraftig verktøy, og kan føre til negative ting dersom det havner i feil hender.”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no"/>
              <a:t>“La folk pelle seg i nesen!!”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499" y="1026075"/>
            <a:ext cx="3713799" cy="3091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88849" y="304800"/>
            <a:ext cx="5002752" cy="21969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88849" y="2654132"/>
            <a:ext cx="5002750" cy="2243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/>
              <a:t>Veien videre*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6200900" y="4705600"/>
            <a:ext cx="2828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o" sz="1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*dersom vi hadde fortsatt med studien</a:t>
            </a:r>
            <a:endParaRPr sz="12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