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Roboto"/>
      <p:regular r:id="rId15"/>
      <p:bold r:id="rId16"/>
      <p:italic r:id="rId17"/>
      <p:boldItalic r:id="rId18"/>
    </p:embeddedFont>
    <p:embeddedFont>
      <p:font typeface="Merriweather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erriweather-bold.fntdata"/><Relationship Id="rId11" Type="http://schemas.openxmlformats.org/officeDocument/2006/relationships/slide" Target="slides/slide6.xml"/><Relationship Id="rId22" Type="http://schemas.openxmlformats.org/officeDocument/2006/relationships/font" Target="fonts/Merriweather-boldItalic.fntdata"/><Relationship Id="rId10" Type="http://schemas.openxmlformats.org/officeDocument/2006/relationships/slide" Target="slides/slide5.xml"/><Relationship Id="rId21" Type="http://schemas.openxmlformats.org/officeDocument/2006/relationships/font" Target="fonts/Merriweather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regular.fntdata"/><Relationship Id="rId14" Type="http://schemas.openxmlformats.org/officeDocument/2006/relationships/slide" Target="slides/slide9.xml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erriweather-regular.fntdata"/><Relationship Id="rId6" Type="http://schemas.openxmlformats.org/officeDocument/2006/relationships/slide" Target="slides/slide1.xml"/><Relationship Id="rId18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020352123e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020352123e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Tonje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 har valgt å ha studenter som målgruppe for dette prosjektet og som studenter selv har vi vært interessert i å finne ut hvordan man kan implementere AI på universistetet. I forkant av studiet har vi innad i gruppen diskutert relevante bruksområder, og vi kom frem til at det var studentenes hverdag vi ønsket å se dypere på.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 ble enige om at vi er interessert i å utforske en chatbot i form av en personlig assistent da vi tenkte dette kunne være et interessant tema ettersom samtlige i gruppen uttrykte frustrasjon i forbindelse med planlegging og organisering av studiene, og at dette også kunne ha påvirkning på motivasjonen. Vi ville derfor utforske om det var mulig å bruke AI i form av en personlig hjelper som kan assistere studenter i studiehverdagen. Denne bakgrunnen og motivasjonen endte i følgende forskningsspørsmål: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020352123e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020352123e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Eivind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020352123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020352123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Stian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020352123e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020352123e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Dette er vår chatbot som er laget med Chatterion.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 dere ser her har vi tre flyt (stresset - dårlig dag - bra dag)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020352123e_3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020352123e_3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020352123e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020352123e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Mathias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020352123e_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020352123e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020352123e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020352123e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337600" y="1772525"/>
            <a:ext cx="2696400" cy="21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133"/>
              <a:t>AI i</a:t>
            </a:r>
            <a:endParaRPr sz="9133"/>
          </a:p>
        </p:txBody>
      </p:sp>
      <p:sp>
        <p:nvSpPr>
          <p:cNvPr id="65" name="Google Shape;65;p13"/>
          <p:cNvSpPr txBox="1"/>
          <p:nvPr/>
        </p:nvSpPr>
        <p:spPr>
          <a:xfrm>
            <a:off x="2623600" y="3494600"/>
            <a:ext cx="6813600" cy="15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1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utdanning</a:t>
            </a:r>
            <a:endParaRPr sz="91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6" name="Google Shape;66;p13"/>
          <p:cNvSpPr txBox="1"/>
          <p:nvPr/>
        </p:nvSpPr>
        <p:spPr>
          <a:xfrm rot="-961704">
            <a:off x="5300793" y="1717582"/>
            <a:ext cx="5347796" cy="4001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Merriweather"/>
                <a:ea typeface="Merriweather"/>
                <a:cs typeface="Merriweather"/>
                <a:sym typeface="Merriweather"/>
              </a:rPr>
              <a:t>Avsluttende presentasjon -  Gruppe 4</a:t>
            </a:r>
            <a:endParaRPr>
              <a:solidFill>
                <a:srgbClr val="999999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>
            <p:ph type="title"/>
          </p:nvPr>
        </p:nvSpPr>
        <p:spPr>
          <a:xfrm>
            <a:off x="311725" y="500925"/>
            <a:ext cx="40683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Forskningsspørsmål</a:t>
            </a:r>
            <a:endParaRPr/>
          </a:p>
        </p:txBody>
      </p:sp>
      <p:sp>
        <p:nvSpPr>
          <p:cNvPr id="72" name="Google Shape;72;p1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Hvordan kan kunstig intelligens hjelpe og motivere studenter med å organisere hverdagen bedre?</a:t>
            </a:r>
            <a:endParaRPr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Hvordan kan kunstig intelligens bidra til økt trivsel hos studentene? </a:t>
            </a:r>
            <a:endParaRPr sz="1400"/>
          </a:p>
        </p:txBody>
      </p:sp>
    </p:spTree>
  </p:cSld>
  <p:clrMapOvr>
    <a:masterClrMapping/>
  </p:clrMapOvr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Teori</a:t>
            </a:r>
            <a:endParaRPr/>
          </a:p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Følstad og Brandtzæg</a:t>
            </a:r>
            <a:endParaRPr/>
          </a:p>
          <a:p>
            <a:pPr indent="-2984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Interagering med tekst</a:t>
            </a:r>
            <a:endParaRPr/>
          </a:p>
          <a:p>
            <a:pPr indent="-2984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Chatboter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Bratteteig og Verne</a:t>
            </a:r>
            <a:endParaRPr/>
          </a:p>
          <a:p>
            <a:pPr indent="-2984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Folk endrer atferd med teknologi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Kocielnik et al.</a:t>
            </a:r>
            <a:endParaRPr/>
          </a:p>
          <a:p>
            <a:pPr indent="-2984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Chat-basert interaksjon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Amershi et al.</a:t>
            </a:r>
            <a:endParaRPr/>
          </a:p>
          <a:p>
            <a:pPr indent="-2984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Retningslinjer for interaksjon mellom mennesker og AI</a:t>
            </a:r>
            <a:endParaRPr/>
          </a:p>
          <a:p>
            <a:pPr indent="-2984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Guideline 5: “Match relevant social norms. Ensure the experience is delivered in a way that users would expect, given their social and cultural context.”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311725" y="500925"/>
            <a:ext cx="3706500" cy="10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Datainnsamling og funn</a:t>
            </a:r>
            <a:endParaRPr/>
          </a:p>
        </p:txBody>
      </p:sp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Litteratursøk om AI og chatboter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Dagbokstudie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Hvor lite/mye motivert har du vært for å jobbe med skolearbeid i dag? Hvorfor (ikke)?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Hvor godt trivdes du med studiene i dag? Hvorfor (ikke)?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Var det noe som var vanskelig i dag?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Hva preges hverdagen av?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Søvn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Mat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Fysisk aktivitet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Hvordan kan dagen bli bedre?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Oppmuntring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Kompis - en chatbot</a:t>
            </a:r>
            <a:endParaRPr/>
          </a:p>
        </p:txBody>
      </p:sp>
      <p:pic>
        <p:nvPicPr>
          <p:cNvPr id="90" name="Google Shape;90;p17"/>
          <p:cNvPicPr preferRelativeResize="0"/>
          <p:nvPr/>
        </p:nvPicPr>
        <p:blipFill rotWithShape="1">
          <a:blip r:embed="rId3">
            <a:alphaModFix/>
          </a:blip>
          <a:srcRect b="1522" l="0" r="0" t="1522"/>
          <a:stretch/>
        </p:blipFill>
        <p:spPr>
          <a:xfrm>
            <a:off x="4821725" y="237825"/>
            <a:ext cx="3854775" cy="4667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4700" y="297063"/>
            <a:ext cx="3934600" cy="454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Brukertesting</a:t>
            </a:r>
            <a:endParaRPr/>
          </a:p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Rekrutterte deltakere fra gangen på IFI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Testet 3 ulike flyt</a:t>
            </a:r>
            <a:endParaRPr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Glad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Sint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Stresset</a:t>
            </a:r>
            <a:endParaRPr sz="13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Oppfølgende samtale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Refleksjon</a:t>
            </a:r>
            <a:endParaRPr/>
          </a:p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Begrenset prototype, datasett og brukertest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Det finnes et ønske for mental oppfølging, men er kunstig intelligens riktig måte å gjøre dette på?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En enkel oppmuntring er nok for å få studenter til å føle seg bedre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Retningslinjene for design av menneske-AI interaksjon er hensiktsmessig å følge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0"/>
            <a:ext cx="91994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1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Takk for oss!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