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Jura SemiBold"/>
      <p:regular r:id="rId15"/>
      <p:bold r:id="rId16"/>
    </p:embeddedFont>
    <p:embeddedFont>
      <p:font typeface="Bebas Neue"/>
      <p:regular r:id="rId17"/>
    </p:embeddedFont>
    <p:embeddedFont>
      <p:font typeface="Righteous"/>
      <p:regular r:id="rId18"/>
    </p:embeddedFont>
    <p:embeddedFont>
      <p:font typeface="MuseoModerno Black"/>
      <p:bold r:id="rId19"/>
    </p:embeddedFont>
    <p:embeddedFont>
      <p:font typeface="Jura"/>
      <p:regular r:id="rId20"/>
      <p:bold r:id="rId21"/>
    </p:embeddedFont>
    <p:embeddedFont>
      <p:font typeface="Jura Medium"/>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Jura-regular.fntdata"/><Relationship Id="rId22" Type="http://schemas.openxmlformats.org/officeDocument/2006/relationships/font" Target="fonts/JuraMedium-regular.fntdata"/><Relationship Id="rId21" Type="http://schemas.openxmlformats.org/officeDocument/2006/relationships/font" Target="fonts/Jura-bold.fntdata"/><Relationship Id="rId23" Type="http://schemas.openxmlformats.org/officeDocument/2006/relationships/font" Target="fonts/JuraMedium-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JuraSemiBold-regular.fntdata"/><Relationship Id="rId14" Type="http://schemas.openxmlformats.org/officeDocument/2006/relationships/slide" Target="slides/slide10.xml"/><Relationship Id="rId17" Type="http://schemas.openxmlformats.org/officeDocument/2006/relationships/font" Target="fonts/BebasNeue-regular.fntdata"/><Relationship Id="rId16" Type="http://schemas.openxmlformats.org/officeDocument/2006/relationships/font" Target="fonts/JuraSemiBold-bold.fntdata"/><Relationship Id="rId19" Type="http://schemas.openxmlformats.org/officeDocument/2006/relationships/font" Target="fonts/MuseoModernoBlack-bold.fntdata"/><Relationship Id="rId18" Type="http://schemas.openxmlformats.org/officeDocument/2006/relationships/font" Target="fonts/Righteou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Kasper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e3c1e5b5fb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5" name="Google Shape;725;ge3c1e5b5fb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1200"/>
              </a:spcBef>
              <a:spcAft>
                <a:spcPts val="0"/>
              </a:spcAft>
              <a:buClr>
                <a:srgbClr val="1A9988"/>
              </a:buClr>
              <a:buSzPts val="1100"/>
              <a:buFont typeface="Arial"/>
              <a:buNone/>
            </a:pPr>
            <a:r>
              <a:rPr lang="en" sz="1400">
                <a:solidFill>
                  <a:schemeClr val="dk1"/>
                </a:solidFill>
                <a:highlight>
                  <a:schemeClr val="lt1"/>
                </a:highlight>
                <a:latin typeface="Times New Roman"/>
                <a:ea typeface="Times New Roman"/>
                <a:cs typeface="Times New Roman"/>
                <a:sym typeface="Times New Roman"/>
              </a:rPr>
              <a:t>For å svare på forskningsspørsmålet kan vi dermed si at de etiske dilemmaene spiller mindre inn i debatten om å sette selvkjørende kjøretøy i den norske trafikken, og har en annen rolle enn først antatt. Diskursen etikk og selvkjørende kjøretøy handler vel så mye om hvordan teknologien setter føringer for menneskers vaner og reisemønster og hvordan det kan endre bymønster.</a:t>
            </a:r>
            <a:endParaRPr sz="14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lang="en" sz="1400">
                <a:solidFill>
                  <a:schemeClr val="dk1"/>
                </a:solidFill>
                <a:latin typeface="Times New Roman"/>
                <a:ea typeface="Times New Roman"/>
                <a:cs typeface="Times New Roman"/>
                <a:sym typeface="Times New Roman"/>
              </a:rPr>
              <a:t>Bunner mer på frykt og mangel på tillitt, i større grad enn en faktisk fare</a:t>
            </a:r>
            <a:endParaRPr sz="14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e3c1e5b5fb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e3c1e5b5fb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Kasper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e38c20ff0f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e38c20ff0f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Helene</a:t>
            </a:r>
            <a:endParaRPr sz="1200">
              <a:solidFill>
                <a:schemeClr val="dk1"/>
              </a:solidFill>
            </a:endParaRPr>
          </a:p>
          <a:p>
            <a:pPr indent="-330200" lvl="0" marL="457200" rtl="0" algn="l">
              <a:lnSpc>
                <a:spcPct val="163636"/>
              </a:lnSpc>
              <a:spcBef>
                <a:spcPts val="0"/>
              </a:spcBef>
              <a:spcAft>
                <a:spcPts val="0"/>
              </a:spcAft>
              <a:buClr>
                <a:schemeClr val="dk1"/>
              </a:buClr>
              <a:buSzPts val="1600"/>
              <a:buChar char="-"/>
            </a:pPr>
            <a:r>
              <a:rPr lang="en" sz="1600">
                <a:solidFill>
                  <a:schemeClr val="dk1"/>
                </a:solidFill>
                <a:highlight>
                  <a:schemeClr val="lt1"/>
                </a:highlight>
                <a:latin typeface="Times New Roman"/>
                <a:ea typeface="Times New Roman"/>
                <a:cs typeface="Times New Roman"/>
                <a:sym typeface="Times New Roman"/>
              </a:rPr>
              <a:t>Vi har benyttet oss av en kombinasjon av litteratursøk og semi-strukturert intervju for å tilegne oss en dybdeforståelse av utvikling av selvkjørende kjøretøy, påvirkningen det kan få på samfunnet vårt og etiske sider knyttet til denne teknologien. </a:t>
            </a:r>
            <a:endParaRPr sz="1600">
              <a:solidFill>
                <a:schemeClr val="dk1"/>
              </a:solidFill>
              <a:highlight>
                <a:schemeClr val="lt1"/>
              </a:highlight>
              <a:latin typeface="Times New Roman"/>
              <a:ea typeface="Times New Roman"/>
              <a:cs typeface="Times New Roman"/>
              <a:sym typeface="Times New Roman"/>
            </a:endParaRPr>
          </a:p>
          <a:p>
            <a:pPr indent="-330200" lvl="0" marL="457200" rtl="0" algn="l">
              <a:lnSpc>
                <a:spcPct val="163636"/>
              </a:lnSpc>
              <a:spcBef>
                <a:spcPts val="0"/>
              </a:spcBef>
              <a:spcAft>
                <a:spcPts val="0"/>
              </a:spcAft>
              <a:buClr>
                <a:schemeClr val="dk1"/>
              </a:buClr>
              <a:buSzPts val="1600"/>
              <a:buChar char="-"/>
            </a:pPr>
            <a:r>
              <a:rPr lang="en" sz="1600">
                <a:solidFill>
                  <a:schemeClr val="dk1"/>
                </a:solidFill>
                <a:highlight>
                  <a:schemeClr val="lt1"/>
                </a:highlight>
                <a:latin typeface="Times New Roman"/>
                <a:ea typeface="Times New Roman"/>
                <a:cs typeface="Times New Roman"/>
                <a:sym typeface="Times New Roman"/>
              </a:rPr>
              <a:t> Innhentingen av forskningsartiklene ble først gjennomført systematisk, hvor nøkkelordene for søket var </a:t>
            </a:r>
            <a:r>
              <a:rPr i="1" lang="en" sz="1600">
                <a:solidFill>
                  <a:schemeClr val="dk1"/>
                </a:solidFill>
                <a:highlight>
                  <a:schemeClr val="lt1"/>
                </a:highlight>
                <a:latin typeface="Times New Roman"/>
                <a:ea typeface="Times New Roman"/>
                <a:cs typeface="Times New Roman"/>
                <a:sym typeface="Times New Roman"/>
              </a:rPr>
              <a:t>etikk, selvkjørende kjøretøy, selvkjørende busser, juridisk ansvar, lovverk for selvkjørende kjøretøy, reguleringer, testing og utvikling av selvkjørende kjøretøy</a:t>
            </a:r>
            <a:r>
              <a:rPr lang="en" sz="1600">
                <a:solidFill>
                  <a:schemeClr val="dk1"/>
                </a:solidFill>
                <a:highlight>
                  <a:schemeClr val="lt1"/>
                </a:highlight>
                <a:latin typeface="Times New Roman"/>
                <a:ea typeface="Times New Roman"/>
                <a:cs typeface="Times New Roman"/>
                <a:sym typeface="Times New Roman"/>
              </a:rPr>
              <a:t>. </a:t>
            </a:r>
            <a:endParaRPr sz="1600">
              <a:solidFill>
                <a:schemeClr val="dk1"/>
              </a:solidFill>
              <a:highlight>
                <a:schemeClr val="lt1"/>
              </a:highlight>
              <a:latin typeface="Times New Roman"/>
              <a:ea typeface="Times New Roman"/>
              <a:cs typeface="Times New Roman"/>
              <a:sym typeface="Times New Roman"/>
            </a:endParaRPr>
          </a:p>
          <a:p>
            <a:pPr indent="-330200" lvl="0" marL="457200" rtl="0" algn="l">
              <a:lnSpc>
                <a:spcPct val="163636"/>
              </a:lnSpc>
              <a:spcBef>
                <a:spcPts val="0"/>
              </a:spcBef>
              <a:spcAft>
                <a:spcPts val="0"/>
              </a:spcAft>
              <a:buClr>
                <a:schemeClr val="dk1"/>
              </a:buClr>
              <a:buSzPts val="1600"/>
              <a:buChar char="-"/>
            </a:pPr>
            <a:r>
              <a:rPr lang="en" sz="1600">
                <a:solidFill>
                  <a:schemeClr val="dk1"/>
                </a:solidFill>
                <a:highlight>
                  <a:schemeClr val="lt1"/>
                </a:highlight>
                <a:latin typeface="Times New Roman"/>
                <a:ea typeface="Times New Roman"/>
                <a:cs typeface="Times New Roman"/>
                <a:sym typeface="Times New Roman"/>
              </a:rPr>
              <a:t>Flere av bidragene som trekkes frem i denne rapporten har også kommet av tips fra emneansvarlig og Ruter. </a:t>
            </a:r>
            <a:endParaRPr sz="1600">
              <a:solidFill>
                <a:schemeClr val="dk1"/>
              </a:solidFill>
              <a:highlight>
                <a:schemeClr val="lt1"/>
              </a:highlight>
              <a:latin typeface="Times New Roman"/>
              <a:ea typeface="Times New Roman"/>
              <a:cs typeface="Times New Roman"/>
              <a:sym typeface="Times New Roman"/>
            </a:endParaRPr>
          </a:p>
          <a:p>
            <a:pPr indent="-330200" lvl="0" marL="457200" rtl="0" algn="l">
              <a:lnSpc>
                <a:spcPct val="150000"/>
              </a:lnSpc>
              <a:spcBef>
                <a:spcPts val="0"/>
              </a:spcBef>
              <a:spcAft>
                <a:spcPts val="0"/>
              </a:spcAft>
              <a:buClr>
                <a:schemeClr val="dk1"/>
              </a:buClr>
              <a:buSzPts val="1600"/>
              <a:buFont typeface="Times New Roman"/>
              <a:buChar char="-"/>
            </a:pPr>
            <a:r>
              <a:rPr lang="en" sz="1600">
                <a:solidFill>
                  <a:schemeClr val="dk1"/>
                </a:solidFill>
                <a:highlight>
                  <a:schemeClr val="lt1"/>
                </a:highlight>
                <a:latin typeface="Times New Roman"/>
                <a:ea typeface="Times New Roman"/>
                <a:cs typeface="Times New Roman"/>
                <a:sym typeface="Times New Roman"/>
              </a:rPr>
              <a:t>Intervjuet var med Silje Sævig og Lars Gunnar Lundestad fra selskapet Ruter, som snakket om sitt prosjekt med selvkjørende busser</a:t>
            </a:r>
            <a:endParaRPr sz="1600">
              <a:solidFill>
                <a:schemeClr val="dk1"/>
              </a:solidFill>
              <a:highlight>
                <a:schemeClr val="lt1"/>
              </a:highlight>
              <a:latin typeface="Times New Roman"/>
              <a:ea typeface="Times New Roman"/>
              <a:cs typeface="Times New Roman"/>
              <a:sym typeface="Times New Roman"/>
            </a:endParaRPr>
          </a:p>
          <a:p>
            <a:pPr indent="-330200" lvl="1" marL="914400" rtl="0" algn="l">
              <a:lnSpc>
                <a:spcPct val="150000"/>
              </a:lnSpc>
              <a:spcBef>
                <a:spcPts val="0"/>
              </a:spcBef>
              <a:spcAft>
                <a:spcPts val="0"/>
              </a:spcAft>
              <a:buClr>
                <a:schemeClr val="dk1"/>
              </a:buClr>
              <a:buSzPts val="1600"/>
              <a:buFont typeface="Times New Roman"/>
              <a:buChar char="-"/>
            </a:pPr>
            <a:r>
              <a:rPr lang="en" sz="1600">
                <a:solidFill>
                  <a:schemeClr val="dk1"/>
                </a:solidFill>
                <a:highlight>
                  <a:schemeClr val="lt1"/>
                </a:highlight>
                <a:latin typeface="Times New Roman"/>
                <a:ea typeface="Times New Roman"/>
                <a:cs typeface="Times New Roman"/>
                <a:sym typeface="Times New Roman"/>
              </a:rPr>
              <a:t>ble gjennomført digitalt over Teams basert på en forhåndsdefinert  intervjuguide</a:t>
            </a:r>
            <a:endParaRPr sz="1600">
              <a:solidFill>
                <a:schemeClr val="dk1"/>
              </a:solidFill>
              <a:highlight>
                <a:schemeClr val="lt1"/>
              </a:highlight>
              <a:latin typeface="Times New Roman"/>
              <a:ea typeface="Times New Roman"/>
              <a:cs typeface="Times New Roman"/>
              <a:sym typeface="Times New Roman"/>
            </a:endParaRPr>
          </a:p>
          <a:p>
            <a:pPr indent="0" lvl="0" marL="0" rtl="0" algn="l">
              <a:spcBef>
                <a:spcPts val="1200"/>
              </a:spcBef>
              <a:spcAft>
                <a:spcPts val="0"/>
              </a:spcAft>
              <a:buNone/>
            </a:pPr>
            <a:r>
              <a:t/>
            </a:r>
            <a:endParaRPr sz="16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e3c1e5b5f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e3c1e5b5f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1400">
                <a:solidFill>
                  <a:schemeClr val="dk1"/>
                </a:solidFill>
                <a:highlight>
                  <a:schemeClr val="lt1"/>
                </a:highlight>
                <a:latin typeface="Times New Roman"/>
                <a:ea typeface="Times New Roman"/>
                <a:cs typeface="Times New Roman"/>
                <a:sym typeface="Times New Roman"/>
              </a:rPr>
              <a:t>Helene</a:t>
            </a:r>
            <a:endParaRPr sz="1400">
              <a:solidFill>
                <a:schemeClr val="dk1"/>
              </a:solidFill>
              <a:highlight>
                <a:schemeClr val="lt1"/>
              </a:highlight>
              <a:latin typeface="Times New Roman"/>
              <a:ea typeface="Times New Roman"/>
              <a:cs typeface="Times New Roman"/>
              <a:sym typeface="Times New Roman"/>
            </a:endParaRPr>
          </a:p>
          <a:p>
            <a:pPr indent="-330200" lvl="0" marL="457200" rtl="0" algn="l">
              <a:lnSpc>
                <a:spcPct val="150000"/>
              </a:lnSpc>
              <a:spcBef>
                <a:spcPts val="0"/>
              </a:spcBef>
              <a:spcAft>
                <a:spcPts val="0"/>
              </a:spcAft>
              <a:buClr>
                <a:schemeClr val="dk1"/>
              </a:buClr>
              <a:buSzPts val="1600"/>
              <a:buFont typeface="Times New Roman"/>
              <a:buChar char="-"/>
            </a:pPr>
            <a:r>
              <a:rPr lang="en" sz="1600">
                <a:solidFill>
                  <a:schemeClr val="dk1"/>
                </a:solidFill>
                <a:highlight>
                  <a:schemeClr val="lt1"/>
                </a:highlight>
                <a:latin typeface="Times New Roman"/>
                <a:ea typeface="Times New Roman"/>
                <a:cs typeface="Times New Roman"/>
                <a:sym typeface="Times New Roman"/>
              </a:rPr>
              <a:t>Siden 2019 har Ruter prøvd selvkjørende busser som en integrert del av Osloregionens kollektivtilbud.</a:t>
            </a:r>
            <a:endParaRPr sz="1600">
              <a:solidFill>
                <a:schemeClr val="dk1"/>
              </a:solidFill>
              <a:highlight>
                <a:schemeClr val="lt1"/>
              </a:highlight>
              <a:latin typeface="Times New Roman"/>
              <a:ea typeface="Times New Roman"/>
              <a:cs typeface="Times New Roman"/>
              <a:sym typeface="Times New Roman"/>
            </a:endParaRPr>
          </a:p>
          <a:p>
            <a:pPr indent="-330200" lvl="0" marL="457200" rtl="0" algn="l">
              <a:lnSpc>
                <a:spcPct val="150000"/>
              </a:lnSpc>
              <a:spcBef>
                <a:spcPts val="0"/>
              </a:spcBef>
              <a:spcAft>
                <a:spcPts val="0"/>
              </a:spcAft>
              <a:buClr>
                <a:schemeClr val="dk1"/>
              </a:buClr>
              <a:buSzPts val="1600"/>
              <a:buFont typeface="Times New Roman"/>
              <a:buChar char="-"/>
            </a:pPr>
            <a:r>
              <a:rPr lang="en" sz="1600">
                <a:solidFill>
                  <a:schemeClr val="dk1"/>
                </a:solidFill>
                <a:highlight>
                  <a:schemeClr val="lt1"/>
                </a:highlight>
                <a:latin typeface="Times New Roman"/>
                <a:ea typeface="Times New Roman"/>
                <a:cs typeface="Times New Roman"/>
                <a:sym typeface="Times New Roman"/>
              </a:rPr>
              <a:t> Hensikten med prosjektet er å innhente verdifull kunnskap som vil hjelpe de å gi enda bedre mobilitetstjenester for kundene deres i fremtiden.</a:t>
            </a:r>
            <a:endParaRPr sz="1600">
              <a:solidFill>
                <a:schemeClr val="dk1"/>
              </a:solidFill>
              <a:highlight>
                <a:schemeClr val="lt1"/>
              </a:highlight>
              <a:latin typeface="Times New Roman"/>
              <a:ea typeface="Times New Roman"/>
              <a:cs typeface="Times New Roman"/>
              <a:sym typeface="Times New Roman"/>
            </a:endParaRPr>
          </a:p>
          <a:p>
            <a:pPr indent="-330200" lvl="0" marL="457200" rtl="0" algn="l">
              <a:lnSpc>
                <a:spcPct val="150000"/>
              </a:lnSpc>
              <a:spcBef>
                <a:spcPts val="0"/>
              </a:spcBef>
              <a:spcAft>
                <a:spcPts val="0"/>
              </a:spcAft>
              <a:buClr>
                <a:schemeClr val="dk1"/>
              </a:buClr>
              <a:buSzPts val="1600"/>
              <a:buFont typeface="Times New Roman"/>
              <a:buChar char="-"/>
            </a:pPr>
            <a:r>
              <a:rPr lang="en" sz="1600">
                <a:solidFill>
                  <a:schemeClr val="dk1"/>
                </a:solidFill>
                <a:highlight>
                  <a:schemeClr val="lt1"/>
                </a:highlight>
                <a:latin typeface="Times New Roman"/>
                <a:ea typeface="Times New Roman"/>
                <a:cs typeface="Times New Roman"/>
                <a:sym typeface="Times New Roman"/>
              </a:rPr>
              <a:t> De har totalt hatt fire pilotprosjekter, og det kjører i dag en selvkjørende buss i Ski (se figur 1). </a:t>
            </a:r>
            <a:endParaRPr sz="1600">
              <a:solidFill>
                <a:schemeClr val="dk1"/>
              </a:solidFill>
              <a:highlight>
                <a:schemeClr val="lt1"/>
              </a:highlight>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1020c019111_0_8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1020c019111_0_8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Anna - praktiske hensyn</a:t>
            </a:r>
            <a:endParaRPr>
              <a:solidFill>
                <a:schemeClr val="dk1"/>
              </a:solidFill>
            </a:endParaRPr>
          </a:p>
          <a:p>
            <a:pPr indent="-304800" lvl="0" marL="457200" rtl="0" algn="l">
              <a:lnSpc>
                <a:spcPct val="150000"/>
              </a:lnSpc>
              <a:spcBef>
                <a:spcPts val="1200"/>
              </a:spcBef>
              <a:spcAft>
                <a:spcPts val="0"/>
              </a:spcAft>
              <a:buClr>
                <a:schemeClr val="dk1"/>
              </a:buClr>
              <a:buSzPts val="1200"/>
              <a:buFont typeface="Times New Roman"/>
              <a:buChar char="-"/>
            </a:pPr>
            <a:r>
              <a:rPr lang="en" sz="1200">
                <a:solidFill>
                  <a:schemeClr val="dk1"/>
                </a:solidFill>
                <a:highlight>
                  <a:schemeClr val="lt1"/>
                </a:highlight>
                <a:latin typeface="Times New Roman"/>
                <a:ea typeface="Times New Roman"/>
                <a:cs typeface="Times New Roman"/>
                <a:sym typeface="Times New Roman"/>
              </a:rPr>
              <a:t>Juridisk </a:t>
            </a:r>
            <a:endParaRPr sz="1200">
              <a:solidFill>
                <a:schemeClr val="dk1"/>
              </a:solidFill>
              <a:highlight>
                <a:schemeClr val="lt1"/>
              </a:highlight>
              <a:latin typeface="Times New Roman"/>
              <a:ea typeface="Times New Roman"/>
              <a:cs typeface="Times New Roman"/>
              <a:sym typeface="Times New Roman"/>
            </a:endParaRPr>
          </a:p>
          <a:p>
            <a:pPr indent="-304800" lvl="1" marL="914400" rtl="0" algn="l">
              <a:lnSpc>
                <a:spcPct val="150000"/>
              </a:lnSpc>
              <a:spcBef>
                <a:spcPts val="0"/>
              </a:spcBef>
              <a:spcAft>
                <a:spcPts val="0"/>
              </a:spcAft>
              <a:buClr>
                <a:schemeClr val="dk1"/>
              </a:buClr>
              <a:buSzPts val="1200"/>
              <a:buFont typeface="Times New Roman"/>
              <a:buChar char="-"/>
            </a:pPr>
            <a:r>
              <a:rPr lang="en" sz="1200">
                <a:solidFill>
                  <a:schemeClr val="dk1"/>
                </a:solidFill>
                <a:highlight>
                  <a:schemeClr val="lt1"/>
                </a:highlight>
                <a:latin typeface="Times New Roman"/>
                <a:ea typeface="Times New Roman"/>
                <a:cs typeface="Times New Roman"/>
                <a:sym typeface="Times New Roman"/>
              </a:rPr>
              <a:t>Politikerne er viktige aktører i det å sette rammene for videre satsning på selvkjørende kjøretøy i og med at de setter lovgivninger og reguleringer som skal forsikre en trygg utvikling.</a:t>
            </a:r>
            <a:endParaRPr sz="1200">
              <a:solidFill>
                <a:schemeClr val="dk1"/>
              </a:solidFill>
              <a:highlight>
                <a:schemeClr val="lt1"/>
              </a:highlight>
              <a:latin typeface="Times New Roman"/>
              <a:ea typeface="Times New Roman"/>
              <a:cs typeface="Times New Roman"/>
              <a:sym typeface="Times New Roman"/>
            </a:endParaRPr>
          </a:p>
          <a:p>
            <a:pPr indent="-304800" lvl="1" marL="914400" rtl="0" algn="l">
              <a:lnSpc>
                <a:spcPct val="150000"/>
              </a:lnSpc>
              <a:spcBef>
                <a:spcPts val="0"/>
              </a:spcBef>
              <a:spcAft>
                <a:spcPts val="0"/>
              </a:spcAft>
              <a:buClr>
                <a:schemeClr val="dk1"/>
              </a:buClr>
              <a:buSzPts val="1200"/>
              <a:buFont typeface="Times New Roman"/>
              <a:buChar char="-"/>
            </a:pPr>
            <a:r>
              <a:rPr lang="en" sz="1200">
                <a:solidFill>
                  <a:schemeClr val="dk1"/>
                </a:solidFill>
                <a:highlight>
                  <a:schemeClr val="lt1"/>
                </a:highlight>
                <a:latin typeface="Times New Roman"/>
                <a:ea typeface="Times New Roman"/>
                <a:cs typeface="Times New Roman"/>
                <a:sym typeface="Times New Roman"/>
              </a:rPr>
              <a:t>to viktige problemområder i den juridiske debatten: hvordan håndtere fraværet av en menneskelig sjåfør og hvem blir sittende med dette ansvaret? </a:t>
            </a:r>
            <a:endParaRPr sz="1200">
              <a:solidFill>
                <a:schemeClr val="dk1"/>
              </a:solidFill>
              <a:highlight>
                <a:schemeClr val="lt1"/>
              </a:highlight>
              <a:latin typeface="Times New Roman"/>
              <a:ea typeface="Times New Roman"/>
              <a:cs typeface="Times New Roman"/>
              <a:sym typeface="Times New Roman"/>
            </a:endParaRPr>
          </a:p>
          <a:p>
            <a:pPr indent="-304800" lvl="1" marL="914400" rtl="0" algn="l">
              <a:lnSpc>
                <a:spcPct val="150000"/>
              </a:lnSpc>
              <a:spcBef>
                <a:spcPts val="0"/>
              </a:spcBef>
              <a:spcAft>
                <a:spcPts val="0"/>
              </a:spcAft>
              <a:buClr>
                <a:schemeClr val="dk1"/>
              </a:buClr>
              <a:buSzPts val="1200"/>
              <a:buFont typeface="Times New Roman"/>
              <a:buChar char="-"/>
            </a:pPr>
            <a:r>
              <a:rPr lang="en" sz="1200">
                <a:solidFill>
                  <a:schemeClr val="dk1"/>
                </a:solidFill>
                <a:highlight>
                  <a:schemeClr val="lt1"/>
                </a:highlight>
                <a:latin typeface="Times New Roman"/>
                <a:ea typeface="Times New Roman"/>
                <a:cs typeface="Times New Roman"/>
                <a:sym typeface="Times New Roman"/>
              </a:rPr>
              <a:t>bindende - og ikke-bindende forskrifter.</a:t>
            </a:r>
            <a:endParaRPr sz="1200">
              <a:solidFill>
                <a:schemeClr val="dk1"/>
              </a:solidFill>
              <a:highlight>
                <a:schemeClr val="lt1"/>
              </a:highlight>
              <a:latin typeface="Times New Roman"/>
              <a:ea typeface="Times New Roman"/>
              <a:cs typeface="Times New Roman"/>
              <a:sym typeface="Times New Roman"/>
            </a:endParaRPr>
          </a:p>
          <a:p>
            <a:pPr indent="-304800" lvl="0" marL="457200" rtl="0" algn="l">
              <a:lnSpc>
                <a:spcPct val="150000"/>
              </a:lnSpc>
              <a:spcBef>
                <a:spcPts val="0"/>
              </a:spcBef>
              <a:spcAft>
                <a:spcPts val="0"/>
              </a:spcAft>
              <a:buClr>
                <a:schemeClr val="dk1"/>
              </a:buClr>
              <a:buSzPts val="1200"/>
              <a:buFont typeface="Times New Roman"/>
              <a:buChar char="-"/>
            </a:pPr>
            <a:r>
              <a:rPr lang="en" sz="1200">
                <a:solidFill>
                  <a:schemeClr val="dk1"/>
                </a:solidFill>
                <a:highlight>
                  <a:schemeClr val="lt1"/>
                </a:highlight>
                <a:latin typeface="Times New Roman"/>
                <a:ea typeface="Times New Roman"/>
                <a:cs typeface="Times New Roman"/>
                <a:sym typeface="Times New Roman"/>
              </a:rPr>
              <a:t>Sekundære</a:t>
            </a:r>
            <a:endParaRPr sz="1200">
              <a:solidFill>
                <a:schemeClr val="dk1"/>
              </a:solidFill>
              <a:highlight>
                <a:schemeClr val="lt1"/>
              </a:highlight>
              <a:latin typeface="Times New Roman"/>
              <a:ea typeface="Times New Roman"/>
              <a:cs typeface="Times New Roman"/>
              <a:sym typeface="Times New Roman"/>
            </a:endParaRPr>
          </a:p>
          <a:p>
            <a:pPr indent="-304800" lvl="1" marL="914400" rtl="0" algn="l">
              <a:lnSpc>
                <a:spcPct val="150000"/>
              </a:lnSpc>
              <a:spcBef>
                <a:spcPts val="0"/>
              </a:spcBef>
              <a:spcAft>
                <a:spcPts val="0"/>
              </a:spcAft>
              <a:buClr>
                <a:schemeClr val="dk1"/>
              </a:buClr>
              <a:buSzPts val="1200"/>
              <a:buFont typeface="Times New Roman"/>
              <a:buChar char="-"/>
            </a:pPr>
            <a:r>
              <a:rPr lang="en" sz="1200">
                <a:solidFill>
                  <a:schemeClr val="dk1"/>
                </a:solidFill>
                <a:highlight>
                  <a:schemeClr val="lt1"/>
                </a:highlight>
                <a:latin typeface="Times New Roman"/>
                <a:ea typeface="Times New Roman"/>
                <a:cs typeface="Times New Roman"/>
                <a:sym typeface="Times New Roman"/>
              </a:rPr>
              <a:t>mer trengsel, byspredning, redusert kollektivtransport og mindre aktiv mobilitet	</a:t>
            </a:r>
            <a:endParaRPr sz="1200">
              <a:solidFill>
                <a:schemeClr val="dk1"/>
              </a:solidFill>
              <a:highlight>
                <a:schemeClr val="lt1"/>
              </a:highlight>
              <a:latin typeface="Times New Roman"/>
              <a:ea typeface="Times New Roman"/>
              <a:cs typeface="Times New Roman"/>
              <a:sym typeface="Times New Roman"/>
            </a:endParaRPr>
          </a:p>
          <a:p>
            <a:pPr indent="-304800" lvl="1" marL="914400" rtl="0" algn="l">
              <a:lnSpc>
                <a:spcPct val="150000"/>
              </a:lnSpc>
              <a:spcBef>
                <a:spcPts val="0"/>
              </a:spcBef>
              <a:spcAft>
                <a:spcPts val="0"/>
              </a:spcAft>
              <a:buClr>
                <a:schemeClr val="dk1"/>
              </a:buClr>
              <a:buSzPts val="1200"/>
              <a:buFont typeface="Times New Roman"/>
              <a:buChar char="-"/>
            </a:pPr>
            <a:r>
              <a:rPr lang="en" sz="1200">
                <a:solidFill>
                  <a:schemeClr val="dk1"/>
                </a:solidFill>
                <a:highlight>
                  <a:schemeClr val="lt1"/>
                </a:highlight>
                <a:latin typeface="Times New Roman"/>
                <a:ea typeface="Times New Roman"/>
                <a:cs typeface="Times New Roman"/>
                <a:sym typeface="Times New Roman"/>
              </a:rPr>
              <a:t> “Mobility as a Service”-baserte (MaaS) → bildelingsordninger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1020c019111_0_7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5" name="Google Shape;635;g1020c019111_0_7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Verdisetting av menneskeliv</a:t>
            </a:r>
            <a:endParaRPr/>
          </a:p>
          <a:p>
            <a:pPr indent="-298450" lvl="0" marL="457200" rtl="0" algn="l">
              <a:spcBef>
                <a:spcPts val="0"/>
              </a:spcBef>
              <a:spcAft>
                <a:spcPts val="0"/>
              </a:spcAft>
              <a:buSzPts val="1100"/>
              <a:buChar char="-"/>
            </a:pPr>
            <a:r>
              <a:rPr lang="en"/>
              <a:t>Hvordan skal selvkjørende kjøretøy opptre når en ulykke er i ferd med å skje? </a:t>
            </a:r>
            <a:endParaRPr/>
          </a:p>
          <a:p>
            <a:pPr indent="-298450" lvl="0" marL="457200" rtl="0" algn="l">
              <a:spcBef>
                <a:spcPts val="0"/>
              </a:spcBef>
              <a:spcAft>
                <a:spcPts val="0"/>
              </a:spcAft>
              <a:buSzPts val="1100"/>
              <a:buChar char="-"/>
            </a:pPr>
            <a:r>
              <a:rPr lang="en"/>
              <a:t>Har ofte blitt brukt et utilitaristisk perspektiv der man ønsker å redde flest mulig liv</a:t>
            </a:r>
            <a:endParaRPr/>
          </a:p>
          <a:p>
            <a:pPr indent="-298450" lvl="0" marL="457200" rtl="0" algn="l">
              <a:spcBef>
                <a:spcPts val="0"/>
              </a:spcBef>
              <a:spcAft>
                <a:spcPts val="0"/>
              </a:spcAft>
              <a:buSzPts val="1100"/>
              <a:buChar char="-"/>
            </a:pPr>
            <a:r>
              <a:rPr lang="en"/>
              <a:t>Men de som lager bilene har jo stor motivasjon til å først og fremst beskytte de som har kjøpt bilen. </a:t>
            </a:r>
            <a:endParaRPr/>
          </a:p>
          <a:p>
            <a:pPr indent="0" lvl="0" marL="0" rtl="0" algn="l">
              <a:spcBef>
                <a:spcPts val="0"/>
              </a:spcBef>
              <a:spcAft>
                <a:spcPts val="0"/>
              </a:spcAft>
              <a:buNone/>
            </a:pPr>
            <a:r>
              <a:rPr lang="en"/>
              <a:t>Tankeeksperimentene</a:t>
            </a:r>
            <a:endParaRPr/>
          </a:p>
          <a:p>
            <a:pPr indent="-298450" lvl="0" marL="457200" rtl="0" algn="l">
              <a:spcBef>
                <a:spcPts val="0"/>
              </a:spcBef>
              <a:spcAft>
                <a:spcPts val="0"/>
              </a:spcAft>
              <a:buSzPts val="1100"/>
              <a:buChar char="-"/>
            </a:pPr>
            <a:r>
              <a:rPr lang="en"/>
              <a:t>Forskjellig fra virkeligheten</a:t>
            </a:r>
            <a:endParaRPr/>
          </a:p>
          <a:p>
            <a:pPr indent="-298450" lvl="0" marL="457200" rtl="0" algn="l">
              <a:spcBef>
                <a:spcPts val="0"/>
              </a:spcBef>
              <a:spcAft>
                <a:spcPts val="0"/>
              </a:spcAft>
              <a:buSzPts val="1100"/>
              <a:buChar char="-"/>
            </a:pPr>
            <a:r>
              <a:rPr lang="en"/>
              <a:t>Graden av usikkerhet - man vet jo ikke nøyaktig hva som kommer til å skje</a:t>
            </a:r>
            <a:endParaRPr/>
          </a:p>
          <a:p>
            <a:pPr indent="0" lvl="0" marL="0" rtl="0" algn="l">
              <a:spcBef>
                <a:spcPts val="0"/>
              </a:spcBef>
              <a:spcAft>
                <a:spcPts val="0"/>
              </a:spcAft>
              <a:buNone/>
            </a:pPr>
            <a:r>
              <a:rPr lang="en"/>
              <a:t>Umoralsk å ikke benytte?</a:t>
            </a:r>
            <a:endParaRPr/>
          </a:p>
          <a:p>
            <a:pPr indent="-298450" lvl="0" marL="457200" rtl="0" algn="l">
              <a:spcBef>
                <a:spcPts val="0"/>
              </a:spcBef>
              <a:spcAft>
                <a:spcPts val="0"/>
              </a:spcAft>
              <a:buSzPts val="1100"/>
              <a:buChar char="-"/>
            </a:pPr>
            <a:r>
              <a:rPr lang="en"/>
              <a:t>Studie som viser at dersom vi tok i bruk selvkjørende kjøretøy i dag, så ville dette potensielt kunne ha reddet en halv million menneskeliv om 30 år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1020c019111_0_9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9" name="Google Shape;699;g1020c019111_0_9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Laura</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trolley problem har vært mye diskutert</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e38c20ff0f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5" name="Google Shape;705;ge38c20ff0f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Sigrid: </a:t>
            </a:r>
            <a:endParaRPr sz="1200">
              <a:solidFill>
                <a:schemeClr val="dk1"/>
              </a:solidFill>
            </a:endParaRPr>
          </a:p>
          <a:p>
            <a:pPr indent="0" lvl="0" marL="0" rtl="0" algn="l">
              <a:spcBef>
                <a:spcPts val="0"/>
              </a:spcBef>
              <a:spcAft>
                <a:spcPts val="0"/>
              </a:spcAft>
              <a:buNone/>
            </a:pPr>
            <a:r>
              <a:rPr lang="en" sz="1300">
                <a:solidFill>
                  <a:schemeClr val="dk1"/>
                </a:solidFill>
                <a:highlight>
                  <a:schemeClr val="lt1"/>
                </a:highlight>
                <a:latin typeface="Times New Roman"/>
                <a:ea typeface="Times New Roman"/>
                <a:cs typeface="Times New Roman"/>
                <a:sym typeface="Times New Roman"/>
              </a:rPr>
              <a:t>- 2 fra Ruter, </a:t>
            </a:r>
            <a:r>
              <a:rPr lang="en" sz="1300">
                <a:solidFill>
                  <a:schemeClr val="dk1"/>
                </a:solidFill>
                <a:highlight>
                  <a:schemeClr val="lt1"/>
                </a:highlight>
                <a:latin typeface="Times New Roman"/>
                <a:ea typeface="Times New Roman"/>
                <a:cs typeface="Times New Roman"/>
                <a:sym typeface="Times New Roman"/>
              </a:rPr>
              <a:t> koordinator for prosjektet og prosjektleder.</a:t>
            </a:r>
            <a:endParaRPr sz="1300">
              <a:solidFill>
                <a:schemeClr val="dk1"/>
              </a:solidFill>
              <a:highlight>
                <a:schemeClr val="lt1"/>
              </a:highlight>
              <a:latin typeface="Times New Roman"/>
              <a:ea typeface="Times New Roman"/>
              <a:cs typeface="Times New Roman"/>
              <a:sym typeface="Times New Roman"/>
            </a:endParaRPr>
          </a:p>
          <a:p>
            <a:pPr indent="0" lvl="0" marL="0" rtl="0" algn="l">
              <a:spcBef>
                <a:spcPts val="0"/>
              </a:spcBef>
              <a:spcAft>
                <a:spcPts val="0"/>
              </a:spcAft>
              <a:buNone/>
            </a:pPr>
            <a:r>
              <a:rPr lang="en" sz="1300">
                <a:solidFill>
                  <a:schemeClr val="dk1"/>
                </a:solidFill>
                <a:highlight>
                  <a:schemeClr val="lt1"/>
                </a:highlight>
                <a:latin typeface="Times New Roman"/>
                <a:ea typeface="Times New Roman"/>
                <a:cs typeface="Times New Roman"/>
                <a:sym typeface="Times New Roman"/>
              </a:rPr>
              <a:t>- De 4 prosjektene</a:t>
            </a:r>
            <a:endParaRPr sz="1300">
              <a:solidFill>
                <a:schemeClr val="dk1"/>
              </a:solidFill>
              <a:highlight>
                <a:schemeClr val="lt1"/>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300">
                <a:solidFill>
                  <a:schemeClr val="dk1"/>
                </a:solidFill>
                <a:highlight>
                  <a:schemeClr val="lt1"/>
                </a:highlight>
                <a:latin typeface="Times New Roman"/>
                <a:ea typeface="Times New Roman"/>
                <a:cs typeface="Times New Roman"/>
                <a:sym typeface="Times New Roman"/>
              </a:rPr>
              <a:t>- teste ulike scenarioer, lære aandre</a:t>
            </a:r>
            <a:endParaRPr sz="1300">
              <a:solidFill>
                <a:schemeClr val="dk1"/>
              </a:solidFill>
              <a:highlight>
                <a:schemeClr val="lt1"/>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300">
                <a:solidFill>
                  <a:schemeClr val="dk1"/>
                </a:solidFill>
                <a:highlight>
                  <a:schemeClr val="lt1"/>
                </a:highlight>
                <a:latin typeface="Times New Roman"/>
                <a:ea typeface="Times New Roman"/>
                <a:cs typeface="Times New Roman"/>
                <a:sym typeface="Times New Roman"/>
              </a:rPr>
              <a:t>- Erfaringene deres (positive og negative) </a:t>
            </a:r>
            <a:endParaRPr sz="1300">
              <a:solidFill>
                <a:schemeClr val="dk1"/>
              </a:solidFill>
              <a:highlight>
                <a:schemeClr val="lt1"/>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300">
                <a:solidFill>
                  <a:schemeClr val="dk1"/>
                </a:solidFill>
                <a:highlight>
                  <a:schemeClr val="lt1"/>
                </a:highlight>
                <a:latin typeface="Times New Roman"/>
                <a:ea typeface="Times New Roman"/>
                <a:cs typeface="Times New Roman"/>
                <a:sym typeface="Times New Roman"/>
              </a:rPr>
              <a:t>- Fremtiden for autonome kjøretøy i samfunnet</a:t>
            </a:r>
            <a:endParaRPr sz="1300">
              <a:solidFill>
                <a:schemeClr val="dk1"/>
              </a:solidFill>
              <a:highlight>
                <a:schemeClr val="lt1"/>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sz="1200">
                <a:solidFill>
                  <a:schemeClr val="dk1"/>
                </a:solidFill>
              </a:rPr>
              <a:t>Martine: </a:t>
            </a:r>
            <a:endParaRPr sz="1200">
              <a:solidFill>
                <a:schemeClr val="dk1"/>
              </a:solidFill>
            </a:endParaRPr>
          </a:p>
          <a:p>
            <a:pPr indent="0" lvl="0" marL="0" rtl="0" algn="l">
              <a:spcBef>
                <a:spcPts val="0"/>
              </a:spcBef>
              <a:spcAft>
                <a:spcPts val="0"/>
              </a:spcAft>
              <a:buClr>
                <a:schemeClr val="dk1"/>
              </a:buClr>
              <a:buSzPts val="1100"/>
              <a:buFont typeface="Arial"/>
              <a:buNone/>
            </a:pPr>
            <a:r>
              <a:rPr lang="en" sz="1300">
                <a:solidFill>
                  <a:schemeClr val="dk1"/>
                </a:solidFill>
                <a:highlight>
                  <a:schemeClr val="lt1"/>
                </a:highlight>
                <a:latin typeface="Times New Roman"/>
                <a:ea typeface="Times New Roman"/>
                <a:cs typeface="Times New Roman"/>
                <a:sym typeface="Times New Roman"/>
              </a:rPr>
              <a:t>Hensikten med intervjuet var å avdekke hvordan Ruter stilte seg til sentrale etiske dilemmaer. </a:t>
            </a:r>
            <a:endParaRPr sz="1300">
              <a:solidFill>
                <a:schemeClr val="dk1"/>
              </a:solidFill>
              <a:highlight>
                <a:schemeClr val="lt1"/>
              </a:highlight>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lang="en" sz="1300">
                <a:solidFill>
                  <a:schemeClr val="dk1"/>
                </a:solidFill>
                <a:highlight>
                  <a:schemeClr val="lt1"/>
                </a:highlight>
                <a:latin typeface="Times New Roman"/>
                <a:ea typeface="Times New Roman"/>
                <a:cs typeface="Times New Roman"/>
                <a:sym typeface="Times New Roman"/>
              </a:rPr>
              <a:t>Vi ble tilsendt et skriftlig svar på vårt spørsmål om deres tilnærming til “The trolley problem”:  </a:t>
            </a:r>
            <a:endParaRPr sz="1300">
              <a:solidFill>
                <a:schemeClr val="dk1"/>
              </a:solidFill>
              <a:highlight>
                <a:schemeClr val="lt1"/>
              </a:highlight>
              <a:latin typeface="Times New Roman"/>
              <a:ea typeface="Times New Roman"/>
              <a:cs typeface="Times New Roman"/>
              <a:sym typeface="Times New Roman"/>
            </a:endParaRPr>
          </a:p>
          <a:p>
            <a:pPr indent="0" lvl="0" marL="0" rtl="0" algn="l">
              <a:lnSpc>
                <a:spcPct val="150000"/>
              </a:lnSpc>
              <a:spcBef>
                <a:spcPts val="0"/>
              </a:spcBef>
              <a:spcAft>
                <a:spcPts val="0"/>
              </a:spcAft>
              <a:buClr>
                <a:srgbClr val="1A9988"/>
              </a:buClr>
              <a:buSzPts val="1100"/>
              <a:buFont typeface="Arial"/>
              <a:buNone/>
            </a:pPr>
            <a:r>
              <a:rPr b="1" lang="en" sz="1200">
                <a:solidFill>
                  <a:srgbClr val="191919"/>
                </a:solidFill>
                <a:highlight>
                  <a:schemeClr val="lt1"/>
                </a:highlight>
                <a:latin typeface="Times New Roman"/>
                <a:ea typeface="Times New Roman"/>
                <a:cs typeface="Times New Roman"/>
                <a:sym typeface="Times New Roman"/>
              </a:rPr>
              <a:t>Alle vurderinger har og blir til enhver tid tatt med sikkerhet som høyeste prioritet. </a:t>
            </a:r>
            <a:endParaRPr sz="1300">
              <a:solidFill>
                <a:schemeClr val="dk1"/>
              </a:solidFill>
              <a:highlight>
                <a:schemeClr val="lt1"/>
              </a:highlight>
              <a:latin typeface="Times New Roman"/>
              <a:ea typeface="Times New Roman"/>
              <a:cs typeface="Times New Roman"/>
              <a:sym typeface="Times New Roman"/>
            </a:endParaRPr>
          </a:p>
          <a:p>
            <a:pPr indent="0" lvl="0" marL="0" rtl="0" algn="l">
              <a:lnSpc>
                <a:spcPct val="150000"/>
              </a:lnSpc>
              <a:spcBef>
                <a:spcPts val="0"/>
              </a:spcBef>
              <a:spcAft>
                <a:spcPts val="0"/>
              </a:spcAft>
              <a:buClr>
                <a:srgbClr val="1A9988"/>
              </a:buClr>
              <a:buSzPts val="1100"/>
              <a:buFont typeface="Arial"/>
              <a:buNone/>
            </a:pPr>
            <a:r>
              <a:rPr lang="en">
                <a:solidFill>
                  <a:schemeClr val="dk1"/>
                </a:solidFill>
                <a:highlight>
                  <a:schemeClr val="lt1"/>
                </a:highlight>
                <a:latin typeface="Times New Roman"/>
                <a:ea typeface="Times New Roman"/>
                <a:cs typeface="Times New Roman"/>
                <a:sym typeface="Times New Roman"/>
              </a:rPr>
              <a:t>“</a:t>
            </a:r>
            <a:r>
              <a:rPr i="1" lang="en">
                <a:solidFill>
                  <a:schemeClr val="dk1"/>
                </a:solidFill>
                <a:highlight>
                  <a:schemeClr val="lt1"/>
                </a:highlight>
                <a:latin typeface="Times New Roman"/>
                <a:ea typeface="Times New Roman"/>
                <a:cs typeface="Times New Roman"/>
                <a:sym typeface="Times New Roman"/>
              </a:rPr>
              <a:t>Forventningen er at selvkjørende kjøretøy vil være tryggere enn menneskelige sjåfører og dermed med enda mindre sannsynlighet ende opp i situasjoner hvor det må gjøres etiske vurderinger. Siden det såkalte «sporvognsproblemet» er et tankeeksperiment som åpner for et nærmest uendelig antall hypotetiske dilemmaer, vil nok fokuset i teknologiutviklingen fortsette å dreie seg om å unngå at farlige situasjoner oppstår i utgangspunktet.”</a:t>
            </a:r>
            <a:endParaRPr>
              <a:solidFill>
                <a:schemeClr val="dk1"/>
              </a:solidFill>
              <a:highlight>
                <a:schemeClr val="lt1"/>
              </a:highlight>
              <a:latin typeface="Times New Roman"/>
              <a:ea typeface="Times New Roman"/>
              <a:cs typeface="Times New Roman"/>
              <a:sym typeface="Times New Roman"/>
            </a:endParaRPr>
          </a:p>
          <a:p>
            <a:pPr indent="0" lvl="0" marL="0" rtl="0" algn="l">
              <a:lnSpc>
                <a:spcPct val="150000"/>
              </a:lnSpc>
              <a:spcBef>
                <a:spcPts val="0"/>
              </a:spcBef>
              <a:spcAft>
                <a:spcPts val="0"/>
              </a:spcAft>
              <a:buClr>
                <a:srgbClr val="1A9988"/>
              </a:buClr>
              <a:buSzPts val="1100"/>
              <a:buFont typeface="Arial"/>
              <a:buNone/>
            </a:pPr>
            <a:r>
              <a:t/>
            </a:r>
            <a:endParaRPr b="1" sz="1200">
              <a:solidFill>
                <a:schemeClr val="dk1"/>
              </a:solidFill>
              <a:highlight>
                <a:schemeClr val="lt1"/>
              </a:highlight>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e3c1e5b5fb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3" name="Google Shape;713;ge3c1e5b5fb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latin typeface="Times New Roman"/>
                <a:ea typeface="Times New Roman"/>
                <a:cs typeface="Times New Roman"/>
                <a:sym typeface="Times New Roman"/>
              </a:rPr>
              <a:t>Martine:  </a:t>
            </a:r>
            <a:endParaRPr sz="14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 sz="1400">
                <a:solidFill>
                  <a:schemeClr val="dk1"/>
                </a:solidFill>
                <a:latin typeface="Times New Roman"/>
                <a:ea typeface="Times New Roman"/>
                <a:cs typeface="Times New Roman"/>
                <a:sym typeface="Times New Roman"/>
              </a:rPr>
              <a:t>Tillit: </a:t>
            </a:r>
            <a:r>
              <a:rPr lang="en" sz="1400">
                <a:solidFill>
                  <a:schemeClr val="dk1"/>
                </a:solidFill>
                <a:latin typeface="Times New Roman"/>
                <a:ea typeface="Times New Roman"/>
                <a:cs typeface="Times New Roman"/>
                <a:sym typeface="Times New Roman"/>
              </a:rPr>
              <a:t>Mye av kritikken kan komme til ny teknologi på grunn av mangel på tillit. En av artiklene sammenlignet selvkjørende kjøretøy med historien til automatiske heiser, og snakket om hvor redde folk var for å stå i heisene i starten av 1900 uten heismann. Det tok 50 år før folk ble trygge på teknologien. Så det blir spennende å se om folks tillit økter etterhvert som teknologien fortsetter å vise seg som sikker.</a:t>
            </a:r>
            <a:endParaRPr sz="14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4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400">
                <a:solidFill>
                  <a:schemeClr val="dk1"/>
                </a:solidFill>
                <a:latin typeface="Times New Roman"/>
                <a:ea typeface="Times New Roman"/>
                <a:cs typeface="Times New Roman"/>
                <a:sym typeface="Times New Roman"/>
              </a:rPr>
              <a:t>Anna: </a:t>
            </a:r>
            <a:r>
              <a:rPr lang="en" sz="1400">
                <a:solidFill>
                  <a:schemeClr val="dk1"/>
                </a:solidFill>
                <a:highlight>
                  <a:schemeClr val="lt1"/>
                </a:highlight>
                <a:latin typeface="Times New Roman"/>
                <a:ea typeface="Times New Roman"/>
                <a:cs typeface="Times New Roman"/>
                <a:sym typeface="Times New Roman"/>
              </a:rPr>
              <a:t>inkluderes i et trafikkbilde som er preget av menneskelig atferd → </a:t>
            </a:r>
            <a:r>
              <a:rPr b="1" lang="en" sz="1400">
                <a:solidFill>
                  <a:schemeClr val="dk1"/>
                </a:solidFill>
                <a:highlight>
                  <a:schemeClr val="lt1"/>
                </a:highlight>
                <a:latin typeface="Times New Roman"/>
                <a:ea typeface="Times New Roman"/>
                <a:cs typeface="Times New Roman"/>
                <a:sym typeface="Times New Roman"/>
              </a:rPr>
              <a:t>Transportøkonomisk institutt </a:t>
            </a:r>
            <a:r>
              <a:rPr lang="en" sz="1400">
                <a:solidFill>
                  <a:schemeClr val="dk1"/>
                </a:solidFill>
                <a:highlight>
                  <a:schemeClr val="lt1"/>
                </a:highlight>
                <a:latin typeface="Times New Roman"/>
                <a:ea typeface="Times New Roman"/>
                <a:cs typeface="Times New Roman"/>
                <a:sym typeface="Times New Roman"/>
              </a:rPr>
              <a:t>fant kjørestilen til bussene påvirket oppførselen til andre trafikanter i det at de i del tilfeller gjorde risikable manøvre for å plassere seg foran bussen </a:t>
            </a:r>
            <a:endParaRPr sz="1400">
              <a:solidFill>
                <a:schemeClr val="dk1"/>
              </a:solidFill>
              <a:highlight>
                <a:schemeClr val="lt1"/>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400">
              <a:solidFill>
                <a:schemeClr val="dk1"/>
              </a:solidFill>
              <a:highlight>
                <a:schemeClr val="lt1"/>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 sz="1400">
                <a:solidFill>
                  <a:schemeClr val="dk1"/>
                </a:solidFill>
                <a:latin typeface="Times New Roman"/>
                <a:ea typeface="Times New Roman"/>
                <a:cs typeface="Times New Roman"/>
                <a:sym typeface="Times New Roman"/>
              </a:rPr>
              <a:t>Ansvar</a:t>
            </a:r>
            <a:r>
              <a:rPr lang="en" sz="1400">
                <a:solidFill>
                  <a:schemeClr val="dk1"/>
                </a:solidFill>
                <a:latin typeface="Times New Roman"/>
                <a:ea typeface="Times New Roman"/>
                <a:cs typeface="Times New Roman"/>
                <a:sym typeface="Times New Roman"/>
              </a:rPr>
              <a:t>, Ruter, fremtiden: Ruter stilte interessant spørsmål til fremtiden til selvkjørende kjøretøy om vi</a:t>
            </a:r>
            <a:r>
              <a:rPr lang="en" sz="1400">
                <a:solidFill>
                  <a:schemeClr val="dk1"/>
                </a:solidFill>
                <a:highlight>
                  <a:schemeClr val="lt1"/>
                </a:highlight>
                <a:latin typeface="Times New Roman"/>
                <a:ea typeface="Times New Roman"/>
                <a:cs typeface="Times New Roman"/>
                <a:sym typeface="Times New Roman"/>
              </a:rPr>
              <a:t> ser for oss en hel rekke med fullautonome kjøretøy som kjører rundt, store selskap som drifter de og ulike leverandører av de ulike delene. Da blir det viktig at det avdekkes hvor feilen ligger!</a:t>
            </a:r>
            <a:endParaRPr sz="14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867500" y="849175"/>
            <a:ext cx="5218500" cy="2580000"/>
          </a:xfrm>
          <a:prstGeom prst="rect">
            <a:avLst/>
          </a:prstGeom>
          <a:noFill/>
        </p:spPr>
        <p:txBody>
          <a:bodyPr anchorCtr="0" anchor="ctr" bIns="91425" lIns="91425" spcFirstLastPara="1" rIns="91425" wrap="square" tIns="91425">
            <a:noAutofit/>
          </a:bodyPr>
          <a:lstStyle>
            <a:lvl1pPr lvl="0">
              <a:spcBef>
                <a:spcPts val="0"/>
              </a:spcBef>
              <a:spcAft>
                <a:spcPts val="0"/>
              </a:spcAft>
              <a:buSzPts val="5200"/>
              <a:buNone/>
              <a:defRPr sz="57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0" name="Google Shape;10;p2"/>
          <p:cNvSpPr txBox="1"/>
          <p:nvPr>
            <p:ph idx="1" type="subTitle"/>
          </p:nvPr>
        </p:nvSpPr>
        <p:spPr>
          <a:xfrm>
            <a:off x="867500" y="3823950"/>
            <a:ext cx="4807200" cy="409500"/>
          </a:xfrm>
          <a:prstGeom prst="rect">
            <a:avLst/>
          </a:prstGeom>
          <a:noFill/>
        </p:spPr>
        <p:txBody>
          <a:bodyPr anchorCtr="0" anchor="ctr" bIns="91425" lIns="91425" spcFirstLastPara="1" rIns="91425" wrap="square" tIns="91425">
            <a:noAutofit/>
          </a:bodyPr>
          <a:lstStyle>
            <a:lvl1pPr lvl="0">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grpSp>
        <p:nvGrpSpPr>
          <p:cNvPr id="11" name="Google Shape;11;p2"/>
          <p:cNvGrpSpPr/>
          <p:nvPr/>
        </p:nvGrpSpPr>
        <p:grpSpPr>
          <a:xfrm>
            <a:off x="-233825" y="262867"/>
            <a:ext cx="6301119" cy="382141"/>
            <a:chOff x="-233825" y="262867"/>
            <a:chExt cx="6301119" cy="382141"/>
          </a:xfrm>
        </p:grpSpPr>
        <p:cxnSp>
          <p:nvCxnSpPr>
            <p:cNvPr id="12" name="Google Shape;12;p2"/>
            <p:cNvCxnSpPr/>
            <p:nvPr/>
          </p:nvCxnSpPr>
          <p:spPr>
            <a:xfrm>
              <a:off x="-233825" y="454400"/>
              <a:ext cx="5995800" cy="0"/>
            </a:xfrm>
            <a:prstGeom prst="straightConnector1">
              <a:avLst/>
            </a:prstGeom>
            <a:noFill/>
            <a:ln cap="flat" cmpd="sng" w="9525">
              <a:solidFill>
                <a:schemeClr val="lt1"/>
              </a:solidFill>
              <a:prstDash val="solid"/>
              <a:round/>
              <a:headEnd len="med" w="med" type="none"/>
              <a:tailEnd len="med" w="med" type="none"/>
            </a:ln>
          </p:spPr>
        </p:cxnSp>
        <p:grpSp>
          <p:nvGrpSpPr>
            <p:cNvPr id="13" name="Google Shape;13;p2"/>
            <p:cNvGrpSpPr/>
            <p:nvPr/>
          </p:nvGrpSpPr>
          <p:grpSpPr>
            <a:xfrm rot="2700771">
              <a:off x="5739001" y="321019"/>
              <a:ext cx="274531" cy="265837"/>
              <a:chOff x="6021400" y="1654100"/>
              <a:chExt cx="435350" cy="421375"/>
            </a:xfrm>
          </p:grpSpPr>
          <p:sp>
            <p:nvSpPr>
              <p:cNvPr id="14" name="Google Shape;14;p2"/>
              <p:cNvSpPr/>
              <p:nvPr/>
            </p:nvSpPr>
            <p:spPr>
              <a:xfrm>
                <a:off x="6021400" y="1731075"/>
                <a:ext cx="355825" cy="344400"/>
              </a:xfrm>
              <a:custGeom>
                <a:rect b="b" l="l" r="r" t="t"/>
                <a:pathLst>
                  <a:path extrusionOk="0" h="13776" w="14233">
                    <a:moveTo>
                      <a:pt x="5024" y="0"/>
                    </a:moveTo>
                    <a:cubicBezTo>
                      <a:pt x="4837" y="135"/>
                      <a:pt x="4656" y="283"/>
                      <a:pt x="4489" y="458"/>
                    </a:cubicBezTo>
                    <a:lnTo>
                      <a:pt x="1829" y="3110"/>
                    </a:lnTo>
                    <a:cubicBezTo>
                      <a:pt x="0" y="4940"/>
                      <a:pt x="0" y="7915"/>
                      <a:pt x="1829" y="9750"/>
                    </a:cubicBezTo>
                    <a:lnTo>
                      <a:pt x="4489" y="12404"/>
                    </a:lnTo>
                    <a:cubicBezTo>
                      <a:pt x="5402" y="13318"/>
                      <a:pt x="6600" y="13775"/>
                      <a:pt x="7806" y="13775"/>
                    </a:cubicBezTo>
                    <a:cubicBezTo>
                      <a:pt x="9004" y="13775"/>
                      <a:pt x="10208" y="13318"/>
                      <a:pt x="11121" y="12404"/>
                    </a:cubicBezTo>
                    <a:lnTo>
                      <a:pt x="13782" y="9750"/>
                    </a:lnTo>
                    <a:cubicBezTo>
                      <a:pt x="13950" y="9577"/>
                      <a:pt x="14097" y="9396"/>
                      <a:pt x="14233" y="9209"/>
                    </a:cubicBezTo>
                    <a:lnTo>
                      <a:pt x="5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6196400" y="1654100"/>
                <a:ext cx="127050" cy="124475"/>
              </a:xfrm>
              <a:custGeom>
                <a:rect b="b" l="l" r="r" t="t"/>
                <a:pathLst>
                  <a:path extrusionOk="0" h="4979" w="5082">
                    <a:moveTo>
                      <a:pt x="3903" y="0"/>
                    </a:moveTo>
                    <a:cubicBezTo>
                      <a:pt x="3627" y="0"/>
                      <a:pt x="3349" y="110"/>
                      <a:pt x="3143" y="315"/>
                    </a:cubicBezTo>
                    <a:lnTo>
                      <a:pt x="1" y="3459"/>
                    </a:lnTo>
                    <a:lnTo>
                      <a:pt x="1520" y="4979"/>
                    </a:lnTo>
                    <a:lnTo>
                      <a:pt x="4662" y="1836"/>
                    </a:lnTo>
                    <a:cubicBezTo>
                      <a:pt x="5081" y="1417"/>
                      <a:pt x="5081" y="734"/>
                      <a:pt x="4662" y="315"/>
                    </a:cubicBezTo>
                    <a:cubicBezTo>
                      <a:pt x="4451" y="110"/>
                      <a:pt x="4174" y="0"/>
                      <a:pt x="39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6329725" y="1787550"/>
                <a:ext cx="127025" cy="124350"/>
              </a:xfrm>
              <a:custGeom>
                <a:rect b="b" l="l" r="r" t="t"/>
                <a:pathLst>
                  <a:path extrusionOk="0" h="4974" w="5081">
                    <a:moveTo>
                      <a:pt x="3903" y="1"/>
                    </a:moveTo>
                    <a:cubicBezTo>
                      <a:pt x="3626" y="1"/>
                      <a:pt x="3356" y="104"/>
                      <a:pt x="3143" y="316"/>
                    </a:cubicBezTo>
                    <a:lnTo>
                      <a:pt x="0" y="3454"/>
                    </a:lnTo>
                    <a:lnTo>
                      <a:pt x="1520" y="4973"/>
                    </a:lnTo>
                    <a:lnTo>
                      <a:pt x="4662" y="1831"/>
                    </a:lnTo>
                    <a:cubicBezTo>
                      <a:pt x="5081" y="1412"/>
                      <a:pt x="5081" y="735"/>
                      <a:pt x="4662" y="316"/>
                    </a:cubicBezTo>
                    <a:cubicBezTo>
                      <a:pt x="4450" y="104"/>
                      <a:pt x="4180" y="1"/>
                      <a:pt x="39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7" name="Google Shape;17;p2"/>
          <p:cNvGrpSpPr/>
          <p:nvPr/>
        </p:nvGrpSpPr>
        <p:grpSpPr>
          <a:xfrm flipH="1" rot="-5400000">
            <a:off x="-3506483" y="2005869"/>
            <a:ext cx="7610763" cy="832396"/>
            <a:chOff x="-71925" y="-884100"/>
            <a:chExt cx="9144255" cy="1188797"/>
          </a:xfrm>
        </p:grpSpPr>
        <p:sp>
          <p:nvSpPr>
            <p:cNvPr id="18" name="Google Shape;18;p2"/>
            <p:cNvSpPr/>
            <p:nvPr/>
          </p:nvSpPr>
          <p:spPr>
            <a:xfrm>
              <a:off x="-71925" y="-884100"/>
              <a:ext cx="3175016" cy="741739"/>
            </a:xfrm>
            <a:custGeom>
              <a:rect b="b" l="l" r="r" t="t"/>
              <a:pathLst>
                <a:path extrusionOk="0" h="44764" w="99196">
                  <a:moveTo>
                    <a:pt x="96826" y="0"/>
                  </a:moveTo>
                  <a:cubicBezTo>
                    <a:pt x="87993" y="14934"/>
                    <a:pt x="80556" y="32035"/>
                    <a:pt x="64567" y="38354"/>
                  </a:cubicBezTo>
                  <a:cubicBezTo>
                    <a:pt x="60625" y="39913"/>
                    <a:pt x="56746" y="40615"/>
                    <a:pt x="52946" y="40615"/>
                  </a:cubicBezTo>
                  <a:cubicBezTo>
                    <a:pt x="32157" y="40615"/>
                    <a:pt x="13718" y="19608"/>
                    <a:pt x="0" y="2967"/>
                  </a:cubicBezTo>
                  <a:lnTo>
                    <a:pt x="0" y="7107"/>
                  </a:lnTo>
                  <a:cubicBezTo>
                    <a:pt x="13714" y="23750"/>
                    <a:pt x="32154" y="44764"/>
                    <a:pt x="52946" y="44764"/>
                  </a:cubicBezTo>
                  <a:cubicBezTo>
                    <a:pt x="56744" y="44764"/>
                    <a:pt x="60620" y="44063"/>
                    <a:pt x="64560" y="42506"/>
                  </a:cubicBezTo>
                  <a:cubicBezTo>
                    <a:pt x="82058" y="35592"/>
                    <a:pt x="89185" y="15722"/>
                    <a:pt x="991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20108" y="-884100"/>
              <a:ext cx="2963286" cy="591317"/>
            </a:xfrm>
            <a:custGeom>
              <a:rect b="b" l="l" r="r" t="t"/>
              <a:pathLst>
                <a:path extrusionOk="0" h="35686" w="92581">
                  <a:moveTo>
                    <a:pt x="0" y="0"/>
                  </a:moveTo>
                  <a:cubicBezTo>
                    <a:pt x="13539" y="16291"/>
                    <a:pt x="31336" y="35685"/>
                    <a:pt x="51325" y="35685"/>
                  </a:cubicBezTo>
                  <a:cubicBezTo>
                    <a:pt x="55137" y="35685"/>
                    <a:pt x="59029" y="34980"/>
                    <a:pt x="62986" y="33413"/>
                  </a:cubicBezTo>
                  <a:cubicBezTo>
                    <a:pt x="77218" y="27771"/>
                    <a:pt x="84802" y="13613"/>
                    <a:pt x="92580" y="0"/>
                  </a:cubicBezTo>
                  <a:lnTo>
                    <a:pt x="90408" y="0"/>
                  </a:lnTo>
                  <a:cubicBezTo>
                    <a:pt x="83313" y="12253"/>
                    <a:pt x="75803" y="24165"/>
                    <a:pt x="63023" y="29236"/>
                  </a:cubicBezTo>
                  <a:cubicBezTo>
                    <a:pt x="59050" y="30812"/>
                    <a:pt x="55143" y="31522"/>
                    <a:pt x="51318" y="31522"/>
                  </a:cubicBezTo>
                  <a:cubicBezTo>
                    <a:pt x="33004" y="31522"/>
                    <a:pt x="16543" y="15259"/>
                    <a:pt x="349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71925" y="-884100"/>
              <a:ext cx="3386650" cy="891400"/>
            </a:xfrm>
            <a:custGeom>
              <a:rect b="b" l="l" r="r" t="t"/>
              <a:pathLst>
                <a:path extrusionOk="0" h="53796" w="105808">
                  <a:moveTo>
                    <a:pt x="102436" y="0"/>
                  </a:moveTo>
                  <a:cubicBezTo>
                    <a:pt x="90488" y="16145"/>
                    <a:pt x="83963" y="39750"/>
                    <a:pt x="64567" y="47422"/>
                  </a:cubicBezTo>
                  <a:cubicBezTo>
                    <a:pt x="60625" y="48981"/>
                    <a:pt x="56747" y="49682"/>
                    <a:pt x="52947" y="49682"/>
                  </a:cubicBezTo>
                  <a:cubicBezTo>
                    <a:pt x="32156" y="49682"/>
                    <a:pt x="13712" y="28671"/>
                    <a:pt x="0" y="12029"/>
                  </a:cubicBezTo>
                  <a:lnTo>
                    <a:pt x="0" y="16175"/>
                  </a:lnTo>
                  <a:cubicBezTo>
                    <a:pt x="13707" y="32812"/>
                    <a:pt x="32119" y="53795"/>
                    <a:pt x="52888" y="53795"/>
                  </a:cubicBezTo>
                  <a:cubicBezTo>
                    <a:pt x="56714" y="53795"/>
                    <a:pt x="60620" y="53083"/>
                    <a:pt x="64591" y="51501"/>
                  </a:cubicBezTo>
                  <a:cubicBezTo>
                    <a:pt x="85653" y="43115"/>
                    <a:pt x="91549" y="15871"/>
                    <a:pt x="10580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5229039" y="-884100"/>
              <a:ext cx="3843012" cy="684043"/>
            </a:xfrm>
            <a:custGeom>
              <a:rect b="b" l="l" r="r" t="t"/>
              <a:pathLst>
                <a:path extrusionOk="0" h="41282" w="120066">
                  <a:moveTo>
                    <a:pt x="0" y="0"/>
                  </a:moveTo>
                  <a:cubicBezTo>
                    <a:pt x="19721" y="13196"/>
                    <a:pt x="36784" y="33544"/>
                    <a:pt x="59558" y="39608"/>
                  </a:cubicBezTo>
                  <a:cubicBezTo>
                    <a:pt x="63838" y="40749"/>
                    <a:pt x="67923" y="41282"/>
                    <a:pt x="71837" y="41282"/>
                  </a:cubicBezTo>
                  <a:cubicBezTo>
                    <a:pt x="89348" y="41282"/>
                    <a:pt x="103431" y="30623"/>
                    <a:pt x="116149" y="16058"/>
                  </a:cubicBezTo>
                  <a:cubicBezTo>
                    <a:pt x="117476" y="14531"/>
                    <a:pt x="118780" y="13017"/>
                    <a:pt x="120065" y="11508"/>
                  </a:cubicBezTo>
                  <a:lnTo>
                    <a:pt x="120065" y="7362"/>
                  </a:lnTo>
                  <a:cubicBezTo>
                    <a:pt x="118780" y="8876"/>
                    <a:pt x="117484" y="10397"/>
                    <a:pt x="116155" y="11924"/>
                  </a:cubicBezTo>
                  <a:cubicBezTo>
                    <a:pt x="103450" y="26559"/>
                    <a:pt x="89345" y="37178"/>
                    <a:pt x="71798" y="37178"/>
                  </a:cubicBezTo>
                  <a:cubicBezTo>
                    <a:pt x="67888" y="37178"/>
                    <a:pt x="63808" y="36651"/>
                    <a:pt x="59534" y="35524"/>
                  </a:cubicBezTo>
                  <a:cubicBezTo>
                    <a:pt x="38968" y="30104"/>
                    <a:pt x="23197" y="13023"/>
                    <a:pt x="591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229826" y="-884100"/>
              <a:ext cx="2557367" cy="440530"/>
            </a:xfrm>
            <a:custGeom>
              <a:rect b="b" l="l" r="r" t="t"/>
              <a:pathLst>
                <a:path extrusionOk="0" h="26586" w="79899">
                  <a:moveTo>
                    <a:pt x="0" y="0"/>
                  </a:moveTo>
                  <a:cubicBezTo>
                    <a:pt x="12284" y="13640"/>
                    <a:pt x="27148" y="26585"/>
                    <a:pt x="43505" y="26585"/>
                  </a:cubicBezTo>
                  <a:cubicBezTo>
                    <a:pt x="47349" y="26585"/>
                    <a:pt x="51275" y="25871"/>
                    <a:pt x="55269" y="24282"/>
                  </a:cubicBezTo>
                  <a:cubicBezTo>
                    <a:pt x="66312" y="19888"/>
                    <a:pt x="73506" y="10416"/>
                    <a:pt x="79898" y="0"/>
                  </a:cubicBezTo>
                  <a:lnTo>
                    <a:pt x="77403" y="0"/>
                  </a:lnTo>
                  <a:cubicBezTo>
                    <a:pt x="71581" y="8715"/>
                    <a:pt x="64860" y="16300"/>
                    <a:pt x="55318" y="20099"/>
                  </a:cubicBezTo>
                  <a:cubicBezTo>
                    <a:pt x="51302" y="21702"/>
                    <a:pt x="47357" y="22423"/>
                    <a:pt x="43495" y="22423"/>
                  </a:cubicBezTo>
                  <a:cubicBezTo>
                    <a:pt x="28811" y="22423"/>
                    <a:pt x="15339" y="12001"/>
                    <a:pt x="384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71925" y="-884100"/>
              <a:ext cx="9144255" cy="1039121"/>
            </a:xfrm>
            <a:custGeom>
              <a:rect b="b" l="l" r="r" t="t"/>
              <a:pathLst>
                <a:path extrusionOk="0" h="62711" w="285691">
                  <a:moveTo>
                    <a:pt x="112709" y="0"/>
                  </a:moveTo>
                  <a:cubicBezTo>
                    <a:pt x="93219" y="13413"/>
                    <a:pt x="88240" y="46765"/>
                    <a:pt x="64591" y="56268"/>
                  </a:cubicBezTo>
                  <a:cubicBezTo>
                    <a:pt x="60565" y="57886"/>
                    <a:pt x="56610" y="58613"/>
                    <a:pt x="52740" y="58613"/>
                  </a:cubicBezTo>
                  <a:cubicBezTo>
                    <a:pt x="32008" y="58613"/>
                    <a:pt x="13710" y="37742"/>
                    <a:pt x="0" y="21099"/>
                  </a:cubicBezTo>
                  <a:lnTo>
                    <a:pt x="0" y="25245"/>
                  </a:lnTo>
                  <a:cubicBezTo>
                    <a:pt x="13779" y="41962"/>
                    <a:pt x="31983" y="62711"/>
                    <a:pt x="52783" y="62711"/>
                  </a:cubicBezTo>
                  <a:cubicBezTo>
                    <a:pt x="56634" y="62711"/>
                    <a:pt x="60574" y="61999"/>
                    <a:pt x="64591" y="60420"/>
                  </a:cubicBezTo>
                  <a:cubicBezTo>
                    <a:pt x="93927" y="48882"/>
                    <a:pt x="95267" y="1223"/>
                    <a:pt x="131046" y="708"/>
                  </a:cubicBezTo>
                  <a:cubicBezTo>
                    <a:pt x="131287" y="704"/>
                    <a:pt x="131528" y="702"/>
                    <a:pt x="131768" y="702"/>
                  </a:cubicBezTo>
                  <a:cubicBezTo>
                    <a:pt x="168136" y="702"/>
                    <a:pt x="191428" y="39679"/>
                    <a:pt x="225177" y="48527"/>
                  </a:cubicBezTo>
                  <a:cubicBezTo>
                    <a:pt x="229412" y="49637"/>
                    <a:pt x="233468" y="50153"/>
                    <a:pt x="237367" y="50153"/>
                  </a:cubicBezTo>
                  <a:cubicBezTo>
                    <a:pt x="254891" y="50153"/>
                    <a:pt x="269258" y="39735"/>
                    <a:pt x="282611" y="25970"/>
                  </a:cubicBezTo>
                  <a:cubicBezTo>
                    <a:pt x="283648" y="24897"/>
                    <a:pt x="284673" y="23829"/>
                    <a:pt x="285690" y="22767"/>
                  </a:cubicBezTo>
                  <a:lnTo>
                    <a:pt x="285690" y="17181"/>
                  </a:lnTo>
                  <a:cubicBezTo>
                    <a:pt x="284487" y="18529"/>
                    <a:pt x="283264" y="19876"/>
                    <a:pt x="282029" y="21234"/>
                  </a:cubicBezTo>
                  <a:cubicBezTo>
                    <a:pt x="269068" y="35407"/>
                    <a:pt x="254906" y="46062"/>
                    <a:pt x="237442" y="46062"/>
                  </a:cubicBezTo>
                  <a:cubicBezTo>
                    <a:pt x="233527" y="46062"/>
                    <a:pt x="229447" y="45527"/>
                    <a:pt x="225177" y="44375"/>
                  </a:cubicBezTo>
                  <a:cubicBezTo>
                    <a:pt x="198970" y="37311"/>
                    <a:pt x="179617" y="11539"/>
                    <a:pt x="15529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5630552" y="-884100"/>
              <a:ext cx="3441478" cy="534747"/>
            </a:xfrm>
            <a:custGeom>
              <a:rect b="b" l="l" r="r" t="t"/>
              <a:pathLst>
                <a:path extrusionOk="0" h="32272" w="107521">
                  <a:moveTo>
                    <a:pt x="0" y="0"/>
                  </a:moveTo>
                  <a:cubicBezTo>
                    <a:pt x="14780" y="12129"/>
                    <a:pt x="29000" y="25858"/>
                    <a:pt x="46975" y="30614"/>
                  </a:cubicBezTo>
                  <a:cubicBezTo>
                    <a:pt x="51247" y="31743"/>
                    <a:pt x="55326" y="32271"/>
                    <a:pt x="59235" y="32271"/>
                  </a:cubicBezTo>
                  <a:cubicBezTo>
                    <a:pt x="76787" y="32271"/>
                    <a:pt x="90909" y="21627"/>
                    <a:pt x="103610" y="7002"/>
                  </a:cubicBezTo>
                  <a:cubicBezTo>
                    <a:pt x="104939" y="5475"/>
                    <a:pt x="106235" y="3954"/>
                    <a:pt x="107520" y="2446"/>
                  </a:cubicBezTo>
                  <a:lnTo>
                    <a:pt x="107520" y="0"/>
                  </a:lnTo>
                  <a:lnTo>
                    <a:pt x="106068" y="0"/>
                  </a:lnTo>
                  <a:cubicBezTo>
                    <a:pt x="105255" y="950"/>
                    <a:pt x="104441" y="1899"/>
                    <a:pt x="103610" y="2856"/>
                  </a:cubicBezTo>
                  <a:cubicBezTo>
                    <a:pt x="90929" y="17458"/>
                    <a:pt x="76798" y="28134"/>
                    <a:pt x="59264" y="28134"/>
                  </a:cubicBezTo>
                  <a:cubicBezTo>
                    <a:pt x="55349" y="28134"/>
                    <a:pt x="51265" y="27601"/>
                    <a:pt x="46989" y="26462"/>
                  </a:cubicBezTo>
                  <a:cubicBezTo>
                    <a:pt x="31147" y="22240"/>
                    <a:pt x="18312" y="10975"/>
                    <a:pt x="542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395812" y="-884100"/>
              <a:ext cx="2200164" cy="234548"/>
            </a:xfrm>
            <a:custGeom>
              <a:rect b="b" l="l" r="r" t="t"/>
              <a:pathLst>
                <a:path extrusionOk="0" h="14155" w="68739">
                  <a:moveTo>
                    <a:pt x="0" y="0"/>
                  </a:moveTo>
                  <a:cubicBezTo>
                    <a:pt x="7125" y="5463"/>
                    <a:pt x="14686" y="10000"/>
                    <a:pt x="23202" y="12384"/>
                  </a:cubicBezTo>
                  <a:cubicBezTo>
                    <a:pt x="27518" y="13593"/>
                    <a:pt x="31646" y="14155"/>
                    <a:pt x="35605" y="14155"/>
                  </a:cubicBezTo>
                  <a:cubicBezTo>
                    <a:pt x="48131" y="14155"/>
                    <a:pt x="58970" y="8533"/>
                    <a:pt x="68739" y="0"/>
                  </a:cubicBezTo>
                  <a:lnTo>
                    <a:pt x="63580" y="0"/>
                  </a:lnTo>
                  <a:cubicBezTo>
                    <a:pt x="55205" y="6153"/>
                    <a:pt x="46017" y="10012"/>
                    <a:pt x="35699" y="10012"/>
                  </a:cubicBezTo>
                  <a:cubicBezTo>
                    <a:pt x="31726" y="10012"/>
                    <a:pt x="27585" y="9440"/>
                    <a:pt x="23258" y="8205"/>
                  </a:cubicBezTo>
                  <a:cubicBezTo>
                    <a:pt x="17107" y="6455"/>
                    <a:pt x="11483" y="3563"/>
                    <a:pt x="61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511125" y="-884100"/>
              <a:ext cx="2087945" cy="289743"/>
            </a:xfrm>
            <a:custGeom>
              <a:rect b="b" l="l" r="r" t="t"/>
              <a:pathLst>
                <a:path extrusionOk="0" h="17486" w="65233">
                  <a:moveTo>
                    <a:pt x="1" y="0"/>
                  </a:moveTo>
                  <a:cubicBezTo>
                    <a:pt x="10344" y="9788"/>
                    <a:pt x="22072" y="17486"/>
                    <a:pt x="34705" y="17486"/>
                  </a:cubicBezTo>
                  <a:cubicBezTo>
                    <a:pt x="38585" y="17486"/>
                    <a:pt x="42549" y="16760"/>
                    <a:pt x="46586" y="15146"/>
                  </a:cubicBezTo>
                  <a:cubicBezTo>
                    <a:pt x="54258" y="12073"/>
                    <a:pt x="60148" y="6574"/>
                    <a:pt x="65233" y="0"/>
                  </a:cubicBezTo>
                  <a:lnTo>
                    <a:pt x="61893" y="0"/>
                  </a:lnTo>
                  <a:cubicBezTo>
                    <a:pt x="57578" y="4718"/>
                    <a:pt x="52644" y="8591"/>
                    <a:pt x="46629" y="10969"/>
                  </a:cubicBezTo>
                  <a:cubicBezTo>
                    <a:pt x="42577" y="12574"/>
                    <a:pt x="38602" y="13297"/>
                    <a:pt x="34717" y="13297"/>
                  </a:cubicBezTo>
                  <a:cubicBezTo>
                    <a:pt x="23914" y="13297"/>
                    <a:pt x="13802" y="7711"/>
                    <a:pt x="46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6008029" y="-884100"/>
              <a:ext cx="2880227" cy="384673"/>
            </a:xfrm>
            <a:custGeom>
              <a:rect b="b" l="l" r="r" t="t"/>
              <a:pathLst>
                <a:path extrusionOk="0" h="23215" w="89986">
                  <a:moveTo>
                    <a:pt x="0" y="0"/>
                  </a:moveTo>
                  <a:cubicBezTo>
                    <a:pt x="10801" y="9267"/>
                    <a:pt x="21917" y="17920"/>
                    <a:pt x="35225" y="21514"/>
                  </a:cubicBezTo>
                  <a:cubicBezTo>
                    <a:pt x="39512" y="22674"/>
                    <a:pt x="43610" y="23215"/>
                    <a:pt x="47538" y="23215"/>
                  </a:cubicBezTo>
                  <a:cubicBezTo>
                    <a:pt x="64196" y="23215"/>
                    <a:pt x="77810" y="13491"/>
                    <a:pt x="89985" y="0"/>
                  </a:cubicBezTo>
                  <a:lnTo>
                    <a:pt x="86075" y="0"/>
                  </a:lnTo>
                  <a:cubicBezTo>
                    <a:pt x="74929" y="11268"/>
                    <a:pt x="62474" y="19074"/>
                    <a:pt x="47617" y="19074"/>
                  </a:cubicBezTo>
                  <a:cubicBezTo>
                    <a:pt x="43675" y="19074"/>
                    <a:pt x="39563" y="18524"/>
                    <a:pt x="35262" y="17343"/>
                  </a:cubicBezTo>
                  <a:cubicBezTo>
                    <a:pt x="24114" y="14283"/>
                    <a:pt x="14543" y="7609"/>
                    <a:pt x="541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65974" y="-884100"/>
              <a:ext cx="1461847" cy="138608"/>
            </a:xfrm>
            <a:custGeom>
              <a:rect b="b" l="l" r="r" t="t"/>
              <a:pathLst>
                <a:path extrusionOk="0" h="8365" w="45672">
                  <a:moveTo>
                    <a:pt x="0" y="0"/>
                  </a:moveTo>
                  <a:cubicBezTo>
                    <a:pt x="7388" y="5050"/>
                    <a:pt x="15304" y="8365"/>
                    <a:pt x="23633" y="8365"/>
                  </a:cubicBezTo>
                  <a:cubicBezTo>
                    <a:pt x="27529" y="8365"/>
                    <a:pt x="31515" y="7640"/>
                    <a:pt x="35579" y="6027"/>
                  </a:cubicBezTo>
                  <a:cubicBezTo>
                    <a:pt x="39315" y="4544"/>
                    <a:pt x="42643" y="2477"/>
                    <a:pt x="45672" y="0"/>
                  </a:cubicBezTo>
                  <a:lnTo>
                    <a:pt x="39552" y="0"/>
                  </a:lnTo>
                  <a:cubicBezTo>
                    <a:pt x="38286" y="696"/>
                    <a:pt x="36969" y="1323"/>
                    <a:pt x="35591" y="1868"/>
                  </a:cubicBezTo>
                  <a:cubicBezTo>
                    <a:pt x="31522" y="3487"/>
                    <a:pt x="27532" y="4215"/>
                    <a:pt x="23631" y="4215"/>
                  </a:cubicBezTo>
                  <a:cubicBezTo>
                    <a:pt x="17886" y="4215"/>
                    <a:pt x="12336" y="2636"/>
                    <a:pt x="70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875163" y="-884100"/>
              <a:ext cx="1305138" cy="84457"/>
            </a:xfrm>
            <a:custGeom>
              <a:rect b="b" l="l" r="r" t="t"/>
              <a:pathLst>
                <a:path extrusionOk="0" h="5097" w="40776">
                  <a:moveTo>
                    <a:pt x="1" y="0"/>
                  </a:moveTo>
                  <a:cubicBezTo>
                    <a:pt x="2676" y="1303"/>
                    <a:pt x="5444" y="2409"/>
                    <a:pt x="8337" y="3246"/>
                  </a:cubicBezTo>
                  <a:cubicBezTo>
                    <a:pt x="12678" y="4511"/>
                    <a:pt x="16835" y="5096"/>
                    <a:pt x="20825" y="5096"/>
                  </a:cubicBezTo>
                  <a:cubicBezTo>
                    <a:pt x="27978" y="5096"/>
                    <a:pt x="34595" y="3216"/>
                    <a:pt x="40776" y="0"/>
                  </a:cubicBezTo>
                  <a:lnTo>
                    <a:pt x="29560" y="0"/>
                  </a:lnTo>
                  <a:cubicBezTo>
                    <a:pt x="26762" y="617"/>
                    <a:pt x="23881" y="946"/>
                    <a:pt x="20908" y="946"/>
                  </a:cubicBezTo>
                  <a:cubicBezTo>
                    <a:pt x="18049" y="946"/>
                    <a:pt x="15104" y="642"/>
                    <a:pt x="120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71925" y="-728525"/>
              <a:ext cx="9144255" cy="1033222"/>
            </a:xfrm>
            <a:custGeom>
              <a:rect b="b" l="l" r="r" t="t"/>
              <a:pathLst>
                <a:path extrusionOk="0" h="62355" w="285691">
                  <a:moveTo>
                    <a:pt x="131902" y="1"/>
                  </a:moveTo>
                  <a:cubicBezTo>
                    <a:pt x="131656" y="1"/>
                    <a:pt x="131410" y="3"/>
                    <a:pt x="131164" y="6"/>
                  </a:cubicBezTo>
                  <a:cubicBezTo>
                    <a:pt x="96261" y="496"/>
                    <a:pt x="93566" y="45319"/>
                    <a:pt x="64591" y="56088"/>
                  </a:cubicBezTo>
                  <a:cubicBezTo>
                    <a:pt x="60641" y="57556"/>
                    <a:pt x="56776" y="58220"/>
                    <a:pt x="53005" y="58220"/>
                  </a:cubicBezTo>
                  <a:cubicBezTo>
                    <a:pt x="32016" y="58220"/>
                    <a:pt x="13923" y="37656"/>
                    <a:pt x="0" y="20776"/>
                  </a:cubicBezTo>
                  <a:lnTo>
                    <a:pt x="0" y="24984"/>
                  </a:lnTo>
                  <a:cubicBezTo>
                    <a:pt x="14162" y="42293"/>
                    <a:pt x="31943" y="62355"/>
                    <a:pt x="53175" y="62355"/>
                  </a:cubicBezTo>
                  <a:cubicBezTo>
                    <a:pt x="56278" y="62355"/>
                    <a:pt x="59455" y="61926"/>
                    <a:pt x="62705" y="60998"/>
                  </a:cubicBezTo>
                  <a:cubicBezTo>
                    <a:pt x="93219" y="52283"/>
                    <a:pt x="96118" y="9013"/>
                    <a:pt x="131336" y="8305"/>
                  </a:cubicBezTo>
                  <a:cubicBezTo>
                    <a:pt x="131715" y="8298"/>
                    <a:pt x="132092" y="8294"/>
                    <a:pt x="132468" y="8294"/>
                  </a:cubicBezTo>
                  <a:cubicBezTo>
                    <a:pt x="168229" y="8294"/>
                    <a:pt x="193184" y="42463"/>
                    <a:pt x="227362" y="48980"/>
                  </a:cubicBezTo>
                  <a:cubicBezTo>
                    <a:pt x="230748" y="49625"/>
                    <a:pt x="234021" y="49926"/>
                    <a:pt x="237197" y="49926"/>
                  </a:cubicBezTo>
                  <a:cubicBezTo>
                    <a:pt x="255723" y="49926"/>
                    <a:pt x="270917" y="39675"/>
                    <a:pt x="285690" y="27646"/>
                  </a:cubicBezTo>
                  <a:lnTo>
                    <a:pt x="285690" y="21254"/>
                  </a:lnTo>
                  <a:cubicBezTo>
                    <a:pt x="271048" y="34312"/>
                    <a:pt x="256046" y="45677"/>
                    <a:pt x="237183" y="45677"/>
                  </a:cubicBezTo>
                  <a:cubicBezTo>
                    <a:pt x="233352" y="45677"/>
                    <a:pt x="229361" y="45208"/>
                    <a:pt x="225183" y="44189"/>
                  </a:cubicBezTo>
                  <a:cubicBezTo>
                    <a:pt x="191758" y="36045"/>
                    <a:pt x="167602" y="1"/>
                    <a:pt x="1319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59" name="Shape 159"/>
        <p:cNvGrpSpPr/>
        <p:nvPr/>
      </p:nvGrpSpPr>
      <p:grpSpPr>
        <a:xfrm>
          <a:off x="0" y="0"/>
          <a:ext cx="0" cy="0"/>
          <a:chOff x="0" y="0"/>
          <a:chExt cx="0" cy="0"/>
        </a:xfrm>
      </p:grpSpPr>
      <p:sp>
        <p:nvSpPr>
          <p:cNvPr id="160" name="Google Shape;160;p11"/>
          <p:cNvSpPr txBox="1"/>
          <p:nvPr>
            <p:ph hasCustomPrompt="1" type="title"/>
          </p:nvPr>
        </p:nvSpPr>
        <p:spPr>
          <a:xfrm>
            <a:off x="3314700" y="1396700"/>
            <a:ext cx="5114100" cy="1511100"/>
          </a:xfrm>
          <a:prstGeom prst="rect">
            <a:avLst/>
          </a:prstGeom>
        </p:spPr>
        <p:txBody>
          <a:bodyPr anchorCtr="0" anchor="b" bIns="91425" lIns="91425" spcFirstLastPara="1" rIns="91425" wrap="square" tIns="91425">
            <a:noAutofit/>
          </a:bodyPr>
          <a:lstStyle>
            <a:lvl1pPr lvl="0" algn="r">
              <a:spcBef>
                <a:spcPts val="0"/>
              </a:spcBef>
              <a:spcAft>
                <a:spcPts val="0"/>
              </a:spcAft>
              <a:buSzPts val="9600"/>
              <a:buNone/>
              <a:defRPr sz="10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61" name="Google Shape;161;p11"/>
          <p:cNvSpPr txBox="1"/>
          <p:nvPr>
            <p:ph idx="1" type="subTitle"/>
          </p:nvPr>
        </p:nvSpPr>
        <p:spPr>
          <a:xfrm>
            <a:off x="3314700" y="3184075"/>
            <a:ext cx="5114100" cy="4389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600"/>
              <a:buNone/>
              <a:defRPr sz="18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grpSp>
        <p:nvGrpSpPr>
          <p:cNvPr id="162" name="Google Shape;162;p11"/>
          <p:cNvGrpSpPr/>
          <p:nvPr/>
        </p:nvGrpSpPr>
        <p:grpSpPr>
          <a:xfrm>
            <a:off x="2865839" y="262867"/>
            <a:ext cx="6278161" cy="382141"/>
            <a:chOff x="2865839" y="262867"/>
            <a:chExt cx="6278161" cy="382141"/>
          </a:xfrm>
        </p:grpSpPr>
        <p:cxnSp>
          <p:nvCxnSpPr>
            <p:cNvPr id="163" name="Google Shape;163;p11"/>
            <p:cNvCxnSpPr/>
            <p:nvPr/>
          </p:nvCxnSpPr>
          <p:spPr>
            <a:xfrm>
              <a:off x="3148200" y="454400"/>
              <a:ext cx="5995800" cy="0"/>
            </a:xfrm>
            <a:prstGeom prst="straightConnector1">
              <a:avLst/>
            </a:prstGeom>
            <a:noFill/>
            <a:ln cap="flat" cmpd="sng" w="9525">
              <a:solidFill>
                <a:schemeClr val="lt1"/>
              </a:solidFill>
              <a:prstDash val="solid"/>
              <a:round/>
              <a:headEnd len="med" w="med" type="none"/>
              <a:tailEnd len="med" w="med" type="none"/>
            </a:ln>
          </p:spPr>
        </p:cxnSp>
        <p:grpSp>
          <p:nvGrpSpPr>
            <p:cNvPr id="164" name="Google Shape;164;p11"/>
            <p:cNvGrpSpPr/>
            <p:nvPr/>
          </p:nvGrpSpPr>
          <p:grpSpPr>
            <a:xfrm flipH="1" rot="-2700771">
              <a:off x="2919601" y="321019"/>
              <a:ext cx="274531" cy="265837"/>
              <a:chOff x="6021400" y="1654100"/>
              <a:chExt cx="435350" cy="421375"/>
            </a:xfrm>
          </p:grpSpPr>
          <p:sp>
            <p:nvSpPr>
              <p:cNvPr id="165" name="Google Shape;165;p11"/>
              <p:cNvSpPr/>
              <p:nvPr/>
            </p:nvSpPr>
            <p:spPr>
              <a:xfrm>
                <a:off x="6021400" y="1731075"/>
                <a:ext cx="355825" cy="344400"/>
              </a:xfrm>
              <a:custGeom>
                <a:rect b="b" l="l" r="r" t="t"/>
                <a:pathLst>
                  <a:path extrusionOk="0" h="13776" w="14233">
                    <a:moveTo>
                      <a:pt x="5024" y="0"/>
                    </a:moveTo>
                    <a:cubicBezTo>
                      <a:pt x="4837" y="135"/>
                      <a:pt x="4656" y="283"/>
                      <a:pt x="4489" y="458"/>
                    </a:cubicBezTo>
                    <a:lnTo>
                      <a:pt x="1829" y="3110"/>
                    </a:lnTo>
                    <a:cubicBezTo>
                      <a:pt x="0" y="4940"/>
                      <a:pt x="0" y="7915"/>
                      <a:pt x="1829" y="9750"/>
                    </a:cubicBezTo>
                    <a:lnTo>
                      <a:pt x="4489" y="12404"/>
                    </a:lnTo>
                    <a:cubicBezTo>
                      <a:pt x="5402" y="13318"/>
                      <a:pt x="6600" y="13775"/>
                      <a:pt x="7806" y="13775"/>
                    </a:cubicBezTo>
                    <a:cubicBezTo>
                      <a:pt x="9004" y="13775"/>
                      <a:pt x="10208" y="13318"/>
                      <a:pt x="11121" y="12404"/>
                    </a:cubicBezTo>
                    <a:lnTo>
                      <a:pt x="13782" y="9750"/>
                    </a:lnTo>
                    <a:cubicBezTo>
                      <a:pt x="13950" y="9577"/>
                      <a:pt x="14097" y="9396"/>
                      <a:pt x="14233" y="9209"/>
                    </a:cubicBezTo>
                    <a:lnTo>
                      <a:pt x="5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a:off x="6196400" y="1654100"/>
                <a:ext cx="127050" cy="124475"/>
              </a:xfrm>
              <a:custGeom>
                <a:rect b="b" l="l" r="r" t="t"/>
                <a:pathLst>
                  <a:path extrusionOk="0" h="4979" w="5082">
                    <a:moveTo>
                      <a:pt x="3903" y="0"/>
                    </a:moveTo>
                    <a:cubicBezTo>
                      <a:pt x="3627" y="0"/>
                      <a:pt x="3349" y="110"/>
                      <a:pt x="3143" y="315"/>
                    </a:cubicBezTo>
                    <a:lnTo>
                      <a:pt x="1" y="3459"/>
                    </a:lnTo>
                    <a:lnTo>
                      <a:pt x="1520" y="4979"/>
                    </a:lnTo>
                    <a:lnTo>
                      <a:pt x="4662" y="1836"/>
                    </a:lnTo>
                    <a:cubicBezTo>
                      <a:pt x="5081" y="1417"/>
                      <a:pt x="5081" y="734"/>
                      <a:pt x="4662" y="315"/>
                    </a:cubicBezTo>
                    <a:cubicBezTo>
                      <a:pt x="4451" y="110"/>
                      <a:pt x="4174" y="0"/>
                      <a:pt x="39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a:off x="6329725" y="1787550"/>
                <a:ext cx="127025" cy="124350"/>
              </a:xfrm>
              <a:custGeom>
                <a:rect b="b" l="l" r="r" t="t"/>
                <a:pathLst>
                  <a:path extrusionOk="0" h="4974" w="5081">
                    <a:moveTo>
                      <a:pt x="3903" y="1"/>
                    </a:moveTo>
                    <a:cubicBezTo>
                      <a:pt x="3626" y="1"/>
                      <a:pt x="3356" y="104"/>
                      <a:pt x="3143" y="316"/>
                    </a:cubicBezTo>
                    <a:lnTo>
                      <a:pt x="0" y="3454"/>
                    </a:lnTo>
                    <a:lnTo>
                      <a:pt x="1520" y="4973"/>
                    </a:lnTo>
                    <a:lnTo>
                      <a:pt x="4662" y="1831"/>
                    </a:lnTo>
                    <a:cubicBezTo>
                      <a:pt x="5081" y="1412"/>
                      <a:pt x="5081" y="735"/>
                      <a:pt x="4662" y="316"/>
                    </a:cubicBezTo>
                    <a:cubicBezTo>
                      <a:pt x="4450" y="104"/>
                      <a:pt x="4180" y="1"/>
                      <a:pt x="39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68" name="Google Shape;168;p11"/>
          <p:cNvGrpSpPr/>
          <p:nvPr/>
        </p:nvGrpSpPr>
        <p:grpSpPr>
          <a:xfrm flipH="1" rot="-5400000">
            <a:off x="-3506483" y="2005869"/>
            <a:ext cx="7610763" cy="832396"/>
            <a:chOff x="-71925" y="-884100"/>
            <a:chExt cx="9144255" cy="1188797"/>
          </a:xfrm>
        </p:grpSpPr>
        <p:sp>
          <p:nvSpPr>
            <p:cNvPr id="169" name="Google Shape;169;p11"/>
            <p:cNvSpPr/>
            <p:nvPr/>
          </p:nvSpPr>
          <p:spPr>
            <a:xfrm>
              <a:off x="-71925" y="-884100"/>
              <a:ext cx="3175016" cy="741739"/>
            </a:xfrm>
            <a:custGeom>
              <a:rect b="b" l="l" r="r" t="t"/>
              <a:pathLst>
                <a:path extrusionOk="0" h="44764" w="99196">
                  <a:moveTo>
                    <a:pt x="96826" y="0"/>
                  </a:moveTo>
                  <a:cubicBezTo>
                    <a:pt x="87993" y="14934"/>
                    <a:pt x="80556" y="32035"/>
                    <a:pt x="64567" y="38354"/>
                  </a:cubicBezTo>
                  <a:cubicBezTo>
                    <a:pt x="60625" y="39913"/>
                    <a:pt x="56746" y="40615"/>
                    <a:pt x="52946" y="40615"/>
                  </a:cubicBezTo>
                  <a:cubicBezTo>
                    <a:pt x="32157" y="40615"/>
                    <a:pt x="13718" y="19608"/>
                    <a:pt x="0" y="2967"/>
                  </a:cubicBezTo>
                  <a:lnTo>
                    <a:pt x="0" y="7107"/>
                  </a:lnTo>
                  <a:cubicBezTo>
                    <a:pt x="13714" y="23750"/>
                    <a:pt x="32154" y="44764"/>
                    <a:pt x="52946" y="44764"/>
                  </a:cubicBezTo>
                  <a:cubicBezTo>
                    <a:pt x="56744" y="44764"/>
                    <a:pt x="60620" y="44063"/>
                    <a:pt x="64560" y="42506"/>
                  </a:cubicBezTo>
                  <a:cubicBezTo>
                    <a:pt x="82058" y="35592"/>
                    <a:pt x="89185" y="15722"/>
                    <a:pt x="991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1"/>
            <p:cNvSpPr/>
            <p:nvPr/>
          </p:nvSpPr>
          <p:spPr>
            <a:xfrm>
              <a:off x="-20108" y="-884100"/>
              <a:ext cx="2963286" cy="591317"/>
            </a:xfrm>
            <a:custGeom>
              <a:rect b="b" l="l" r="r" t="t"/>
              <a:pathLst>
                <a:path extrusionOk="0" h="35686" w="92581">
                  <a:moveTo>
                    <a:pt x="0" y="0"/>
                  </a:moveTo>
                  <a:cubicBezTo>
                    <a:pt x="13539" y="16291"/>
                    <a:pt x="31336" y="35685"/>
                    <a:pt x="51325" y="35685"/>
                  </a:cubicBezTo>
                  <a:cubicBezTo>
                    <a:pt x="55137" y="35685"/>
                    <a:pt x="59029" y="34980"/>
                    <a:pt x="62986" y="33413"/>
                  </a:cubicBezTo>
                  <a:cubicBezTo>
                    <a:pt x="77218" y="27771"/>
                    <a:pt x="84802" y="13613"/>
                    <a:pt x="92580" y="0"/>
                  </a:cubicBezTo>
                  <a:lnTo>
                    <a:pt x="90408" y="0"/>
                  </a:lnTo>
                  <a:cubicBezTo>
                    <a:pt x="83313" y="12253"/>
                    <a:pt x="75803" y="24165"/>
                    <a:pt x="63023" y="29236"/>
                  </a:cubicBezTo>
                  <a:cubicBezTo>
                    <a:pt x="59050" y="30812"/>
                    <a:pt x="55143" y="31522"/>
                    <a:pt x="51318" y="31522"/>
                  </a:cubicBezTo>
                  <a:cubicBezTo>
                    <a:pt x="33004" y="31522"/>
                    <a:pt x="16543" y="15259"/>
                    <a:pt x="349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a:off x="-71925" y="-884100"/>
              <a:ext cx="3386650" cy="891400"/>
            </a:xfrm>
            <a:custGeom>
              <a:rect b="b" l="l" r="r" t="t"/>
              <a:pathLst>
                <a:path extrusionOk="0" h="53796" w="105808">
                  <a:moveTo>
                    <a:pt x="102436" y="0"/>
                  </a:moveTo>
                  <a:cubicBezTo>
                    <a:pt x="90488" y="16145"/>
                    <a:pt x="83963" y="39750"/>
                    <a:pt x="64567" y="47422"/>
                  </a:cubicBezTo>
                  <a:cubicBezTo>
                    <a:pt x="60625" y="48981"/>
                    <a:pt x="56747" y="49682"/>
                    <a:pt x="52947" y="49682"/>
                  </a:cubicBezTo>
                  <a:cubicBezTo>
                    <a:pt x="32156" y="49682"/>
                    <a:pt x="13712" y="28671"/>
                    <a:pt x="0" y="12029"/>
                  </a:cubicBezTo>
                  <a:lnTo>
                    <a:pt x="0" y="16175"/>
                  </a:lnTo>
                  <a:cubicBezTo>
                    <a:pt x="13707" y="32812"/>
                    <a:pt x="32119" y="53795"/>
                    <a:pt x="52888" y="53795"/>
                  </a:cubicBezTo>
                  <a:cubicBezTo>
                    <a:pt x="56714" y="53795"/>
                    <a:pt x="60620" y="53083"/>
                    <a:pt x="64591" y="51501"/>
                  </a:cubicBezTo>
                  <a:cubicBezTo>
                    <a:pt x="85653" y="43115"/>
                    <a:pt x="91549" y="15871"/>
                    <a:pt x="10580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a:off x="5229039" y="-884100"/>
              <a:ext cx="3843012" cy="684043"/>
            </a:xfrm>
            <a:custGeom>
              <a:rect b="b" l="l" r="r" t="t"/>
              <a:pathLst>
                <a:path extrusionOk="0" h="41282" w="120066">
                  <a:moveTo>
                    <a:pt x="0" y="0"/>
                  </a:moveTo>
                  <a:cubicBezTo>
                    <a:pt x="19721" y="13196"/>
                    <a:pt x="36784" y="33544"/>
                    <a:pt x="59558" y="39608"/>
                  </a:cubicBezTo>
                  <a:cubicBezTo>
                    <a:pt x="63838" y="40749"/>
                    <a:pt x="67923" y="41282"/>
                    <a:pt x="71837" y="41282"/>
                  </a:cubicBezTo>
                  <a:cubicBezTo>
                    <a:pt x="89348" y="41282"/>
                    <a:pt x="103431" y="30623"/>
                    <a:pt x="116149" y="16058"/>
                  </a:cubicBezTo>
                  <a:cubicBezTo>
                    <a:pt x="117476" y="14531"/>
                    <a:pt x="118780" y="13017"/>
                    <a:pt x="120065" y="11508"/>
                  </a:cubicBezTo>
                  <a:lnTo>
                    <a:pt x="120065" y="7362"/>
                  </a:lnTo>
                  <a:cubicBezTo>
                    <a:pt x="118780" y="8876"/>
                    <a:pt x="117484" y="10397"/>
                    <a:pt x="116155" y="11924"/>
                  </a:cubicBezTo>
                  <a:cubicBezTo>
                    <a:pt x="103450" y="26559"/>
                    <a:pt x="89345" y="37178"/>
                    <a:pt x="71798" y="37178"/>
                  </a:cubicBezTo>
                  <a:cubicBezTo>
                    <a:pt x="67888" y="37178"/>
                    <a:pt x="63808" y="36651"/>
                    <a:pt x="59534" y="35524"/>
                  </a:cubicBezTo>
                  <a:cubicBezTo>
                    <a:pt x="38968" y="30104"/>
                    <a:pt x="23197" y="13023"/>
                    <a:pt x="591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a:off x="229826" y="-884100"/>
              <a:ext cx="2557367" cy="440530"/>
            </a:xfrm>
            <a:custGeom>
              <a:rect b="b" l="l" r="r" t="t"/>
              <a:pathLst>
                <a:path extrusionOk="0" h="26586" w="79899">
                  <a:moveTo>
                    <a:pt x="0" y="0"/>
                  </a:moveTo>
                  <a:cubicBezTo>
                    <a:pt x="12284" y="13640"/>
                    <a:pt x="27148" y="26585"/>
                    <a:pt x="43505" y="26585"/>
                  </a:cubicBezTo>
                  <a:cubicBezTo>
                    <a:pt x="47349" y="26585"/>
                    <a:pt x="51275" y="25871"/>
                    <a:pt x="55269" y="24282"/>
                  </a:cubicBezTo>
                  <a:cubicBezTo>
                    <a:pt x="66312" y="19888"/>
                    <a:pt x="73506" y="10416"/>
                    <a:pt x="79898" y="0"/>
                  </a:cubicBezTo>
                  <a:lnTo>
                    <a:pt x="77403" y="0"/>
                  </a:lnTo>
                  <a:cubicBezTo>
                    <a:pt x="71581" y="8715"/>
                    <a:pt x="64860" y="16300"/>
                    <a:pt x="55318" y="20099"/>
                  </a:cubicBezTo>
                  <a:cubicBezTo>
                    <a:pt x="51302" y="21702"/>
                    <a:pt x="47357" y="22423"/>
                    <a:pt x="43495" y="22423"/>
                  </a:cubicBezTo>
                  <a:cubicBezTo>
                    <a:pt x="28811" y="22423"/>
                    <a:pt x="15339" y="12001"/>
                    <a:pt x="384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1"/>
            <p:cNvSpPr/>
            <p:nvPr/>
          </p:nvSpPr>
          <p:spPr>
            <a:xfrm>
              <a:off x="-71925" y="-884100"/>
              <a:ext cx="9144255" cy="1039121"/>
            </a:xfrm>
            <a:custGeom>
              <a:rect b="b" l="l" r="r" t="t"/>
              <a:pathLst>
                <a:path extrusionOk="0" h="62711" w="285691">
                  <a:moveTo>
                    <a:pt x="112709" y="0"/>
                  </a:moveTo>
                  <a:cubicBezTo>
                    <a:pt x="93219" y="13413"/>
                    <a:pt x="88240" y="46765"/>
                    <a:pt x="64591" y="56268"/>
                  </a:cubicBezTo>
                  <a:cubicBezTo>
                    <a:pt x="60565" y="57886"/>
                    <a:pt x="56610" y="58613"/>
                    <a:pt x="52740" y="58613"/>
                  </a:cubicBezTo>
                  <a:cubicBezTo>
                    <a:pt x="32008" y="58613"/>
                    <a:pt x="13710" y="37742"/>
                    <a:pt x="0" y="21099"/>
                  </a:cubicBezTo>
                  <a:lnTo>
                    <a:pt x="0" y="25245"/>
                  </a:lnTo>
                  <a:cubicBezTo>
                    <a:pt x="13779" y="41962"/>
                    <a:pt x="31983" y="62711"/>
                    <a:pt x="52783" y="62711"/>
                  </a:cubicBezTo>
                  <a:cubicBezTo>
                    <a:pt x="56634" y="62711"/>
                    <a:pt x="60574" y="61999"/>
                    <a:pt x="64591" y="60420"/>
                  </a:cubicBezTo>
                  <a:cubicBezTo>
                    <a:pt x="93927" y="48882"/>
                    <a:pt x="95267" y="1223"/>
                    <a:pt x="131046" y="708"/>
                  </a:cubicBezTo>
                  <a:cubicBezTo>
                    <a:pt x="131287" y="704"/>
                    <a:pt x="131528" y="702"/>
                    <a:pt x="131768" y="702"/>
                  </a:cubicBezTo>
                  <a:cubicBezTo>
                    <a:pt x="168136" y="702"/>
                    <a:pt x="191428" y="39679"/>
                    <a:pt x="225177" y="48527"/>
                  </a:cubicBezTo>
                  <a:cubicBezTo>
                    <a:pt x="229412" y="49637"/>
                    <a:pt x="233468" y="50153"/>
                    <a:pt x="237367" y="50153"/>
                  </a:cubicBezTo>
                  <a:cubicBezTo>
                    <a:pt x="254891" y="50153"/>
                    <a:pt x="269258" y="39735"/>
                    <a:pt x="282611" y="25970"/>
                  </a:cubicBezTo>
                  <a:cubicBezTo>
                    <a:pt x="283648" y="24897"/>
                    <a:pt x="284673" y="23829"/>
                    <a:pt x="285690" y="22767"/>
                  </a:cubicBezTo>
                  <a:lnTo>
                    <a:pt x="285690" y="17181"/>
                  </a:lnTo>
                  <a:cubicBezTo>
                    <a:pt x="284487" y="18529"/>
                    <a:pt x="283264" y="19876"/>
                    <a:pt x="282029" y="21234"/>
                  </a:cubicBezTo>
                  <a:cubicBezTo>
                    <a:pt x="269068" y="35407"/>
                    <a:pt x="254906" y="46062"/>
                    <a:pt x="237442" y="46062"/>
                  </a:cubicBezTo>
                  <a:cubicBezTo>
                    <a:pt x="233527" y="46062"/>
                    <a:pt x="229447" y="45527"/>
                    <a:pt x="225177" y="44375"/>
                  </a:cubicBezTo>
                  <a:cubicBezTo>
                    <a:pt x="198970" y="37311"/>
                    <a:pt x="179617" y="11539"/>
                    <a:pt x="15529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1"/>
            <p:cNvSpPr/>
            <p:nvPr/>
          </p:nvSpPr>
          <p:spPr>
            <a:xfrm>
              <a:off x="5630552" y="-884100"/>
              <a:ext cx="3441478" cy="534747"/>
            </a:xfrm>
            <a:custGeom>
              <a:rect b="b" l="l" r="r" t="t"/>
              <a:pathLst>
                <a:path extrusionOk="0" h="32272" w="107521">
                  <a:moveTo>
                    <a:pt x="0" y="0"/>
                  </a:moveTo>
                  <a:cubicBezTo>
                    <a:pt x="14780" y="12129"/>
                    <a:pt x="29000" y="25858"/>
                    <a:pt x="46975" y="30614"/>
                  </a:cubicBezTo>
                  <a:cubicBezTo>
                    <a:pt x="51247" y="31743"/>
                    <a:pt x="55326" y="32271"/>
                    <a:pt x="59235" y="32271"/>
                  </a:cubicBezTo>
                  <a:cubicBezTo>
                    <a:pt x="76787" y="32271"/>
                    <a:pt x="90909" y="21627"/>
                    <a:pt x="103610" y="7002"/>
                  </a:cubicBezTo>
                  <a:cubicBezTo>
                    <a:pt x="104939" y="5475"/>
                    <a:pt x="106235" y="3954"/>
                    <a:pt x="107520" y="2446"/>
                  </a:cubicBezTo>
                  <a:lnTo>
                    <a:pt x="107520" y="0"/>
                  </a:lnTo>
                  <a:lnTo>
                    <a:pt x="106068" y="0"/>
                  </a:lnTo>
                  <a:cubicBezTo>
                    <a:pt x="105255" y="950"/>
                    <a:pt x="104441" y="1899"/>
                    <a:pt x="103610" y="2856"/>
                  </a:cubicBezTo>
                  <a:cubicBezTo>
                    <a:pt x="90929" y="17458"/>
                    <a:pt x="76798" y="28134"/>
                    <a:pt x="59264" y="28134"/>
                  </a:cubicBezTo>
                  <a:cubicBezTo>
                    <a:pt x="55349" y="28134"/>
                    <a:pt x="51265" y="27601"/>
                    <a:pt x="46989" y="26462"/>
                  </a:cubicBezTo>
                  <a:cubicBezTo>
                    <a:pt x="31147" y="22240"/>
                    <a:pt x="18312" y="10975"/>
                    <a:pt x="542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a:off x="6395812" y="-884100"/>
              <a:ext cx="2200164" cy="234548"/>
            </a:xfrm>
            <a:custGeom>
              <a:rect b="b" l="l" r="r" t="t"/>
              <a:pathLst>
                <a:path extrusionOk="0" h="14155" w="68739">
                  <a:moveTo>
                    <a:pt x="0" y="0"/>
                  </a:moveTo>
                  <a:cubicBezTo>
                    <a:pt x="7125" y="5463"/>
                    <a:pt x="14686" y="10000"/>
                    <a:pt x="23202" y="12384"/>
                  </a:cubicBezTo>
                  <a:cubicBezTo>
                    <a:pt x="27518" y="13593"/>
                    <a:pt x="31646" y="14155"/>
                    <a:pt x="35605" y="14155"/>
                  </a:cubicBezTo>
                  <a:cubicBezTo>
                    <a:pt x="48131" y="14155"/>
                    <a:pt x="58970" y="8533"/>
                    <a:pt x="68739" y="0"/>
                  </a:cubicBezTo>
                  <a:lnTo>
                    <a:pt x="63580" y="0"/>
                  </a:lnTo>
                  <a:cubicBezTo>
                    <a:pt x="55205" y="6153"/>
                    <a:pt x="46017" y="10012"/>
                    <a:pt x="35699" y="10012"/>
                  </a:cubicBezTo>
                  <a:cubicBezTo>
                    <a:pt x="31726" y="10012"/>
                    <a:pt x="27585" y="9440"/>
                    <a:pt x="23258" y="8205"/>
                  </a:cubicBezTo>
                  <a:cubicBezTo>
                    <a:pt x="17107" y="6455"/>
                    <a:pt x="11483" y="3563"/>
                    <a:pt x="61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a:off x="511125" y="-884100"/>
              <a:ext cx="2087945" cy="289743"/>
            </a:xfrm>
            <a:custGeom>
              <a:rect b="b" l="l" r="r" t="t"/>
              <a:pathLst>
                <a:path extrusionOk="0" h="17486" w="65233">
                  <a:moveTo>
                    <a:pt x="1" y="0"/>
                  </a:moveTo>
                  <a:cubicBezTo>
                    <a:pt x="10344" y="9788"/>
                    <a:pt x="22072" y="17486"/>
                    <a:pt x="34705" y="17486"/>
                  </a:cubicBezTo>
                  <a:cubicBezTo>
                    <a:pt x="38585" y="17486"/>
                    <a:pt x="42549" y="16760"/>
                    <a:pt x="46586" y="15146"/>
                  </a:cubicBezTo>
                  <a:cubicBezTo>
                    <a:pt x="54258" y="12073"/>
                    <a:pt x="60148" y="6574"/>
                    <a:pt x="65233" y="0"/>
                  </a:cubicBezTo>
                  <a:lnTo>
                    <a:pt x="61893" y="0"/>
                  </a:lnTo>
                  <a:cubicBezTo>
                    <a:pt x="57578" y="4718"/>
                    <a:pt x="52644" y="8591"/>
                    <a:pt x="46629" y="10969"/>
                  </a:cubicBezTo>
                  <a:cubicBezTo>
                    <a:pt x="42577" y="12574"/>
                    <a:pt x="38602" y="13297"/>
                    <a:pt x="34717" y="13297"/>
                  </a:cubicBezTo>
                  <a:cubicBezTo>
                    <a:pt x="23914" y="13297"/>
                    <a:pt x="13802" y="7711"/>
                    <a:pt x="46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1"/>
            <p:cNvSpPr/>
            <p:nvPr/>
          </p:nvSpPr>
          <p:spPr>
            <a:xfrm>
              <a:off x="6008029" y="-884100"/>
              <a:ext cx="2880227" cy="384673"/>
            </a:xfrm>
            <a:custGeom>
              <a:rect b="b" l="l" r="r" t="t"/>
              <a:pathLst>
                <a:path extrusionOk="0" h="23215" w="89986">
                  <a:moveTo>
                    <a:pt x="0" y="0"/>
                  </a:moveTo>
                  <a:cubicBezTo>
                    <a:pt x="10801" y="9267"/>
                    <a:pt x="21917" y="17920"/>
                    <a:pt x="35225" y="21514"/>
                  </a:cubicBezTo>
                  <a:cubicBezTo>
                    <a:pt x="39512" y="22674"/>
                    <a:pt x="43610" y="23215"/>
                    <a:pt x="47538" y="23215"/>
                  </a:cubicBezTo>
                  <a:cubicBezTo>
                    <a:pt x="64196" y="23215"/>
                    <a:pt x="77810" y="13491"/>
                    <a:pt x="89985" y="0"/>
                  </a:cubicBezTo>
                  <a:lnTo>
                    <a:pt x="86075" y="0"/>
                  </a:lnTo>
                  <a:cubicBezTo>
                    <a:pt x="74929" y="11268"/>
                    <a:pt x="62474" y="19074"/>
                    <a:pt x="47617" y="19074"/>
                  </a:cubicBezTo>
                  <a:cubicBezTo>
                    <a:pt x="43675" y="19074"/>
                    <a:pt x="39563" y="18524"/>
                    <a:pt x="35262" y="17343"/>
                  </a:cubicBezTo>
                  <a:cubicBezTo>
                    <a:pt x="24114" y="14283"/>
                    <a:pt x="14543" y="7609"/>
                    <a:pt x="541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1"/>
            <p:cNvSpPr/>
            <p:nvPr/>
          </p:nvSpPr>
          <p:spPr>
            <a:xfrm>
              <a:off x="865974" y="-884100"/>
              <a:ext cx="1461847" cy="138608"/>
            </a:xfrm>
            <a:custGeom>
              <a:rect b="b" l="l" r="r" t="t"/>
              <a:pathLst>
                <a:path extrusionOk="0" h="8365" w="45672">
                  <a:moveTo>
                    <a:pt x="0" y="0"/>
                  </a:moveTo>
                  <a:cubicBezTo>
                    <a:pt x="7388" y="5050"/>
                    <a:pt x="15304" y="8365"/>
                    <a:pt x="23633" y="8365"/>
                  </a:cubicBezTo>
                  <a:cubicBezTo>
                    <a:pt x="27529" y="8365"/>
                    <a:pt x="31515" y="7640"/>
                    <a:pt x="35579" y="6027"/>
                  </a:cubicBezTo>
                  <a:cubicBezTo>
                    <a:pt x="39315" y="4544"/>
                    <a:pt x="42643" y="2477"/>
                    <a:pt x="45672" y="0"/>
                  </a:cubicBezTo>
                  <a:lnTo>
                    <a:pt x="39552" y="0"/>
                  </a:lnTo>
                  <a:cubicBezTo>
                    <a:pt x="38286" y="696"/>
                    <a:pt x="36969" y="1323"/>
                    <a:pt x="35591" y="1868"/>
                  </a:cubicBezTo>
                  <a:cubicBezTo>
                    <a:pt x="31522" y="3487"/>
                    <a:pt x="27532" y="4215"/>
                    <a:pt x="23631" y="4215"/>
                  </a:cubicBezTo>
                  <a:cubicBezTo>
                    <a:pt x="17886" y="4215"/>
                    <a:pt x="12336" y="2636"/>
                    <a:pt x="70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a:off x="6875163" y="-884100"/>
              <a:ext cx="1305138" cy="84457"/>
            </a:xfrm>
            <a:custGeom>
              <a:rect b="b" l="l" r="r" t="t"/>
              <a:pathLst>
                <a:path extrusionOk="0" h="5097" w="40776">
                  <a:moveTo>
                    <a:pt x="1" y="0"/>
                  </a:moveTo>
                  <a:cubicBezTo>
                    <a:pt x="2676" y="1303"/>
                    <a:pt x="5444" y="2409"/>
                    <a:pt x="8337" y="3246"/>
                  </a:cubicBezTo>
                  <a:cubicBezTo>
                    <a:pt x="12678" y="4511"/>
                    <a:pt x="16835" y="5096"/>
                    <a:pt x="20825" y="5096"/>
                  </a:cubicBezTo>
                  <a:cubicBezTo>
                    <a:pt x="27978" y="5096"/>
                    <a:pt x="34595" y="3216"/>
                    <a:pt x="40776" y="0"/>
                  </a:cubicBezTo>
                  <a:lnTo>
                    <a:pt x="29560" y="0"/>
                  </a:lnTo>
                  <a:cubicBezTo>
                    <a:pt x="26762" y="617"/>
                    <a:pt x="23881" y="946"/>
                    <a:pt x="20908" y="946"/>
                  </a:cubicBezTo>
                  <a:cubicBezTo>
                    <a:pt x="18049" y="946"/>
                    <a:pt x="15104" y="642"/>
                    <a:pt x="120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a:off x="-71925" y="-728525"/>
              <a:ext cx="9144255" cy="1033222"/>
            </a:xfrm>
            <a:custGeom>
              <a:rect b="b" l="l" r="r" t="t"/>
              <a:pathLst>
                <a:path extrusionOk="0" h="62355" w="285691">
                  <a:moveTo>
                    <a:pt x="131902" y="1"/>
                  </a:moveTo>
                  <a:cubicBezTo>
                    <a:pt x="131656" y="1"/>
                    <a:pt x="131410" y="3"/>
                    <a:pt x="131164" y="6"/>
                  </a:cubicBezTo>
                  <a:cubicBezTo>
                    <a:pt x="96261" y="496"/>
                    <a:pt x="93566" y="45319"/>
                    <a:pt x="64591" y="56088"/>
                  </a:cubicBezTo>
                  <a:cubicBezTo>
                    <a:pt x="60641" y="57556"/>
                    <a:pt x="56776" y="58220"/>
                    <a:pt x="53005" y="58220"/>
                  </a:cubicBezTo>
                  <a:cubicBezTo>
                    <a:pt x="32016" y="58220"/>
                    <a:pt x="13923" y="37656"/>
                    <a:pt x="0" y="20776"/>
                  </a:cubicBezTo>
                  <a:lnTo>
                    <a:pt x="0" y="24984"/>
                  </a:lnTo>
                  <a:cubicBezTo>
                    <a:pt x="14162" y="42293"/>
                    <a:pt x="31943" y="62355"/>
                    <a:pt x="53175" y="62355"/>
                  </a:cubicBezTo>
                  <a:cubicBezTo>
                    <a:pt x="56278" y="62355"/>
                    <a:pt x="59455" y="61926"/>
                    <a:pt x="62705" y="60998"/>
                  </a:cubicBezTo>
                  <a:cubicBezTo>
                    <a:pt x="93219" y="52283"/>
                    <a:pt x="96118" y="9013"/>
                    <a:pt x="131336" y="8305"/>
                  </a:cubicBezTo>
                  <a:cubicBezTo>
                    <a:pt x="131715" y="8298"/>
                    <a:pt x="132092" y="8294"/>
                    <a:pt x="132468" y="8294"/>
                  </a:cubicBezTo>
                  <a:cubicBezTo>
                    <a:pt x="168229" y="8294"/>
                    <a:pt x="193184" y="42463"/>
                    <a:pt x="227362" y="48980"/>
                  </a:cubicBezTo>
                  <a:cubicBezTo>
                    <a:pt x="230748" y="49625"/>
                    <a:pt x="234021" y="49926"/>
                    <a:pt x="237197" y="49926"/>
                  </a:cubicBezTo>
                  <a:cubicBezTo>
                    <a:pt x="255723" y="49926"/>
                    <a:pt x="270917" y="39675"/>
                    <a:pt x="285690" y="27646"/>
                  </a:cubicBezTo>
                  <a:lnTo>
                    <a:pt x="285690" y="21254"/>
                  </a:lnTo>
                  <a:cubicBezTo>
                    <a:pt x="271048" y="34312"/>
                    <a:pt x="256046" y="45677"/>
                    <a:pt x="237183" y="45677"/>
                  </a:cubicBezTo>
                  <a:cubicBezTo>
                    <a:pt x="233352" y="45677"/>
                    <a:pt x="229361" y="45208"/>
                    <a:pt x="225183" y="44189"/>
                  </a:cubicBezTo>
                  <a:cubicBezTo>
                    <a:pt x="191758" y="36045"/>
                    <a:pt x="167602" y="1"/>
                    <a:pt x="1319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182" name="Shape 18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183" name="Shape 183"/>
        <p:cNvGrpSpPr/>
        <p:nvPr/>
      </p:nvGrpSpPr>
      <p:grpSpPr>
        <a:xfrm>
          <a:off x="0" y="0"/>
          <a:ext cx="0" cy="0"/>
          <a:chOff x="0" y="0"/>
          <a:chExt cx="0" cy="0"/>
        </a:xfrm>
      </p:grpSpPr>
      <p:sp>
        <p:nvSpPr>
          <p:cNvPr id="184" name="Google Shape;184;p13"/>
          <p:cNvSpPr txBox="1"/>
          <p:nvPr>
            <p:ph type="title"/>
          </p:nvPr>
        </p:nvSpPr>
        <p:spPr>
          <a:xfrm>
            <a:off x="1453950" y="1606250"/>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b="0"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85" name="Google Shape;185;p13"/>
          <p:cNvSpPr txBox="1"/>
          <p:nvPr>
            <p:ph hasCustomPrompt="1" idx="2" type="title"/>
          </p:nvPr>
        </p:nvSpPr>
        <p:spPr>
          <a:xfrm>
            <a:off x="1984500" y="1135950"/>
            <a:ext cx="1275300" cy="411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b="0"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6" name="Google Shape;186;p13"/>
          <p:cNvSpPr txBox="1"/>
          <p:nvPr>
            <p:ph idx="1" type="subTitle"/>
          </p:nvPr>
        </p:nvSpPr>
        <p:spPr>
          <a:xfrm>
            <a:off x="1453950" y="2163250"/>
            <a:ext cx="23364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87" name="Google Shape;187;p13"/>
          <p:cNvSpPr txBox="1"/>
          <p:nvPr>
            <p:ph idx="3"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8" name="Google Shape;188;p13"/>
          <p:cNvSpPr txBox="1"/>
          <p:nvPr>
            <p:ph idx="4" type="title"/>
          </p:nvPr>
        </p:nvSpPr>
        <p:spPr>
          <a:xfrm>
            <a:off x="5353650" y="1606250"/>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b="0"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89" name="Google Shape;189;p13"/>
          <p:cNvSpPr txBox="1"/>
          <p:nvPr>
            <p:ph hasCustomPrompt="1" idx="5" type="title"/>
          </p:nvPr>
        </p:nvSpPr>
        <p:spPr>
          <a:xfrm>
            <a:off x="5884200" y="1135950"/>
            <a:ext cx="1275300" cy="411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b="0"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0" name="Google Shape;190;p13"/>
          <p:cNvSpPr txBox="1"/>
          <p:nvPr>
            <p:ph idx="6" type="subTitle"/>
          </p:nvPr>
        </p:nvSpPr>
        <p:spPr>
          <a:xfrm>
            <a:off x="5353650" y="2163250"/>
            <a:ext cx="23364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91" name="Google Shape;191;p13"/>
          <p:cNvSpPr txBox="1"/>
          <p:nvPr>
            <p:ph idx="7" type="title"/>
          </p:nvPr>
        </p:nvSpPr>
        <p:spPr>
          <a:xfrm>
            <a:off x="1453950" y="3383500"/>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b="0"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92" name="Google Shape;192;p13"/>
          <p:cNvSpPr txBox="1"/>
          <p:nvPr>
            <p:ph hasCustomPrompt="1" idx="8" type="title"/>
          </p:nvPr>
        </p:nvSpPr>
        <p:spPr>
          <a:xfrm>
            <a:off x="1984500" y="2913200"/>
            <a:ext cx="1275300" cy="411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b="0"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3" name="Google Shape;193;p13"/>
          <p:cNvSpPr txBox="1"/>
          <p:nvPr>
            <p:ph idx="9" type="subTitle"/>
          </p:nvPr>
        </p:nvSpPr>
        <p:spPr>
          <a:xfrm>
            <a:off x="1453950" y="3940500"/>
            <a:ext cx="23364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94" name="Google Shape;194;p13"/>
          <p:cNvSpPr txBox="1"/>
          <p:nvPr>
            <p:ph idx="13" type="title"/>
          </p:nvPr>
        </p:nvSpPr>
        <p:spPr>
          <a:xfrm>
            <a:off x="5353650" y="3383500"/>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b="0"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95" name="Google Shape;195;p13"/>
          <p:cNvSpPr txBox="1"/>
          <p:nvPr>
            <p:ph hasCustomPrompt="1" idx="14" type="title"/>
          </p:nvPr>
        </p:nvSpPr>
        <p:spPr>
          <a:xfrm>
            <a:off x="5884200" y="2913200"/>
            <a:ext cx="1275300" cy="411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b="0"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6" name="Google Shape;196;p13"/>
          <p:cNvSpPr txBox="1"/>
          <p:nvPr>
            <p:ph idx="15" type="subTitle"/>
          </p:nvPr>
        </p:nvSpPr>
        <p:spPr>
          <a:xfrm>
            <a:off x="5353650" y="3940500"/>
            <a:ext cx="23364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cxnSp>
        <p:nvCxnSpPr>
          <p:cNvPr id="197" name="Google Shape;197;p13"/>
          <p:cNvCxnSpPr>
            <a:stCxn id="198" idx="4"/>
          </p:cNvCxnSpPr>
          <p:nvPr/>
        </p:nvCxnSpPr>
        <p:spPr>
          <a:xfrm rot="5400000">
            <a:off x="-1318243" y="2652375"/>
            <a:ext cx="741900" cy="3327600"/>
          </a:xfrm>
          <a:prstGeom prst="bentConnector2">
            <a:avLst/>
          </a:prstGeom>
          <a:noFill/>
          <a:ln cap="flat" cmpd="sng" w="9525">
            <a:solidFill>
              <a:schemeClr val="dk2"/>
            </a:solidFill>
            <a:prstDash val="solid"/>
            <a:round/>
            <a:headEnd len="med" w="med" type="none"/>
            <a:tailEnd len="med" w="med" type="none"/>
          </a:ln>
        </p:spPr>
      </p:cxnSp>
      <p:grpSp>
        <p:nvGrpSpPr>
          <p:cNvPr id="199" name="Google Shape;199;p13"/>
          <p:cNvGrpSpPr/>
          <p:nvPr/>
        </p:nvGrpSpPr>
        <p:grpSpPr>
          <a:xfrm flipH="1" rot="2699229">
            <a:off x="577695" y="3688519"/>
            <a:ext cx="274531" cy="265837"/>
            <a:chOff x="6021400" y="1654100"/>
            <a:chExt cx="435350" cy="421375"/>
          </a:xfrm>
        </p:grpSpPr>
        <p:sp>
          <p:nvSpPr>
            <p:cNvPr id="200" name="Google Shape;200;p13"/>
            <p:cNvSpPr/>
            <p:nvPr/>
          </p:nvSpPr>
          <p:spPr>
            <a:xfrm>
              <a:off x="6021400" y="1731075"/>
              <a:ext cx="355825" cy="344400"/>
            </a:xfrm>
            <a:custGeom>
              <a:rect b="b" l="l" r="r" t="t"/>
              <a:pathLst>
                <a:path extrusionOk="0" h="13776" w="14233">
                  <a:moveTo>
                    <a:pt x="5024" y="0"/>
                  </a:moveTo>
                  <a:cubicBezTo>
                    <a:pt x="4837" y="135"/>
                    <a:pt x="4656" y="283"/>
                    <a:pt x="4489" y="458"/>
                  </a:cubicBezTo>
                  <a:lnTo>
                    <a:pt x="1829" y="3110"/>
                  </a:lnTo>
                  <a:cubicBezTo>
                    <a:pt x="0" y="4940"/>
                    <a:pt x="0" y="7915"/>
                    <a:pt x="1829" y="9750"/>
                  </a:cubicBezTo>
                  <a:lnTo>
                    <a:pt x="4489" y="12404"/>
                  </a:lnTo>
                  <a:cubicBezTo>
                    <a:pt x="5402" y="13318"/>
                    <a:pt x="6600" y="13775"/>
                    <a:pt x="7806" y="13775"/>
                  </a:cubicBezTo>
                  <a:cubicBezTo>
                    <a:pt x="9004" y="13775"/>
                    <a:pt x="10208" y="13318"/>
                    <a:pt x="11121" y="12404"/>
                  </a:cubicBezTo>
                  <a:lnTo>
                    <a:pt x="13782" y="9750"/>
                  </a:lnTo>
                  <a:cubicBezTo>
                    <a:pt x="13950" y="9577"/>
                    <a:pt x="14097" y="9396"/>
                    <a:pt x="14233" y="9209"/>
                  </a:cubicBezTo>
                  <a:lnTo>
                    <a:pt x="5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3"/>
            <p:cNvSpPr/>
            <p:nvPr/>
          </p:nvSpPr>
          <p:spPr>
            <a:xfrm>
              <a:off x="6196400" y="1654100"/>
              <a:ext cx="127050" cy="124475"/>
            </a:xfrm>
            <a:custGeom>
              <a:rect b="b" l="l" r="r" t="t"/>
              <a:pathLst>
                <a:path extrusionOk="0" h="4979" w="5082">
                  <a:moveTo>
                    <a:pt x="3903" y="0"/>
                  </a:moveTo>
                  <a:cubicBezTo>
                    <a:pt x="3627" y="0"/>
                    <a:pt x="3349" y="110"/>
                    <a:pt x="3143" y="315"/>
                  </a:cubicBezTo>
                  <a:lnTo>
                    <a:pt x="1" y="3459"/>
                  </a:lnTo>
                  <a:lnTo>
                    <a:pt x="1520" y="4979"/>
                  </a:lnTo>
                  <a:lnTo>
                    <a:pt x="4662" y="1836"/>
                  </a:lnTo>
                  <a:cubicBezTo>
                    <a:pt x="5081" y="1417"/>
                    <a:pt x="5081" y="734"/>
                    <a:pt x="4662" y="315"/>
                  </a:cubicBezTo>
                  <a:cubicBezTo>
                    <a:pt x="4451" y="110"/>
                    <a:pt x="4174" y="0"/>
                    <a:pt x="39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3"/>
            <p:cNvSpPr/>
            <p:nvPr/>
          </p:nvSpPr>
          <p:spPr>
            <a:xfrm>
              <a:off x="6329725" y="1787550"/>
              <a:ext cx="127025" cy="124350"/>
            </a:xfrm>
            <a:custGeom>
              <a:rect b="b" l="l" r="r" t="t"/>
              <a:pathLst>
                <a:path extrusionOk="0" h="4974" w="5081">
                  <a:moveTo>
                    <a:pt x="3903" y="1"/>
                  </a:moveTo>
                  <a:cubicBezTo>
                    <a:pt x="3626" y="1"/>
                    <a:pt x="3356" y="104"/>
                    <a:pt x="3143" y="316"/>
                  </a:cubicBezTo>
                  <a:lnTo>
                    <a:pt x="0" y="3454"/>
                  </a:lnTo>
                  <a:lnTo>
                    <a:pt x="1520" y="4973"/>
                  </a:lnTo>
                  <a:lnTo>
                    <a:pt x="4662" y="1831"/>
                  </a:lnTo>
                  <a:cubicBezTo>
                    <a:pt x="5081" y="1412"/>
                    <a:pt x="5081" y="735"/>
                    <a:pt x="4662" y="316"/>
                  </a:cubicBezTo>
                  <a:cubicBezTo>
                    <a:pt x="4450" y="104"/>
                    <a:pt x="4180" y="1"/>
                    <a:pt x="39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8" name="Google Shape;198;p13"/>
          <p:cNvSpPr/>
          <p:nvPr/>
        </p:nvSpPr>
        <p:spPr>
          <a:xfrm>
            <a:off x="668207" y="3857625"/>
            <a:ext cx="96600" cy="876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3" name="Google Shape;203;p13"/>
          <p:cNvCxnSpPr>
            <a:stCxn id="204" idx="4"/>
          </p:cNvCxnSpPr>
          <p:nvPr/>
        </p:nvCxnSpPr>
        <p:spPr>
          <a:xfrm flipH="1" rot="-5400000">
            <a:off x="9694000" y="2652038"/>
            <a:ext cx="770100" cy="3300300"/>
          </a:xfrm>
          <a:prstGeom prst="bentConnector2">
            <a:avLst/>
          </a:prstGeom>
          <a:noFill/>
          <a:ln cap="flat" cmpd="sng" w="9525">
            <a:solidFill>
              <a:schemeClr val="dk2"/>
            </a:solidFill>
            <a:prstDash val="solid"/>
            <a:round/>
            <a:headEnd len="med" w="med" type="none"/>
            <a:tailEnd len="med" w="med" type="none"/>
          </a:ln>
        </p:spPr>
      </p:cxnSp>
      <p:grpSp>
        <p:nvGrpSpPr>
          <p:cNvPr id="205" name="Google Shape;205;p13"/>
          <p:cNvGrpSpPr/>
          <p:nvPr/>
        </p:nvGrpSpPr>
        <p:grpSpPr>
          <a:xfrm rot="-2699229">
            <a:off x="8292957" y="3659944"/>
            <a:ext cx="274531" cy="265837"/>
            <a:chOff x="6021400" y="1654100"/>
            <a:chExt cx="435350" cy="421375"/>
          </a:xfrm>
        </p:grpSpPr>
        <p:sp>
          <p:nvSpPr>
            <p:cNvPr id="206" name="Google Shape;206;p13"/>
            <p:cNvSpPr/>
            <p:nvPr/>
          </p:nvSpPr>
          <p:spPr>
            <a:xfrm>
              <a:off x="6021400" y="1731075"/>
              <a:ext cx="355825" cy="344400"/>
            </a:xfrm>
            <a:custGeom>
              <a:rect b="b" l="l" r="r" t="t"/>
              <a:pathLst>
                <a:path extrusionOk="0" h="13776" w="14233">
                  <a:moveTo>
                    <a:pt x="5024" y="0"/>
                  </a:moveTo>
                  <a:cubicBezTo>
                    <a:pt x="4837" y="135"/>
                    <a:pt x="4656" y="283"/>
                    <a:pt x="4489" y="458"/>
                  </a:cubicBezTo>
                  <a:lnTo>
                    <a:pt x="1829" y="3110"/>
                  </a:lnTo>
                  <a:cubicBezTo>
                    <a:pt x="0" y="4940"/>
                    <a:pt x="0" y="7915"/>
                    <a:pt x="1829" y="9750"/>
                  </a:cubicBezTo>
                  <a:lnTo>
                    <a:pt x="4489" y="12404"/>
                  </a:lnTo>
                  <a:cubicBezTo>
                    <a:pt x="5402" y="13318"/>
                    <a:pt x="6600" y="13775"/>
                    <a:pt x="7806" y="13775"/>
                  </a:cubicBezTo>
                  <a:cubicBezTo>
                    <a:pt x="9004" y="13775"/>
                    <a:pt x="10208" y="13318"/>
                    <a:pt x="11121" y="12404"/>
                  </a:cubicBezTo>
                  <a:lnTo>
                    <a:pt x="13782" y="9750"/>
                  </a:lnTo>
                  <a:cubicBezTo>
                    <a:pt x="13950" y="9577"/>
                    <a:pt x="14097" y="9396"/>
                    <a:pt x="14233" y="9209"/>
                  </a:cubicBezTo>
                  <a:lnTo>
                    <a:pt x="5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3"/>
            <p:cNvSpPr/>
            <p:nvPr/>
          </p:nvSpPr>
          <p:spPr>
            <a:xfrm>
              <a:off x="6196400" y="1654100"/>
              <a:ext cx="127050" cy="124475"/>
            </a:xfrm>
            <a:custGeom>
              <a:rect b="b" l="l" r="r" t="t"/>
              <a:pathLst>
                <a:path extrusionOk="0" h="4979" w="5082">
                  <a:moveTo>
                    <a:pt x="3903" y="0"/>
                  </a:moveTo>
                  <a:cubicBezTo>
                    <a:pt x="3627" y="0"/>
                    <a:pt x="3349" y="110"/>
                    <a:pt x="3143" y="315"/>
                  </a:cubicBezTo>
                  <a:lnTo>
                    <a:pt x="1" y="3459"/>
                  </a:lnTo>
                  <a:lnTo>
                    <a:pt x="1520" y="4979"/>
                  </a:lnTo>
                  <a:lnTo>
                    <a:pt x="4662" y="1836"/>
                  </a:lnTo>
                  <a:cubicBezTo>
                    <a:pt x="5081" y="1417"/>
                    <a:pt x="5081" y="734"/>
                    <a:pt x="4662" y="315"/>
                  </a:cubicBezTo>
                  <a:cubicBezTo>
                    <a:pt x="4451" y="110"/>
                    <a:pt x="4174" y="0"/>
                    <a:pt x="39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3"/>
            <p:cNvSpPr/>
            <p:nvPr/>
          </p:nvSpPr>
          <p:spPr>
            <a:xfrm>
              <a:off x="6329725" y="1787550"/>
              <a:ext cx="127025" cy="124350"/>
            </a:xfrm>
            <a:custGeom>
              <a:rect b="b" l="l" r="r" t="t"/>
              <a:pathLst>
                <a:path extrusionOk="0" h="4974" w="5081">
                  <a:moveTo>
                    <a:pt x="3903" y="1"/>
                  </a:moveTo>
                  <a:cubicBezTo>
                    <a:pt x="3626" y="1"/>
                    <a:pt x="3356" y="104"/>
                    <a:pt x="3143" y="316"/>
                  </a:cubicBezTo>
                  <a:lnTo>
                    <a:pt x="0" y="3454"/>
                  </a:lnTo>
                  <a:lnTo>
                    <a:pt x="1520" y="4973"/>
                  </a:lnTo>
                  <a:lnTo>
                    <a:pt x="4662" y="1831"/>
                  </a:lnTo>
                  <a:cubicBezTo>
                    <a:pt x="5081" y="1412"/>
                    <a:pt x="5081" y="735"/>
                    <a:pt x="4662" y="316"/>
                  </a:cubicBezTo>
                  <a:cubicBezTo>
                    <a:pt x="4450" y="104"/>
                    <a:pt x="4180" y="1"/>
                    <a:pt x="39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9" name="Google Shape;209;p13"/>
          <p:cNvGrpSpPr/>
          <p:nvPr/>
        </p:nvGrpSpPr>
        <p:grpSpPr>
          <a:xfrm>
            <a:off x="4137879" y="4390554"/>
            <a:ext cx="868242" cy="435892"/>
            <a:chOff x="4036209" y="4390554"/>
            <a:chExt cx="868242" cy="435892"/>
          </a:xfrm>
        </p:grpSpPr>
        <p:sp>
          <p:nvSpPr>
            <p:cNvPr id="210" name="Google Shape;210;p13"/>
            <p:cNvSpPr/>
            <p:nvPr/>
          </p:nvSpPr>
          <p:spPr>
            <a:xfrm>
              <a:off x="4648909" y="4390554"/>
              <a:ext cx="255542" cy="435892"/>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3"/>
            <p:cNvSpPr/>
            <p:nvPr/>
          </p:nvSpPr>
          <p:spPr>
            <a:xfrm>
              <a:off x="4342559" y="4390554"/>
              <a:ext cx="255542" cy="435892"/>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3"/>
            <p:cNvSpPr/>
            <p:nvPr/>
          </p:nvSpPr>
          <p:spPr>
            <a:xfrm>
              <a:off x="4036209" y="4390554"/>
              <a:ext cx="255542" cy="435892"/>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4" name="Google Shape;204;p13"/>
          <p:cNvSpPr/>
          <p:nvPr/>
        </p:nvSpPr>
        <p:spPr>
          <a:xfrm>
            <a:off x="8333200" y="3725738"/>
            <a:ext cx="191400" cy="1914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213" name="Shape 213"/>
        <p:cNvGrpSpPr/>
        <p:nvPr/>
      </p:nvGrpSpPr>
      <p:grpSpPr>
        <a:xfrm>
          <a:off x="0" y="0"/>
          <a:ext cx="0" cy="0"/>
          <a:chOff x="0" y="0"/>
          <a:chExt cx="0" cy="0"/>
        </a:xfrm>
      </p:grpSpPr>
      <p:sp>
        <p:nvSpPr>
          <p:cNvPr id="214" name="Google Shape;214;p14"/>
          <p:cNvSpPr txBox="1"/>
          <p:nvPr>
            <p:ph type="title"/>
          </p:nvPr>
        </p:nvSpPr>
        <p:spPr>
          <a:xfrm>
            <a:off x="1086575" y="3539750"/>
            <a:ext cx="2962500" cy="5319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b="0" sz="23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215" name="Google Shape;215;p14"/>
          <p:cNvSpPr txBox="1"/>
          <p:nvPr>
            <p:ph idx="1" type="subTitle"/>
          </p:nvPr>
        </p:nvSpPr>
        <p:spPr>
          <a:xfrm>
            <a:off x="1086575" y="1071850"/>
            <a:ext cx="6227700" cy="2380800"/>
          </a:xfrm>
          <a:prstGeom prst="rect">
            <a:avLst/>
          </a:prstGeom>
          <a:noFill/>
        </p:spPr>
        <p:txBody>
          <a:bodyPr anchorCtr="0" anchor="ctr" bIns="91425" lIns="91425" spcFirstLastPara="1" rIns="91425" wrap="square" tIns="91425">
            <a:noAutofit/>
          </a:bodyPr>
          <a:lstStyle>
            <a:lvl1pPr lvl="0" rtl="0">
              <a:lnSpc>
                <a:spcPct val="100000"/>
              </a:lnSpc>
              <a:spcBef>
                <a:spcPts val="0"/>
              </a:spcBef>
              <a:spcAft>
                <a:spcPts val="0"/>
              </a:spcAft>
              <a:buSzPts val="2500"/>
              <a:buNone/>
              <a:defRPr sz="2400"/>
            </a:lvl1pPr>
            <a:lvl2pPr lvl="1" rtl="0" algn="ctr">
              <a:lnSpc>
                <a:spcPct val="100000"/>
              </a:lnSpc>
              <a:spcBef>
                <a:spcPts val="0"/>
              </a:spcBef>
              <a:spcAft>
                <a:spcPts val="0"/>
              </a:spcAft>
              <a:buSzPts val="2500"/>
              <a:buNone/>
              <a:defRPr sz="2500"/>
            </a:lvl2pPr>
            <a:lvl3pPr lvl="2" rtl="0" algn="ctr">
              <a:lnSpc>
                <a:spcPct val="100000"/>
              </a:lnSpc>
              <a:spcBef>
                <a:spcPts val="0"/>
              </a:spcBef>
              <a:spcAft>
                <a:spcPts val="0"/>
              </a:spcAft>
              <a:buSzPts val="2500"/>
              <a:buNone/>
              <a:defRPr sz="2500"/>
            </a:lvl3pPr>
            <a:lvl4pPr lvl="3" rtl="0" algn="ctr">
              <a:lnSpc>
                <a:spcPct val="100000"/>
              </a:lnSpc>
              <a:spcBef>
                <a:spcPts val="0"/>
              </a:spcBef>
              <a:spcAft>
                <a:spcPts val="0"/>
              </a:spcAft>
              <a:buSzPts val="2500"/>
              <a:buNone/>
              <a:defRPr sz="2500"/>
            </a:lvl4pPr>
            <a:lvl5pPr lvl="4" rtl="0" algn="ctr">
              <a:lnSpc>
                <a:spcPct val="100000"/>
              </a:lnSpc>
              <a:spcBef>
                <a:spcPts val="0"/>
              </a:spcBef>
              <a:spcAft>
                <a:spcPts val="0"/>
              </a:spcAft>
              <a:buSzPts val="2500"/>
              <a:buNone/>
              <a:defRPr sz="2500"/>
            </a:lvl5pPr>
            <a:lvl6pPr lvl="5" rtl="0" algn="ctr">
              <a:lnSpc>
                <a:spcPct val="100000"/>
              </a:lnSpc>
              <a:spcBef>
                <a:spcPts val="0"/>
              </a:spcBef>
              <a:spcAft>
                <a:spcPts val="0"/>
              </a:spcAft>
              <a:buSzPts val="2500"/>
              <a:buNone/>
              <a:defRPr sz="2500"/>
            </a:lvl6pPr>
            <a:lvl7pPr lvl="6" rtl="0" algn="ctr">
              <a:lnSpc>
                <a:spcPct val="100000"/>
              </a:lnSpc>
              <a:spcBef>
                <a:spcPts val="0"/>
              </a:spcBef>
              <a:spcAft>
                <a:spcPts val="0"/>
              </a:spcAft>
              <a:buSzPts val="2500"/>
              <a:buNone/>
              <a:defRPr sz="2500"/>
            </a:lvl7pPr>
            <a:lvl8pPr lvl="7" rtl="0" algn="ctr">
              <a:lnSpc>
                <a:spcPct val="100000"/>
              </a:lnSpc>
              <a:spcBef>
                <a:spcPts val="0"/>
              </a:spcBef>
              <a:spcAft>
                <a:spcPts val="0"/>
              </a:spcAft>
              <a:buSzPts val="2500"/>
              <a:buNone/>
              <a:defRPr sz="2500"/>
            </a:lvl8pPr>
            <a:lvl9pPr lvl="8" rtl="0" algn="ctr">
              <a:lnSpc>
                <a:spcPct val="100000"/>
              </a:lnSpc>
              <a:spcBef>
                <a:spcPts val="0"/>
              </a:spcBef>
              <a:spcAft>
                <a:spcPts val="0"/>
              </a:spcAft>
              <a:buSzPts val="2500"/>
              <a:buNone/>
              <a:defRPr sz="2500"/>
            </a:lvl9pPr>
          </a:lstStyle>
          <a:p/>
        </p:txBody>
      </p:sp>
      <p:grpSp>
        <p:nvGrpSpPr>
          <p:cNvPr id="216" name="Google Shape;216;p14"/>
          <p:cNvGrpSpPr/>
          <p:nvPr/>
        </p:nvGrpSpPr>
        <p:grpSpPr>
          <a:xfrm>
            <a:off x="-233825" y="262867"/>
            <a:ext cx="6301119" cy="382141"/>
            <a:chOff x="-233825" y="262867"/>
            <a:chExt cx="6301119" cy="382141"/>
          </a:xfrm>
        </p:grpSpPr>
        <p:cxnSp>
          <p:nvCxnSpPr>
            <p:cNvPr id="217" name="Google Shape;217;p14"/>
            <p:cNvCxnSpPr/>
            <p:nvPr/>
          </p:nvCxnSpPr>
          <p:spPr>
            <a:xfrm>
              <a:off x="-233825" y="454400"/>
              <a:ext cx="5995800" cy="0"/>
            </a:xfrm>
            <a:prstGeom prst="straightConnector1">
              <a:avLst/>
            </a:prstGeom>
            <a:noFill/>
            <a:ln cap="flat" cmpd="sng" w="9525">
              <a:solidFill>
                <a:schemeClr val="lt1"/>
              </a:solidFill>
              <a:prstDash val="solid"/>
              <a:round/>
              <a:headEnd len="med" w="med" type="none"/>
              <a:tailEnd len="med" w="med" type="none"/>
            </a:ln>
          </p:spPr>
        </p:cxnSp>
        <p:grpSp>
          <p:nvGrpSpPr>
            <p:cNvPr id="218" name="Google Shape;218;p14"/>
            <p:cNvGrpSpPr/>
            <p:nvPr/>
          </p:nvGrpSpPr>
          <p:grpSpPr>
            <a:xfrm rot="2700771">
              <a:off x="5739001" y="321019"/>
              <a:ext cx="274531" cy="265837"/>
              <a:chOff x="6021400" y="1654100"/>
              <a:chExt cx="435350" cy="421375"/>
            </a:xfrm>
          </p:grpSpPr>
          <p:sp>
            <p:nvSpPr>
              <p:cNvPr id="219" name="Google Shape;219;p14"/>
              <p:cNvSpPr/>
              <p:nvPr/>
            </p:nvSpPr>
            <p:spPr>
              <a:xfrm>
                <a:off x="6021400" y="1731075"/>
                <a:ext cx="355825" cy="344400"/>
              </a:xfrm>
              <a:custGeom>
                <a:rect b="b" l="l" r="r" t="t"/>
                <a:pathLst>
                  <a:path extrusionOk="0" h="13776" w="14233">
                    <a:moveTo>
                      <a:pt x="5024" y="0"/>
                    </a:moveTo>
                    <a:cubicBezTo>
                      <a:pt x="4837" y="135"/>
                      <a:pt x="4656" y="283"/>
                      <a:pt x="4489" y="458"/>
                    </a:cubicBezTo>
                    <a:lnTo>
                      <a:pt x="1829" y="3110"/>
                    </a:lnTo>
                    <a:cubicBezTo>
                      <a:pt x="0" y="4940"/>
                      <a:pt x="0" y="7915"/>
                      <a:pt x="1829" y="9750"/>
                    </a:cubicBezTo>
                    <a:lnTo>
                      <a:pt x="4489" y="12404"/>
                    </a:lnTo>
                    <a:cubicBezTo>
                      <a:pt x="5402" y="13318"/>
                      <a:pt x="6600" y="13775"/>
                      <a:pt x="7806" y="13775"/>
                    </a:cubicBezTo>
                    <a:cubicBezTo>
                      <a:pt x="9004" y="13775"/>
                      <a:pt x="10208" y="13318"/>
                      <a:pt x="11121" y="12404"/>
                    </a:cubicBezTo>
                    <a:lnTo>
                      <a:pt x="13782" y="9750"/>
                    </a:lnTo>
                    <a:cubicBezTo>
                      <a:pt x="13950" y="9577"/>
                      <a:pt x="14097" y="9396"/>
                      <a:pt x="14233" y="9209"/>
                    </a:cubicBezTo>
                    <a:lnTo>
                      <a:pt x="5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4"/>
              <p:cNvSpPr/>
              <p:nvPr/>
            </p:nvSpPr>
            <p:spPr>
              <a:xfrm>
                <a:off x="6196400" y="1654100"/>
                <a:ext cx="127050" cy="124475"/>
              </a:xfrm>
              <a:custGeom>
                <a:rect b="b" l="l" r="r" t="t"/>
                <a:pathLst>
                  <a:path extrusionOk="0" h="4979" w="5082">
                    <a:moveTo>
                      <a:pt x="3903" y="0"/>
                    </a:moveTo>
                    <a:cubicBezTo>
                      <a:pt x="3627" y="0"/>
                      <a:pt x="3349" y="110"/>
                      <a:pt x="3143" y="315"/>
                    </a:cubicBezTo>
                    <a:lnTo>
                      <a:pt x="1" y="3459"/>
                    </a:lnTo>
                    <a:lnTo>
                      <a:pt x="1520" y="4979"/>
                    </a:lnTo>
                    <a:lnTo>
                      <a:pt x="4662" y="1836"/>
                    </a:lnTo>
                    <a:cubicBezTo>
                      <a:pt x="5081" y="1417"/>
                      <a:pt x="5081" y="734"/>
                      <a:pt x="4662" y="315"/>
                    </a:cubicBezTo>
                    <a:cubicBezTo>
                      <a:pt x="4451" y="110"/>
                      <a:pt x="4174" y="0"/>
                      <a:pt x="39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4"/>
              <p:cNvSpPr/>
              <p:nvPr/>
            </p:nvSpPr>
            <p:spPr>
              <a:xfrm>
                <a:off x="6329725" y="1787550"/>
                <a:ext cx="127025" cy="124350"/>
              </a:xfrm>
              <a:custGeom>
                <a:rect b="b" l="l" r="r" t="t"/>
                <a:pathLst>
                  <a:path extrusionOk="0" h="4974" w="5081">
                    <a:moveTo>
                      <a:pt x="3903" y="1"/>
                    </a:moveTo>
                    <a:cubicBezTo>
                      <a:pt x="3626" y="1"/>
                      <a:pt x="3356" y="104"/>
                      <a:pt x="3143" y="316"/>
                    </a:cubicBezTo>
                    <a:lnTo>
                      <a:pt x="0" y="3454"/>
                    </a:lnTo>
                    <a:lnTo>
                      <a:pt x="1520" y="4973"/>
                    </a:lnTo>
                    <a:lnTo>
                      <a:pt x="4662" y="1831"/>
                    </a:lnTo>
                    <a:cubicBezTo>
                      <a:pt x="5081" y="1412"/>
                      <a:pt x="5081" y="735"/>
                      <a:pt x="4662" y="316"/>
                    </a:cubicBezTo>
                    <a:cubicBezTo>
                      <a:pt x="4450" y="104"/>
                      <a:pt x="4180" y="1"/>
                      <a:pt x="39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22" name="Google Shape;222;p14"/>
          <p:cNvGrpSpPr/>
          <p:nvPr/>
        </p:nvGrpSpPr>
        <p:grpSpPr>
          <a:xfrm rot="-5400000">
            <a:off x="5055983" y="1794163"/>
            <a:ext cx="7589731" cy="1273934"/>
            <a:chOff x="-125" y="4147844"/>
            <a:chExt cx="9144255" cy="1584299"/>
          </a:xfrm>
        </p:grpSpPr>
        <p:sp>
          <p:nvSpPr>
            <p:cNvPr id="223" name="Google Shape;223;p14"/>
            <p:cNvSpPr/>
            <p:nvPr/>
          </p:nvSpPr>
          <p:spPr>
            <a:xfrm>
              <a:off x="-125" y="4147844"/>
              <a:ext cx="9144255" cy="691052"/>
            </a:xfrm>
            <a:custGeom>
              <a:rect b="b" l="l" r="r" t="t"/>
              <a:pathLst>
                <a:path extrusionOk="0" h="41705" w="285691">
                  <a:moveTo>
                    <a:pt x="0" y="1"/>
                  </a:moveTo>
                  <a:lnTo>
                    <a:pt x="0" y="4644"/>
                  </a:lnTo>
                  <a:cubicBezTo>
                    <a:pt x="16421" y="23354"/>
                    <a:pt x="33844" y="41704"/>
                    <a:pt x="57958" y="41704"/>
                  </a:cubicBezTo>
                  <a:cubicBezTo>
                    <a:pt x="60004" y="41704"/>
                    <a:pt x="62098" y="41572"/>
                    <a:pt x="64244" y="41297"/>
                  </a:cubicBezTo>
                  <a:cubicBezTo>
                    <a:pt x="76434" y="39727"/>
                    <a:pt x="85541" y="34227"/>
                    <a:pt x="96204" y="28125"/>
                  </a:cubicBezTo>
                  <a:cubicBezTo>
                    <a:pt x="108340" y="21186"/>
                    <a:pt x="119736" y="19087"/>
                    <a:pt x="133430" y="18863"/>
                  </a:cubicBezTo>
                  <a:cubicBezTo>
                    <a:pt x="134228" y="18850"/>
                    <a:pt x="135026" y="18844"/>
                    <a:pt x="135823" y="18844"/>
                  </a:cubicBezTo>
                  <a:cubicBezTo>
                    <a:pt x="166130" y="18844"/>
                    <a:pt x="195196" y="28031"/>
                    <a:pt x="225375" y="29385"/>
                  </a:cubicBezTo>
                  <a:cubicBezTo>
                    <a:pt x="227107" y="29462"/>
                    <a:pt x="228831" y="29500"/>
                    <a:pt x="230547" y="29500"/>
                  </a:cubicBezTo>
                  <a:cubicBezTo>
                    <a:pt x="249667" y="29500"/>
                    <a:pt x="267799" y="24862"/>
                    <a:pt x="285690" y="18994"/>
                  </a:cubicBezTo>
                  <a:lnTo>
                    <a:pt x="285690" y="14500"/>
                  </a:lnTo>
                  <a:cubicBezTo>
                    <a:pt x="267817" y="20521"/>
                    <a:pt x="249676" y="25280"/>
                    <a:pt x="230459" y="25280"/>
                  </a:cubicBezTo>
                  <a:cubicBezTo>
                    <a:pt x="228793" y="25280"/>
                    <a:pt x="227120" y="25244"/>
                    <a:pt x="225437" y="25171"/>
                  </a:cubicBezTo>
                  <a:cubicBezTo>
                    <a:pt x="195032" y="23828"/>
                    <a:pt x="165388" y="15731"/>
                    <a:pt x="134884" y="15731"/>
                  </a:cubicBezTo>
                  <a:cubicBezTo>
                    <a:pt x="134083" y="15731"/>
                    <a:pt x="133281" y="15737"/>
                    <a:pt x="132479" y="15748"/>
                  </a:cubicBezTo>
                  <a:cubicBezTo>
                    <a:pt x="119078" y="15940"/>
                    <a:pt x="107546" y="18001"/>
                    <a:pt x="95603" y="24636"/>
                  </a:cubicBezTo>
                  <a:cubicBezTo>
                    <a:pt x="85125" y="30453"/>
                    <a:pt x="76193" y="35542"/>
                    <a:pt x="64307" y="37082"/>
                  </a:cubicBezTo>
                  <a:cubicBezTo>
                    <a:pt x="62091" y="37369"/>
                    <a:pt x="59933" y="37506"/>
                    <a:pt x="57830" y="37506"/>
                  </a:cubicBezTo>
                  <a:cubicBezTo>
                    <a:pt x="33530" y="37506"/>
                    <a:pt x="16418" y="19166"/>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4"/>
            <p:cNvSpPr/>
            <p:nvPr/>
          </p:nvSpPr>
          <p:spPr>
            <a:xfrm>
              <a:off x="-125" y="4329030"/>
              <a:ext cx="9144255" cy="659155"/>
            </a:xfrm>
            <a:custGeom>
              <a:rect b="b" l="l" r="r" t="t"/>
              <a:pathLst>
                <a:path extrusionOk="0" h="39780" w="285691">
                  <a:moveTo>
                    <a:pt x="0" y="1"/>
                  </a:moveTo>
                  <a:lnTo>
                    <a:pt x="0" y="5743"/>
                  </a:lnTo>
                  <a:cubicBezTo>
                    <a:pt x="16269" y="22788"/>
                    <a:pt x="33767" y="39779"/>
                    <a:pt x="56809" y="39779"/>
                  </a:cubicBezTo>
                  <a:cubicBezTo>
                    <a:pt x="58663" y="39779"/>
                    <a:pt x="60553" y="39669"/>
                    <a:pt x="62482" y="39441"/>
                  </a:cubicBezTo>
                  <a:cubicBezTo>
                    <a:pt x="76342" y="37796"/>
                    <a:pt x="86503" y="30969"/>
                    <a:pt x="98359" y="23738"/>
                  </a:cubicBezTo>
                  <a:cubicBezTo>
                    <a:pt x="111257" y="15866"/>
                    <a:pt x="123125" y="12384"/>
                    <a:pt x="137979" y="12161"/>
                  </a:cubicBezTo>
                  <a:cubicBezTo>
                    <a:pt x="138485" y="12153"/>
                    <a:pt x="138991" y="12150"/>
                    <a:pt x="139495" y="12150"/>
                  </a:cubicBezTo>
                  <a:cubicBezTo>
                    <a:pt x="171147" y="12150"/>
                    <a:pt x="200062" y="26865"/>
                    <a:pt x="231557" y="27666"/>
                  </a:cubicBezTo>
                  <a:cubicBezTo>
                    <a:pt x="232551" y="27691"/>
                    <a:pt x="233542" y="27703"/>
                    <a:pt x="234532" y="27703"/>
                  </a:cubicBezTo>
                  <a:cubicBezTo>
                    <a:pt x="252057" y="27703"/>
                    <a:pt x="268951" y="23824"/>
                    <a:pt x="285690" y="18865"/>
                  </a:cubicBezTo>
                  <a:lnTo>
                    <a:pt x="285690" y="13694"/>
                  </a:lnTo>
                  <a:cubicBezTo>
                    <a:pt x="268116" y="19184"/>
                    <a:pt x="250352" y="23518"/>
                    <a:pt x="231768" y="23518"/>
                  </a:cubicBezTo>
                  <a:cubicBezTo>
                    <a:pt x="229656" y="23518"/>
                    <a:pt x="227534" y="23462"/>
                    <a:pt x="225400" y="23346"/>
                  </a:cubicBezTo>
                  <a:cubicBezTo>
                    <a:pt x="195613" y="21713"/>
                    <a:pt x="167565" y="10597"/>
                    <a:pt x="137565" y="10597"/>
                  </a:cubicBezTo>
                  <a:cubicBezTo>
                    <a:pt x="136877" y="10597"/>
                    <a:pt x="136187" y="10603"/>
                    <a:pt x="135496" y="10615"/>
                  </a:cubicBezTo>
                  <a:cubicBezTo>
                    <a:pt x="121326" y="10858"/>
                    <a:pt x="109873" y="13341"/>
                    <a:pt x="97453" y="20770"/>
                  </a:cubicBezTo>
                  <a:cubicBezTo>
                    <a:pt x="86447" y="27350"/>
                    <a:pt x="76975" y="33519"/>
                    <a:pt x="64269" y="35257"/>
                  </a:cubicBezTo>
                  <a:cubicBezTo>
                    <a:pt x="62020" y="35564"/>
                    <a:pt x="59823" y="35711"/>
                    <a:pt x="57676" y="35711"/>
                  </a:cubicBezTo>
                  <a:cubicBezTo>
                    <a:pt x="34206" y="35711"/>
                    <a:pt x="16641" y="18163"/>
                    <a:pt x="286" y="312"/>
                  </a:cubicBezTo>
                  <a:cubicBezTo>
                    <a:pt x="192" y="212"/>
                    <a:pt x="92" y="106"/>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4"/>
            <p:cNvSpPr/>
            <p:nvPr/>
          </p:nvSpPr>
          <p:spPr>
            <a:xfrm>
              <a:off x="-125" y="4577353"/>
              <a:ext cx="9144255" cy="713653"/>
            </a:xfrm>
            <a:custGeom>
              <a:rect b="b" l="l" r="r" t="t"/>
              <a:pathLst>
                <a:path extrusionOk="0" h="43069" w="285691">
                  <a:moveTo>
                    <a:pt x="149034" y="1"/>
                  </a:moveTo>
                  <a:cubicBezTo>
                    <a:pt x="148784" y="1"/>
                    <a:pt x="148533" y="2"/>
                    <a:pt x="148282" y="5"/>
                  </a:cubicBezTo>
                  <a:cubicBezTo>
                    <a:pt x="114361" y="439"/>
                    <a:pt x="95087" y="32425"/>
                    <a:pt x="63139" y="38036"/>
                  </a:cubicBezTo>
                  <a:cubicBezTo>
                    <a:pt x="59783" y="38625"/>
                    <a:pt x="56512" y="38903"/>
                    <a:pt x="53315" y="38903"/>
                  </a:cubicBezTo>
                  <a:cubicBezTo>
                    <a:pt x="33410" y="38903"/>
                    <a:pt x="16403" y="28137"/>
                    <a:pt x="0" y="14771"/>
                  </a:cubicBezTo>
                  <a:lnTo>
                    <a:pt x="0" y="21240"/>
                  </a:lnTo>
                  <a:cubicBezTo>
                    <a:pt x="16311" y="33281"/>
                    <a:pt x="33094" y="43069"/>
                    <a:pt x="52342" y="43069"/>
                  </a:cubicBezTo>
                  <a:cubicBezTo>
                    <a:pt x="55904" y="43069"/>
                    <a:pt x="59550" y="42733"/>
                    <a:pt x="63294" y="42015"/>
                  </a:cubicBezTo>
                  <a:cubicBezTo>
                    <a:pt x="96403" y="35659"/>
                    <a:pt x="116261" y="1035"/>
                    <a:pt x="151510" y="651"/>
                  </a:cubicBezTo>
                  <a:cubicBezTo>
                    <a:pt x="151699" y="648"/>
                    <a:pt x="151888" y="647"/>
                    <a:pt x="152076" y="647"/>
                  </a:cubicBezTo>
                  <a:cubicBezTo>
                    <a:pt x="181623" y="647"/>
                    <a:pt x="199893" y="25724"/>
                    <a:pt x="227952" y="29998"/>
                  </a:cubicBezTo>
                  <a:cubicBezTo>
                    <a:pt x="233835" y="30892"/>
                    <a:pt x="239732" y="31279"/>
                    <a:pt x="245639" y="31279"/>
                  </a:cubicBezTo>
                  <a:cubicBezTo>
                    <a:pt x="258953" y="31279"/>
                    <a:pt x="272319" y="29313"/>
                    <a:pt x="285690" y="26764"/>
                  </a:cubicBezTo>
                  <a:lnTo>
                    <a:pt x="285690" y="21377"/>
                  </a:lnTo>
                  <a:cubicBezTo>
                    <a:pt x="271332" y="24496"/>
                    <a:pt x="256956" y="26915"/>
                    <a:pt x="242516" y="26915"/>
                  </a:cubicBezTo>
                  <a:cubicBezTo>
                    <a:pt x="237617" y="26915"/>
                    <a:pt x="232711" y="26637"/>
                    <a:pt x="227796" y="26013"/>
                  </a:cubicBezTo>
                  <a:cubicBezTo>
                    <a:pt x="199390" y="22406"/>
                    <a:pt x="178541" y="1"/>
                    <a:pt x="1490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4"/>
            <p:cNvSpPr/>
            <p:nvPr/>
          </p:nvSpPr>
          <p:spPr>
            <a:xfrm>
              <a:off x="3184870" y="5270304"/>
              <a:ext cx="3269438" cy="461839"/>
            </a:xfrm>
            <a:custGeom>
              <a:rect b="b" l="l" r="r" t="t"/>
              <a:pathLst>
                <a:path extrusionOk="0" h="27872" w="102146">
                  <a:moveTo>
                    <a:pt x="39808" y="0"/>
                  </a:moveTo>
                  <a:cubicBezTo>
                    <a:pt x="39515" y="0"/>
                    <a:pt x="39220" y="3"/>
                    <a:pt x="38925" y="8"/>
                  </a:cubicBezTo>
                  <a:cubicBezTo>
                    <a:pt x="21309" y="294"/>
                    <a:pt x="10397" y="10678"/>
                    <a:pt x="0" y="22043"/>
                  </a:cubicBezTo>
                  <a:cubicBezTo>
                    <a:pt x="577" y="21608"/>
                    <a:pt x="1173" y="21187"/>
                    <a:pt x="1776" y="20803"/>
                  </a:cubicBezTo>
                  <a:cubicBezTo>
                    <a:pt x="9715" y="12155"/>
                    <a:pt x="18851" y="5235"/>
                    <a:pt x="32941" y="4955"/>
                  </a:cubicBezTo>
                  <a:cubicBezTo>
                    <a:pt x="33336" y="4947"/>
                    <a:pt x="33730" y="4943"/>
                    <a:pt x="34123" y="4943"/>
                  </a:cubicBezTo>
                  <a:cubicBezTo>
                    <a:pt x="55986" y="4943"/>
                    <a:pt x="73893" y="17201"/>
                    <a:pt x="92394" y="27871"/>
                  </a:cubicBezTo>
                  <a:lnTo>
                    <a:pt x="102146" y="27871"/>
                  </a:lnTo>
                  <a:cubicBezTo>
                    <a:pt x="82129" y="16288"/>
                    <a:pt x="63971" y="0"/>
                    <a:pt x="3980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4"/>
            <p:cNvSpPr/>
            <p:nvPr/>
          </p:nvSpPr>
          <p:spPr>
            <a:xfrm>
              <a:off x="2414202" y="4922635"/>
              <a:ext cx="6729801" cy="809362"/>
            </a:xfrm>
            <a:custGeom>
              <a:rect b="b" l="l" r="r" t="t"/>
              <a:pathLst>
                <a:path extrusionOk="0" h="48845" w="210257">
                  <a:moveTo>
                    <a:pt x="84413" y="1"/>
                  </a:moveTo>
                  <a:cubicBezTo>
                    <a:pt x="84359" y="1"/>
                    <a:pt x="84306" y="1"/>
                    <a:pt x="84252" y="1"/>
                  </a:cubicBezTo>
                  <a:cubicBezTo>
                    <a:pt x="49230" y="138"/>
                    <a:pt x="29597" y="35201"/>
                    <a:pt x="1" y="48844"/>
                  </a:cubicBezTo>
                  <a:lnTo>
                    <a:pt x="7220" y="48844"/>
                  </a:lnTo>
                  <a:cubicBezTo>
                    <a:pt x="31695" y="33463"/>
                    <a:pt x="49442" y="4786"/>
                    <a:pt x="80700" y="4625"/>
                  </a:cubicBezTo>
                  <a:cubicBezTo>
                    <a:pt x="80774" y="4625"/>
                    <a:pt x="80847" y="4625"/>
                    <a:pt x="80921" y="4625"/>
                  </a:cubicBezTo>
                  <a:cubicBezTo>
                    <a:pt x="113794" y="4625"/>
                    <a:pt x="125796" y="41834"/>
                    <a:pt x="156838" y="45841"/>
                  </a:cubicBezTo>
                  <a:cubicBezTo>
                    <a:pt x="165613" y="46974"/>
                    <a:pt x="174539" y="47411"/>
                    <a:pt x="183546" y="47411"/>
                  </a:cubicBezTo>
                  <a:cubicBezTo>
                    <a:pt x="192391" y="47411"/>
                    <a:pt x="201316" y="46990"/>
                    <a:pt x="210256" y="46394"/>
                  </a:cubicBezTo>
                  <a:lnTo>
                    <a:pt x="210256" y="42427"/>
                  </a:lnTo>
                  <a:cubicBezTo>
                    <a:pt x="201522" y="43029"/>
                    <a:pt x="192807" y="43452"/>
                    <a:pt x="184184" y="43452"/>
                  </a:cubicBezTo>
                  <a:cubicBezTo>
                    <a:pt x="174937" y="43452"/>
                    <a:pt x="165795" y="42966"/>
                    <a:pt x="156850" y="41694"/>
                  </a:cubicBezTo>
                  <a:cubicBezTo>
                    <a:pt x="126386" y="37363"/>
                    <a:pt x="116982" y="1"/>
                    <a:pt x="844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4"/>
            <p:cNvSpPr/>
            <p:nvPr/>
          </p:nvSpPr>
          <p:spPr>
            <a:xfrm>
              <a:off x="-125" y="4549753"/>
              <a:ext cx="9144255" cy="591184"/>
            </a:xfrm>
            <a:custGeom>
              <a:rect b="b" l="l" r="r" t="t"/>
              <a:pathLst>
                <a:path extrusionOk="0" h="35678" w="285691">
                  <a:moveTo>
                    <a:pt x="0" y="1"/>
                  </a:moveTo>
                  <a:lnTo>
                    <a:pt x="0" y="9076"/>
                  </a:lnTo>
                  <a:cubicBezTo>
                    <a:pt x="16395" y="23897"/>
                    <a:pt x="33568" y="35678"/>
                    <a:pt x="54128" y="35678"/>
                  </a:cubicBezTo>
                  <a:cubicBezTo>
                    <a:pt x="56360" y="35678"/>
                    <a:pt x="58632" y="35539"/>
                    <a:pt x="60947" y="35250"/>
                  </a:cubicBezTo>
                  <a:cubicBezTo>
                    <a:pt x="92139" y="31359"/>
                    <a:pt x="111803" y="1180"/>
                    <a:pt x="144397" y="863"/>
                  </a:cubicBezTo>
                  <a:cubicBezTo>
                    <a:pt x="144616" y="861"/>
                    <a:pt x="144835" y="860"/>
                    <a:pt x="145054" y="860"/>
                  </a:cubicBezTo>
                  <a:cubicBezTo>
                    <a:pt x="175436" y="860"/>
                    <a:pt x="199855" y="20848"/>
                    <a:pt x="229658" y="23128"/>
                  </a:cubicBezTo>
                  <a:cubicBezTo>
                    <a:pt x="232703" y="23362"/>
                    <a:pt x="235736" y="23471"/>
                    <a:pt x="238759" y="23471"/>
                  </a:cubicBezTo>
                  <a:cubicBezTo>
                    <a:pt x="254613" y="23471"/>
                    <a:pt x="270186" y="20467"/>
                    <a:pt x="285690" y="16636"/>
                  </a:cubicBezTo>
                  <a:lnTo>
                    <a:pt x="285690" y="11459"/>
                  </a:lnTo>
                  <a:cubicBezTo>
                    <a:pt x="269468" y="15848"/>
                    <a:pt x="253146" y="19296"/>
                    <a:pt x="236383" y="19296"/>
                  </a:cubicBezTo>
                  <a:cubicBezTo>
                    <a:pt x="234115" y="19296"/>
                    <a:pt x="231839" y="19233"/>
                    <a:pt x="229553" y="19100"/>
                  </a:cubicBezTo>
                  <a:cubicBezTo>
                    <a:pt x="199220" y="17340"/>
                    <a:pt x="172790" y="126"/>
                    <a:pt x="142067" y="126"/>
                  </a:cubicBezTo>
                  <a:cubicBezTo>
                    <a:pt x="141795" y="126"/>
                    <a:pt x="141523" y="127"/>
                    <a:pt x="141251" y="130"/>
                  </a:cubicBezTo>
                  <a:cubicBezTo>
                    <a:pt x="110065" y="441"/>
                    <a:pt x="90755" y="27933"/>
                    <a:pt x="60843" y="31216"/>
                  </a:cubicBezTo>
                  <a:cubicBezTo>
                    <a:pt x="59130" y="31404"/>
                    <a:pt x="57441" y="31495"/>
                    <a:pt x="55775" y="31495"/>
                  </a:cubicBezTo>
                  <a:cubicBezTo>
                    <a:pt x="33877" y="31495"/>
                    <a:pt x="15950" y="15817"/>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4"/>
            <p:cNvSpPr/>
            <p:nvPr/>
          </p:nvSpPr>
          <p:spPr>
            <a:xfrm>
              <a:off x="-125" y="4601506"/>
              <a:ext cx="9144255" cy="841839"/>
            </a:xfrm>
            <a:custGeom>
              <a:rect b="b" l="l" r="r" t="t"/>
              <a:pathLst>
                <a:path extrusionOk="0" h="50805" w="285691">
                  <a:moveTo>
                    <a:pt x="155442" y="0"/>
                  </a:moveTo>
                  <a:cubicBezTo>
                    <a:pt x="155369" y="0"/>
                    <a:pt x="155296" y="1"/>
                    <a:pt x="155223" y="1"/>
                  </a:cubicBezTo>
                  <a:cubicBezTo>
                    <a:pt x="119413" y="168"/>
                    <a:pt x="98688" y="36672"/>
                    <a:pt x="65603" y="44816"/>
                  </a:cubicBezTo>
                  <a:cubicBezTo>
                    <a:pt x="60681" y="46027"/>
                    <a:pt x="55903" y="46579"/>
                    <a:pt x="51244" y="46579"/>
                  </a:cubicBezTo>
                  <a:cubicBezTo>
                    <a:pt x="32822" y="46579"/>
                    <a:pt x="16255" y="37962"/>
                    <a:pt x="0" y="27480"/>
                  </a:cubicBezTo>
                  <a:lnTo>
                    <a:pt x="0" y="33916"/>
                  </a:lnTo>
                  <a:cubicBezTo>
                    <a:pt x="16127" y="43157"/>
                    <a:pt x="32475" y="50804"/>
                    <a:pt x="50246" y="50804"/>
                  </a:cubicBezTo>
                  <a:cubicBezTo>
                    <a:pt x="55287" y="50804"/>
                    <a:pt x="60442" y="50189"/>
                    <a:pt x="65740" y="48820"/>
                  </a:cubicBezTo>
                  <a:cubicBezTo>
                    <a:pt x="99693" y="40043"/>
                    <a:pt x="121108" y="1285"/>
                    <a:pt x="157959" y="1179"/>
                  </a:cubicBezTo>
                  <a:cubicBezTo>
                    <a:pt x="157999" y="1179"/>
                    <a:pt x="158040" y="1179"/>
                    <a:pt x="158080" y="1179"/>
                  </a:cubicBezTo>
                  <a:cubicBezTo>
                    <a:pt x="187440" y="1179"/>
                    <a:pt x="199813" y="30523"/>
                    <a:pt x="226325" y="36920"/>
                  </a:cubicBezTo>
                  <a:cubicBezTo>
                    <a:pt x="235065" y="39030"/>
                    <a:pt x="244086" y="39853"/>
                    <a:pt x="253270" y="39853"/>
                  </a:cubicBezTo>
                  <a:cubicBezTo>
                    <a:pt x="263920" y="39853"/>
                    <a:pt x="274788" y="38746"/>
                    <a:pt x="285690" y="37256"/>
                  </a:cubicBezTo>
                  <a:lnTo>
                    <a:pt x="285690" y="31918"/>
                  </a:lnTo>
                  <a:cubicBezTo>
                    <a:pt x="273729" y="33846"/>
                    <a:pt x="261797" y="35303"/>
                    <a:pt x="250055" y="35303"/>
                  </a:cubicBezTo>
                  <a:cubicBezTo>
                    <a:pt x="241992" y="35303"/>
                    <a:pt x="234019" y="34616"/>
                    <a:pt x="226188" y="32924"/>
                  </a:cubicBezTo>
                  <a:cubicBezTo>
                    <a:pt x="199454" y="27140"/>
                    <a:pt x="184483" y="0"/>
                    <a:pt x="15544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4"/>
            <p:cNvSpPr/>
            <p:nvPr/>
          </p:nvSpPr>
          <p:spPr>
            <a:xfrm>
              <a:off x="-125" y="4765717"/>
              <a:ext cx="9144255" cy="966213"/>
            </a:xfrm>
            <a:custGeom>
              <a:rect b="b" l="l" r="r" t="t"/>
              <a:pathLst>
                <a:path extrusionOk="0" h="58311" w="285691">
                  <a:moveTo>
                    <a:pt x="163145" y="1"/>
                  </a:moveTo>
                  <a:cubicBezTo>
                    <a:pt x="163066" y="1"/>
                    <a:pt x="162986" y="1"/>
                    <a:pt x="162907" y="2"/>
                  </a:cubicBezTo>
                  <a:cubicBezTo>
                    <a:pt x="122945" y="237"/>
                    <a:pt x="100829" y="44860"/>
                    <a:pt x="63505" y="53276"/>
                  </a:cubicBezTo>
                  <a:cubicBezTo>
                    <a:pt x="58366" y="54436"/>
                    <a:pt x="53267" y="54953"/>
                    <a:pt x="48202" y="54953"/>
                  </a:cubicBezTo>
                  <a:cubicBezTo>
                    <a:pt x="31888" y="54953"/>
                    <a:pt x="15915" y="49588"/>
                    <a:pt x="0" y="43023"/>
                  </a:cubicBezTo>
                  <a:lnTo>
                    <a:pt x="0" y="47219"/>
                  </a:lnTo>
                  <a:cubicBezTo>
                    <a:pt x="12371" y="52277"/>
                    <a:pt x="24773" y="56604"/>
                    <a:pt x="37317" y="58310"/>
                  </a:cubicBezTo>
                  <a:lnTo>
                    <a:pt x="58887" y="58310"/>
                  </a:lnTo>
                  <a:cubicBezTo>
                    <a:pt x="60471" y="58075"/>
                    <a:pt x="62053" y="57783"/>
                    <a:pt x="63642" y="57430"/>
                  </a:cubicBezTo>
                  <a:cubicBezTo>
                    <a:pt x="100885" y="49093"/>
                    <a:pt x="122380" y="4371"/>
                    <a:pt x="162323" y="4197"/>
                  </a:cubicBezTo>
                  <a:cubicBezTo>
                    <a:pt x="162384" y="4196"/>
                    <a:pt x="162445" y="4196"/>
                    <a:pt x="162505" y="4196"/>
                  </a:cubicBezTo>
                  <a:cubicBezTo>
                    <a:pt x="195055" y="4196"/>
                    <a:pt x="201982" y="41914"/>
                    <a:pt x="232204" y="46251"/>
                  </a:cubicBezTo>
                  <a:cubicBezTo>
                    <a:pt x="241165" y="47537"/>
                    <a:pt x="250329" y="48028"/>
                    <a:pt x="259602" y="48028"/>
                  </a:cubicBezTo>
                  <a:cubicBezTo>
                    <a:pt x="268230" y="48028"/>
                    <a:pt x="276951" y="47603"/>
                    <a:pt x="285690" y="46996"/>
                  </a:cubicBezTo>
                  <a:lnTo>
                    <a:pt x="285690" y="42650"/>
                  </a:lnTo>
                  <a:cubicBezTo>
                    <a:pt x="276677" y="43265"/>
                    <a:pt x="267681" y="43703"/>
                    <a:pt x="258766" y="43703"/>
                  </a:cubicBezTo>
                  <a:cubicBezTo>
                    <a:pt x="249772" y="43703"/>
                    <a:pt x="240860" y="43257"/>
                    <a:pt x="232098" y="42098"/>
                  </a:cubicBezTo>
                  <a:cubicBezTo>
                    <a:pt x="201793" y="38097"/>
                    <a:pt x="195821" y="1"/>
                    <a:pt x="16314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4"/>
            <p:cNvSpPr/>
            <p:nvPr/>
          </p:nvSpPr>
          <p:spPr>
            <a:xfrm>
              <a:off x="-125" y="4659542"/>
              <a:ext cx="9144255" cy="934415"/>
            </a:xfrm>
            <a:custGeom>
              <a:rect b="b" l="l" r="r" t="t"/>
              <a:pathLst>
                <a:path extrusionOk="0" h="56392" w="285691">
                  <a:moveTo>
                    <a:pt x="160663" y="0"/>
                  </a:moveTo>
                  <a:cubicBezTo>
                    <a:pt x="160594" y="0"/>
                    <a:pt x="160524" y="0"/>
                    <a:pt x="160454" y="1"/>
                  </a:cubicBezTo>
                  <a:cubicBezTo>
                    <a:pt x="121759" y="181"/>
                    <a:pt x="99737" y="42197"/>
                    <a:pt x="63599" y="50514"/>
                  </a:cubicBezTo>
                  <a:cubicBezTo>
                    <a:pt x="58612" y="51660"/>
                    <a:pt x="53729" y="52176"/>
                    <a:pt x="48931" y="52176"/>
                  </a:cubicBezTo>
                  <a:cubicBezTo>
                    <a:pt x="31859" y="52176"/>
                    <a:pt x="15854" y="45645"/>
                    <a:pt x="0" y="37751"/>
                  </a:cubicBezTo>
                  <a:lnTo>
                    <a:pt x="0" y="43444"/>
                  </a:lnTo>
                  <a:cubicBezTo>
                    <a:pt x="15801" y="50536"/>
                    <a:pt x="31700" y="56392"/>
                    <a:pt x="48318" y="56392"/>
                  </a:cubicBezTo>
                  <a:cubicBezTo>
                    <a:pt x="53340" y="56392"/>
                    <a:pt x="58428" y="55857"/>
                    <a:pt x="63599" y="54660"/>
                  </a:cubicBezTo>
                  <a:cubicBezTo>
                    <a:pt x="100364" y="46144"/>
                    <a:pt x="122622" y="2626"/>
                    <a:pt x="162013" y="2453"/>
                  </a:cubicBezTo>
                  <a:cubicBezTo>
                    <a:pt x="162075" y="2453"/>
                    <a:pt x="162137" y="2452"/>
                    <a:pt x="162200" y="2452"/>
                  </a:cubicBezTo>
                  <a:cubicBezTo>
                    <a:pt x="194345" y="2452"/>
                    <a:pt x="202244" y="39281"/>
                    <a:pt x="232178" y="43500"/>
                  </a:cubicBezTo>
                  <a:cubicBezTo>
                    <a:pt x="240416" y="44662"/>
                    <a:pt x="248768" y="45116"/>
                    <a:pt x="257187" y="45116"/>
                  </a:cubicBezTo>
                  <a:cubicBezTo>
                    <a:pt x="266626" y="45116"/>
                    <a:pt x="276150" y="44545"/>
                    <a:pt x="285690" y="43761"/>
                  </a:cubicBezTo>
                  <a:lnTo>
                    <a:pt x="285690" y="38963"/>
                  </a:lnTo>
                  <a:cubicBezTo>
                    <a:pt x="275292" y="40006"/>
                    <a:pt x="264910" y="40784"/>
                    <a:pt x="254613" y="40784"/>
                  </a:cubicBezTo>
                  <a:cubicBezTo>
                    <a:pt x="247084" y="40784"/>
                    <a:pt x="239602" y="40368"/>
                    <a:pt x="232190" y="39335"/>
                  </a:cubicBezTo>
                  <a:cubicBezTo>
                    <a:pt x="202480" y="35198"/>
                    <a:pt x="192336" y="0"/>
                    <a:pt x="1606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4"/>
            <p:cNvSpPr/>
            <p:nvPr/>
          </p:nvSpPr>
          <p:spPr>
            <a:xfrm>
              <a:off x="2832230" y="5092913"/>
              <a:ext cx="4322229" cy="639155"/>
            </a:xfrm>
            <a:custGeom>
              <a:rect b="b" l="l" r="r" t="t"/>
              <a:pathLst>
                <a:path extrusionOk="0" h="38573" w="135038">
                  <a:moveTo>
                    <a:pt x="62560" y="1"/>
                  </a:moveTo>
                  <a:cubicBezTo>
                    <a:pt x="62435" y="1"/>
                    <a:pt x="62309" y="1"/>
                    <a:pt x="62184" y="2"/>
                  </a:cubicBezTo>
                  <a:cubicBezTo>
                    <a:pt x="34922" y="226"/>
                    <a:pt x="19504" y="22956"/>
                    <a:pt x="0" y="38572"/>
                  </a:cubicBezTo>
                  <a:lnTo>
                    <a:pt x="3315" y="38572"/>
                  </a:lnTo>
                  <a:cubicBezTo>
                    <a:pt x="19192" y="23657"/>
                    <a:pt x="32705" y="5148"/>
                    <a:pt x="56839" y="4862"/>
                  </a:cubicBezTo>
                  <a:cubicBezTo>
                    <a:pt x="57029" y="4859"/>
                    <a:pt x="57218" y="4858"/>
                    <a:pt x="57406" y="4858"/>
                  </a:cubicBezTo>
                  <a:cubicBezTo>
                    <a:pt x="84480" y="4858"/>
                    <a:pt x="101892" y="27237"/>
                    <a:pt x="124274" y="38572"/>
                  </a:cubicBezTo>
                  <a:lnTo>
                    <a:pt x="135037" y="38572"/>
                  </a:lnTo>
                  <a:cubicBezTo>
                    <a:pt x="108586" y="29987"/>
                    <a:pt x="92913" y="1"/>
                    <a:pt x="625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233" name="Shape 233"/>
        <p:cNvGrpSpPr/>
        <p:nvPr/>
      </p:nvGrpSpPr>
      <p:grpSpPr>
        <a:xfrm>
          <a:off x="0" y="0"/>
          <a:ext cx="0" cy="0"/>
          <a:chOff x="0" y="0"/>
          <a:chExt cx="0" cy="0"/>
        </a:xfrm>
      </p:grpSpPr>
      <p:sp>
        <p:nvSpPr>
          <p:cNvPr id="234" name="Google Shape;234;p15"/>
          <p:cNvSpPr txBox="1"/>
          <p:nvPr>
            <p:ph idx="1" type="subTitle"/>
          </p:nvPr>
        </p:nvSpPr>
        <p:spPr>
          <a:xfrm>
            <a:off x="720000" y="1785075"/>
            <a:ext cx="4507800" cy="2632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235" name="Google Shape;235;p15"/>
          <p:cNvSpPr txBox="1"/>
          <p:nvPr>
            <p:ph type="title"/>
          </p:nvPr>
        </p:nvSpPr>
        <p:spPr>
          <a:xfrm>
            <a:off x="720000" y="792350"/>
            <a:ext cx="4963200" cy="7536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5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236" name="Google Shape;236;p15"/>
          <p:cNvGrpSpPr/>
          <p:nvPr/>
        </p:nvGrpSpPr>
        <p:grpSpPr>
          <a:xfrm>
            <a:off x="-233825" y="262867"/>
            <a:ext cx="6301119" cy="382141"/>
            <a:chOff x="-233825" y="262867"/>
            <a:chExt cx="6301119" cy="382141"/>
          </a:xfrm>
        </p:grpSpPr>
        <p:cxnSp>
          <p:nvCxnSpPr>
            <p:cNvPr id="237" name="Google Shape;237;p15"/>
            <p:cNvCxnSpPr/>
            <p:nvPr/>
          </p:nvCxnSpPr>
          <p:spPr>
            <a:xfrm>
              <a:off x="-233825" y="454400"/>
              <a:ext cx="5995800" cy="0"/>
            </a:xfrm>
            <a:prstGeom prst="straightConnector1">
              <a:avLst/>
            </a:prstGeom>
            <a:noFill/>
            <a:ln cap="flat" cmpd="sng" w="9525">
              <a:solidFill>
                <a:schemeClr val="lt1"/>
              </a:solidFill>
              <a:prstDash val="solid"/>
              <a:round/>
              <a:headEnd len="med" w="med" type="none"/>
              <a:tailEnd len="med" w="med" type="none"/>
            </a:ln>
          </p:spPr>
        </p:cxnSp>
        <p:grpSp>
          <p:nvGrpSpPr>
            <p:cNvPr id="238" name="Google Shape;238;p15"/>
            <p:cNvGrpSpPr/>
            <p:nvPr/>
          </p:nvGrpSpPr>
          <p:grpSpPr>
            <a:xfrm rot="2700771">
              <a:off x="5739001" y="321019"/>
              <a:ext cx="274531" cy="265837"/>
              <a:chOff x="6021400" y="1654100"/>
              <a:chExt cx="435350" cy="421375"/>
            </a:xfrm>
          </p:grpSpPr>
          <p:sp>
            <p:nvSpPr>
              <p:cNvPr id="239" name="Google Shape;239;p15"/>
              <p:cNvSpPr/>
              <p:nvPr/>
            </p:nvSpPr>
            <p:spPr>
              <a:xfrm>
                <a:off x="6021400" y="1731075"/>
                <a:ext cx="355825" cy="344400"/>
              </a:xfrm>
              <a:custGeom>
                <a:rect b="b" l="l" r="r" t="t"/>
                <a:pathLst>
                  <a:path extrusionOk="0" h="13776" w="14233">
                    <a:moveTo>
                      <a:pt x="5024" y="0"/>
                    </a:moveTo>
                    <a:cubicBezTo>
                      <a:pt x="4837" y="135"/>
                      <a:pt x="4656" y="283"/>
                      <a:pt x="4489" y="458"/>
                    </a:cubicBezTo>
                    <a:lnTo>
                      <a:pt x="1829" y="3110"/>
                    </a:lnTo>
                    <a:cubicBezTo>
                      <a:pt x="0" y="4940"/>
                      <a:pt x="0" y="7915"/>
                      <a:pt x="1829" y="9750"/>
                    </a:cubicBezTo>
                    <a:lnTo>
                      <a:pt x="4489" y="12404"/>
                    </a:lnTo>
                    <a:cubicBezTo>
                      <a:pt x="5402" y="13318"/>
                      <a:pt x="6600" y="13775"/>
                      <a:pt x="7806" y="13775"/>
                    </a:cubicBezTo>
                    <a:cubicBezTo>
                      <a:pt x="9004" y="13775"/>
                      <a:pt x="10208" y="13318"/>
                      <a:pt x="11121" y="12404"/>
                    </a:cubicBezTo>
                    <a:lnTo>
                      <a:pt x="13782" y="9750"/>
                    </a:lnTo>
                    <a:cubicBezTo>
                      <a:pt x="13950" y="9577"/>
                      <a:pt x="14097" y="9396"/>
                      <a:pt x="14233" y="9209"/>
                    </a:cubicBezTo>
                    <a:lnTo>
                      <a:pt x="5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5"/>
              <p:cNvSpPr/>
              <p:nvPr/>
            </p:nvSpPr>
            <p:spPr>
              <a:xfrm>
                <a:off x="6196400" y="1654100"/>
                <a:ext cx="127050" cy="124475"/>
              </a:xfrm>
              <a:custGeom>
                <a:rect b="b" l="l" r="r" t="t"/>
                <a:pathLst>
                  <a:path extrusionOk="0" h="4979" w="5082">
                    <a:moveTo>
                      <a:pt x="3903" y="0"/>
                    </a:moveTo>
                    <a:cubicBezTo>
                      <a:pt x="3627" y="0"/>
                      <a:pt x="3349" y="110"/>
                      <a:pt x="3143" y="315"/>
                    </a:cubicBezTo>
                    <a:lnTo>
                      <a:pt x="1" y="3459"/>
                    </a:lnTo>
                    <a:lnTo>
                      <a:pt x="1520" y="4979"/>
                    </a:lnTo>
                    <a:lnTo>
                      <a:pt x="4662" y="1836"/>
                    </a:lnTo>
                    <a:cubicBezTo>
                      <a:pt x="5081" y="1417"/>
                      <a:pt x="5081" y="734"/>
                      <a:pt x="4662" y="315"/>
                    </a:cubicBezTo>
                    <a:cubicBezTo>
                      <a:pt x="4451" y="110"/>
                      <a:pt x="4174" y="0"/>
                      <a:pt x="39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5"/>
              <p:cNvSpPr/>
              <p:nvPr/>
            </p:nvSpPr>
            <p:spPr>
              <a:xfrm>
                <a:off x="6329725" y="1787550"/>
                <a:ext cx="127025" cy="124350"/>
              </a:xfrm>
              <a:custGeom>
                <a:rect b="b" l="l" r="r" t="t"/>
                <a:pathLst>
                  <a:path extrusionOk="0" h="4974" w="5081">
                    <a:moveTo>
                      <a:pt x="3903" y="1"/>
                    </a:moveTo>
                    <a:cubicBezTo>
                      <a:pt x="3626" y="1"/>
                      <a:pt x="3356" y="104"/>
                      <a:pt x="3143" y="316"/>
                    </a:cubicBezTo>
                    <a:lnTo>
                      <a:pt x="0" y="3454"/>
                    </a:lnTo>
                    <a:lnTo>
                      <a:pt x="1520" y="4973"/>
                    </a:lnTo>
                    <a:lnTo>
                      <a:pt x="4662" y="1831"/>
                    </a:lnTo>
                    <a:cubicBezTo>
                      <a:pt x="5081" y="1412"/>
                      <a:pt x="5081" y="735"/>
                      <a:pt x="4662" y="316"/>
                    </a:cubicBezTo>
                    <a:cubicBezTo>
                      <a:pt x="4450" y="104"/>
                      <a:pt x="4180" y="1"/>
                      <a:pt x="39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cxnSp>
        <p:nvCxnSpPr>
          <p:cNvPr id="242" name="Google Shape;242;p15"/>
          <p:cNvCxnSpPr/>
          <p:nvPr/>
        </p:nvCxnSpPr>
        <p:spPr>
          <a:xfrm>
            <a:off x="-233825" y="4686785"/>
            <a:ext cx="59958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243" name="Shape 243"/>
        <p:cNvGrpSpPr/>
        <p:nvPr/>
      </p:nvGrpSpPr>
      <p:grpSpPr>
        <a:xfrm>
          <a:off x="0" y="0"/>
          <a:ext cx="0" cy="0"/>
          <a:chOff x="0" y="0"/>
          <a:chExt cx="0" cy="0"/>
        </a:xfrm>
      </p:grpSpPr>
      <p:sp>
        <p:nvSpPr>
          <p:cNvPr id="244" name="Google Shape;244;p16"/>
          <p:cNvSpPr txBox="1"/>
          <p:nvPr>
            <p:ph idx="1" type="subTitle"/>
          </p:nvPr>
        </p:nvSpPr>
        <p:spPr>
          <a:xfrm>
            <a:off x="1290763" y="1769725"/>
            <a:ext cx="2907600" cy="34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500"/>
              <a:buFont typeface="Bebas Neue"/>
              <a:buNone/>
              <a:defRPr sz="2000">
                <a:latin typeface="Righteous"/>
                <a:ea typeface="Righteous"/>
                <a:cs typeface="Righteous"/>
                <a:sym typeface="Righteous"/>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245" name="Google Shape;245;p16"/>
          <p:cNvSpPr txBox="1"/>
          <p:nvPr>
            <p:ph idx="2" type="subTitle"/>
          </p:nvPr>
        </p:nvSpPr>
        <p:spPr>
          <a:xfrm>
            <a:off x="4945638" y="1769725"/>
            <a:ext cx="2907600" cy="34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500"/>
              <a:buFont typeface="Bebas Neue"/>
              <a:buNone/>
              <a:defRPr sz="2000">
                <a:latin typeface="Righteous"/>
                <a:ea typeface="Righteous"/>
                <a:cs typeface="Righteous"/>
                <a:sym typeface="Righteous"/>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246" name="Google Shape;246;p16"/>
          <p:cNvSpPr txBox="1"/>
          <p:nvPr>
            <p:ph idx="3" type="subTitle"/>
          </p:nvPr>
        </p:nvSpPr>
        <p:spPr>
          <a:xfrm>
            <a:off x="1290763" y="2078950"/>
            <a:ext cx="2907600" cy="920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7" name="Google Shape;247;p16"/>
          <p:cNvSpPr txBox="1"/>
          <p:nvPr>
            <p:ph idx="4" type="subTitle"/>
          </p:nvPr>
        </p:nvSpPr>
        <p:spPr>
          <a:xfrm>
            <a:off x="4945638" y="2078950"/>
            <a:ext cx="2907600" cy="920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8" name="Google Shape;248;p16"/>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249" name="Google Shape;249;p16"/>
          <p:cNvCxnSpPr/>
          <p:nvPr/>
        </p:nvCxnSpPr>
        <p:spPr>
          <a:xfrm>
            <a:off x="-233825" y="454400"/>
            <a:ext cx="9408300" cy="0"/>
          </a:xfrm>
          <a:prstGeom prst="straightConnector1">
            <a:avLst/>
          </a:prstGeom>
          <a:noFill/>
          <a:ln cap="flat" cmpd="sng" w="9525">
            <a:solidFill>
              <a:schemeClr val="lt1"/>
            </a:solidFill>
            <a:prstDash val="solid"/>
            <a:round/>
            <a:headEnd len="med" w="med" type="none"/>
            <a:tailEnd len="med" w="med" type="none"/>
          </a:ln>
        </p:spPr>
      </p:cxnSp>
      <p:grpSp>
        <p:nvGrpSpPr>
          <p:cNvPr id="250" name="Google Shape;250;p16"/>
          <p:cNvGrpSpPr/>
          <p:nvPr/>
        </p:nvGrpSpPr>
        <p:grpSpPr>
          <a:xfrm rot="5400000">
            <a:off x="3599820" y="5142367"/>
            <a:ext cx="1944361" cy="382141"/>
            <a:chOff x="2865839" y="262867"/>
            <a:chExt cx="1944361" cy="382141"/>
          </a:xfrm>
        </p:grpSpPr>
        <p:cxnSp>
          <p:nvCxnSpPr>
            <p:cNvPr id="251" name="Google Shape;251;p16"/>
            <p:cNvCxnSpPr/>
            <p:nvPr/>
          </p:nvCxnSpPr>
          <p:spPr>
            <a:xfrm rot="10800000">
              <a:off x="3979200" y="-376600"/>
              <a:ext cx="0" cy="1662000"/>
            </a:xfrm>
            <a:prstGeom prst="straightConnector1">
              <a:avLst/>
            </a:prstGeom>
            <a:noFill/>
            <a:ln cap="flat" cmpd="sng" w="9525">
              <a:solidFill>
                <a:schemeClr val="lt1"/>
              </a:solidFill>
              <a:prstDash val="solid"/>
              <a:round/>
              <a:headEnd len="med" w="med" type="none"/>
              <a:tailEnd len="med" w="med" type="none"/>
            </a:ln>
          </p:spPr>
        </p:cxnSp>
        <p:grpSp>
          <p:nvGrpSpPr>
            <p:cNvPr id="252" name="Google Shape;252;p16"/>
            <p:cNvGrpSpPr/>
            <p:nvPr/>
          </p:nvGrpSpPr>
          <p:grpSpPr>
            <a:xfrm flipH="1" rot="-2700771">
              <a:off x="2919601" y="321019"/>
              <a:ext cx="274531" cy="265837"/>
              <a:chOff x="6021400" y="1654100"/>
              <a:chExt cx="435350" cy="421375"/>
            </a:xfrm>
          </p:grpSpPr>
          <p:sp>
            <p:nvSpPr>
              <p:cNvPr id="253" name="Google Shape;253;p16"/>
              <p:cNvSpPr/>
              <p:nvPr/>
            </p:nvSpPr>
            <p:spPr>
              <a:xfrm>
                <a:off x="6021400" y="1731075"/>
                <a:ext cx="355825" cy="344400"/>
              </a:xfrm>
              <a:custGeom>
                <a:rect b="b" l="l" r="r" t="t"/>
                <a:pathLst>
                  <a:path extrusionOk="0" h="13776" w="14233">
                    <a:moveTo>
                      <a:pt x="5024" y="0"/>
                    </a:moveTo>
                    <a:cubicBezTo>
                      <a:pt x="4837" y="135"/>
                      <a:pt x="4656" y="283"/>
                      <a:pt x="4489" y="458"/>
                    </a:cubicBezTo>
                    <a:lnTo>
                      <a:pt x="1829" y="3110"/>
                    </a:lnTo>
                    <a:cubicBezTo>
                      <a:pt x="0" y="4940"/>
                      <a:pt x="0" y="7915"/>
                      <a:pt x="1829" y="9750"/>
                    </a:cubicBezTo>
                    <a:lnTo>
                      <a:pt x="4489" y="12404"/>
                    </a:lnTo>
                    <a:cubicBezTo>
                      <a:pt x="5402" y="13318"/>
                      <a:pt x="6600" y="13775"/>
                      <a:pt x="7806" y="13775"/>
                    </a:cubicBezTo>
                    <a:cubicBezTo>
                      <a:pt x="9004" y="13775"/>
                      <a:pt x="10208" y="13318"/>
                      <a:pt x="11121" y="12404"/>
                    </a:cubicBezTo>
                    <a:lnTo>
                      <a:pt x="13782" y="9750"/>
                    </a:lnTo>
                    <a:cubicBezTo>
                      <a:pt x="13950" y="9577"/>
                      <a:pt x="14097" y="9396"/>
                      <a:pt x="14233" y="9209"/>
                    </a:cubicBezTo>
                    <a:lnTo>
                      <a:pt x="5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6"/>
              <p:cNvSpPr/>
              <p:nvPr/>
            </p:nvSpPr>
            <p:spPr>
              <a:xfrm>
                <a:off x="6196400" y="1654100"/>
                <a:ext cx="127050" cy="124475"/>
              </a:xfrm>
              <a:custGeom>
                <a:rect b="b" l="l" r="r" t="t"/>
                <a:pathLst>
                  <a:path extrusionOk="0" h="4979" w="5082">
                    <a:moveTo>
                      <a:pt x="3903" y="0"/>
                    </a:moveTo>
                    <a:cubicBezTo>
                      <a:pt x="3627" y="0"/>
                      <a:pt x="3349" y="110"/>
                      <a:pt x="3143" y="315"/>
                    </a:cubicBezTo>
                    <a:lnTo>
                      <a:pt x="1" y="3459"/>
                    </a:lnTo>
                    <a:lnTo>
                      <a:pt x="1520" y="4979"/>
                    </a:lnTo>
                    <a:lnTo>
                      <a:pt x="4662" y="1836"/>
                    </a:lnTo>
                    <a:cubicBezTo>
                      <a:pt x="5081" y="1417"/>
                      <a:pt x="5081" y="734"/>
                      <a:pt x="4662" y="315"/>
                    </a:cubicBezTo>
                    <a:cubicBezTo>
                      <a:pt x="4451" y="110"/>
                      <a:pt x="4174" y="0"/>
                      <a:pt x="39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6"/>
              <p:cNvSpPr/>
              <p:nvPr/>
            </p:nvSpPr>
            <p:spPr>
              <a:xfrm>
                <a:off x="6329725" y="1787550"/>
                <a:ext cx="127025" cy="124350"/>
              </a:xfrm>
              <a:custGeom>
                <a:rect b="b" l="l" r="r" t="t"/>
                <a:pathLst>
                  <a:path extrusionOk="0" h="4974" w="5081">
                    <a:moveTo>
                      <a:pt x="3903" y="1"/>
                    </a:moveTo>
                    <a:cubicBezTo>
                      <a:pt x="3626" y="1"/>
                      <a:pt x="3356" y="104"/>
                      <a:pt x="3143" y="316"/>
                    </a:cubicBezTo>
                    <a:lnTo>
                      <a:pt x="0" y="3454"/>
                    </a:lnTo>
                    <a:lnTo>
                      <a:pt x="1520" y="4973"/>
                    </a:lnTo>
                    <a:lnTo>
                      <a:pt x="4662" y="1831"/>
                    </a:lnTo>
                    <a:cubicBezTo>
                      <a:pt x="5081" y="1412"/>
                      <a:pt x="5081" y="735"/>
                      <a:pt x="4662" y="316"/>
                    </a:cubicBezTo>
                    <a:cubicBezTo>
                      <a:pt x="4450" y="104"/>
                      <a:pt x="4180" y="1"/>
                      <a:pt x="39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256" name="Shape 256"/>
        <p:cNvGrpSpPr/>
        <p:nvPr/>
      </p:nvGrpSpPr>
      <p:grpSpPr>
        <a:xfrm>
          <a:off x="0" y="0"/>
          <a:ext cx="0" cy="0"/>
          <a:chOff x="0" y="0"/>
          <a:chExt cx="0" cy="0"/>
        </a:xfrm>
      </p:grpSpPr>
      <p:sp>
        <p:nvSpPr>
          <p:cNvPr id="257" name="Google Shape;257;p17"/>
          <p:cNvSpPr txBox="1"/>
          <p:nvPr>
            <p:ph type="title"/>
          </p:nvPr>
        </p:nvSpPr>
        <p:spPr>
          <a:xfrm>
            <a:off x="720000" y="3109113"/>
            <a:ext cx="23364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b="0"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58" name="Google Shape;258;p17"/>
          <p:cNvSpPr txBox="1"/>
          <p:nvPr>
            <p:ph idx="1" type="subTitle"/>
          </p:nvPr>
        </p:nvSpPr>
        <p:spPr>
          <a:xfrm>
            <a:off x="720000" y="3467038"/>
            <a:ext cx="23364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9" name="Google Shape;259;p17"/>
          <p:cNvSpPr txBox="1"/>
          <p:nvPr>
            <p:ph idx="2" type="title"/>
          </p:nvPr>
        </p:nvSpPr>
        <p:spPr>
          <a:xfrm>
            <a:off x="3403800" y="3109113"/>
            <a:ext cx="23364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b="0"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60" name="Google Shape;260;p17"/>
          <p:cNvSpPr txBox="1"/>
          <p:nvPr>
            <p:ph idx="3" type="subTitle"/>
          </p:nvPr>
        </p:nvSpPr>
        <p:spPr>
          <a:xfrm>
            <a:off x="3403800" y="3467038"/>
            <a:ext cx="23364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61" name="Google Shape;261;p17"/>
          <p:cNvSpPr txBox="1"/>
          <p:nvPr>
            <p:ph idx="4" type="title"/>
          </p:nvPr>
        </p:nvSpPr>
        <p:spPr>
          <a:xfrm>
            <a:off x="6087600" y="3109113"/>
            <a:ext cx="23364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b="0"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62" name="Google Shape;262;p17"/>
          <p:cNvSpPr txBox="1"/>
          <p:nvPr>
            <p:ph idx="5" type="subTitle"/>
          </p:nvPr>
        </p:nvSpPr>
        <p:spPr>
          <a:xfrm>
            <a:off x="6087600" y="3467038"/>
            <a:ext cx="23364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63" name="Google Shape;263;p17"/>
          <p:cNvSpPr txBox="1"/>
          <p:nvPr>
            <p:ph idx="6"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264" name="Google Shape;264;p17"/>
          <p:cNvGrpSpPr/>
          <p:nvPr/>
        </p:nvGrpSpPr>
        <p:grpSpPr>
          <a:xfrm rot="5400000">
            <a:off x="3599820" y="5142367"/>
            <a:ext cx="1944361" cy="382141"/>
            <a:chOff x="2865839" y="262867"/>
            <a:chExt cx="1944361" cy="382141"/>
          </a:xfrm>
        </p:grpSpPr>
        <p:cxnSp>
          <p:nvCxnSpPr>
            <p:cNvPr id="265" name="Google Shape;265;p17"/>
            <p:cNvCxnSpPr/>
            <p:nvPr/>
          </p:nvCxnSpPr>
          <p:spPr>
            <a:xfrm rot="10800000">
              <a:off x="3979200" y="-376600"/>
              <a:ext cx="0" cy="1662000"/>
            </a:xfrm>
            <a:prstGeom prst="straightConnector1">
              <a:avLst/>
            </a:prstGeom>
            <a:noFill/>
            <a:ln cap="flat" cmpd="sng" w="9525">
              <a:solidFill>
                <a:schemeClr val="lt1"/>
              </a:solidFill>
              <a:prstDash val="solid"/>
              <a:round/>
              <a:headEnd len="med" w="med" type="none"/>
              <a:tailEnd len="med" w="med" type="none"/>
            </a:ln>
          </p:spPr>
        </p:cxnSp>
        <p:grpSp>
          <p:nvGrpSpPr>
            <p:cNvPr id="266" name="Google Shape;266;p17"/>
            <p:cNvGrpSpPr/>
            <p:nvPr/>
          </p:nvGrpSpPr>
          <p:grpSpPr>
            <a:xfrm flipH="1" rot="-2700771">
              <a:off x="2919601" y="321019"/>
              <a:ext cx="274531" cy="265837"/>
              <a:chOff x="6021400" y="1654100"/>
              <a:chExt cx="435350" cy="421375"/>
            </a:xfrm>
          </p:grpSpPr>
          <p:sp>
            <p:nvSpPr>
              <p:cNvPr id="267" name="Google Shape;267;p17"/>
              <p:cNvSpPr/>
              <p:nvPr/>
            </p:nvSpPr>
            <p:spPr>
              <a:xfrm>
                <a:off x="6021400" y="1731075"/>
                <a:ext cx="355825" cy="344400"/>
              </a:xfrm>
              <a:custGeom>
                <a:rect b="b" l="l" r="r" t="t"/>
                <a:pathLst>
                  <a:path extrusionOk="0" h="13776" w="14233">
                    <a:moveTo>
                      <a:pt x="5024" y="0"/>
                    </a:moveTo>
                    <a:cubicBezTo>
                      <a:pt x="4837" y="135"/>
                      <a:pt x="4656" y="283"/>
                      <a:pt x="4489" y="458"/>
                    </a:cubicBezTo>
                    <a:lnTo>
                      <a:pt x="1829" y="3110"/>
                    </a:lnTo>
                    <a:cubicBezTo>
                      <a:pt x="0" y="4940"/>
                      <a:pt x="0" y="7915"/>
                      <a:pt x="1829" y="9750"/>
                    </a:cubicBezTo>
                    <a:lnTo>
                      <a:pt x="4489" y="12404"/>
                    </a:lnTo>
                    <a:cubicBezTo>
                      <a:pt x="5402" y="13318"/>
                      <a:pt x="6600" y="13775"/>
                      <a:pt x="7806" y="13775"/>
                    </a:cubicBezTo>
                    <a:cubicBezTo>
                      <a:pt x="9004" y="13775"/>
                      <a:pt x="10208" y="13318"/>
                      <a:pt x="11121" y="12404"/>
                    </a:cubicBezTo>
                    <a:lnTo>
                      <a:pt x="13782" y="9750"/>
                    </a:lnTo>
                    <a:cubicBezTo>
                      <a:pt x="13950" y="9577"/>
                      <a:pt x="14097" y="9396"/>
                      <a:pt x="14233" y="9209"/>
                    </a:cubicBezTo>
                    <a:lnTo>
                      <a:pt x="5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7"/>
              <p:cNvSpPr/>
              <p:nvPr/>
            </p:nvSpPr>
            <p:spPr>
              <a:xfrm>
                <a:off x="6196400" y="1654100"/>
                <a:ext cx="127050" cy="124475"/>
              </a:xfrm>
              <a:custGeom>
                <a:rect b="b" l="l" r="r" t="t"/>
                <a:pathLst>
                  <a:path extrusionOk="0" h="4979" w="5082">
                    <a:moveTo>
                      <a:pt x="3903" y="0"/>
                    </a:moveTo>
                    <a:cubicBezTo>
                      <a:pt x="3627" y="0"/>
                      <a:pt x="3349" y="110"/>
                      <a:pt x="3143" y="315"/>
                    </a:cubicBezTo>
                    <a:lnTo>
                      <a:pt x="1" y="3459"/>
                    </a:lnTo>
                    <a:lnTo>
                      <a:pt x="1520" y="4979"/>
                    </a:lnTo>
                    <a:lnTo>
                      <a:pt x="4662" y="1836"/>
                    </a:lnTo>
                    <a:cubicBezTo>
                      <a:pt x="5081" y="1417"/>
                      <a:pt x="5081" y="734"/>
                      <a:pt x="4662" y="315"/>
                    </a:cubicBezTo>
                    <a:cubicBezTo>
                      <a:pt x="4451" y="110"/>
                      <a:pt x="4174" y="0"/>
                      <a:pt x="39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7"/>
              <p:cNvSpPr/>
              <p:nvPr/>
            </p:nvSpPr>
            <p:spPr>
              <a:xfrm>
                <a:off x="6329725" y="1787550"/>
                <a:ext cx="127025" cy="124350"/>
              </a:xfrm>
              <a:custGeom>
                <a:rect b="b" l="l" r="r" t="t"/>
                <a:pathLst>
                  <a:path extrusionOk="0" h="4974" w="5081">
                    <a:moveTo>
                      <a:pt x="3903" y="1"/>
                    </a:moveTo>
                    <a:cubicBezTo>
                      <a:pt x="3626" y="1"/>
                      <a:pt x="3356" y="104"/>
                      <a:pt x="3143" y="316"/>
                    </a:cubicBezTo>
                    <a:lnTo>
                      <a:pt x="0" y="3454"/>
                    </a:lnTo>
                    <a:lnTo>
                      <a:pt x="1520" y="4973"/>
                    </a:lnTo>
                    <a:lnTo>
                      <a:pt x="4662" y="1831"/>
                    </a:lnTo>
                    <a:cubicBezTo>
                      <a:pt x="5081" y="1412"/>
                      <a:pt x="5081" y="735"/>
                      <a:pt x="4662" y="316"/>
                    </a:cubicBezTo>
                    <a:cubicBezTo>
                      <a:pt x="4450" y="104"/>
                      <a:pt x="4180" y="1"/>
                      <a:pt x="39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
    <p:spTree>
      <p:nvGrpSpPr>
        <p:cNvPr id="270" name="Shape 270"/>
        <p:cNvGrpSpPr/>
        <p:nvPr/>
      </p:nvGrpSpPr>
      <p:grpSpPr>
        <a:xfrm>
          <a:off x="0" y="0"/>
          <a:ext cx="0" cy="0"/>
          <a:chOff x="0" y="0"/>
          <a:chExt cx="0" cy="0"/>
        </a:xfrm>
      </p:grpSpPr>
      <p:sp>
        <p:nvSpPr>
          <p:cNvPr id="271" name="Google Shape;271;p18"/>
          <p:cNvSpPr txBox="1"/>
          <p:nvPr>
            <p:ph type="title"/>
          </p:nvPr>
        </p:nvSpPr>
        <p:spPr>
          <a:xfrm>
            <a:off x="720000" y="3578930"/>
            <a:ext cx="23364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b="0"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72" name="Google Shape;272;p18"/>
          <p:cNvSpPr txBox="1"/>
          <p:nvPr>
            <p:ph idx="1" type="subTitle"/>
          </p:nvPr>
        </p:nvSpPr>
        <p:spPr>
          <a:xfrm>
            <a:off x="720000" y="2815590"/>
            <a:ext cx="2336400" cy="723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3" name="Google Shape;273;p18"/>
          <p:cNvSpPr txBox="1"/>
          <p:nvPr>
            <p:ph idx="2" type="title"/>
          </p:nvPr>
        </p:nvSpPr>
        <p:spPr>
          <a:xfrm>
            <a:off x="3403800" y="3578930"/>
            <a:ext cx="23364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b="0"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74" name="Google Shape;274;p18"/>
          <p:cNvSpPr txBox="1"/>
          <p:nvPr>
            <p:ph idx="3" type="subTitle"/>
          </p:nvPr>
        </p:nvSpPr>
        <p:spPr>
          <a:xfrm>
            <a:off x="3403800" y="2815590"/>
            <a:ext cx="2336400" cy="723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5" name="Google Shape;275;p18"/>
          <p:cNvSpPr txBox="1"/>
          <p:nvPr>
            <p:ph idx="4" type="title"/>
          </p:nvPr>
        </p:nvSpPr>
        <p:spPr>
          <a:xfrm>
            <a:off x="6087600" y="3578930"/>
            <a:ext cx="23364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b="0"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76" name="Google Shape;276;p18"/>
          <p:cNvSpPr txBox="1"/>
          <p:nvPr>
            <p:ph idx="5" type="subTitle"/>
          </p:nvPr>
        </p:nvSpPr>
        <p:spPr>
          <a:xfrm>
            <a:off x="6087600" y="2815590"/>
            <a:ext cx="2336400" cy="723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7" name="Google Shape;277;p18"/>
          <p:cNvSpPr txBox="1"/>
          <p:nvPr>
            <p:ph idx="6"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278" name="Google Shape;278;p18"/>
          <p:cNvGrpSpPr/>
          <p:nvPr/>
        </p:nvGrpSpPr>
        <p:grpSpPr>
          <a:xfrm>
            <a:off x="4137879" y="4390554"/>
            <a:ext cx="868242" cy="435892"/>
            <a:chOff x="4036209" y="4390554"/>
            <a:chExt cx="868242" cy="435892"/>
          </a:xfrm>
        </p:grpSpPr>
        <p:sp>
          <p:nvSpPr>
            <p:cNvPr id="279" name="Google Shape;279;p18"/>
            <p:cNvSpPr/>
            <p:nvPr/>
          </p:nvSpPr>
          <p:spPr>
            <a:xfrm>
              <a:off x="4648909" y="4390554"/>
              <a:ext cx="255542" cy="435892"/>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8"/>
            <p:cNvSpPr/>
            <p:nvPr/>
          </p:nvSpPr>
          <p:spPr>
            <a:xfrm>
              <a:off x="4342559" y="4390554"/>
              <a:ext cx="255542" cy="435892"/>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8"/>
            <p:cNvSpPr/>
            <p:nvPr/>
          </p:nvSpPr>
          <p:spPr>
            <a:xfrm>
              <a:off x="4036209" y="4390554"/>
              <a:ext cx="255542" cy="435892"/>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2" name="Google Shape;282;p18"/>
          <p:cNvGrpSpPr/>
          <p:nvPr/>
        </p:nvGrpSpPr>
        <p:grpSpPr>
          <a:xfrm>
            <a:off x="-3410922" y="4496667"/>
            <a:ext cx="6301119" cy="382141"/>
            <a:chOff x="-233825" y="262867"/>
            <a:chExt cx="6301119" cy="382141"/>
          </a:xfrm>
        </p:grpSpPr>
        <p:cxnSp>
          <p:nvCxnSpPr>
            <p:cNvPr id="283" name="Google Shape;283;p18"/>
            <p:cNvCxnSpPr/>
            <p:nvPr/>
          </p:nvCxnSpPr>
          <p:spPr>
            <a:xfrm>
              <a:off x="-233825" y="454400"/>
              <a:ext cx="5995800" cy="0"/>
            </a:xfrm>
            <a:prstGeom prst="straightConnector1">
              <a:avLst/>
            </a:prstGeom>
            <a:noFill/>
            <a:ln cap="flat" cmpd="sng" w="9525">
              <a:solidFill>
                <a:schemeClr val="lt1"/>
              </a:solidFill>
              <a:prstDash val="solid"/>
              <a:round/>
              <a:headEnd len="med" w="med" type="none"/>
              <a:tailEnd len="med" w="med" type="none"/>
            </a:ln>
          </p:spPr>
        </p:cxnSp>
        <p:grpSp>
          <p:nvGrpSpPr>
            <p:cNvPr id="284" name="Google Shape;284;p18"/>
            <p:cNvGrpSpPr/>
            <p:nvPr/>
          </p:nvGrpSpPr>
          <p:grpSpPr>
            <a:xfrm rot="2700771">
              <a:off x="5739001" y="321019"/>
              <a:ext cx="274531" cy="265837"/>
              <a:chOff x="6021400" y="1654100"/>
              <a:chExt cx="435350" cy="421375"/>
            </a:xfrm>
          </p:grpSpPr>
          <p:sp>
            <p:nvSpPr>
              <p:cNvPr id="285" name="Google Shape;285;p18"/>
              <p:cNvSpPr/>
              <p:nvPr/>
            </p:nvSpPr>
            <p:spPr>
              <a:xfrm>
                <a:off x="6021400" y="1731075"/>
                <a:ext cx="355825" cy="344400"/>
              </a:xfrm>
              <a:custGeom>
                <a:rect b="b" l="l" r="r" t="t"/>
                <a:pathLst>
                  <a:path extrusionOk="0" h="13776" w="14233">
                    <a:moveTo>
                      <a:pt x="5024" y="0"/>
                    </a:moveTo>
                    <a:cubicBezTo>
                      <a:pt x="4837" y="135"/>
                      <a:pt x="4656" y="283"/>
                      <a:pt x="4489" y="458"/>
                    </a:cubicBezTo>
                    <a:lnTo>
                      <a:pt x="1829" y="3110"/>
                    </a:lnTo>
                    <a:cubicBezTo>
                      <a:pt x="0" y="4940"/>
                      <a:pt x="0" y="7915"/>
                      <a:pt x="1829" y="9750"/>
                    </a:cubicBezTo>
                    <a:lnTo>
                      <a:pt x="4489" y="12404"/>
                    </a:lnTo>
                    <a:cubicBezTo>
                      <a:pt x="5402" y="13318"/>
                      <a:pt x="6600" y="13775"/>
                      <a:pt x="7806" y="13775"/>
                    </a:cubicBezTo>
                    <a:cubicBezTo>
                      <a:pt x="9004" y="13775"/>
                      <a:pt x="10208" y="13318"/>
                      <a:pt x="11121" y="12404"/>
                    </a:cubicBezTo>
                    <a:lnTo>
                      <a:pt x="13782" y="9750"/>
                    </a:lnTo>
                    <a:cubicBezTo>
                      <a:pt x="13950" y="9577"/>
                      <a:pt x="14097" y="9396"/>
                      <a:pt x="14233" y="9209"/>
                    </a:cubicBezTo>
                    <a:lnTo>
                      <a:pt x="5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8"/>
              <p:cNvSpPr/>
              <p:nvPr/>
            </p:nvSpPr>
            <p:spPr>
              <a:xfrm>
                <a:off x="6196400" y="1654100"/>
                <a:ext cx="127050" cy="124475"/>
              </a:xfrm>
              <a:custGeom>
                <a:rect b="b" l="l" r="r" t="t"/>
                <a:pathLst>
                  <a:path extrusionOk="0" h="4979" w="5082">
                    <a:moveTo>
                      <a:pt x="3903" y="0"/>
                    </a:moveTo>
                    <a:cubicBezTo>
                      <a:pt x="3627" y="0"/>
                      <a:pt x="3349" y="110"/>
                      <a:pt x="3143" y="315"/>
                    </a:cubicBezTo>
                    <a:lnTo>
                      <a:pt x="1" y="3459"/>
                    </a:lnTo>
                    <a:lnTo>
                      <a:pt x="1520" y="4979"/>
                    </a:lnTo>
                    <a:lnTo>
                      <a:pt x="4662" y="1836"/>
                    </a:lnTo>
                    <a:cubicBezTo>
                      <a:pt x="5081" y="1417"/>
                      <a:pt x="5081" y="734"/>
                      <a:pt x="4662" y="315"/>
                    </a:cubicBezTo>
                    <a:cubicBezTo>
                      <a:pt x="4451" y="110"/>
                      <a:pt x="4174" y="0"/>
                      <a:pt x="39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8"/>
              <p:cNvSpPr/>
              <p:nvPr/>
            </p:nvSpPr>
            <p:spPr>
              <a:xfrm>
                <a:off x="6329725" y="1787550"/>
                <a:ext cx="127025" cy="124350"/>
              </a:xfrm>
              <a:custGeom>
                <a:rect b="b" l="l" r="r" t="t"/>
                <a:pathLst>
                  <a:path extrusionOk="0" h="4974" w="5081">
                    <a:moveTo>
                      <a:pt x="3903" y="1"/>
                    </a:moveTo>
                    <a:cubicBezTo>
                      <a:pt x="3626" y="1"/>
                      <a:pt x="3356" y="104"/>
                      <a:pt x="3143" y="316"/>
                    </a:cubicBezTo>
                    <a:lnTo>
                      <a:pt x="0" y="3454"/>
                    </a:lnTo>
                    <a:lnTo>
                      <a:pt x="1520" y="4973"/>
                    </a:lnTo>
                    <a:lnTo>
                      <a:pt x="4662" y="1831"/>
                    </a:lnTo>
                    <a:cubicBezTo>
                      <a:pt x="5081" y="1412"/>
                      <a:pt x="5081" y="735"/>
                      <a:pt x="4662" y="316"/>
                    </a:cubicBezTo>
                    <a:cubicBezTo>
                      <a:pt x="4450" y="104"/>
                      <a:pt x="4180" y="1"/>
                      <a:pt x="39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88" name="Google Shape;288;p18"/>
          <p:cNvGrpSpPr/>
          <p:nvPr/>
        </p:nvGrpSpPr>
        <p:grpSpPr>
          <a:xfrm flipH="1">
            <a:off x="6253803" y="4496667"/>
            <a:ext cx="6301119" cy="382141"/>
            <a:chOff x="-233825" y="262867"/>
            <a:chExt cx="6301119" cy="382141"/>
          </a:xfrm>
        </p:grpSpPr>
        <p:cxnSp>
          <p:nvCxnSpPr>
            <p:cNvPr id="289" name="Google Shape;289;p18"/>
            <p:cNvCxnSpPr/>
            <p:nvPr/>
          </p:nvCxnSpPr>
          <p:spPr>
            <a:xfrm>
              <a:off x="-233825" y="454400"/>
              <a:ext cx="5995800" cy="0"/>
            </a:xfrm>
            <a:prstGeom prst="straightConnector1">
              <a:avLst/>
            </a:prstGeom>
            <a:noFill/>
            <a:ln cap="flat" cmpd="sng" w="9525">
              <a:solidFill>
                <a:schemeClr val="lt1"/>
              </a:solidFill>
              <a:prstDash val="solid"/>
              <a:round/>
              <a:headEnd len="med" w="med" type="none"/>
              <a:tailEnd len="med" w="med" type="none"/>
            </a:ln>
          </p:spPr>
        </p:cxnSp>
        <p:grpSp>
          <p:nvGrpSpPr>
            <p:cNvPr id="290" name="Google Shape;290;p18"/>
            <p:cNvGrpSpPr/>
            <p:nvPr/>
          </p:nvGrpSpPr>
          <p:grpSpPr>
            <a:xfrm rot="2700771">
              <a:off x="5739001" y="321019"/>
              <a:ext cx="274531" cy="265837"/>
              <a:chOff x="6021400" y="1654100"/>
              <a:chExt cx="435350" cy="421375"/>
            </a:xfrm>
          </p:grpSpPr>
          <p:sp>
            <p:nvSpPr>
              <p:cNvPr id="291" name="Google Shape;291;p18"/>
              <p:cNvSpPr/>
              <p:nvPr/>
            </p:nvSpPr>
            <p:spPr>
              <a:xfrm>
                <a:off x="6021400" y="1731075"/>
                <a:ext cx="355825" cy="344400"/>
              </a:xfrm>
              <a:custGeom>
                <a:rect b="b" l="l" r="r" t="t"/>
                <a:pathLst>
                  <a:path extrusionOk="0" h="13776" w="14233">
                    <a:moveTo>
                      <a:pt x="5024" y="0"/>
                    </a:moveTo>
                    <a:cubicBezTo>
                      <a:pt x="4837" y="135"/>
                      <a:pt x="4656" y="283"/>
                      <a:pt x="4489" y="458"/>
                    </a:cubicBezTo>
                    <a:lnTo>
                      <a:pt x="1829" y="3110"/>
                    </a:lnTo>
                    <a:cubicBezTo>
                      <a:pt x="0" y="4940"/>
                      <a:pt x="0" y="7915"/>
                      <a:pt x="1829" y="9750"/>
                    </a:cubicBezTo>
                    <a:lnTo>
                      <a:pt x="4489" y="12404"/>
                    </a:lnTo>
                    <a:cubicBezTo>
                      <a:pt x="5402" y="13318"/>
                      <a:pt x="6600" y="13775"/>
                      <a:pt x="7806" y="13775"/>
                    </a:cubicBezTo>
                    <a:cubicBezTo>
                      <a:pt x="9004" y="13775"/>
                      <a:pt x="10208" y="13318"/>
                      <a:pt x="11121" y="12404"/>
                    </a:cubicBezTo>
                    <a:lnTo>
                      <a:pt x="13782" y="9750"/>
                    </a:lnTo>
                    <a:cubicBezTo>
                      <a:pt x="13950" y="9577"/>
                      <a:pt x="14097" y="9396"/>
                      <a:pt x="14233" y="9209"/>
                    </a:cubicBezTo>
                    <a:lnTo>
                      <a:pt x="5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8"/>
              <p:cNvSpPr/>
              <p:nvPr/>
            </p:nvSpPr>
            <p:spPr>
              <a:xfrm>
                <a:off x="6196400" y="1654100"/>
                <a:ext cx="127050" cy="124475"/>
              </a:xfrm>
              <a:custGeom>
                <a:rect b="b" l="l" r="r" t="t"/>
                <a:pathLst>
                  <a:path extrusionOk="0" h="4979" w="5082">
                    <a:moveTo>
                      <a:pt x="3903" y="0"/>
                    </a:moveTo>
                    <a:cubicBezTo>
                      <a:pt x="3627" y="0"/>
                      <a:pt x="3349" y="110"/>
                      <a:pt x="3143" y="315"/>
                    </a:cubicBezTo>
                    <a:lnTo>
                      <a:pt x="1" y="3459"/>
                    </a:lnTo>
                    <a:lnTo>
                      <a:pt x="1520" y="4979"/>
                    </a:lnTo>
                    <a:lnTo>
                      <a:pt x="4662" y="1836"/>
                    </a:lnTo>
                    <a:cubicBezTo>
                      <a:pt x="5081" y="1417"/>
                      <a:pt x="5081" y="734"/>
                      <a:pt x="4662" y="315"/>
                    </a:cubicBezTo>
                    <a:cubicBezTo>
                      <a:pt x="4451" y="110"/>
                      <a:pt x="4174" y="0"/>
                      <a:pt x="39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8"/>
              <p:cNvSpPr/>
              <p:nvPr/>
            </p:nvSpPr>
            <p:spPr>
              <a:xfrm>
                <a:off x="6329725" y="1787550"/>
                <a:ext cx="127025" cy="124350"/>
              </a:xfrm>
              <a:custGeom>
                <a:rect b="b" l="l" r="r" t="t"/>
                <a:pathLst>
                  <a:path extrusionOk="0" h="4974" w="5081">
                    <a:moveTo>
                      <a:pt x="3903" y="1"/>
                    </a:moveTo>
                    <a:cubicBezTo>
                      <a:pt x="3626" y="1"/>
                      <a:pt x="3356" y="104"/>
                      <a:pt x="3143" y="316"/>
                    </a:cubicBezTo>
                    <a:lnTo>
                      <a:pt x="0" y="3454"/>
                    </a:lnTo>
                    <a:lnTo>
                      <a:pt x="1520" y="4973"/>
                    </a:lnTo>
                    <a:lnTo>
                      <a:pt x="4662" y="1831"/>
                    </a:lnTo>
                    <a:cubicBezTo>
                      <a:pt x="5081" y="1412"/>
                      <a:pt x="5081" y="735"/>
                      <a:pt x="4662" y="316"/>
                    </a:cubicBezTo>
                    <a:cubicBezTo>
                      <a:pt x="4450" y="104"/>
                      <a:pt x="4180" y="1"/>
                      <a:pt x="39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cxnSp>
        <p:nvCxnSpPr>
          <p:cNvPr id="294" name="Google Shape;294;p18"/>
          <p:cNvCxnSpPr/>
          <p:nvPr/>
        </p:nvCxnSpPr>
        <p:spPr>
          <a:xfrm>
            <a:off x="-233825" y="454400"/>
            <a:ext cx="9408300" cy="0"/>
          </a:xfrm>
          <a:prstGeom prst="straightConnector1">
            <a:avLst/>
          </a:prstGeom>
          <a:noFill/>
          <a:ln cap="flat" cmpd="sng" w="9525">
            <a:solidFill>
              <a:schemeClr val="lt1"/>
            </a:solidFill>
            <a:prstDash val="solid"/>
            <a:round/>
            <a:headEnd len="med" w="med" type="none"/>
            <a:tailEnd len="med" w="med" type="none"/>
          </a:ln>
        </p:spPr>
      </p:cxnSp>
      <p:sp>
        <p:nvSpPr>
          <p:cNvPr id="295" name="Google Shape;295;p18"/>
          <p:cNvSpPr txBox="1"/>
          <p:nvPr>
            <p:ph hasCustomPrompt="1" idx="7" type="title"/>
          </p:nvPr>
        </p:nvSpPr>
        <p:spPr>
          <a:xfrm>
            <a:off x="1074450" y="2428775"/>
            <a:ext cx="16275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b="0" sz="2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96" name="Google Shape;296;p18"/>
          <p:cNvSpPr txBox="1"/>
          <p:nvPr>
            <p:ph hasCustomPrompt="1" idx="8" type="title"/>
          </p:nvPr>
        </p:nvSpPr>
        <p:spPr>
          <a:xfrm>
            <a:off x="3758250" y="2428775"/>
            <a:ext cx="16275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b="0" sz="2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97" name="Google Shape;297;p18"/>
          <p:cNvSpPr txBox="1"/>
          <p:nvPr>
            <p:ph hasCustomPrompt="1" idx="9" type="title"/>
          </p:nvPr>
        </p:nvSpPr>
        <p:spPr>
          <a:xfrm>
            <a:off x="6442050" y="2428775"/>
            <a:ext cx="1627500" cy="34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b="0" sz="2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298" name="Shape 298"/>
        <p:cNvGrpSpPr/>
        <p:nvPr/>
      </p:nvGrpSpPr>
      <p:grpSpPr>
        <a:xfrm>
          <a:off x="0" y="0"/>
          <a:ext cx="0" cy="0"/>
          <a:chOff x="0" y="0"/>
          <a:chExt cx="0" cy="0"/>
        </a:xfrm>
      </p:grpSpPr>
      <p:sp>
        <p:nvSpPr>
          <p:cNvPr id="299" name="Google Shape;299;p19"/>
          <p:cNvSpPr txBox="1"/>
          <p:nvPr>
            <p:ph type="title"/>
          </p:nvPr>
        </p:nvSpPr>
        <p:spPr>
          <a:xfrm>
            <a:off x="2030898" y="1530450"/>
            <a:ext cx="2110200" cy="2559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b="0"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00" name="Google Shape;300;p19"/>
          <p:cNvSpPr txBox="1"/>
          <p:nvPr>
            <p:ph idx="1" type="subTitle"/>
          </p:nvPr>
        </p:nvSpPr>
        <p:spPr>
          <a:xfrm>
            <a:off x="2030898" y="1812175"/>
            <a:ext cx="21102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01" name="Google Shape;301;p19"/>
          <p:cNvSpPr txBox="1"/>
          <p:nvPr>
            <p:ph idx="2" type="title"/>
          </p:nvPr>
        </p:nvSpPr>
        <p:spPr>
          <a:xfrm>
            <a:off x="5611273" y="1530450"/>
            <a:ext cx="2110200" cy="2559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b="0"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02" name="Google Shape;302;p19"/>
          <p:cNvSpPr txBox="1"/>
          <p:nvPr>
            <p:ph idx="3" type="subTitle"/>
          </p:nvPr>
        </p:nvSpPr>
        <p:spPr>
          <a:xfrm>
            <a:off x="5611273" y="1812175"/>
            <a:ext cx="21102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03" name="Google Shape;303;p19"/>
          <p:cNvSpPr txBox="1"/>
          <p:nvPr>
            <p:ph idx="4" type="title"/>
          </p:nvPr>
        </p:nvSpPr>
        <p:spPr>
          <a:xfrm>
            <a:off x="2030898" y="2963850"/>
            <a:ext cx="2110200" cy="2559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b="0"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04" name="Google Shape;304;p19"/>
          <p:cNvSpPr txBox="1"/>
          <p:nvPr>
            <p:ph idx="5" type="subTitle"/>
          </p:nvPr>
        </p:nvSpPr>
        <p:spPr>
          <a:xfrm>
            <a:off x="2030898" y="3245575"/>
            <a:ext cx="21102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05" name="Google Shape;305;p19"/>
          <p:cNvSpPr txBox="1"/>
          <p:nvPr>
            <p:ph idx="6" type="title"/>
          </p:nvPr>
        </p:nvSpPr>
        <p:spPr>
          <a:xfrm>
            <a:off x="5611273" y="2963850"/>
            <a:ext cx="2110200" cy="2559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b="0"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06" name="Google Shape;306;p19"/>
          <p:cNvSpPr txBox="1"/>
          <p:nvPr>
            <p:ph idx="7" type="subTitle"/>
          </p:nvPr>
        </p:nvSpPr>
        <p:spPr>
          <a:xfrm>
            <a:off x="5611273" y="3245575"/>
            <a:ext cx="21102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07" name="Google Shape;307;p19"/>
          <p:cNvSpPr txBox="1"/>
          <p:nvPr>
            <p:ph idx="8"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308" name="Google Shape;308;p19"/>
          <p:cNvGrpSpPr/>
          <p:nvPr/>
        </p:nvGrpSpPr>
        <p:grpSpPr>
          <a:xfrm>
            <a:off x="4137879" y="4390554"/>
            <a:ext cx="868242" cy="435892"/>
            <a:chOff x="4036209" y="4390554"/>
            <a:chExt cx="868242" cy="435892"/>
          </a:xfrm>
        </p:grpSpPr>
        <p:sp>
          <p:nvSpPr>
            <p:cNvPr id="309" name="Google Shape;309;p19"/>
            <p:cNvSpPr/>
            <p:nvPr/>
          </p:nvSpPr>
          <p:spPr>
            <a:xfrm>
              <a:off x="4648909" y="4390554"/>
              <a:ext cx="255542" cy="435892"/>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9"/>
            <p:cNvSpPr/>
            <p:nvPr/>
          </p:nvSpPr>
          <p:spPr>
            <a:xfrm>
              <a:off x="4342559" y="4390554"/>
              <a:ext cx="255542" cy="435892"/>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9"/>
            <p:cNvSpPr/>
            <p:nvPr/>
          </p:nvSpPr>
          <p:spPr>
            <a:xfrm>
              <a:off x="4036209" y="4390554"/>
              <a:ext cx="255542" cy="435892"/>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2" name="Google Shape;312;p19"/>
          <p:cNvGrpSpPr/>
          <p:nvPr/>
        </p:nvGrpSpPr>
        <p:grpSpPr>
          <a:xfrm>
            <a:off x="-3410922" y="4496667"/>
            <a:ext cx="6301119" cy="382141"/>
            <a:chOff x="-233825" y="262867"/>
            <a:chExt cx="6301119" cy="382141"/>
          </a:xfrm>
        </p:grpSpPr>
        <p:cxnSp>
          <p:nvCxnSpPr>
            <p:cNvPr id="313" name="Google Shape;313;p19"/>
            <p:cNvCxnSpPr/>
            <p:nvPr/>
          </p:nvCxnSpPr>
          <p:spPr>
            <a:xfrm>
              <a:off x="-233825" y="454400"/>
              <a:ext cx="5995800" cy="0"/>
            </a:xfrm>
            <a:prstGeom prst="straightConnector1">
              <a:avLst/>
            </a:prstGeom>
            <a:noFill/>
            <a:ln cap="flat" cmpd="sng" w="9525">
              <a:solidFill>
                <a:schemeClr val="lt1"/>
              </a:solidFill>
              <a:prstDash val="solid"/>
              <a:round/>
              <a:headEnd len="med" w="med" type="none"/>
              <a:tailEnd len="med" w="med" type="none"/>
            </a:ln>
          </p:spPr>
        </p:cxnSp>
        <p:grpSp>
          <p:nvGrpSpPr>
            <p:cNvPr id="314" name="Google Shape;314;p19"/>
            <p:cNvGrpSpPr/>
            <p:nvPr/>
          </p:nvGrpSpPr>
          <p:grpSpPr>
            <a:xfrm rot="2700771">
              <a:off x="5739001" y="321019"/>
              <a:ext cx="274531" cy="265837"/>
              <a:chOff x="6021400" y="1654100"/>
              <a:chExt cx="435350" cy="421375"/>
            </a:xfrm>
          </p:grpSpPr>
          <p:sp>
            <p:nvSpPr>
              <p:cNvPr id="315" name="Google Shape;315;p19"/>
              <p:cNvSpPr/>
              <p:nvPr/>
            </p:nvSpPr>
            <p:spPr>
              <a:xfrm>
                <a:off x="6021400" y="1731075"/>
                <a:ext cx="355825" cy="344400"/>
              </a:xfrm>
              <a:custGeom>
                <a:rect b="b" l="l" r="r" t="t"/>
                <a:pathLst>
                  <a:path extrusionOk="0" h="13776" w="14233">
                    <a:moveTo>
                      <a:pt x="5024" y="0"/>
                    </a:moveTo>
                    <a:cubicBezTo>
                      <a:pt x="4837" y="135"/>
                      <a:pt x="4656" y="283"/>
                      <a:pt x="4489" y="458"/>
                    </a:cubicBezTo>
                    <a:lnTo>
                      <a:pt x="1829" y="3110"/>
                    </a:lnTo>
                    <a:cubicBezTo>
                      <a:pt x="0" y="4940"/>
                      <a:pt x="0" y="7915"/>
                      <a:pt x="1829" y="9750"/>
                    </a:cubicBezTo>
                    <a:lnTo>
                      <a:pt x="4489" y="12404"/>
                    </a:lnTo>
                    <a:cubicBezTo>
                      <a:pt x="5402" y="13318"/>
                      <a:pt x="6600" y="13775"/>
                      <a:pt x="7806" y="13775"/>
                    </a:cubicBezTo>
                    <a:cubicBezTo>
                      <a:pt x="9004" y="13775"/>
                      <a:pt x="10208" y="13318"/>
                      <a:pt x="11121" y="12404"/>
                    </a:cubicBezTo>
                    <a:lnTo>
                      <a:pt x="13782" y="9750"/>
                    </a:lnTo>
                    <a:cubicBezTo>
                      <a:pt x="13950" y="9577"/>
                      <a:pt x="14097" y="9396"/>
                      <a:pt x="14233" y="9209"/>
                    </a:cubicBezTo>
                    <a:lnTo>
                      <a:pt x="5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9"/>
              <p:cNvSpPr/>
              <p:nvPr/>
            </p:nvSpPr>
            <p:spPr>
              <a:xfrm>
                <a:off x="6196400" y="1654100"/>
                <a:ext cx="127050" cy="124475"/>
              </a:xfrm>
              <a:custGeom>
                <a:rect b="b" l="l" r="r" t="t"/>
                <a:pathLst>
                  <a:path extrusionOk="0" h="4979" w="5082">
                    <a:moveTo>
                      <a:pt x="3903" y="0"/>
                    </a:moveTo>
                    <a:cubicBezTo>
                      <a:pt x="3627" y="0"/>
                      <a:pt x="3349" y="110"/>
                      <a:pt x="3143" y="315"/>
                    </a:cubicBezTo>
                    <a:lnTo>
                      <a:pt x="1" y="3459"/>
                    </a:lnTo>
                    <a:lnTo>
                      <a:pt x="1520" y="4979"/>
                    </a:lnTo>
                    <a:lnTo>
                      <a:pt x="4662" y="1836"/>
                    </a:lnTo>
                    <a:cubicBezTo>
                      <a:pt x="5081" y="1417"/>
                      <a:pt x="5081" y="734"/>
                      <a:pt x="4662" y="315"/>
                    </a:cubicBezTo>
                    <a:cubicBezTo>
                      <a:pt x="4451" y="110"/>
                      <a:pt x="4174" y="0"/>
                      <a:pt x="39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9"/>
              <p:cNvSpPr/>
              <p:nvPr/>
            </p:nvSpPr>
            <p:spPr>
              <a:xfrm>
                <a:off x="6329725" y="1787550"/>
                <a:ext cx="127025" cy="124350"/>
              </a:xfrm>
              <a:custGeom>
                <a:rect b="b" l="l" r="r" t="t"/>
                <a:pathLst>
                  <a:path extrusionOk="0" h="4974" w="5081">
                    <a:moveTo>
                      <a:pt x="3903" y="1"/>
                    </a:moveTo>
                    <a:cubicBezTo>
                      <a:pt x="3626" y="1"/>
                      <a:pt x="3356" y="104"/>
                      <a:pt x="3143" y="316"/>
                    </a:cubicBezTo>
                    <a:lnTo>
                      <a:pt x="0" y="3454"/>
                    </a:lnTo>
                    <a:lnTo>
                      <a:pt x="1520" y="4973"/>
                    </a:lnTo>
                    <a:lnTo>
                      <a:pt x="4662" y="1831"/>
                    </a:lnTo>
                    <a:cubicBezTo>
                      <a:pt x="5081" y="1412"/>
                      <a:pt x="5081" y="735"/>
                      <a:pt x="4662" y="316"/>
                    </a:cubicBezTo>
                    <a:cubicBezTo>
                      <a:pt x="4450" y="104"/>
                      <a:pt x="4180" y="1"/>
                      <a:pt x="39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18" name="Google Shape;318;p19"/>
          <p:cNvGrpSpPr/>
          <p:nvPr/>
        </p:nvGrpSpPr>
        <p:grpSpPr>
          <a:xfrm flipH="1">
            <a:off x="6253803" y="4496667"/>
            <a:ext cx="6301119" cy="382141"/>
            <a:chOff x="-233825" y="262867"/>
            <a:chExt cx="6301119" cy="382141"/>
          </a:xfrm>
        </p:grpSpPr>
        <p:cxnSp>
          <p:nvCxnSpPr>
            <p:cNvPr id="319" name="Google Shape;319;p19"/>
            <p:cNvCxnSpPr/>
            <p:nvPr/>
          </p:nvCxnSpPr>
          <p:spPr>
            <a:xfrm>
              <a:off x="-233825" y="454400"/>
              <a:ext cx="5995800" cy="0"/>
            </a:xfrm>
            <a:prstGeom prst="straightConnector1">
              <a:avLst/>
            </a:prstGeom>
            <a:noFill/>
            <a:ln cap="flat" cmpd="sng" w="9525">
              <a:solidFill>
                <a:schemeClr val="lt1"/>
              </a:solidFill>
              <a:prstDash val="solid"/>
              <a:round/>
              <a:headEnd len="med" w="med" type="none"/>
              <a:tailEnd len="med" w="med" type="none"/>
            </a:ln>
          </p:spPr>
        </p:cxnSp>
        <p:grpSp>
          <p:nvGrpSpPr>
            <p:cNvPr id="320" name="Google Shape;320;p19"/>
            <p:cNvGrpSpPr/>
            <p:nvPr/>
          </p:nvGrpSpPr>
          <p:grpSpPr>
            <a:xfrm rot="2700771">
              <a:off x="5739001" y="321019"/>
              <a:ext cx="274531" cy="265837"/>
              <a:chOff x="6021400" y="1654100"/>
              <a:chExt cx="435350" cy="421375"/>
            </a:xfrm>
          </p:grpSpPr>
          <p:sp>
            <p:nvSpPr>
              <p:cNvPr id="321" name="Google Shape;321;p19"/>
              <p:cNvSpPr/>
              <p:nvPr/>
            </p:nvSpPr>
            <p:spPr>
              <a:xfrm>
                <a:off x="6021400" y="1731075"/>
                <a:ext cx="355825" cy="344400"/>
              </a:xfrm>
              <a:custGeom>
                <a:rect b="b" l="l" r="r" t="t"/>
                <a:pathLst>
                  <a:path extrusionOk="0" h="13776" w="14233">
                    <a:moveTo>
                      <a:pt x="5024" y="0"/>
                    </a:moveTo>
                    <a:cubicBezTo>
                      <a:pt x="4837" y="135"/>
                      <a:pt x="4656" y="283"/>
                      <a:pt x="4489" y="458"/>
                    </a:cubicBezTo>
                    <a:lnTo>
                      <a:pt x="1829" y="3110"/>
                    </a:lnTo>
                    <a:cubicBezTo>
                      <a:pt x="0" y="4940"/>
                      <a:pt x="0" y="7915"/>
                      <a:pt x="1829" y="9750"/>
                    </a:cubicBezTo>
                    <a:lnTo>
                      <a:pt x="4489" y="12404"/>
                    </a:lnTo>
                    <a:cubicBezTo>
                      <a:pt x="5402" y="13318"/>
                      <a:pt x="6600" y="13775"/>
                      <a:pt x="7806" y="13775"/>
                    </a:cubicBezTo>
                    <a:cubicBezTo>
                      <a:pt x="9004" y="13775"/>
                      <a:pt x="10208" y="13318"/>
                      <a:pt x="11121" y="12404"/>
                    </a:cubicBezTo>
                    <a:lnTo>
                      <a:pt x="13782" y="9750"/>
                    </a:lnTo>
                    <a:cubicBezTo>
                      <a:pt x="13950" y="9577"/>
                      <a:pt x="14097" y="9396"/>
                      <a:pt x="14233" y="9209"/>
                    </a:cubicBezTo>
                    <a:lnTo>
                      <a:pt x="5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9"/>
              <p:cNvSpPr/>
              <p:nvPr/>
            </p:nvSpPr>
            <p:spPr>
              <a:xfrm>
                <a:off x="6196400" y="1654100"/>
                <a:ext cx="127050" cy="124475"/>
              </a:xfrm>
              <a:custGeom>
                <a:rect b="b" l="l" r="r" t="t"/>
                <a:pathLst>
                  <a:path extrusionOk="0" h="4979" w="5082">
                    <a:moveTo>
                      <a:pt x="3903" y="0"/>
                    </a:moveTo>
                    <a:cubicBezTo>
                      <a:pt x="3627" y="0"/>
                      <a:pt x="3349" y="110"/>
                      <a:pt x="3143" y="315"/>
                    </a:cubicBezTo>
                    <a:lnTo>
                      <a:pt x="1" y="3459"/>
                    </a:lnTo>
                    <a:lnTo>
                      <a:pt x="1520" y="4979"/>
                    </a:lnTo>
                    <a:lnTo>
                      <a:pt x="4662" y="1836"/>
                    </a:lnTo>
                    <a:cubicBezTo>
                      <a:pt x="5081" y="1417"/>
                      <a:pt x="5081" y="734"/>
                      <a:pt x="4662" y="315"/>
                    </a:cubicBezTo>
                    <a:cubicBezTo>
                      <a:pt x="4451" y="110"/>
                      <a:pt x="4174" y="0"/>
                      <a:pt x="39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9"/>
              <p:cNvSpPr/>
              <p:nvPr/>
            </p:nvSpPr>
            <p:spPr>
              <a:xfrm>
                <a:off x="6329725" y="1787550"/>
                <a:ext cx="127025" cy="124350"/>
              </a:xfrm>
              <a:custGeom>
                <a:rect b="b" l="l" r="r" t="t"/>
                <a:pathLst>
                  <a:path extrusionOk="0" h="4974" w="5081">
                    <a:moveTo>
                      <a:pt x="3903" y="1"/>
                    </a:moveTo>
                    <a:cubicBezTo>
                      <a:pt x="3626" y="1"/>
                      <a:pt x="3356" y="104"/>
                      <a:pt x="3143" y="316"/>
                    </a:cubicBezTo>
                    <a:lnTo>
                      <a:pt x="0" y="3454"/>
                    </a:lnTo>
                    <a:lnTo>
                      <a:pt x="1520" y="4973"/>
                    </a:lnTo>
                    <a:lnTo>
                      <a:pt x="4662" y="1831"/>
                    </a:lnTo>
                    <a:cubicBezTo>
                      <a:pt x="5081" y="1412"/>
                      <a:pt x="5081" y="735"/>
                      <a:pt x="4662" y="316"/>
                    </a:cubicBezTo>
                    <a:cubicBezTo>
                      <a:pt x="4450" y="104"/>
                      <a:pt x="4180" y="1"/>
                      <a:pt x="39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324" name="Shape 324"/>
        <p:cNvGrpSpPr/>
        <p:nvPr/>
      </p:nvGrpSpPr>
      <p:grpSpPr>
        <a:xfrm>
          <a:off x="0" y="0"/>
          <a:ext cx="0" cy="0"/>
          <a:chOff x="0" y="0"/>
          <a:chExt cx="0" cy="0"/>
        </a:xfrm>
      </p:grpSpPr>
      <p:sp>
        <p:nvSpPr>
          <p:cNvPr id="325" name="Google Shape;325;p20"/>
          <p:cNvSpPr txBox="1"/>
          <p:nvPr>
            <p:ph type="title"/>
          </p:nvPr>
        </p:nvSpPr>
        <p:spPr>
          <a:xfrm>
            <a:off x="719977" y="1759050"/>
            <a:ext cx="2305500" cy="255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b="0"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26" name="Google Shape;326;p20"/>
          <p:cNvSpPr txBox="1"/>
          <p:nvPr>
            <p:ph idx="1" type="subTitle"/>
          </p:nvPr>
        </p:nvSpPr>
        <p:spPr>
          <a:xfrm>
            <a:off x="719977" y="2040775"/>
            <a:ext cx="2305500" cy="393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27" name="Google Shape;327;p20"/>
          <p:cNvSpPr txBox="1"/>
          <p:nvPr>
            <p:ph idx="2" type="title"/>
          </p:nvPr>
        </p:nvSpPr>
        <p:spPr>
          <a:xfrm>
            <a:off x="3419247" y="1759050"/>
            <a:ext cx="2305500" cy="255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b="0"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28" name="Google Shape;328;p20"/>
          <p:cNvSpPr txBox="1"/>
          <p:nvPr>
            <p:ph idx="3" type="subTitle"/>
          </p:nvPr>
        </p:nvSpPr>
        <p:spPr>
          <a:xfrm>
            <a:off x="3419247" y="2040775"/>
            <a:ext cx="2305500" cy="393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29" name="Google Shape;329;p20"/>
          <p:cNvSpPr txBox="1"/>
          <p:nvPr>
            <p:ph idx="4" type="title"/>
          </p:nvPr>
        </p:nvSpPr>
        <p:spPr>
          <a:xfrm>
            <a:off x="719977" y="3421050"/>
            <a:ext cx="2305500" cy="255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b="0"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30" name="Google Shape;330;p20"/>
          <p:cNvSpPr txBox="1"/>
          <p:nvPr>
            <p:ph idx="5" type="subTitle"/>
          </p:nvPr>
        </p:nvSpPr>
        <p:spPr>
          <a:xfrm>
            <a:off x="719977" y="3702775"/>
            <a:ext cx="2305500" cy="393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31" name="Google Shape;331;p20"/>
          <p:cNvSpPr txBox="1"/>
          <p:nvPr>
            <p:ph idx="6" type="title"/>
          </p:nvPr>
        </p:nvSpPr>
        <p:spPr>
          <a:xfrm>
            <a:off x="3419247" y="3421050"/>
            <a:ext cx="2305500" cy="255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b="0"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32" name="Google Shape;332;p20"/>
          <p:cNvSpPr txBox="1"/>
          <p:nvPr>
            <p:ph idx="7" type="subTitle"/>
          </p:nvPr>
        </p:nvSpPr>
        <p:spPr>
          <a:xfrm>
            <a:off x="3419247" y="3702775"/>
            <a:ext cx="2305500" cy="393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33" name="Google Shape;333;p20"/>
          <p:cNvSpPr txBox="1"/>
          <p:nvPr>
            <p:ph idx="8" type="title"/>
          </p:nvPr>
        </p:nvSpPr>
        <p:spPr>
          <a:xfrm>
            <a:off x="6118523" y="1759050"/>
            <a:ext cx="2305500" cy="255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b="0"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34" name="Google Shape;334;p20"/>
          <p:cNvSpPr txBox="1"/>
          <p:nvPr>
            <p:ph idx="9" type="subTitle"/>
          </p:nvPr>
        </p:nvSpPr>
        <p:spPr>
          <a:xfrm>
            <a:off x="6118523" y="2040775"/>
            <a:ext cx="2305500" cy="393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35" name="Google Shape;335;p20"/>
          <p:cNvSpPr txBox="1"/>
          <p:nvPr>
            <p:ph idx="13" type="title"/>
          </p:nvPr>
        </p:nvSpPr>
        <p:spPr>
          <a:xfrm>
            <a:off x="6118523" y="3421050"/>
            <a:ext cx="2305500" cy="255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b="0"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336" name="Google Shape;336;p20"/>
          <p:cNvSpPr txBox="1"/>
          <p:nvPr>
            <p:ph idx="14" type="subTitle"/>
          </p:nvPr>
        </p:nvSpPr>
        <p:spPr>
          <a:xfrm>
            <a:off x="6118523" y="3702775"/>
            <a:ext cx="2305500" cy="393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37" name="Google Shape;337;p20"/>
          <p:cNvSpPr txBox="1"/>
          <p:nvPr>
            <p:ph idx="15"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338" name="Google Shape;338;p20"/>
          <p:cNvGrpSpPr/>
          <p:nvPr/>
        </p:nvGrpSpPr>
        <p:grpSpPr>
          <a:xfrm>
            <a:off x="4137879" y="4390554"/>
            <a:ext cx="868242" cy="435892"/>
            <a:chOff x="4036209" y="4390554"/>
            <a:chExt cx="868242" cy="435892"/>
          </a:xfrm>
        </p:grpSpPr>
        <p:sp>
          <p:nvSpPr>
            <p:cNvPr id="339" name="Google Shape;339;p20"/>
            <p:cNvSpPr/>
            <p:nvPr/>
          </p:nvSpPr>
          <p:spPr>
            <a:xfrm>
              <a:off x="4648909" y="4390554"/>
              <a:ext cx="255542" cy="435892"/>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0"/>
            <p:cNvSpPr/>
            <p:nvPr/>
          </p:nvSpPr>
          <p:spPr>
            <a:xfrm>
              <a:off x="4342559" y="4390554"/>
              <a:ext cx="255542" cy="435892"/>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0"/>
            <p:cNvSpPr/>
            <p:nvPr/>
          </p:nvSpPr>
          <p:spPr>
            <a:xfrm>
              <a:off x="4036209" y="4390554"/>
              <a:ext cx="255542" cy="435892"/>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2" name="Google Shape;342;p20"/>
          <p:cNvGrpSpPr/>
          <p:nvPr/>
        </p:nvGrpSpPr>
        <p:grpSpPr>
          <a:xfrm>
            <a:off x="-3410922" y="4496667"/>
            <a:ext cx="6301119" cy="382141"/>
            <a:chOff x="-233825" y="262867"/>
            <a:chExt cx="6301119" cy="382141"/>
          </a:xfrm>
        </p:grpSpPr>
        <p:cxnSp>
          <p:nvCxnSpPr>
            <p:cNvPr id="343" name="Google Shape;343;p20"/>
            <p:cNvCxnSpPr/>
            <p:nvPr/>
          </p:nvCxnSpPr>
          <p:spPr>
            <a:xfrm>
              <a:off x="-233825" y="454400"/>
              <a:ext cx="5995800" cy="0"/>
            </a:xfrm>
            <a:prstGeom prst="straightConnector1">
              <a:avLst/>
            </a:prstGeom>
            <a:noFill/>
            <a:ln cap="flat" cmpd="sng" w="9525">
              <a:solidFill>
                <a:schemeClr val="lt1"/>
              </a:solidFill>
              <a:prstDash val="solid"/>
              <a:round/>
              <a:headEnd len="med" w="med" type="none"/>
              <a:tailEnd len="med" w="med" type="none"/>
            </a:ln>
          </p:spPr>
        </p:cxnSp>
        <p:grpSp>
          <p:nvGrpSpPr>
            <p:cNvPr id="344" name="Google Shape;344;p20"/>
            <p:cNvGrpSpPr/>
            <p:nvPr/>
          </p:nvGrpSpPr>
          <p:grpSpPr>
            <a:xfrm rot="2700771">
              <a:off x="5739001" y="321019"/>
              <a:ext cx="274531" cy="265837"/>
              <a:chOff x="6021400" y="1654100"/>
              <a:chExt cx="435350" cy="421375"/>
            </a:xfrm>
          </p:grpSpPr>
          <p:sp>
            <p:nvSpPr>
              <p:cNvPr id="345" name="Google Shape;345;p20"/>
              <p:cNvSpPr/>
              <p:nvPr/>
            </p:nvSpPr>
            <p:spPr>
              <a:xfrm>
                <a:off x="6021400" y="1731075"/>
                <a:ext cx="355825" cy="344400"/>
              </a:xfrm>
              <a:custGeom>
                <a:rect b="b" l="l" r="r" t="t"/>
                <a:pathLst>
                  <a:path extrusionOk="0" h="13776" w="14233">
                    <a:moveTo>
                      <a:pt x="5024" y="0"/>
                    </a:moveTo>
                    <a:cubicBezTo>
                      <a:pt x="4837" y="135"/>
                      <a:pt x="4656" y="283"/>
                      <a:pt x="4489" y="458"/>
                    </a:cubicBezTo>
                    <a:lnTo>
                      <a:pt x="1829" y="3110"/>
                    </a:lnTo>
                    <a:cubicBezTo>
                      <a:pt x="0" y="4940"/>
                      <a:pt x="0" y="7915"/>
                      <a:pt x="1829" y="9750"/>
                    </a:cubicBezTo>
                    <a:lnTo>
                      <a:pt x="4489" y="12404"/>
                    </a:lnTo>
                    <a:cubicBezTo>
                      <a:pt x="5402" y="13318"/>
                      <a:pt x="6600" y="13775"/>
                      <a:pt x="7806" y="13775"/>
                    </a:cubicBezTo>
                    <a:cubicBezTo>
                      <a:pt x="9004" y="13775"/>
                      <a:pt x="10208" y="13318"/>
                      <a:pt x="11121" y="12404"/>
                    </a:cubicBezTo>
                    <a:lnTo>
                      <a:pt x="13782" y="9750"/>
                    </a:lnTo>
                    <a:cubicBezTo>
                      <a:pt x="13950" y="9577"/>
                      <a:pt x="14097" y="9396"/>
                      <a:pt x="14233" y="9209"/>
                    </a:cubicBezTo>
                    <a:lnTo>
                      <a:pt x="5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0"/>
              <p:cNvSpPr/>
              <p:nvPr/>
            </p:nvSpPr>
            <p:spPr>
              <a:xfrm>
                <a:off x="6196400" y="1654100"/>
                <a:ext cx="127050" cy="124475"/>
              </a:xfrm>
              <a:custGeom>
                <a:rect b="b" l="l" r="r" t="t"/>
                <a:pathLst>
                  <a:path extrusionOk="0" h="4979" w="5082">
                    <a:moveTo>
                      <a:pt x="3903" y="0"/>
                    </a:moveTo>
                    <a:cubicBezTo>
                      <a:pt x="3627" y="0"/>
                      <a:pt x="3349" y="110"/>
                      <a:pt x="3143" y="315"/>
                    </a:cubicBezTo>
                    <a:lnTo>
                      <a:pt x="1" y="3459"/>
                    </a:lnTo>
                    <a:lnTo>
                      <a:pt x="1520" y="4979"/>
                    </a:lnTo>
                    <a:lnTo>
                      <a:pt x="4662" y="1836"/>
                    </a:lnTo>
                    <a:cubicBezTo>
                      <a:pt x="5081" y="1417"/>
                      <a:pt x="5081" y="734"/>
                      <a:pt x="4662" y="315"/>
                    </a:cubicBezTo>
                    <a:cubicBezTo>
                      <a:pt x="4451" y="110"/>
                      <a:pt x="4174" y="0"/>
                      <a:pt x="39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0"/>
              <p:cNvSpPr/>
              <p:nvPr/>
            </p:nvSpPr>
            <p:spPr>
              <a:xfrm>
                <a:off x="6329725" y="1787550"/>
                <a:ext cx="127025" cy="124350"/>
              </a:xfrm>
              <a:custGeom>
                <a:rect b="b" l="l" r="r" t="t"/>
                <a:pathLst>
                  <a:path extrusionOk="0" h="4974" w="5081">
                    <a:moveTo>
                      <a:pt x="3903" y="1"/>
                    </a:moveTo>
                    <a:cubicBezTo>
                      <a:pt x="3626" y="1"/>
                      <a:pt x="3356" y="104"/>
                      <a:pt x="3143" y="316"/>
                    </a:cubicBezTo>
                    <a:lnTo>
                      <a:pt x="0" y="3454"/>
                    </a:lnTo>
                    <a:lnTo>
                      <a:pt x="1520" y="4973"/>
                    </a:lnTo>
                    <a:lnTo>
                      <a:pt x="4662" y="1831"/>
                    </a:lnTo>
                    <a:cubicBezTo>
                      <a:pt x="5081" y="1412"/>
                      <a:pt x="5081" y="735"/>
                      <a:pt x="4662" y="316"/>
                    </a:cubicBezTo>
                    <a:cubicBezTo>
                      <a:pt x="4450" y="104"/>
                      <a:pt x="4180" y="1"/>
                      <a:pt x="39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48" name="Google Shape;348;p20"/>
          <p:cNvGrpSpPr/>
          <p:nvPr/>
        </p:nvGrpSpPr>
        <p:grpSpPr>
          <a:xfrm flipH="1">
            <a:off x="6253803" y="4496667"/>
            <a:ext cx="6301119" cy="382141"/>
            <a:chOff x="-233825" y="262867"/>
            <a:chExt cx="6301119" cy="382141"/>
          </a:xfrm>
        </p:grpSpPr>
        <p:cxnSp>
          <p:nvCxnSpPr>
            <p:cNvPr id="349" name="Google Shape;349;p20"/>
            <p:cNvCxnSpPr/>
            <p:nvPr/>
          </p:nvCxnSpPr>
          <p:spPr>
            <a:xfrm>
              <a:off x="-233825" y="454400"/>
              <a:ext cx="5995800" cy="0"/>
            </a:xfrm>
            <a:prstGeom prst="straightConnector1">
              <a:avLst/>
            </a:prstGeom>
            <a:noFill/>
            <a:ln cap="flat" cmpd="sng" w="9525">
              <a:solidFill>
                <a:schemeClr val="lt1"/>
              </a:solidFill>
              <a:prstDash val="solid"/>
              <a:round/>
              <a:headEnd len="med" w="med" type="none"/>
              <a:tailEnd len="med" w="med" type="none"/>
            </a:ln>
          </p:spPr>
        </p:cxnSp>
        <p:grpSp>
          <p:nvGrpSpPr>
            <p:cNvPr id="350" name="Google Shape;350;p20"/>
            <p:cNvGrpSpPr/>
            <p:nvPr/>
          </p:nvGrpSpPr>
          <p:grpSpPr>
            <a:xfrm rot="2700771">
              <a:off x="5739001" y="321019"/>
              <a:ext cx="274531" cy="265837"/>
              <a:chOff x="6021400" y="1654100"/>
              <a:chExt cx="435350" cy="421375"/>
            </a:xfrm>
          </p:grpSpPr>
          <p:sp>
            <p:nvSpPr>
              <p:cNvPr id="351" name="Google Shape;351;p20"/>
              <p:cNvSpPr/>
              <p:nvPr/>
            </p:nvSpPr>
            <p:spPr>
              <a:xfrm>
                <a:off x="6021400" y="1731075"/>
                <a:ext cx="355825" cy="344400"/>
              </a:xfrm>
              <a:custGeom>
                <a:rect b="b" l="l" r="r" t="t"/>
                <a:pathLst>
                  <a:path extrusionOk="0" h="13776" w="14233">
                    <a:moveTo>
                      <a:pt x="5024" y="0"/>
                    </a:moveTo>
                    <a:cubicBezTo>
                      <a:pt x="4837" y="135"/>
                      <a:pt x="4656" y="283"/>
                      <a:pt x="4489" y="458"/>
                    </a:cubicBezTo>
                    <a:lnTo>
                      <a:pt x="1829" y="3110"/>
                    </a:lnTo>
                    <a:cubicBezTo>
                      <a:pt x="0" y="4940"/>
                      <a:pt x="0" y="7915"/>
                      <a:pt x="1829" y="9750"/>
                    </a:cubicBezTo>
                    <a:lnTo>
                      <a:pt x="4489" y="12404"/>
                    </a:lnTo>
                    <a:cubicBezTo>
                      <a:pt x="5402" y="13318"/>
                      <a:pt x="6600" y="13775"/>
                      <a:pt x="7806" y="13775"/>
                    </a:cubicBezTo>
                    <a:cubicBezTo>
                      <a:pt x="9004" y="13775"/>
                      <a:pt x="10208" y="13318"/>
                      <a:pt x="11121" y="12404"/>
                    </a:cubicBezTo>
                    <a:lnTo>
                      <a:pt x="13782" y="9750"/>
                    </a:lnTo>
                    <a:cubicBezTo>
                      <a:pt x="13950" y="9577"/>
                      <a:pt x="14097" y="9396"/>
                      <a:pt x="14233" y="9209"/>
                    </a:cubicBezTo>
                    <a:lnTo>
                      <a:pt x="5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0"/>
              <p:cNvSpPr/>
              <p:nvPr/>
            </p:nvSpPr>
            <p:spPr>
              <a:xfrm>
                <a:off x="6196400" y="1654100"/>
                <a:ext cx="127050" cy="124475"/>
              </a:xfrm>
              <a:custGeom>
                <a:rect b="b" l="l" r="r" t="t"/>
                <a:pathLst>
                  <a:path extrusionOk="0" h="4979" w="5082">
                    <a:moveTo>
                      <a:pt x="3903" y="0"/>
                    </a:moveTo>
                    <a:cubicBezTo>
                      <a:pt x="3627" y="0"/>
                      <a:pt x="3349" y="110"/>
                      <a:pt x="3143" y="315"/>
                    </a:cubicBezTo>
                    <a:lnTo>
                      <a:pt x="1" y="3459"/>
                    </a:lnTo>
                    <a:lnTo>
                      <a:pt x="1520" y="4979"/>
                    </a:lnTo>
                    <a:lnTo>
                      <a:pt x="4662" y="1836"/>
                    </a:lnTo>
                    <a:cubicBezTo>
                      <a:pt x="5081" y="1417"/>
                      <a:pt x="5081" y="734"/>
                      <a:pt x="4662" y="315"/>
                    </a:cubicBezTo>
                    <a:cubicBezTo>
                      <a:pt x="4451" y="110"/>
                      <a:pt x="4174" y="0"/>
                      <a:pt x="39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0"/>
              <p:cNvSpPr/>
              <p:nvPr/>
            </p:nvSpPr>
            <p:spPr>
              <a:xfrm>
                <a:off x="6329725" y="1787550"/>
                <a:ext cx="127025" cy="124350"/>
              </a:xfrm>
              <a:custGeom>
                <a:rect b="b" l="l" r="r" t="t"/>
                <a:pathLst>
                  <a:path extrusionOk="0" h="4974" w="5081">
                    <a:moveTo>
                      <a:pt x="3903" y="1"/>
                    </a:moveTo>
                    <a:cubicBezTo>
                      <a:pt x="3626" y="1"/>
                      <a:pt x="3356" y="104"/>
                      <a:pt x="3143" y="316"/>
                    </a:cubicBezTo>
                    <a:lnTo>
                      <a:pt x="0" y="3454"/>
                    </a:lnTo>
                    <a:lnTo>
                      <a:pt x="1520" y="4973"/>
                    </a:lnTo>
                    <a:lnTo>
                      <a:pt x="4662" y="1831"/>
                    </a:lnTo>
                    <a:cubicBezTo>
                      <a:pt x="5081" y="1412"/>
                      <a:pt x="5081" y="735"/>
                      <a:pt x="4662" y="316"/>
                    </a:cubicBezTo>
                    <a:cubicBezTo>
                      <a:pt x="4450" y="104"/>
                      <a:pt x="4180" y="1"/>
                      <a:pt x="39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
          <p:cNvSpPr txBox="1"/>
          <p:nvPr>
            <p:ph type="title"/>
          </p:nvPr>
        </p:nvSpPr>
        <p:spPr>
          <a:xfrm>
            <a:off x="4325150" y="1551600"/>
            <a:ext cx="3492600" cy="13269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33" name="Google Shape;33;p3"/>
          <p:cNvSpPr txBox="1"/>
          <p:nvPr>
            <p:ph hasCustomPrompt="1" idx="2" type="title"/>
          </p:nvPr>
        </p:nvSpPr>
        <p:spPr>
          <a:xfrm>
            <a:off x="1142050" y="1751400"/>
            <a:ext cx="2381400" cy="1715700"/>
          </a:xfrm>
          <a:prstGeom prst="rect">
            <a:avLst/>
          </a:prstGeom>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6000"/>
              <a:buNone/>
              <a:defRPr sz="11200">
                <a:solidFill>
                  <a:schemeClr val="accen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34" name="Google Shape;34;p3"/>
          <p:cNvSpPr txBox="1"/>
          <p:nvPr>
            <p:ph idx="1" type="subTitle"/>
          </p:nvPr>
        </p:nvSpPr>
        <p:spPr>
          <a:xfrm>
            <a:off x="4325150" y="2878500"/>
            <a:ext cx="3159900" cy="713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8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35" name="Google Shape;35;p3"/>
          <p:cNvGrpSpPr/>
          <p:nvPr/>
        </p:nvGrpSpPr>
        <p:grpSpPr>
          <a:xfrm rot="5400000">
            <a:off x="4951717" y="2005869"/>
            <a:ext cx="7610763" cy="832396"/>
            <a:chOff x="-71925" y="-884100"/>
            <a:chExt cx="9144255" cy="1188797"/>
          </a:xfrm>
        </p:grpSpPr>
        <p:sp>
          <p:nvSpPr>
            <p:cNvPr id="36" name="Google Shape;36;p3"/>
            <p:cNvSpPr/>
            <p:nvPr/>
          </p:nvSpPr>
          <p:spPr>
            <a:xfrm>
              <a:off x="-71925" y="-884100"/>
              <a:ext cx="3175016" cy="741739"/>
            </a:xfrm>
            <a:custGeom>
              <a:rect b="b" l="l" r="r" t="t"/>
              <a:pathLst>
                <a:path extrusionOk="0" h="44764" w="99196">
                  <a:moveTo>
                    <a:pt x="96826" y="0"/>
                  </a:moveTo>
                  <a:cubicBezTo>
                    <a:pt x="87993" y="14934"/>
                    <a:pt x="80556" y="32035"/>
                    <a:pt x="64567" y="38354"/>
                  </a:cubicBezTo>
                  <a:cubicBezTo>
                    <a:pt x="60625" y="39913"/>
                    <a:pt x="56746" y="40615"/>
                    <a:pt x="52946" y="40615"/>
                  </a:cubicBezTo>
                  <a:cubicBezTo>
                    <a:pt x="32157" y="40615"/>
                    <a:pt x="13718" y="19608"/>
                    <a:pt x="0" y="2967"/>
                  </a:cubicBezTo>
                  <a:lnTo>
                    <a:pt x="0" y="7107"/>
                  </a:lnTo>
                  <a:cubicBezTo>
                    <a:pt x="13714" y="23750"/>
                    <a:pt x="32154" y="44764"/>
                    <a:pt x="52946" y="44764"/>
                  </a:cubicBezTo>
                  <a:cubicBezTo>
                    <a:pt x="56744" y="44764"/>
                    <a:pt x="60620" y="44063"/>
                    <a:pt x="64560" y="42506"/>
                  </a:cubicBezTo>
                  <a:cubicBezTo>
                    <a:pt x="82058" y="35592"/>
                    <a:pt x="89185" y="15722"/>
                    <a:pt x="991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a:off x="-20108" y="-884100"/>
              <a:ext cx="2963286" cy="591317"/>
            </a:xfrm>
            <a:custGeom>
              <a:rect b="b" l="l" r="r" t="t"/>
              <a:pathLst>
                <a:path extrusionOk="0" h="35686" w="92581">
                  <a:moveTo>
                    <a:pt x="0" y="0"/>
                  </a:moveTo>
                  <a:cubicBezTo>
                    <a:pt x="13539" y="16291"/>
                    <a:pt x="31336" y="35685"/>
                    <a:pt x="51325" y="35685"/>
                  </a:cubicBezTo>
                  <a:cubicBezTo>
                    <a:pt x="55137" y="35685"/>
                    <a:pt x="59029" y="34980"/>
                    <a:pt x="62986" y="33413"/>
                  </a:cubicBezTo>
                  <a:cubicBezTo>
                    <a:pt x="77218" y="27771"/>
                    <a:pt x="84802" y="13613"/>
                    <a:pt x="92580" y="0"/>
                  </a:cubicBezTo>
                  <a:lnTo>
                    <a:pt x="90408" y="0"/>
                  </a:lnTo>
                  <a:cubicBezTo>
                    <a:pt x="83313" y="12253"/>
                    <a:pt x="75803" y="24165"/>
                    <a:pt x="63023" y="29236"/>
                  </a:cubicBezTo>
                  <a:cubicBezTo>
                    <a:pt x="59050" y="30812"/>
                    <a:pt x="55143" y="31522"/>
                    <a:pt x="51318" y="31522"/>
                  </a:cubicBezTo>
                  <a:cubicBezTo>
                    <a:pt x="33004" y="31522"/>
                    <a:pt x="16543" y="15259"/>
                    <a:pt x="349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a:off x="-71925" y="-884100"/>
              <a:ext cx="3386650" cy="891400"/>
            </a:xfrm>
            <a:custGeom>
              <a:rect b="b" l="l" r="r" t="t"/>
              <a:pathLst>
                <a:path extrusionOk="0" h="53796" w="105808">
                  <a:moveTo>
                    <a:pt x="102436" y="0"/>
                  </a:moveTo>
                  <a:cubicBezTo>
                    <a:pt x="90488" y="16145"/>
                    <a:pt x="83963" y="39750"/>
                    <a:pt x="64567" y="47422"/>
                  </a:cubicBezTo>
                  <a:cubicBezTo>
                    <a:pt x="60625" y="48981"/>
                    <a:pt x="56747" y="49682"/>
                    <a:pt x="52947" y="49682"/>
                  </a:cubicBezTo>
                  <a:cubicBezTo>
                    <a:pt x="32156" y="49682"/>
                    <a:pt x="13712" y="28671"/>
                    <a:pt x="0" y="12029"/>
                  </a:cubicBezTo>
                  <a:lnTo>
                    <a:pt x="0" y="16175"/>
                  </a:lnTo>
                  <a:cubicBezTo>
                    <a:pt x="13707" y="32812"/>
                    <a:pt x="32119" y="53795"/>
                    <a:pt x="52888" y="53795"/>
                  </a:cubicBezTo>
                  <a:cubicBezTo>
                    <a:pt x="56714" y="53795"/>
                    <a:pt x="60620" y="53083"/>
                    <a:pt x="64591" y="51501"/>
                  </a:cubicBezTo>
                  <a:cubicBezTo>
                    <a:pt x="85653" y="43115"/>
                    <a:pt x="91549" y="15871"/>
                    <a:pt x="10580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3"/>
            <p:cNvSpPr/>
            <p:nvPr/>
          </p:nvSpPr>
          <p:spPr>
            <a:xfrm>
              <a:off x="5229039" y="-884100"/>
              <a:ext cx="3843012" cy="684043"/>
            </a:xfrm>
            <a:custGeom>
              <a:rect b="b" l="l" r="r" t="t"/>
              <a:pathLst>
                <a:path extrusionOk="0" h="41282" w="120066">
                  <a:moveTo>
                    <a:pt x="0" y="0"/>
                  </a:moveTo>
                  <a:cubicBezTo>
                    <a:pt x="19721" y="13196"/>
                    <a:pt x="36784" y="33544"/>
                    <a:pt x="59558" y="39608"/>
                  </a:cubicBezTo>
                  <a:cubicBezTo>
                    <a:pt x="63838" y="40749"/>
                    <a:pt x="67923" y="41282"/>
                    <a:pt x="71837" y="41282"/>
                  </a:cubicBezTo>
                  <a:cubicBezTo>
                    <a:pt x="89348" y="41282"/>
                    <a:pt x="103431" y="30623"/>
                    <a:pt x="116149" y="16058"/>
                  </a:cubicBezTo>
                  <a:cubicBezTo>
                    <a:pt x="117476" y="14531"/>
                    <a:pt x="118780" y="13017"/>
                    <a:pt x="120065" y="11508"/>
                  </a:cubicBezTo>
                  <a:lnTo>
                    <a:pt x="120065" y="7362"/>
                  </a:lnTo>
                  <a:cubicBezTo>
                    <a:pt x="118780" y="8876"/>
                    <a:pt x="117484" y="10397"/>
                    <a:pt x="116155" y="11924"/>
                  </a:cubicBezTo>
                  <a:cubicBezTo>
                    <a:pt x="103450" y="26559"/>
                    <a:pt x="89345" y="37178"/>
                    <a:pt x="71798" y="37178"/>
                  </a:cubicBezTo>
                  <a:cubicBezTo>
                    <a:pt x="67888" y="37178"/>
                    <a:pt x="63808" y="36651"/>
                    <a:pt x="59534" y="35524"/>
                  </a:cubicBezTo>
                  <a:cubicBezTo>
                    <a:pt x="38968" y="30104"/>
                    <a:pt x="23197" y="13023"/>
                    <a:pt x="591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3"/>
            <p:cNvSpPr/>
            <p:nvPr/>
          </p:nvSpPr>
          <p:spPr>
            <a:xfrm>
              <a:off x="229826" y="-884100"/>
              <a:ext cx="2557367" cy="440530"/>
            </a:xfrm>
            <a:custGeom>
              <a:rect b="b" l="l" r="r" t="t"/>
              <a:pathLst>
                <a:path extrusionOk="0" h="26586" w="79899">
                  <a:moveTo>
                    <a:pt x="0" y="0"/>
                  </a:moveTo>
                  <a:cubicBezTo>
                    <a:pt x="12284" y="13640"/>
                    <a:pt x="27148" y="26585"/>
                    <a:pt x="43505" y="26585"/>
                  </a:cubicBezTo>
                  <a:cubicBezTo>
                    <a:pt x="47349" y="26585"/>
                    <a:pt x="51275" y="25871"/>
                    <a:pt x="55269" y="24282"/>
                  </a:cubicBezTo>
                  <a:cubicBezTo>
                    <a:pt x="66312" y="19888"/>
                    <a:pt x="73506" y="10416"/>
                    <a:pt x="79898" y="0"/>
                  </a:cubicBezTo>
                  <a:lnTo>
                    <a:pt x="77403" y="0"/>
                  </a:lnTo>
                  <a:cubicBezTo>
                    <a:pt x="71581" y="8715"/>
                    <a:pt x="64860" y="16300"/>
                    <a:pt x="55318" y="20099"/>
                  </a:cubicBezTo>
                  <a:cubicBezTo>
                    <a:pt x="51302" y="21702"/>
                    <a:pt x="47357" y="22423"/>
                    <a:pt x="43495" y="22423"/>
                  </a:cubicBezTo>
                  <a:cubicBezTo>
                    <a:pt x="28811" y="22423"/>
                    <a:pt x="15339" y="12001"/>
                    <a:pt x="384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1925" y="-884100"/>
              <a:ext cx="9144255" cy="1039121"/>
            </a:xfrm>
            <a:custGeom>
              <a:rect b="b" l="l" r="r" t="t"/>
              <a:pathLst>
                <a:path extrusionOk="0" h="62711" w="285691">
                  <a:moveTo>
                    <a:pt x="112709" y="0"/>
                  </a:moveTo>
                  <a:cubicBezTo>
                    <a:pt x="93219" y="13413"/>
                    <a:pt x="88240" y="46765"/>
                    <a:pt x="64591" y="56268"/>
                  </a:cubicBezTo>
                  <a:cubicBezTo>
                    <a:pt x="60565" y="57886"/>
                    <a:pt x="56610" y="58613"/>
                    <a:pt x="52740" y="58613"/>
                  </a:cubicBezTo>
                  <a:cubicBezTo>
                    <a:pt x="32008" y="58613"/>
                    <a:pt x="13710" y="37742"/>
                    <a:pt x="0" y="21099"/>
                  </a:cubicBezTo>
                  <a:lnTo>
                    <a:pt x="0" y="25245"/>
                  </a:lnTo>
                  <a:cubicBezTo>
                    <a:pt x="13779" y="41962"/>
                    <a:pt x="31983" y="62711"/>
                    <a:pt x="52783" y="62711"/>
                  </a:cubicBezTo>
                  <a:cubicBezTo>
                    <a:pt x="56634" y="62711"/>
                    <a:pt x="60574" y="61999"/>
                    <a:pt x="64591" y="60420"/>
                  </a:cubicBezTo>
                  <a:cubicBezTo>
                    <a:pt x="93927" y="48882"/>
                    <a:pt x="95267" y="1223"/>
                    <a:pt x="131046" y="708"/>
                  </a:cubicBezTo>
                  <a:cubicBezTo>
                    <a:pt x="131287" y="704"/>
                    <a:pt x="131528" y="702"/>
                    <a:pt x="131768" y="702"/>
                  </a:cubicBezTo>
                  <a:cubicBezTo>
                    <a:pt x="168136" y="702"/>
                    <a:pt x="191428" y="39679"/>
                    <a:pt x="225177" y="48527"/>
                  </a:cubicBezTo>
                  <a:cubicBezTo>
                    <a:pt x="229412" y="49637"/>
                    <a:pt x="233468" y="50153"/>
                    <a:pt x="237367" y="50153"/>
                  </a:cubicBezTo>
                  <a:cubicBezTo>
                    <a:pt x="254891" y="50153"/>
                    <a:pt x="269258" y="39735"/>
                    <a:pt x="282611" y="25970"/>
                  </a:cubicBezTo>
                  <a:cubicBezTo>
                    <a:pt x="283648" y="24897"/>
                    <a:pt x="284673" y="23829"/>
                    <a:pt x="285690" y="22767"/>
                  </a:cubicBezTo>
                  <a:lnTo>
                    <a:pt x="285690" y="17181"/>
                  </a:lnTo>
                  <a:cubicBezTo>
                    <a:pt x="284487" y="18529"/>
                    <a:pt x="283264" y="19876"/>
                    <a:pt x="282029" y="21234"/>
                  </a:cubicBezTo>
                  <a:cubicBezTo>
                    <a:pt x="269068" y="35407"/>
                    <a:pt x="254906" y="46062"/>
                    <a:pt x="237442" y="46062"/>
                  </a:cubicBezTo>
                  <a:cubicBezTo>
                    <a:pt x="233527" y="46062"/>
                    <a:pt x="229447" y="45527"/>
                    <a:pt x="225177" y="44375"/>
                  </a:cubicBezTo>
                  <a:cubicBezTo>
                    <a:pt x="198970" y="37311"/>
                    <a:pt x="179617" y="11539"/>
                    <a:pt x="15529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5630552" y="-884100"/>
              <a:ext cx="3441478" cy="534747"/>
            </a:xfrm>
            <a:custGeom>
              <a:rect b="b" l="l" r="r" t="t"/>
              <a:pathLst>
                <a:path extrusionOk="0" h="32272" w="107521">
                  <a:moveTo>
                    <a:pt x="0" y="0"/>
                  </a:moveTo>
                  <a:cubicBezTo>
                    <a:pt x="14780" y="12129"/>
                    <a:pt x="29000" y="25858"/>
                    <a:pt x="46975" y="30614"/>
                  </a:cubicBezTo>
                  <a:cubicBezTo>
                    <a:pt x="51247" y="31743"/>
                    <a:pt x="55326" y="32271"/>
                    <a:pt x="59235" y="32271"/>
                  </a:cubicBezTo>
                  <a:cubicBezTo>
                    <a:pt x="76787" y="32271"/>
                    <a:pt x="90909" y="21627"/>
                    <a:pt x="103610" y="7002"/>
                  </a:cubicBezTo>
                  <a:cubicBezTo>
                    <a:pt x="104939" y="5475"/>
                    <a:pt x="106235" y="3954"/>
                    <a:pt x="107520" y="2446"/>
                  </a:cubicBezTo>
                  <a:lnTo>
                    <a:pt x="107520" y="0"/>
                  </a:lnTo>
                  <a:lnTo>
                    <a:pt x="106068" y="0"/>
                  </a:lnTo>
                  <a:cubicBezTo>
                    <a:pt x="105255" y="950"/>
                    <a:pt x="104441" y="1899"/>
                    <a:pt x="103610" y="2856"/>
                  </a:cubicBezTo>
                  <a:cubicBezTo>
                    <a:pt x="90929" y="17458"/>
                    <a:pt x="76798" y="28134"/>
                    <a:pt x="59264" y="28134"/>
                  </a:cubicBezTo>
                  <a:cubicBezTo>
                    <a:pt x="55349" y="28134"/>
                    <a:pt x="51265" y="27601"/>
                    <a:pt x="46989" y="26462"/>
                  </a:cubicBezTo>
                  <a:cubicBezTo>
                    <a:pt x="31147" y="22240"/>
                    <a:pt x="18312" y="10975"/>
                    <a:pt x="542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3"/>
            <p:cNvSpPr/>
            <p:nvPr/>
          </p:nvSpPr>
          <p:spPr>
            <a:xfrm>
              <a:off x="6395812" y="-884100"/>
              <a:ext cx="2200164" cy="234548"/>
            </a:xfrm>
            <a:custGeom>
              <a:rect b="b" l="l" r="r" t="t"/>
              <a:pathLst>
                <a:path extrusionOk="0" h="14155" w="68739">
                  <a:moveTo>
                    <a:pt x="0" y="0"/>
                  </a:moveTo>
                  <a:cubicBezTo>
                    <a:pt x="7125" y="5463"/>
                    <a:pt x="14686" y="10000"/>
                    <a:pt x="23202" y="12384"/>
                  </a:cubicBezTo>
                  <a:cubicBezTo>
                    <a:pt x="27518" y="13593"/>
                    <a:pt x="31646" y="14155"/>
                    <a:pt x="35605" y="14155"/>
                  </a:cubicBezTo>
                  <a:cubicBezTo>
                    <a:pt x="48131" y="14155"/>
                    <a:pt x="58970" y="8533"/>
                    <a:pt x="68739" y="0"/>
                  </a:cubicBezTo>
                  <a:lnTo>
                    <a:pt x="63580" y="0"/>
                  </a:lnTo>
                  <a:cubicBezTo>
                    <a:pt x="55205" y="6153"/>
                    <a:pt x="46017" y="10012"/>
                    <a:pt x="35699" y="10012"/>
                  </a:cubicBezTo>
                  <a:cubicBezTo>
                    <a:pt x="31726" y="10012"/>
                    <a:pt x="27585" y="9440"/>
                    <a:pt x="23258" y="8205"/>
                  </a:cubicBezTo>
                  <a:cubicBezTo>
                    <a:pt x="17107" y="6455"/>
                    <a:pt x="11483" y="3563"/>
                    <a:pt x="61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p:nvPr/>
          </p:nvSpPr>
          <p:spPr>
            <a:xfrm>
              <a:off x="511125" y="-884100"/>
              <a:ext cx="2087945" cy="289743"/>
            </a:xfrm>
            <a:custGeom>
              <a:rect b="b" l="l" r="r" t="t"/>
              <a:pathLst>
                <a:path extrusionOk="0" h="17486" w="65233">
                  <a:moveTo>
                    <a:pt x="1" y="0"/>
                  </a:moveTo>
                  <a:cubicBezTo>
                    <a:pt x="10344" y="9788"/>
                    <a:pt x="22072" y="17486"/>
                    <a:pt x="34705" y="17486"/>
                  </a:cubicBezTo>
                  <a:cubicBezTo>
                    <a:pt x="38585" y="17486"/>
                    <a:pt x="42549" y="16760"/>
                    <a:pt x="46586" y="15146"/>
                  </a:cubicBezTo>
                  <a:cubicBezTo>
                    <a:pt x="54258" y="12073"/>
                    <a:pt x="60148" y="6574"/>
                    <a:pt x="65233" y="0"/>
                  </a:cubicBezTo>
                  <a:lnTo>
                    <a:pt x="61893" y="0"/>
                  </a:lnTo>
                  <a:cubicBezTo>
                    <a:pt x="57578" y="4718"/>
                    <a:pt x="52644" y="8591"/>
                    <a:pt x="46629" y="10969"/>
                  </a:cubicBezTo>
                  <a:cubicBezTo>
                    <a:pt x="42577" y="12574"/>
                    <a:pt x="38602" y="13297"/>
                    <a:pt x="34717" y="13297"/>
                  </a:cubicBezTo>
                  <a:cubicBezTo>
                    <a:pt x="23914" y="13297"/>
                    <a:pt x="13802" y="7711"/>
                    <a:pt x="46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6008029" y="-884100"/>
              <a:ext cx="2880227" cy="384673"/>
            </a:xfrm>
            <a:custGeom>
              <a:rect b="b" l="l" r="r" t="t"/>
              <a:pathLst>
                <a:path extrusionOk="0" h="23215" w="89986">
                  <a:moveTo>
                    <a:pt x="0" y="0"/>
                  </a:moveTo>
                  <a:cubicBezTo>
                    <a:pt x="10801" y="9267"/>
                    <a:pt x="21917" y="17920"/>
                    <a:pt x="35225" y="21514"/>
                  </a:cubicBezTo>
                  <a:cubicBezTo>
                    <a:pt x="39512" y="22674"/>
                    <a:pt x="43610" y="23215"/>
                    <a:pt x="47538" y="23215"/>
                  </a:cubicBezTo>
                  <a:cubicBezTo>
                    <a:pt x="64196" y="23215"/>
                    <a:pt x="77810" y="13491"/>
                    <a:pt x="89985" y="0"/>
                  </a:cubicBezTo>
                  <a:lnTo>
                    <a:pt x="86075" y="0"/>
                  </a:lnTo>
                  <a:cubicBezTo>
                    <a:pt x="74929" y="11268"/>
                    <a:pt x="62474" y="19074"/>
                    <a:pt x="47617" y="19074"/>
                  </a:cubicBezTo>
                  <a:cubicBezTo>
                    <a:pt x="43675" y="19074"/>
                    <a:pt x="39563" y="18524"/>
                    <a:pt x="35262" y="17343"/>
                  </a:cubicBezTo>
                  <a:cubicBezTo>
                    <a:pt x="24114" y="14283"/>
                    <a:pt x="14543" y="7609"/>
                    <a:pt x="541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865974" y="-884100"/>
              <a:ext cx="1461847" cy="138608"/>
            </a:xfrm>
            <a:custGeom>
              <a:rect b="b" l="l" r="r" t="t"/>
              <a:pathLst>
                <a:path extrusionOk="0" h="8365" w="45672">
                  <a:moveTo>
                    <a:pt x="0" y="0"/>
                  </a:moveTo>
                  <a:cubicBezTo>
                    <a:pt x="7388" y="5050"/>
                    <a:pt x="15304" y="8365"/>
                    <a:pt x="23633" y="8365"/>
                  </a:cubicBezTo>
                  <a:cubicBezTo>
                    <a:pt x="27529" y="8365"/>
                    <a:pt x="31515" y="7640"/>
                    <a:pt x="35579" y="6027"/>
                  </a:cubicBezTo>
                  <a:cubicBezTo>
                    <a:pt x="39315" y="4544"/>
                    <a:pt x="42643" y="2477"/>
                    <a:pt x="45672" y="0"/>
                  </a:cubicBezTo>
                  <a:lnTo>
                    <a:pt x="39552" y="0"/>
                  </a:lnTo>
                  <a:cubicBezTo>
                    <a:pt x="38286" y="696"/>
                    <a:pt x="36969" y="1323"/>
                    <a:pt x="35591" y="1868"/>
                  </a:cubicBezTo>
                  <a:cubicBezTo>
                    <a:pt x="31522" y="3487"/>
                    <a:pt x="27532" y="4215"/>
                    <a:pt x="23631" y="4215"/>
                  </a:cubicBezTo>
                  <a:cubicBezTo>
                    <a:pt x="17886" y="4215"/>
                    <a:pt x="12336" y="2636"/>
                    <a:pt x="70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
            <p:cNvSpPr/>
            <p:nvPr/>
          </p:nvSpPr>
          <p:spPr>
            <a:xfrm>
              <a:off x="6875163" y="-884100"/>
              <a:ext cx="1305138" cy="84457"/>
            </a:xfrm>
            <a:custGeom>
              <a:rect b="b" l="l" r="r" t="t"/>
              <a:pathLst>
                <a:path extrusionOk="0" h="5097" w="40776">
                  <a:moveTo>
                    <a:pt x="1" y="0"/>
                  </a:moveTo>
                  <a:cubicBezTo>
                    <a:pt x="2676" y="1303"/>
                    <a:pt x="5444" y="2409"/>
                    <a:pt x="8337" y="3246"/>
                  </a:cubicBezTo>
                  <a:cubicBezTo>
                    <a:pt x="12678" y="4511"/>
                    <a:pt x="16835" y="5096"/>
                    <a:pt x="20825" y="5096"/>
                  </a:cubicBezTo>
                  <a:cubicBezTo>
                    <a:pt x="27978" y="5096"/>
                    <a:pt x="34595" y="3216"/>
                    <a:pt x="40776" y="0"/>
                  </a:cubicBezTo>
                  <a:lnTo>
                    <a:pt x="29560" y="0"/>
                  </a:lnTo>
                  <a:cubicBezTo>
                    <a:pt x="26762" y="617"/>
                    <a:pt x="23881" y="946"/>
                    <a:pt x="20908" y="946"/>
                  </a:cubicBezTo>
                  <a:cubicBezTo>
                    <a:pt x="18049" y="946"/>
                    <a:pt x="15104" y="642"/>
                    <a:pt x="120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3"/>
            <p:cNvSpPr/>
            <p:nvPr/>
          </p:nvSpPr>
          <p:spPr>
            <a:xfrm>
              <a:off x="-71925" y="-728525"/>
              <a:ext cx="9144255" cy="1033222"/>
            </a:xfrm>
            <a:custGeom>
              <a:rect b="b" l="l" r="r" t="t"/>
              <a:pathLst>
                <a:path extrusionOk="0" h="62355" w="285691">
                  <a:moveTo>
                    <a:pt x="131902" y="1"/>
                  </a:moveTo>
                  <a:cubicBezTo>
                    <a:pt x="131656" y="1"/>
                    <a:pt x="131410" y="3"/>
                    <a:pt x="131164" y="6"/>
                  </a:cubicBezTo>
                  <a:cubicBezTo>
                    <a:pt x="96261" y="496"/>
                    <a:pt x="93566" y="45319"/>
                    <a:pt x="64591" y="56088"/>
                  </a:cubicBezTo>
                  <a:cubicBezTo>
                    <a:pt x="60641" y="57556"/>
                    <a:pt x="56776" y="58220"/>
                    <a:pt x="53005" y="58220"/>
                  </a:cubicBezTo>
                  <a:cubicBezTo>
                    <a:pt x="32016" y="58220"/>
                    <a:pt x="13923" y="37656"/>
                    <a:pt x="0" y="20776"/>
                  </a:cubicBezTo>
                  <a:lnTo>
                    <a:pt x="0" y="24984"/>
                  </a:lnTo>
                  <a:cubicBezTo>
                    <a:pt x="14162" y="42293"/>
                    <a:pt x="31943" y="62355"/>
                    <a:pt x="53175" y="62355"/>
                  </a:cubicBezTo>
                  <a:cubicBezTo>
                    <a:pt x="56278" y="62355"/>
                    <a:pt x="59455" y="61926"/>
                    <a:pt x="62705" y="60998"/>
                  </a:cubicBezTo>
                  <a:cubicBezTo>
                    <a:pt x="93219" y="52283"/>
                    <a:pt x="96118" y="9013"/>
                    <a:pt x="131336" y="8305"/>
                  </a:cubicBezTo>
                  <a:cubicBezTo>
                    <a:pt x="131715" y="8298"/>
                    <a:pt x="132092" y="8294"/>
                    <a:pt x="132468" y="8294"/>
                  </a:cubicBezTo>
                  <a:cubicBezTo>
                    <a:pt x="168229" y="8294"/>
                    <a:pt x="193184" y="42463"/>
                    <a:pt x="227362" y="48980"/>
                  </a:cubicBezTo>
                  <a:cubicBezTo>
                    <a:pt x="230748" y="49625"/>
                    <a:pt x="234021" y="49926"/>
                    <a:pt x="237197" y="49926"/>
                  </a:cubicBezTo>
                  <a:cubicBezTo>
                    <a:pt x="255723" y="49926"/>
                    <a:pt x="270917" y="39675"/>
                    <a:pt x="285690" y="27646"/>
                  </a:cubicBezTo>
                  <a:lnTo>
                    <a:pt x="285690" y="21254"/>
                  </a:lnTo>
                  <a:cubicBezTo>
                    <a:pt x="271048" y="34312"/>
                    <a:pt x="256046" y="45677"/>
                    <a:pt x="237183" y="45677"/>
                  </a:cubicBezTo>
                  <a:cubicBezTo>
                    <a:pt x="233352" y="45677"/>
                    <a:pt x="229361" y="45208"/>
                    <a:pt x="225183" y="44189"/>
                  </a:cubicBezTo>
                  <a:cubicBezTo>
                    <a:pt x="191758" y="36045"/>
                    <a:pt x="167602" y="1"/>
                    <a:pt x="1319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 name="Google Shape;49;p3"/>
          <p:cNvGrpSpPr/>
          <p:nvPr/>
        </p:nvGrpSpPr>
        <p:grpSpPr>
          <a:xfrm>
            <a:off x="-233825" y="262867"/>
            <a:ext cx="6301119" cy="382141"/>
            <a:chOff x="-233825" y="262867"/>
            <a:chExt cx="6301119" cy="382141"/>
          </a:xfrm>
        </p:grpSpPr>
        <p:cxnSp>
          <p:nvCxnSpPr>
            <p:cNvPr id="50" name="Google Shape;50;p3"/>
            <p:cNvCxnSpPr/>
            <p:nvPr/>
          </p:nvCxnSpPr>
          <p:spPr>
            <a:xfrm>
              <a:off x="-233825" y="454400"/>
              <a:ext cx="5995800" cy="0"/>
            </a:xfrm>
            <a:prstGeom prst="straightConnector1">
              <a:avLst/>
            </a:prstGeom>
            <a:noFill/>
            <a:ln cap="flat" cmpd="sng" w="9525">
              <a:solidFill>
                <a:schemeClr val="lt1"/>
              </a:solidFill>
              <a:prstDash val="solid"/>
              <a:round/>
              <a:headEnd len="med" w="med" type="none"/>
              <a:tailEnd len="med" w="med" type="none"/>
            </a:ln>
          </p:spPr>
        </p:cxnSp>
        <p:grpSp>
          <p:nvGrpSpPr>
            <p:cNvPr id="51" name="Google Shape;51;p3"/>
            <p:cNvGrpSpPr/>
            <p:nvPr/>
          </p:nvGrpSpPr>
          <p:grpSpPr>
            <a:xfrm rot="2700771">
              <a:off x="5739001" y="321019"/>
              <a:ext cx="274531" cy="265837"/>
              <a:chOff x="6021400" y="1654100"/>
              <a:chExt cx="435350" cy="421375"/>
            </a:xfrm>
          </p:grpSpPr>
          <p:sp>
            <p:nvSpPr>
              <p:cNvPr id="52" name="Google Shape;52;p3"/>
              <p:cNvSpPr/>
              <p:nvPr/>
            </p:nvSpPr>
            <p:spPr>
              <a:xfrm>
                <a:off x="6021400" y="1731075"/>
                <a:ext cx="355825" cy="344400"/>
              </a:xfrm>
              <a:custGeom>
                <a:rect b="b" l="l" r="r" t="t"/>
                <a:pathLst>
                  <a:path extrusionOk="0" h="13776" w="14233">
                    <a:moveTo>
                      <a:pt x="5024" y="0"/>
                    </a:moveTo>
                    <a:cubicBezTo>
                      <a:pt x="4837" y="135"/>
                      <a:pt x="4656" y="283"/>
                      <a:pt x="4489" y="458"/>
                    </a:cubicBezTo>
                    <a:lnTo>
                      <a:pt x="1829" y="3110"/>
                    </a:lnTo>
                    <a:cubicBezTo>
                      <a:pt x="0" y="4940"/>
                      <a:pt x="0" y="7915"/>
                      <a:pt x="1829" y="9750"/>
                    </a:cubicBezTo>
                    <a:lnTo>
                      <a:pt x="4489" y="12404"/>
                    </a:lnTo>
                    <a:cubicBezTo>
                      <a:pt x="5402" y="13318"/>
                      <a:pt x="6600" y="13775"/>
                      <a:pt x="7806" y="13775"/>
                    </a:cubicBezTo>
                    <a:cubicBezTo>
                      <a:pt x="9004" y="13775"/>
                      <a:pt x="10208" y="13318"/>
                      <a:pt x="11121" y="12404"/>
                    </a:cubicBezTo>
                    <a:lnTo>
                      <a:pt x="13782" y="9750"/>
                    </a:lnTo>
                    <a:cubicBezTo>
                      <a:pt x="13950" y="9577"/>
                      <a:pt x="14097" y="9396"/>
                      <a:pt x="14233" y="9209"/>
                    </a:cubicBezTo>
                    <a:lnTo>
                      <a:pt x="5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a:off x="6196400" y="1654100"/>
                <a:ext cx="127050" cy="124475"/>
              </a:xfrm>
              <a:custGeom>
                <a:rect b="b" l="l" r="r" t="t"/>
                <a:pathLst>
                  <a:path extrusionOk="0" h="4979" w="5082">
                    <a:moveTo>
                      <a:pt x="3903" y="0"/>
                    </a:moveTo>
                    <a:cubicBezTo>
                      <a:pt x="3627" y="0"/>
                      <a:pt x="3349" y="110"/>
                      <a:pt x="3143" y="315"/>
                    </a:cubicBezTo>
                    <a:lnTo>
                      <a:pt x="1" y="3459"/>
                    </a:lnTo>
                    <a:lnTo>
                      <a:pt x="1520" y="4979"/>
                    </a:lnTo>
                    <a:lnTo>
                      <a:pt x="4662" y="1836"/>
                    </a:lnTo>
                    <a:cubicBezTo>
                      <a:pt x="5081" y="1417"/>
                      <a:pt x="5081" y="734"/>
                      <a:pt x="4662" y="315"/>
                    </a:cubicBezTo>
                    <a:cubicBezTo>
                      <a:pt x="4451" y="110"/>
                      <a:pt x="4174" y="0"/>
                      <a:pt x="39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3"/>
              <p:cNvSpPr/>
              <p:nvPr/>
            </p:nvSpPr>
            <p:spPr>
              <a:xfrm>
                <a:off x="6329725" y="1787550"/>
                <a:ext cx="127025" cy="124350"/>
              </a:xfrm>
              <a:custGeom>
                <a:rect b="b" l="l" r="r" t="t"/>
                <a:pathLst>
                  <a:path extrusionOk="0" h="4974" w="5081">
                    <a:moveTo>
                      <a:pt x="3903" y="1"/>
                    </a:moveTo>
                    <a:cubicBezTo>
                      <a:pt x="3626" y="1"/>
                      <a:pt x="3356" y="104"/>
                      <a:pt x="3143" y="316"/>
                    </a:cubicBezTo>
                    <a:lnTo>
                      <a:pt x="0" y="3454"/>
                    </a:lnTo>
                    <a:lnTo>
                      <a:pt x="1520" y="4973"/>
                    </a:lnTo>
                    <a:lnTo>
                      <a:pt x="4662" y="1831"/>
                    </a:lnTo>
                    <a:cubicBezTo>
                      <a:pt x="5081" y="1412"/>
                      <a:pt x="5081" y="735"/>
                      <a:pt x="4662" y="316"/>
                    </a:cubicBezTo>
                    <a:cubicBezTo>
                      <a:pt x="4450" y="104"/>
                      <a:pt x="4180" y="1"/>
                      <a:pt x="39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354" name="Shape 354"/>
        <p:cNvGrpSpPr/>
        <p:nvPr/>
      </p:nvGrpSpPr>
      <p:grpSpPr>
        <a:xfrm>
          <a:off x="0" y="0"/>
          <a:ext cx="0" cy="0"/>
          <a:chOff x="0" y="0"/>
          <a:chExt cx="0" cy="0"/>
        </a:xfrm>
      </p:grpSpPr>
      <p:sp>
        <p:nvSpPr>
          <p:cNvPr id="355" name="Google Shape;355;p21"/>
          <p:cNvSpPr txBox="1"/>
          <p:nvPr>
            <p:ph idx="1" type="subTitle"/>
          </p:nvPr>
        </p:nvSpPr>
        <p:spPr>
          <a:xfrm>
            <a:off x="771987" y="3446771"/>
            <a:ext cx="2132700" cy="97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356" name="Google Shape;356;p21"/>
          <p:cNvSpPr txBox="1"/>
          <p:nvPr>
            <p:ph idx="2" type="subTitle"/>
          </p:nvPr>
        </p:nvSpPr>
        <p:spPr>
          <a:xfrm>
            <a:off x="771987" y="3120675"/>
            <a:ext cx="2132700" cy="310800"/>
          </a:xfrm>
          <a:prstGeom prst="rect">
            <a:avLst/>
          </a:prstGeom>
          <a:noFill/>
          <a:ln>
            <a:noFill/>
          </a:ln>
        </p:spPr>
        <p:txBody>
          <a:bodyPr anchorCtr="0" anchor="ctr" bIns="91425" lIns="91425" spcFirstLastPara="1" rIns="91425" wrap="square" tIns="91425">
            <a:noAutofit/>
          </a:bodyPr>
          <a:lstStyle>
            <a:lvl1pPr lvl="0" rtl="0">
              <a:lnSpc>
                <a:spcPct val="100000"/>
              </a:lnSpc>
              <a:spcBef>
                <a:spcPts val="0"/>
              </a:spcBef>
              <a:spcAft>
                <a:spcPts val="0"/>
              </a:spcAft>
              <a:buSzPts val="3300"/>
              <a:buFont typeface="Hanuman"/>
              <a:buNone/>
              <a:defRPr sz="2000">
                <a:latin typeface="Righteous"/>
                <a:ea typeface="Righteous"/>
                <a:cs typeface="Righteous"/>
                <a:sym typeface="Righteous"/>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357" name="Google Shape;357;p21"/>
          <p:cNvSpPr txBox="1"/>
          <p:nvPr>
            <p:ph idx="3" type="subTitle"/>
          </p:nvPr>
        </p:nvSpPr>
        <p:spPr>
          <a:xfrm>
            <a:off x="3515290" y="3448999"/>
            <a:ext cx="2113500" cy="97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358" name="Google Shape;358;p21"/>
          <p:cNvSpPr txBox="1"/>
          <p:nvPr>
            <p:ph idx="4" type="subTitle"/>
          </p:nvPr>
        </p:nvSpPr>
        <p:spPr>
          <a:xfrm>
            <a:off x="3515290" y="3120675"/>
            <a:ext cx="2113500" cy="310800"/>
          </a:xfrm>
          <a:prstGeom prst="rect">
            <a:avLst/>
          </a:prstGeom>
          <a:noFill/>
          <a:ln>
            <a:noFill/>
          </a:ln>
        </p:spPr>
        <p:txBody>
          <a:bodyPr anchorCtr="0" anchor="ctr" bIns="91425" lIns="91425" spcFirstLastPara="1" rIns="91425" wrap="square" tIns="91425">
            <a:noAutofit/>
          </a:bodyPr>
          <a:lstStyle>
            <a:lvl1pPr lvl="0" rtl="0">
              <a:lnSpc>
                <a:spcPct val="100000"/>
              </a:lnSpc>
              <a:spcBef>
                <a:spcPts val="0"/>
              </a:spcBef>
              <a:spcAft>
                <a:spcPts val="0"/>
              </a:spcAft>
              <a:buSzPts val="3300"/>
              <a:buFont typeface="Hanuman"/>
              <a:buNone/>
              <a:defRPr sz="2000">
                <a:latin typeface="Righteous"/>
                <a:ea typeface="Righteous"/>
                <a:cs typeface="Righteous"/>
                <a:sym typeface="Righteous"/>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359" name="Google Shape;359;p21"/>
          <p:cNvSpPr txBox="1"/>
          <p:nvPr>
            <p:ph idx="5" type="subTitle"/>
          </p:nvPr>
        </p:nvSpPr>
        <p:spPr>
          <a:xfrm>
            <a:off x="6258513" y="3120675"/>
            <a:ext cx="2113500" cy="310800"/>
          </a:xfrm>
          <a:prstGeom prst="rect">
            <a:avLst/>
          </a:prstGeom>
          <a:noFill/>
          <a:ln>
            <a:noFill/>
          </a:ln>
        </p:spPr>
        <p:txBody>
          <a:bodyPr anchorCtr="0" anchor="ctr" bIns="91425" lIns="91425" spcFirstLastPara="1" rIns="91425" wrap="square" tIns="91425">
            <a:noAutofit/>
          </a:bodyPr>
          <a:lstStyle>
            <a:lvl1pPr lvl="0" rtl="0">
              <a:lnSpc>
                <a:spcPct val="100000"/>
              </a:lnSpc>
              <a:spcBef>
                <a:spcPts val="0"/>
              </a:spcBef>
              <a:spcAft>
                <a:spcPts val="0"/>
              </a:spcAft>
              <a:buSzPts val="3300"/>
              <a:buFont typeface="Hanuman"/>
              <a:buNone/>
              <a:defRPr sz="2000">
                <a:latin typeface="Righteous"/>
                <a:ea typeface="Righteous"/>
                <a:cs typeface="Righteous"/>
                <a:sym typeface="Righteous"/>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360" name="Google Shape;360;p21"/>
          <p:cNvSpPr txBox="1"/>
          <p:nvPr>
            <p:ph idx="6" type="subTitle"/>
          </p:nvPr>
        </p:nvSpPr>
        <p:spPr>
          <a:xfrm>
            <a:off x="6258513" y="3449003"/>
            <a:ext cx="2113500" cy="9741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
        <p:nvSpPr>
          <p:cNvPr id="361" name="Google Shape;361;p21"/>
          <p:cNvSpPr txBox="1"/>
          <p:nvPr>
            <p:ph hasCustomPrompt="1" type="title"/>
          </p:nvPr>
        </p:nvSpPr>
        <p:spPr>
          <a:xfrm>
            <a:off x="771987" y="2166750"/>
            <a:ext cx="1318500" cy="804600"/>
          </a:xfrm>
          <a:prstGeom prst="rect">
            <a:avLst/>
          </a:prstGeom>
          <a:ln cap="flat" cmpd="sng" w="9525">
            <a:solidFill>
              <a:schemeClr val="lt1"/>
            </a:solidFill>
            <a:prstDash val="solid"/>
            <a:round/>
            <a:headEnd len="sm" w="sm" type="none"/>
            <a:tailEnd len="sm" w="sm" type="none"/>
          </a:ln>
        </p:spPr>
        <p:txBody>
          <a:bodyPr anchorCtr="0" anchor="b" bIns="91425" lIns="91425" spcFirstLastPara="1" rIns="91425" wrap="square" tIns="91425">
            <a:noAutofit/>
          </a:bodyPr>
          <a:lstStyle>
            <a:lvl1pPr lvl="0" rtl="0">
              <a:spcBef>
                <a:spcPts val="0"/>
              </a:spcBef>
              <a:spcAft>
                <a:spcPts val="0"/>
              </a:spcAft>
              <a:buSzPts val="4000"/>
              <a:buNone/>
              <a:defRPr b="0" sz="40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62" name="Google Shape;362;p21"/>
          <p:cNvSpPr txBox="1"/>
          <p:nvPr>
            <p:ph hasCustomPrompt="1" idx="7" type="title"/>
          </p:nvPr>
        </p:nvSpPr>
        <p:spPr>
          <a:xfrm>
            <a:off x="3515290" y="2166750"/>
            <a:ext cx="1318500" cy="804600"/>
          </a:xfrm>
          <a:prstGeom prst="rect">
            <a:avLst/>
          </a:prstGeom>
          <a:ln cap="flat" cmpd="sng" w="9525">
            <a:solidFill>
              <a:schemeClr val="lt1"/>
            </a:solidFill>
            <a:prstDash val="solid"/>
            <a:round/>
            <a:headEnd len="sm" w="sm" type="none"/>
            <a:tailEnd len="sm" w="sm" type="none"/>
          </a:ln>
        </p:spPr>
        <p:txBody>
          <a:bodyPr anchorCtr="0" anchor="b" bIns="91425" lIns="91425" spcFirstLastPara="1" rIns="91425" wrap="square" tIns="91425">
            <a:noAutofit/>
          </a:bodyPr>
          <a:lstStyle>
            <a:lvl1pPr lvl="0" rtl="0">
              <a:spcBef>
                <a:spcPts val="0"/>
              </a:spcBef>
              <a:spcAft>
                <a:spcPts val="0"/>
              </a:spcAft>
              <a:buSzPts val="4000"/>
              <a:buNone/>
              <a:defRPr b="0" sz="40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63" name="Google Shape;363;p21"/>
          <p:cNvSpPr txBox="1"/>
          <p:nvPr>
            <p:ph hasCustomPrompt="1" idx="8" type="title"/>
          </p:nvPr>
        </p:nvSpPr>
        <p:spPr>
          <a:xfrm>
            <a:off x="6258513" y="2166750"/>
            <a:ext cx="1318500" cy="804600"/>
          </a:xfrm>
          <a:prstGeom prst="rect">
            <a:avLst/>
          </a:prstGeom>
          <a:ln cap="flat" cmpd="sng" w="9525">
            <a:solidFill>
              <a:schemeClr val="lt1"/>
            </a:solidFill>
            <a:prstDash val="solid"/>
            <a:round/>
            <a:headEnd len="sm" w="sm" type="none"/>
            <a:tailEnd len="sm" w="sm" type="none"/>
          </a:ln>
        </p:spPr>
        <p:txBody>
          <a:bodyPr anchorCtr="0" anchor="b" bIns="91425" lIns="91425" spcFirstLastPara="1" rIns="91425" wrap="square" tIns="91425">
            <a:noAutofit/>
          </a:bodyPr>
          <a:lstStyle>
            <a:lvl1pPr lvl="0" rtl="0">
              <a:spcBef>
                <a:spcPts val="0"/>
              </a:spcBef>
              <a:spcAft>
                <a:spcPts val="0"/>
              </a:spcAft>
              <a:buSzPts val="4000"/>
              <a:buNone/>
              <a:defRPr b="0" sz="4000">
                <a:solidFill>
                  <a:schemeClr val="accen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64" name="Google Shape;364;p21"/>
          <p:cNvSpPr txBox="1"/>
          <p:nvPr>
            <p:ph idx="9"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365" name="Google Shape;365;p21"/>
          <p:cNvGrpSpPr/>
          <p:nvPr/>
        </p:nvGrpSpPr>
        <p:grpSpPr>
          <a:xfrm>
            <a:off x="-233825" y="262867"/>
            <a:ext cx="6301119" cy="382141"/>
            <a:chOff x="-233825" y="262867"/>
            <a:chExt cx="6301119" cy="382141"/>
          </a:xfrm>
        </p:grpSpPr>
        <p:cxnSp>
          <p:nvCxnSpPr>
            <p:cNvPr id="366" name="Google Shape;366;p21"/>
            <p:cNvCxnSpPr/>
            <p:nvPr/>
          </p:nvCxnSpPr>
          <p:spPr>
            <a:xfrm>
              <a:off x="-233825" y="454400"/>
              <a:ext cx="5995800" cy="0"/>
            </a:xfrm>
            <a:prstGeom prst="straightConnector1">
              <a:avLst/>
            </a:prstGeom>
            <a:noFill/>
            <a:ln cap="flat" cmpd="sng" w="9525">
              <a:solidFill>
                <a:schemeClr val="lt1"/>
              </a:solidFill>
              <a:prstDash val="solid"/>
              <a:round/>
              <a:headEnd len="med" w="med" type="none"/>
              <a:tailEnd len="med" w="med" type="none"/>
            </a:ln>
          </p:spPr>
        </p:cxnSp>
        <p:grpSp>
          <p:nvGrpSpPr>
            <p:cNvPr id="367" name="Google Shape;367;p21"/>
            <p:cNvGrpSpPr/>
            <p:nvPr/>
          </p:nvGrpSpPr>
          <p:grpSpPr>
            <a:xfrm rot="2700771">
              <a:off x="5739001" y="321019"/>
              <a:ext cx="274531" cy="265837"/>
              <a:chOff x="6021400" y="1654100"/>
              <a:chExt cx="435350" cy="421375"/>
            </a:xfrm>
          </p:grpSpPr>
          <p:sp>
            <p:nvSpPr>
              <p:cNvPr id="368" name="Google Shape;368;p21"/>
              <p:cNvSpPr/>
              <p:nvPr/>
            </p:nvSpPr>
            <p:spPr>
              <a:xfrm>
                <a:off x="6021400" y="1731075"/>
                <a:ext cx="355825" cy="344400"/>
              </a:xfrm>
              <a:custGeom>
                <a:rect b="b" l="l" r="r" t="t"/>
                <a:pathLst>
                  <a:path extrusionOk="0" h="13776" w="14233">
                    <a:moveTo>
                      <a:pt x="5024" y="0"/>
                    </a:moveTo>
                    <a:cubicBezTo>
                      <a:pt x="4837" y="135"/>
                      <a:pt x="4656" y="283"/>
                      <a:pt x="4489" y="458"/>
                    </a:cubicBezTo>
                    <a:lnTo>
                      <a:pt x="1829" y="3110"/>
                    </a:lnTo>
                    <a:cubicBezTo>
                      <a:pt x="0" y="4940"/>
                      <a:pt x="0" y="7915"/>
                      <a:pt x="1829" y="9750"/>
                    </a:cubicBezTo>
                    <a:lnTo>
                      <a:pt x="4489" y="12404"/>
                    </a:lnTo>
                    <a:cubicBezTo>
                      <a:pt x="5402" y="13318"/>
                      <a:pt x="6600" y="13775"/>
                      <a:pt x="7806" y="13775"/>
                    </a:cubicBezTo>
                    <a:cubicBezTo>
                      <a:pt x="9004" y="13775"/>
                      <a:pt x="10208" y="13318"/>
                      <a:pt x="11121" y="12404"/>
                    </a:cubicBezTo>
                    <a:lnTo>
                      <a:pt x="13782" y="9750"/>
                    </a:lnTo>
                    <a:cubicBezTo>
                      <a:pt x="13950" y="9577"/>
                      <a:pt x="14097" y="9396"/>
                      <a:pt x="14233" y="9209"/>
                    </a:cubicBezTo>
                    <a:lnTo>
                      <a:pt x="5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1"/>
              <p:cNvSpPr/>
              <p:nvPr/>
            </p:nvSpPr>
            <p:spPr>
              <a:xfrm>
                <a:off x="6196400" y="1654100"/>
                <a:ext cx="127050" cy="124475"/>
              </a:xfrm>
              <a:custGeom>
                <a:rect b="b" l="l" r="r" t="t"/>
                <a:pathLst>
                  <a:path extrusionOk="0" h="4979" w="5082">
                    <a:moveTo>
                      <a:pt x="3903" y="0"/>
                    </a:moveTo>
                    <a:cubicBezTo>
                      <a:pt x="3627" y="0"/>
                      <a:pt x="3349" y="110"/>
                      <a:pt x="3143" y="315"/>
                    </a:cubicBezTo>
                    <a:lnTo>
                      <a:pt x="1" y="3459"/>
                    </a:lnTo>
                    <a:lnTo>
                      <a:pt x="1520" y="4979"/>
                    </a:lnTo>
                    <a:lnTo>
                      <a:pt x="4662" y="1836"/>
                    </a:lnTo>
                    <a:cubicBezTo>
                      <a:pt x="5081" y="1417"/>
                      <a:pt x="5081" y="734"/>
                      <a:pt x="4662" y="315"/>
                    </a:cubicBezTo>
                    <a:cubicBezTo>
                      <a:pt x="4451" y="110"/>
                      <a:pt x="4174" y="0"/>
                      <a:pt x="39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1"/>
              <p:cNvSpPr/>
              <p:nvPr/>
            </p:nvSpPr>
            <p:spPr>
              <a:xfrm>
                <a:off x="6329725" y="1787550"/>
                <a:ext cx="127025" cy="124350"/>
              </a:xfrm>
              <a:custGeom>
                <a:rect b="b" l="l" r="r" t="t"/>
                <a:pathLst>
                  <a:path extrusionOk="0" h="4974" w="5081">
                    <a:moveTo>
                      <a:pt x="3903" y="1"/>
                    </a:moveTo>
                    <a:cubicBezTo>
                      <a:pt x="3626" y="1"/>
                      <a:pt x="3356" y="104"/>
                      <a:pt x="3143" y="316"/>
                    </a:cubicBezTo>
                    <a:lnTo>
                      <a:pt x="0" y="3454"/>
                    </a:lnTo>
                    <a:lnTo>
                      <a:pt x="1520" y="4973"/>
                    </a:lnTo>
                    <a:lnTo>
                      <a:pt x="4662" y="1831"/>
                    </a:lnTo>
                    <a:cubicBezTo>
                      <a:pt x="5081" y="1412"/>
                      <a:pt x="5081" y="735"/>
                      <a:pt x="4662" y="316"/>
                    </a:cubicBezTo>
                    <a:cubicBezTo>
                      <a:pt x="4450" y="104"/>
                      <a:pt x="4180" y="1"/>
                      <a:pt x="39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71" name="Google Shape;371;p21"/>
          <p:cNvGrpSpPr/>
          <p:nvPr/>
        </p:nvGrpSpPr>
        <p:grpSpPr>
          <a:xfrm flipH="1">
            <a:off x="3205803" y="4496667"/>
            <a:ext cx="6301119" cy="382141"/>
            <a:chOff x="-233825" y="262867"/>
            <a:chExt cx="6301119" cy="382141"/>
          </a:xfrm>
        </p:grpSpPr>
        <p:cxnSp>
          <p:nvCxnSpPr>
            <p:cNvPr id="372" name="Google Shape;372;p21"/>
            <p:cNvCxnSpPr/>
            <p:nvPr/>
          </p:nvCxnSpPr>
          <p:spPr>
            <a:xfrm>
              <a:off x="-233825" y="454400"/>
              <a:ext cx="5995800" cy="0"/>
            </a:xfrm>
            <a:prstGeom prst="straightConnector1">
              <a:avLst/>
            </a:prstGeom>
            <a:noFill/>
            <a:ln cap="flat" cmpd="sng" w="9525">
              <a:solidFill>
                <a:schemeClr val="lt1"/>
              </a:solidFill>
              <a:prstDash val="solid"/>
              <a:round/>
              <a:headEnd len="med" w="med" type="none"/>
              <a:tailEnd len="med" w="med" type="none"/>
            </a:ln>
          </p:spPr>
        </p:cxnSp>
        <p:grpSp>
          <p:nvGrpSpPr>
            <p:cNvPr id="373" name="Google Shape;373;p21"/>
            <p:cNvGrpSpPr/>
            <p:nvPr/>
          </p:nvGrpSpPr>
          <p:grpSpPr>
            <a:xfrm rot="2700771">
              <a:off x="5739001" y="321019"/>
              <a:ext cx="274531" cy="265837"/>
              <a:chOff x="6021400" y="1654100"/>
              <a:chExt cx="435350" cy="421375"/>
            </a:xfrm>
          </p:grpSpPr>
          <p:sp>
            <p:nvSpPr>
              <p:cNvPr id="374" name="Google Shape;374;p21"/>
              <p:cNvSpPr/>
              <p:nvPr/>
            </p:nvSpPr>
            <p:spPr>
              <a:xfrm>
                <a:off x="6021400" y="1731075"/>
                <a:ext cx="355825" cy="344400"/>
              </a:xfrm>
              <a:custGeom>
                <a:rect b="b" l="l" r="r" t="t"/>
                <a:pathLst>
                  <a:path extrusionOk="0" h="13776" w="14233">
                    <a:moveTo>
                      <a:pt x="5024" y="0"/>
                    </a:moveTo>
                    <a:cubicBezTo>
                      <a:pt x="4837" y="135"/>
                      <a:pt x="4656" y="283"/>
                      <a:pt x="4489" y="458"/>
                    </a:cubicBezTo>
                    <a:lnTo>
                      <a:pt x="1829" y="3110"/>
                    </a:lnTo>
                    <a:cubicBezTo>
                      <a:pt x="0" y="4940"/>
                      <a:pt x="0" y="7915"/>
                      <a:pt x="1829" y="9750"/>
                    </a:cubicBezTo>
                    <a:lnTo>
                      <a:pt x="4489" y="12404"/>
                    </a:lnTo>
                    <a:cubicBezTo>
                      <a:pt x="5402" y="13318"/>
                      <a:pt x="6600" y="13775"/>
                      <a:pt x="7806" y="13775"/>
                    </a:cubicBezTo>
                    <a:cubicBezTo>
                      <a:pt x="9004" y="13775"/>
                      <a:pt x="10208" y="13318"/>
                      <a:pt x="11121" y="12404"/>
                    </a:cubicBezTo>
                    <a:lnTo>
                      <a:pt x="13782" y="9750"/>
                    </a:lnTo>
                    <a:cubicBezTo>
                      <a:pt x="13950" y="9577"/>
                      <a:pt x="14097" y="9396"/>
                      <a:pt x="14233" y="9209"/>
                    </a:cubicBezTo>
                    <a:lnTo>
                      <a:pt x="5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1"/>
              <p:cNvSpPr/>
              <p:nvPr/>
            </p:nvSpPr>
            <p:spPr>
              <a:xfrm>
                <a:off x="6196400" y="1654100"/>
                <a:ext cx="127050" cy="124475"/>
              </a:xfrm>
              <a:custGeom>
                <a:rect b="b" l="l" r="r" t="t"/>
                <a:pathLst>
                  <a:path extrusionOk="0" h="4979" w="5082">
                    <a:moveTo>
                      <a:pt x="3903" y="0"/>
                    </a:moveTo>
                    <a:cubicBezTo>
                      <a:pt x="3627" y="0"/>
                      <a:pt x="3349" y="110"/>
                      <a:pt x="3143" y="315"/>
                    </a:cubicBezTo>
                    <a:lnTo>
                      <a:pt x="1" y="3459"/>
                    </a:lnTo>
                    <a:lnTo>
                      <a:pt x="1520" y="4979"/>
                    </a:lnTo>
                    <a:lnTo>
                      <a:pt x="4662" y="1836"/>
                    </a:lnTo>
                    <a:cubicBezTo>
                      <a:pt x="5081" y="1417"/>
                      <a:pt x="5081" y="734"/>
                      <a:pt x="4662" y="315"/>
                    </a:cubicBezTo>
                    <a:cubicBezTo>
                      <a:pt x="4451" y="110"/>
                      <a:pt x="4174" y="0"/>
                      <a:pt x="39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1"/>
              <p:cNvSpPr/>
              <p:nvPr/>
            </p:nvSpPr>
            <p:spPr>
              <a:xfrm>
                <a:off x="6329725" y="1787550"/>
                <a:ext cx="127025" cy="124350"/>
              </a:xfrm>
              <a:custGeom>
                <a:rect b="b" l="l" r="r" t="t"/>
                <a:pathLst>
                  <a:path extrusionOk="0" h="4974" w="5081">
                    <a:moveTo>
                      <a:pt x="3903" y="1"/>
                    </a:moveTo>
                    <a:cubicBezTo>
                      <a:pt x="3626" y="1"/>
                      <a:pt x="3356" y="104"/>
                      <a:pt x="3143" y="316"/>
                    </a:cubicBezTo>
                    <a:lnTo>
                      <a:pt x="0" y="3454"/>
                    </a:lnTo>
                    <a:lnTo>
                      <a:pt x="1520" y="4973"/>
                    </a:lnTo>
                    <a:lnTo>
                      <a:pt x="4662" y="1831"/>
                    </a:lnTo>
                    <a:cubicBezTo>
                      <a:pt x="5081" y="1412"/>
                      <a:pt x="5081" y="735"/>
                      <a:pt x="4662" y="316"/>
                    </a:cubicBezTo>
                    <a:cubicBezTo>
                      <a:pt x="4450" y="104"/>
                      <a:pt x="4180" y="1"/>
                      <a:pt x="39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ONE_COLUMN_TEXT_1">
    <p:spTree>
      <p:nvGrpSpPr>
        <p:cNvPr id="377" name="Shape 377"/>
        <p:cNvGrpSpPr/>
        <p:nvPr/>
      </p:nvGrpSpPr>
      <p:grpSpPr>
        <a:xfrm>
          <a:off x="0" y="0"/>
          <a:ext cx="0" cy="0"/>
          <a:chOff x="0" y="0"/>
          <a:chExt cx="0" cy="0"/>
        </a:xfrm>
      </p:grpSpPr>
      <p:sp>
        <p:nvSpPr>
          <p:cNvPr id="378" name="Google Shape;378;p22"/>
          <p:cNvSpPr txBox="1"/>
          <p:nvPr>
            <p:ph type="title"/>
          </p:nvPr>
        </p:nvSpPr>
        <p:spPr>
          <a:xfrm>
            <a:off x="720000" y="804225"/>
            <a:ext cx="3852000" cy="7104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5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79" name="Google Shape;379;p22"/>
          <p:cNvSpPr txBox="1"/>
          <p:nvPr>
            <p:ph idx="1" type="body"/>
          </p:nvPr>
        </p:nvSpPr>
        <p:spPr>
          <a:xfrm>
            <a:off x="720000" y="1981200"/>
            <a:ext cx="3322200" cy="25878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sz="1800"/>
            </a:lvl1pPr>
            <a:lvl2pPr indent="-317500" lvl="1" marL="914400" rtl="0">
              <a:lnSpc>
                <a:spcPct val="115000"/>
              </a:lnSpc>
              <a:spcBef>
                <a:spcPts val="0"/>
              </a:spcBef>
              <a:spcAft>
                <a:spcPts val="0"/>
              </a:spcAft>
              <a:buSzPts val="1400"/>
              <a:buChar char="○"/>
              <a:defRPr/>
            </a:lvl2pPr>
            <a:lvl3pPr indent="-317500" lvl="2" marL="1371600" rtl="0">
              <a:lnSpc>
                <a:spcPct val="115000"/>
              </a:lnSpc>
              <a:spcBef>
                <a:spcPts val="0"/>
              </a:spcBef>
              <a:spcAft>
                <a:spcPts val="0"/>
              </a:spcAft>
              <a:buSzPts val="1400"/>
              <a:buChar char="■"/>
              <a:defRPr/>
            </a:lvl3pPr>
            <a:lvl4pPr indent="-317500" lvl="3" marL="1828800" rtl="0">
              <a:lnSpc>
                <a:spcPct val="115000"/>
              </a:lnSpc>
              <a:spcBef>
                <a:spcPts val="0"/>
              </a:spcBef>
              <a:spcAft>
                <a:spcPts val="0"/>
              </a:spcAft>
              <a:buSzPts val="1400"/>
              <a:buChar char="●"/>
              <a:defRPr/>
            </a:lvl4pPr>
            <a:lvl5pPr indent="-317500" lvl="4" marL="2286000" rtl="0">
              <a:lnSpc>
                <a:spcPct val="115000"/>
              </a:lnSpc>
              <a:spcBef>
                <a:spcPts val="0"/>
              </a:spcBef>
              <a:spcAft>
                <a:spcPts val="0"/>
              </a:spcAft>
              <a:buSzPts val="1400"/>
              <a:buChar char="○"/>
              <a:defRPr/>
            </a:lvl5pPr>
            <a:lvl6pPr indent="-317500" lvl="5" marL="2743200" rtl="0">
              <a:lnSpc>
                <a:spcPct val="115000"/>
              </a:lnSpc>
              <a:spcBef>
                <a:spcPts val="0"/>
              </a:spcBef>
              <a:spcAft>
                <a:spcPts val="0"/>
              </a:spcAft>
              <a:buSzPts val="1400"/>
              <a:buChar char="■"/>
              <a:defRPr/>
            </a:lvl6pPr>
            <a:lvl7pPr indent="-317500" lvl="6" marL="3200400" rtl="0">
              <a:lnSpc>
                <a:spcPct val="115000"/>
              </a:lnSpc>
              <a:spcBef>
                <a:spcPts val="0"/>
              </a:spcBef>
              <a:spcAft>
                <a:spcPts val="0"/>
              </a:spcAft>
              <a:buSzPts val="1400"/>
              <a:buChar char="●"/>
              <a:defRPr/>
            </a:lvl7pPr>
            <a:lvl8pPr indent="-317500" lvl="7" marL="3657600" rtl="0">
              <a:lnSpc>
                <a:spcPct val="115000"/>
              </a:lnSpc>
              <a:spcBef>
                <a:spcPts val="0"/>
              </a:spcBef>
              <a:spcAft>
                <a:spcPts val="0"/>
              </a:spcAft>
              <a:buSzPts val="1400"/>
              <a:buChar char="○"/>
              <a:defRPr/>
            </a:lvl8pPr>
            <a:lvl9pPr indent="-317500" lvl="8" marL="4114800" rtl="0">
              <a:lnSpc>
                <a:spcPct val="115000"/>
              </a:lnSpc>
              <a:spcBef>
                <a:spcPts val="0"/>
              </a:spcBef>
              <a:spcAft>
                <a:spcPts val="0"/>
              </a:spcAft>
              <a:buSzPts val="1400"/>
              <a:buChar char="■"/>
              <a:defRPr/>
            </a:lvl9pPr>
          </a:lstStyle>
          <a:p/>
        </p:txBody>
      </p:sp>
      <p:grpSp>
        <p:nvGrpSpPr>
          <p:cNvPr id="380" name="Google Shape;380;p22"/>
          <p:cNvGrpSpPr/>
          <p:nvPr/>
        </p:nvGrpSpPr>
        <p:grpSpPr>
          <a:xfrm>
            <a:off x="-233825" y="262867"/>
            <a:ext cx="6301119" cy="382141"/>
            <a:chOff x="-233825" y="262867"/>
            <a:chExt cx="6301119" cy="382141"/>
          </a:xfrm>
        </p:grpSpPr>
        <p:cxnSp>
          <p:nvCxnSpPr>
            <p:cNvPr id="381" name="Google Shape;381;p22"/>
            <p:cNvCxnSpPr/>
            <p:nvPr/>
          </p:nvCxnSpPr>
          <p:spPr>
            <a:xfrm>
              <a:off x="-233825" y="454400"/>
              <a:ext cx="5995800" cy="0"/>
            </a:xfrm>
            <a:prstGeom prst="straightConnector1">
              <a:avLst/>
            </a:prstGeom>
            <a:noFill/>
            <a:ln cap="flat" cmpd="sng" w="9525">
              <a:solidFill>
                <a:schemeClr val="lt1"/>
              </a:solidFill>
              <a:prstDash val="solid"/>
              <a:round/>
              <a:headEnd len="med" w="med" type="none"/>
              <a:tailEnd len="med" w="med" type="none"/>
            </a:ln>
          </p:spPr>
        </p:cxnSp>
        <p:grpSp>
          <p:nvGrpSpPr>
            <p:cNvPr id="382" name="Google Shape;382;p22"/>
            <p:cNvGrpSpPr/>
            <p:nvPr/>
          </p:nvGrpSpPr>
          <p:grpSpPr>
            <a:xfrm rot="2700771">
              <a:off x="5739001" y="321019"/>
              <a:ext cx="274531" cy="265837"/>
              <a:chOff x="6021400" y="1654100"/>
              <a:chExt cx="435350" cy="421375"/>
            </a:xfrm>
          </p:grpSpPr>
          <p:sp>
            <p:nvSpPr>
              <p:cNvPr id="383" name="Google Shape;383;p22"/>
              <p:cNvSpPr/>
              <p:nvPr/>
            </p:nvSpPr>
            <p:spPr>
              <a:xfrm>
                <a:off x="6021400" y="1731075"/>
                <a:ext cx="355825" cy="344400"/>
              </a:xfrm>
              <a:custGeom>
                <a:rect b="b" l="l" r="r" t="t"/>
                <a:pathLst>
                  <a:path extrusionOk="0" h="13776" w="14233">
                    <a:moveTo>
                      <a:pt x="5024" y="0"/>
                    </a:moveTo>
                    <a:cubicBezTo>
                      <a:pt x="4837" y="135"/>
                      <a:pt x="4656" y="283"/>
                      <a:pt x="4489" y="458"/>
                    </a:cubicBezTo>
                    <a:lnTo>
                      <a:pt x="1829" y="3110"/>
                    </a:lnTo>
                    <a:cubicBezTo>
                      <a:pt x="0" y="4940"/>
                      <a:pt x="0" y="7915"/>
                      <a:pt x="1829" y="9750"/>
                    </a:cubicBezTo>
                    <a:lnTo>
                      <a:pt x="4489" y="12404"/>
                    </a:lnTo>
                    <a:cubicBezTo>
                      <a:pt x="5402" y="13318"/>
                      <a:pt x="6600" y="13775"/>
                      <a:pt x="7806" y="13775"/>
                    </a:cubicBezTo>
                    <a:cubicBezTo>
                      <a:pt x="9004" y="13775"/>
                      <a:pt x="10208" y="13318"/>
                      <a:pt x="11121" y="12404"/>
                    </a:cubicBezTo>
                    <a:lnTo>
                      <a:pt x="13782" y="9750"/>
                    </a:lnTo>
                    <a:cubicBezTo>
                      <a:pt x="13950" y="9577"/>
                      <a:pt x="14097" y="9396"/>
                      <a:pt x="14233" y="9209"/>
                    </a:cubicBezTo>
                    <a:lnTo>
                      <a:pt x="5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2"/>
              <p:cNvSpPr/>
              <p:nvPr/>
            </p:nvSpPr>
            <p:spPr>
              <a:xfrm>
                <a:off x="6196400" y="1654100"/>
                <a:ext cx="127050" cy="124475"/>
              </a:xfrm>
              <a:custGeom>
                <a:rect b="b" l="l" r="r" t="t"/>
                <a:pathLst>
                  <a:path extrusionOk="0" h="4979" w="5082">
                    <a:moveTo>
                      <a:pt x="3903" y="0"/>
                    </a:moveTo>
                    <a:cubicBezTo>
                      <a:pt x="3627" y="0"/>
                      <a:pt x="3349" y="110"/>
                      <a:pt x="3143" y="315"/>
                    </a:cubicBezTo>
                    <a:lnTo>
                      <a:pt x="1" y="3459"/>
                    </a:lnTo>
                    <a:lnTo>
                      <a:pt x="1520" y="4979"/>
                    </a:lnTo>
                    <a:lnTo>
                      <a:pt x="4662" y="1836"/>
                    </a:lnTo>
                    <a:cubicBezTo>
                      <a:pt x="5081" y="1417"/>
                      <a:pt x="5081" y="734"/>
                      <a:pt x="4662" y="315"/>
                    </a:cubicBezTo>
                    <a:cubicBezTo>
                      <a:pt x="4451" y="110"/>
                      <a:pt x="4174" y="0"/>
                      <a:pt x="39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2"/>
              <p:cNvSpPr/>
              <p:nvPr/>
            </p:nvSpPr>
            <p:spPr>
              <a:xfrm>
                <a:off x="6329725" y="1787550"/>
                <a:ext cx="127025" cy="124350"/>
              </a:xfrm>
              <a:custGeom>
                <a:rect b="b" l="l" r="r" t="t"/>
                <a:pathLst>
                  <a:path extrusionOk="0" h="4974" w="5081">
                    <a:moveTo>
                      <a:pt x="3903" y="1"/>
                    </a:moveTo>
                    <a:cubicBezTo>
                      <a:pt x="3626" y="1"/>
                      <a:pt x="3356" y="104"/>
                      <a:pt x="3143" y="316"/>
                    </a:cubicBezTo>
                    <a:lnTo>
                      <a:pt x="0" y="3454"/>
                    </a:lnTo>
                    <a:lnTo>
                      <a:pt x="1520" y="4973"/>
                    </a:lnTo>
                    <a:lnTo>
                      <a:pt x="4662" y="1831"/>
                    </a:lnTo>
                    <a:cubicBezTo>
                      <a:pt x="5081" y="1412"/>
                      <a:pt x="5081" y="735"/>
                      <a:pt x="4662" y="316"/>
                    </a:cubicBezTo>
                    <a:cubicBezTo>
                      <a:pt x="4450" y="104"/>
                      <a:pt x="4180" y="1"/>
                      <a:pt x="39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86" name="Google Shape;386;p22"/>
          <p:cNvGrpSpPr/>
          <p:nvPr/>
        </p:nvGrpSpPr>
        <p:grpSpPr>
          <a:xfrm>
            <a:off x="5888625" y="4390554"/>
            <a:ext cx="868242" cy="435892"/>
            <a:chOff x="5888625" y="4390554"/>
            <a:chExt cx="868242" cy="435892"/>
          </a:xfrm>
        </p:grpSpPr>
        <p:sp>
          <p:nvSpPr>
            <p:cNvPr id="387" name="Google Shape;387;p22"/>
            <p:cNvSpPr/>
            <p:nvPr/>
          </p:nvSpPr>
          <p:spPr>
            <a:xfrm>
              <a:off x="6501325" y="4390554"/>
              <a:ext cx="255542" cy="435892"/>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2"/>
            <p:cNvSpPr/>
            <p:nvPr/>
          </p:nvSpPr>
          <p:spPr>
            <a:xfrm>
              <a:off x="6194975" y="4390554"/>
              <a:ext cx="255542" cy="435892"/>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2"/>
            <p:cNvSpPr/>
            <p:nvPr/>
          </p:nvSpPr>
          <p:spPr>
            <a:xfrm>
              <a:off x="5888625" y="4390554"/>
              <a:ext cx="255542" cy="435892"/>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90" name="Google Shape;390;p22"/>
          <p:cNvCxnSpPr/>
          <p:nvPr/>
        </p:nvCxnSpPr>
        <p:spPr>
          <a:xfrm>
            <a:off x="-233825" y="4686785"/>
            <a:ext cx="59958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391" name="Shape 391"/>
        <p:cNvGrpSpPr/>
        <p:nvPr/>
      </p:nvGrpSpPr>
      <p:grpSpPr>
        <a:xfrm>
          <a:off x="0" y="0"/>
          <a:ext cx="0" cy="0"/>
          <a:chOff x="0" y="0"/>
          <a:chExt cx="0" cy="0"/>
        </a:xfrm>
      </p:grpSpPr>
      <p:sp>
        <p:nvSpPr>
          <p:cNvPr id="392" name="Google Shape;392;p23"/>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393" name="Google Shape;393;p23"/>
          <p:cNvCxnSpPr/>
          <p:nvPr/>
        </p:nvCxnSpPr>
        <p:spPr>
          <a:xfrm>
            <a:off x="-233825" y="4686785"/>
            <a:ext cx="5995800" cy="0"/>
          </a:xfrm>
          <a:prstGeom prst="straightConnector1">
            <a:avLst/>
          </a:prstGeom>
          <a:noFill/>
          <a:ln cap="flat" cmpd="sng" w="9525">
            <a:solidFill>
              <a:schemeClr val="lt1"/>
            </a:solidFill>
            <a:prstDash val="solid"/>
            <a:round/>
            <a:headEnd len="med" w="med" type="none"/>
            <a:tailEnd len="med" w="med" type="none"/>
          </a:ln>
        </p:spPr>
      </p:cxnSp>
      <p:grpSp>
        <p:nvGrpSpPr>
          <p:cNvPr id="394" name="Google Shape;394;p23"/>
          <p:cNvGrpSpPr/>
          <p:nvPr/>
        </p:nvGrpSpPr>
        <p:grpSpPr>
          <a:xfrm>
            <a:off x="5888625" y="4390554"/>
            <a:ext cx="868242" cy="435892"/>
            <a:chOff x="5888625" y="4390554"/>
            <a:chExt cx="868242" cy="435892"/>
          </a:xfrm>
        </p:grpSpPr>
        <p:sp>
          <p:nvSpPr>
            <p:cNvPr id="395" name="Google Shape;395;p23"/>
            <p:cNvSpPr/>
            <p:nvPr/>
          </p:nvSpPr>
          <p:spPr>
            <a:xfrm>
              <a:off x="6501325" y="4390554"/>
              <a:ext cx="255542" cy="435892"/>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3"/>
            <p:cNvSpPr/>
            <p:nvPr/>
          </p:nvSpPr>
          <p:spPr>
            <a:xfrm>
              <a:off x="6194975" y="4390554"/>
              <a:ext cx="255542" cy="435892"/>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3"/>
            <p:cNvSpPr/>
            <p:nvPr/>
          </p:nvSpPr>
          <p:spPr>
            <a:xfrm>
              <a:off x="5888625" y="4390554"/>
              <a:ext cx="255542" cy="435892"/>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8" name="Google Shape;398;p23"/>
          <p:cNvGrpSpPr/>
          <p:nvPr/>
        </p:nvGrpSpPr>
        <p:grpSpPr>
          <a:xfrm>
            <a:off x="2865839" y="262867"/>
            <a:ext cx="6278161" cy="382141"/>
            <a:chOff x="2865839" y="262867"/>
            <a:chExt cx="6278161" cy="382141"/>
          </a:xfrm>
        </p:grpSpPr>
        <p:cxnSp>
          <p:nvCxnSpPr>
            <p:cNvPr id="399" name="Google Shape;399;p23"/>
            <p:cNvCxnSpPr/>
            <p:nvPr/>
          </p:nvCxnSpPr>
          <p:spPr>
            <a:xfrm>
              <a:off x="3148200" y="454400"/>
              <a:ext cx="5995800" cy="0"/>
            </a:xfrm>
            <a:prstGeom prst="straightConnector1">
              <a:avLst/>
            </a:prstGeom>
            <a:noFill/>
            <a:ln cap="flat" cmpd="sng" w="9525">
              <a:solidFill>
                <a:schemeClr val="lt1"/>
              </a:solidFill>
              <a:prstDash val="solid"/>
              <a:round/>
              <a:headEnd len="med" w="med" type="none"/>
              <a:tailEnd len="med" w="med" type="none"/>
            </a:ln>
          </p:spPr>
        </p:cxnSp>
        <p:grpSp>
          <p:nvGrpSpPr>
            <p:cNvPr id="400" name="Google Shape;400;p23"/>
            <p:cNvGrpSpPr/>
            <p:nvPr/>
          </p:nvGrpSpPr>
          <p:grpSpPr>
            <a:xfrm flipH="1" rot="-2700771">
              <a:off x="2919601" y="321019"/>
              <a:ext cx="274531" cy="265837"/>
              <a:chOff x="6021400" y="1654100"/>
              <a:chExt cx="435350" cy="421375"/>
            </a:xfrm>
          </p:grpSpPr>
          <p:sp>
            <p:nvSpPr>
              <p:cNvPr id="401" name="Google Shape;401;p23"/>
              <p:cNvSpPr/>
              <p:nvPr/>
            </p:nvSpPr>
            <p:spPr>
              <a:xfrm>
                <a:off x="6021400" y="1731075"/>
                <a:ext cx="355825" cy="344400"/>
              </a:xfrm>
              <a:custGeom>
                <a:rect b="b" l="l" r="r" t="t"/>
                <a:pathLst>
                  <a:path extrusionOk="0" h="13776" w="14233">
                    <a:moveTo>
                      <a:pt x="5024" y="0"/>
                    </a:moveTo>
                    <a:cubicBezTo>
                      <a:pt x="4837" y="135"/>
                      <a:pt x="4656" y="283"/>
                      <a:pt x="4489" y="458"/>
                    </a:cubicBezTo>
                    <a:lnTo>
                      <a:pt x="1829" y="3110"/>
                    </a:lnTo>
                    <a:cubicBezTo>
                      <a:pt x="0" y="4940"/>
                      <a:pt x="0" y="7915"/>
                      <a:pt x="1829" y="9750"/>
                    </a:cubicBezTo>
                    <a:lnTo>
                      <a:pt x="4489" y="12404"/>
                    </a:lnTo>
                    <a:cubicBezTo>
                      <a:pt x="5402" y="13318"/>
                      <a:pt x="6600" y="13775"/>
                      <a:pt x="7806" y="13775"/>
                    </a:cubicBezTo>
                    <a:cubicBezTo>
                      <a:pt x="9004" y="13775"/>
                      <a:pt x="10208" y="13318"/>
                      <a:pt x="11121" y="12404"/>
                    </a:cubicBezTo>
                    <a:lnTo>
                      <a:pt x="13782" y="9750"/>
                    </a:lnTo>
                    <a:cubicBezTo>
                      <a:pt x="13950" y="9577"/>
                      <a:pt x="14097" y="9396"/>
                      <a:pt x="14233" y="9209"/>
                    </a:cubicBezTo>
                    <a:lnTo>
                      <a:pt x="5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3"/>
              <p:cNvSpPr/>
              <p:nvPr/>
            </p:nvSpPr>
            <p:spPr>
              <a:xfrm>
                <a:off x="6196400" y="1654100"/>
                <a:ext cx="127050" cy="124475"/>
              </a:xfrm>
              <a:custGeom>
                <a:rect b="b" l="l" r="r" t="t"/>
                <a:pathLst>
                  <a:path extrusionOk="0" h="4979" w="5082">
                    <a:moveTo>
                      <a:pt x="3903" y="0"/>
                    </a:moveTo>
                    <a:cubicBezTo>
                      <a:pt x="3627" y="0"/>
                      <a:pt x="3349" y="110"/>
                      <a:pt x="3143" y="315"/>
                    </a:cubicBezTo>
                    <a:lnTo>
                      <a:pt x="1" y="3459"/>
                    </a:lnTo>
                    <a:lnTo>
                      <a:pt x="1520" y="4979"/>
                    </a:lnTo>
                    <a:lnTo>
                      <a:pt x="4662" y="1836"/>
                    </a:lnTo>
                    <a:cubicBezTo>
                      <a:pt x="5081" y="1417"/>
                      <a:pt x="5081" y="734"/>
                      <a:pt x="4662" y="315"/>
                    </a:cubicBezTo>
                    <a:cubicBezTo>
                      <a:pt x="4451" y="110"/>
                      <a:pt x="4174" y="0"/>
                      <a:pt x="39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3"/>
              <p:cNvSpPr/>
              <p:nvPr/>
            </p:nvSpPr>
            <p:spPr>
              <a:xfrm>
                <a:off x="6329725" y="1787550"/>
                <a:ext cx="127025" cy="124350"/>
              </a:xfrm>
              <a:custGeom>
                <a:rect b="b" l="l" r="r" t="t"/>
                <a:pathLst>
                  <a:path extrusionOk="0" h="4974" w="5081">
                    <a:moveTo>
                      <a:pt x="3903" y="1"/>
                    </a:moveTo>
                    <a:cubicBezTo>
                      <a:pt x="3626" y="1"/>
                      <a:pt x="3356" y="104"/>
                      <a:pt x="3143" y="316"/>
                    </a:cubicBezTo>
                    <a:lnTo>
                      <a:pt x="0" y="3454"/>
                    </a:lnTo>
                    <a:lnTo>
                      <a:pt x="1520" y="4973"/>
                    </a:lnTo>
                    <a:lnTo>
                      <a:pt x="4662" y="1831"/>
                    </a:lnTo>
                    <a:cubicBezTo>
                      <a:pt x="5081" y="1412"/>
                      <a:pt x="5081" y="735"/>
                      <a:pt x="4662" y="316"/>
                    </a:cubicBezTo>
                    <a:cubicBezTo>
                      <a:pt x="4450" y="104"/>
                      <a:pt x="4180" y="1"/>
                      <a:pt x="39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2">
    <p:spTree>
      <p:nvGrpSpPr>
        <p:cNvPr id="404" name="Shape 404"/>
        <p:cNvGrpSpPr/>
        <p:nvPr/>
      </p:nvGrpSpPr>
      <p:grpSpPr>
        <a:xfrm>
          <a:off x="0" y="0"/>
          <a:ext cx="0" cy="0"/>
          <a:chOff x="0" y="0"/>
          <a:chExt cx="0" cy="0"/>
        </a:xfrm>
      </p:grpSpPr>
      <p:sp>
        <p:nvSpPr>
          <p:cNvPr id="405" name="Google Shape;405;p24"/>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406" name="Google Shape;406;p24"/>
          <p:cNvCxnSpPr>
            <a:stCxn id="407" idx="4"/>
          </p:cNvCxnSpPr>
          <p:nvPr/>
        </p:nvCxnSpPr>
        <p:spPr>
          <a:xfrm rot="5400000">
            <a:off x="-1318243" y="2652375"/>
            <a:ext cx="741900" cy="3327600"/>
          </a:xfrm>
          <a:prstGeom prst="bentConnector2">
            <a:avLst/>
          </a:prstGeom>
          <a:noFill/>
          <a:ln cap="flat" cmpd="sng" w="9525">
            <a:solidFill>
              <a:schemeClr val="dk2"/>
            </a:solidFill>
            <a:prstDash val="solid"/>
            <a:round/>
            <a:headEnd len="med" w="med" type="none"/>
            <a:tailEnd len="med" w="med" type="none"/>
          </a:ln>
        </p:spPr>
      </p:cxnSp>
      <p:grpSp>
        <p:nvGrpSpPr>
          <p:cNvPr id="408" name="Google Shape;408;p24"/>
          <p:cNvGrpSpPr/>
          <p:nvPr/>
        </p:nvGrpSpPr>
        <p:grpSpPr>
          <a:xfrm flipH="1" rot="2699229">
            <a:off x="577695" y="3688519"/>
            <a:ext cx="274531" cy="265837"/>
            <a:chOff x="6021400" y="1654100"/>
            <a:chExt cx="435350" cy="421375"/>
          </a:xfrm>
        </p:grpSpPr>
        <p:sp>
          <p:nvSpPr>
            <p:cNvPr id="409" name="Google Shape;409;p24"/>
            <p:cNvSpPr/>
            <p:nvPr/>
          </p:nvSpPr>
          <p:spPr>
            <a:xfrm>
              <a:off x="6021400" y="1731075"/>
              <a:ext cx="355825" cy="344400"/>
            </a:xfrm>
            <a:custGeom>
              <a:rect b="b" l="l" r="r" t="t"/>
              <a:pathLst>
                <a:path extrusionOk="0" h="13776" w="14233">
                  <a:moveTo>
                    <a:pt x="5024" y="0"/>
                  </a:moveTo>
                  <a:cubicBezTo>
                    <a:pt x="4837" y="135"/>
                    <a:pt x="4656" y="283"/>
                    <a:pt x="4489" y="458"/>
                  </a:cubicBezTo>
                  <a:lnTo>
                    <a:pt x="1829" y="3110"/>
                  </a:lnTo>
                  <a:cubicBezTo>
                    <a:pt x="0" y="4940"/>
                    <a:pt x="0" y="7915"/>
                    <a:pt x="1829" y="9750"/>
                  </a:cubicBezTo>
                  <a:lnTo>
                    <a:pt x="4489" y="12404"/>
                  </a:lnTo>
                  <a:cubicBezTo>
                    <a:pt x="5402" y="13318"/>
                    <a:pt x="6600" y="13775"/>
                    <a:pt x="7806" y="13775"/>
                  </a:cubicBezTo>
                  <a:cubicBezTo>
                    <a:pt x="9004" y="13775"/>
                    <a:pt x="10208" y="13318"/>
                    <a:pt x="11121" y="12404"/>
                  </a:cubicBezTo>
                  <a:lnTo>
                    <a:pt x="13782" y="9750"/>
                  </a:lnTo>
                  <a:cubicBezTo>
                    <a:pt x="13950" y="9577"/>
                    <a:pt x="14097" y="9396"/>
                    <a:pt x="14233" y="9209"/>
                  </a:cubicBezTo>
                  <a:lnTo>
                    <a:pt x="5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4"/>
            <p:cNvSpPr/>
            <p:nvPr/>
          </p:nvSpPr>
          <p:spPr>
            <a:xfrm>
              <a:off x="6196400" y="1654100"/>
              <a:ext cx="127050" cy="124475"/>
            </a:xfrm>
            <a:custGeom>
              <a:rect b="b" l="l" r="r" t="t"/>
              <a:pathLst>
                <a:path extrusionOk="0" h="4979" w="5082">
                  <a:moveTo>
                    <a:pt x="3903" y="0"/>
                  </a:moveTo>
                  <a:cubicBezTo>
                    <a:pt x="3627" y="0"/>
                    <a:pt x="3349" y="110"/>
                    <a:pt x="3143" y="315"/>
                  </a:cubicBezTo>
                  <a:lnTo>
                    <a:pt x="1" y="3459"/>
                  </a:lnTo>
                  <a:lnTo>
                    <a:pt x="1520" y="4979"/>
                  </a:lnTo>
                  <a:lnTo>
                    <a:pt x="4662" y="1836"/>
                  </a:lnTo>
                  <a:cubicBezTo>
                    <a:pt x="5081" y="1417"/>
                    <a:pt x="5081" y="734"/>
                    <a:pt x="4662" y="315"/>
                  </a:cubicBezTo>
                  <a:cubicBezTo>
                    <a:pt x="4451" y="110"/>
                    <a:pt x="4174" y="0"/>
                    <a:pt x="39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4"/>
            <p:cNvSpPr/>
            <p:nvPr/>
          </p:nvSpPr>
          <p:spPr>
            <a:xfrm>
              <a:off x="6329725" y="1787550"/>
              <a:ext cx="127025" cy="124350"/>
            </a:xfrm>
            <a:custGeom>
              <a:rect b="b" l="l" r="r" t="t"/>
              <a:pathLst>
                <a:path extrusionOk="0" h="4974" w="5081">
                  <a:moveTo>
                    <a:pt x="3903" y="1"/>
                  </a:moveTo>
                  <a:cubicBezTo>
                    <a:pt x="3626" y="1"/>
                    <a:pt x="3356" y="104"/>
                    <a:pt x="3143" y="316"/>
                  </a:cubicBezTo>
                  <a:lnTo>
                    <a:pt x="0" y="3454"/>
                  </a:lnTo>
                  <a:lnTo>
                    <a:pt x="1520" y="4973"/>
                  </a:lnTo>
                  <a:lnTo>
                    <a:pt x="4662" y="1831"/>
                  </a:lnTo>
                  <a:cubicBezTo>
                    <a:pt x="5081" y="1412"/>
                    <a:pt x="5081" y="735"/>
                    <a:pt x="4662" y="316"/>
                  </a:cubicBezTo>
                  <a:cubicBezTo>
                    <a:pt x="4450" y="104"/>
                    <a:pt x="4180" y="1"/>
                    <a:pt x="39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7" name="Google Shape;407;p24"/>
          <p:cNvSpPr/>
          <p:nvPr/>
        </p:nvSpPr>
        <p:spPr>
          <a:xfrm>
            <a:off x="668207" y="3857625"/>
            <a:ext cx="96600" cy="876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2" name="Google Shape;412;p24"/>
          <p:cNvCxnSpPr>
            <a:stCxn id="413" idx="4"/>
          </p:cNvCxnSpPr>
          <p:nvPr/>
        </p:nvCxnSpPr>
        <p:spPr>
          <a:xfrm flipH="1" rot="-5400000">
            <a:off x="9694000" y="2652038"/>
            <a:ext cx="770100" cy="3300300"/>
          </a:xfrm>
          <a:prstGeom prst="bentConnector2">
            <a:avLst/>
          </a:prstGeom>
          <a:noFill/>
          <a:ln cap="flat" cmpd="sng" w="9525">
            <a:solidFill>
              <a:schemeClr val="dk2"/>
            </a:solidFill>
            <a:prstDash val="solid"/>
            <a:round/>
            <a:headEnd len="med" w="med" type="none"/>
            <a:tailEnd len="med" w="med" type="none"/>
          </a:ln>
        </p:spPr>
      </p:cxnSp>
      <p:grpSp>
        <p:nvGrpSpPr>
          <p:cNvPr id="414" name="Google Shape;414;p24"/>
          <p:cNvGrpSpPr/>
          <p:nvPr/>
        </p:nvGrpSpPr>
        <p:grpSpPr>
          <a:xfrm rot="-2699229">
            <a:off x="8292957" y="3659944"/>
            <a:ext cx="274531" cy="265837"/>
            <a:chOff x="6021400" y="1654100"/>
            <a:chExt cx="435350" cy="421375"/>
          </a:xfrm>
        </p:grpSpPr>
        <p:sp>
          <p:nvSpPr>
            <p:cNvPr id="415" name="Google Shape;415;p24"/>
            <p:cNvSpPr/>
            <p:nvPr/>
          </p:nvSpPr>
          <p:spPr>
            <a:xfrm>
              <a:off x="6021400" y="1731075"/>
              <a:ext cx="355825" cy="344400"/>
            </a:xfrm>
            <a:custGeom>
              <a:rect b="b" l="l" r="r" t="t"/>
              <a:pathLst>
                <a:path extrusionOk="0" h="13776" w="14233">
                  <a:moveTo>
                    <a:pt x="5024" y="0"/>
                  </a:moveTo>
                  <a:cubicBezTo>
                    <a:pt x="4837" y="135"/>
                    <a:pt x="4656" y="283"/>
                    <a:pt x="4489" y="458"/>
                  </a:cubicBezTo>
                  <a:lnTo>
                    <a:pt x="1829" y="3110"/>
                  </a:lnTo>
                  <a:cubicBezTo>
                    <a:pt x="0" y="4940"/>
                    <a:pt x="0" y="7915"/>
                    <a:pt x="1829" y="9750"/>
                  </a:cubicBezTo>
                  <a:lnTo>
                    <a:pt x="4489" y="12404"/>
                  </a:lnTo>
                  <a:cubicBezTo>
                    <a:pt x="5402" y="13318"/>
                    <a:pt x="6600" y="13775"/>
                    <a:pt x="7806" y="13775"/>
                  </a:cubicBezTo>
                  <a:cubicBezTo>
                    <a:pt x="9004" y="13775"/>
                    <a:pt x="10208" y="13318"/>
                    <a:pt x="11121" y="12404"/>
                  </a:cubicBezTo>
                  <a:lnTo>
                    <a:pt x="13782" y="9750"/>
                  </a:lnTo>
                  <a:cubicBezTo>
                    <a:pt x="13950" y="9577"/>
                    <a:pt x="14097" y="9396"/>
                    <a:pt x="14233" y="9209"/>
                  </a:cubicBezTo>
                  <a:lnTo>
                    <a:pt x="5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4"/>
            <p:cNvSpPr/>
            <p:nvPr/>
          </p:nvSpPr>
          <p:spPr>
            <a:xfrm>
              <a:off x="6196400" y="1654100"/>
              <a:ext cx="127050" cy="124475"/>
            </a:xfrm>
            <a:custGeom>
              <a:rect b="b" l="l" r="r" t="t"/>
              <a:pathLst>
                <a:path extrusionOk="0" h="4979" w="5082">
                  <a:moveTo>
                    <a:pt x="3903" y="0"/>
                  </a:moveTo>
                  <a:cubicBezTo>
                    <a:pt x="3627" y="0"/>
                    <a:pt x="3349" y="110"/>
                    <a:pt x="3143" y="315"/>
                  </a:cubicBezTo>
                  <a:lnTo>
                    <a:pt x="1" y="3459"/>
                  </a:lnTo>
                  <a:lnTo>
                    <a:pt x="1520" y="4979"/>
                  </a:lnTo>
                  <a:lnTo>
                    <a:pt x="4662" y="1836"/>
                  </a:lnTo>
                  <a:cubicBezTo>
                    <a:pt x="5081" y="1417"/>
                    <a:pt x="5081" y="734"/>
                    <a:pt x="4662" y="315"/>
                  </a:cubicBezTo>
                  <a:cubicBezTo>
                    <a:pt x="4451" y="110"/>
                    <a:pt x="4174" y="0"/>
                    <a:pt x="39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4"/>
            <p:cNvSpPr/>
            <p:nvPr/>
          </p:nvSpPr>
          <p:spPr>
            <a:xfrm>
              <a:off x="6329725" y="1787550"/>
              <a:ext cx="127025" cy="124350"/>
            </a:xfrm>
            <a:custGeom>
              <a:rect b="b" l="l" r="r" t="t"/>
              <a:pathLst>
                <a:path extrusionOk="0" h="4974" w="5081">
                  <a:moveTo>
                    <a:pt x="3903" y="1"/>
                  </a:moveTo>
                  <a:cubicBezTo>
                    <a:pt x="3626" y="1"/>
                    <a:pt x="3356" y="104"/>
                    <a:pt x="3143" y="316"/>
                  </a:cubicBezTo>
                  <a:lnTo>
                    <a:pt x="0" y="3454"/>
                  </a:lnTo>
                  <a:lnTo>
                    <a:pt x="1520" y="4973"/>
                  </a:lnTo>
                  <a:lnTo>
                    <a:pt x="4662" y="1831"/>
                  </a:lnTo>
                  <a:cubicBezTo>
                    <a:pt x="5081" y="1412"/>
                    <a:pt x="5081" y="735"/>
                    <a:pt x="4662" y="316"/>
                  </a:cubicBezTo>
                  <a:cubicBezTo>
                    <a:pt x="4450" y="104"/>
                    <a:pt x="4180" y="1"/>
                    <a:pt x="39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3" name="Google Shape;413;p24"/>
          <p:cNvSpPr/>
          <p:nvPr/>
        </p:nvSpPr>
        <p:spPr>
          <a:xfrm>
            <a:off x="8333200" y="3725738"/>
            <a:ext cx="191400" cy="1914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
    <p:spTree>
      <p:nvGrpSpPr>
        <p:cNvPr id="418" name="Shape 418"/>
        <p:cNvGrpSpPr/>
        <p:nvPr/>
      </p:nvGrpSpPr>
      <p:grpSpPr>
        <a:xfrm>
          <a:off x="0" y="0"/>
          <a:ext cx="0" cy="0"/>
          <a:chOff x="0" y="0"/>
          <a:chExt cx="0" cy="0"/>
        </a:xfrm>
      </p:grpSpPr>
      <p:sp>
        <p:nvSpPr>
          <p:cNvPr id="419" name="Google Shape;419;p25"/>
          <p:cNvSpPr txBox="1"/>
          <p:nvPr>
            <p:ph idx="1" type="subTitle"/>
          </p:nvPr>
        </p:nvSpPr>
        <p:spPr>
          <a:xfrm>
            <a:off x="720000" y="2716875"/>
            <a:ext cx="2972400" cy="199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sz="1800"/>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420" name="Google Shape;420;p25"/>
          <p:cNvSpPr txBox="1"/>
          <p:nvPr>
            <p:ph type="title"/>
          </p:nvPr>
        </p:nvSpPr>
        <p:spPr>
          <a:xfrm>
            <a:off x="720000" y="792350"/>
            <a:ext cx="3891300" cy="15699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5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421" name="Google Shape;421;p25"/>
          <p:cNvGrpSpPr/>
          <p:nvPr/>
        </p:nvGrpSpPr>
        <p:grpSpPr>
          <a:xfrm>
            <a:off x="-233825" y="262867"/>
            <a:ext cx="6301119" cy="382141"/>
            <a:chOff x="-233825" y="262867"/>
            <a:chExt cx="6301119" cy="382141"/>
          </a:xfrm>
        </p:grpSpPr>
        <p:cxnSp>
          <p:nvCxnSpPr>
            <p:cNvPr id="422" name="Google Shape;422;p25"/>
            <p:cNvCxnSpPr/>
            <p:nvPr/>
          </p:nvCxnSpPr>
          <p:spPr>
            <a:xfrm>
              <a:off x="-233825" y="454400"/>
              <a:ext cx="5995800" cy="0"/>
            </a:xfrm>
            <a:prstGeom prst="straightConnector1">
              <a:avLst/>
            </a:prstGeom>
            <a:noFill/>
            <a:ln cap="flat" cmpd="sng" w="9525">
              <a:solidFill>
                <a:schemeClr val="lt1"/>
              </a:solidFill>
              <a:prstDash val="solid"/>
              <a:round/>
              <a:headEnd len="med" w="med" type="none"/>
              <a:tailEnd len="med" w="med" type="none"/>
            </a:ln>
          </p:spPr>
        </p:cxnSp>
        <p:grpSp>
          <p:nvGrpSpPr>
            <p:cNvPr id="423" name="Google Shape;423;p25"/>
            <p:cNvGrpSpPr/>
            <p:nvPr/>
          </p:nvGrpSpPr>
          <p:grpSpPr>
            <a:xfrm rot="2700771">
              <a:off x="5739001" y="321019"/>
              <a:ext cx="274531" cy="265837"/>
              <a:chOff x="6021400" y="1654100"/>
              <a:chExt cx="435350" cy="421375"/>
            </a:xfrm>
          </p:grpSpPr>
          <p:sp>
            <p:nvSpPr>
              <p:cNvPr id="424" name="Google Shape;424;p25"/>
              <p:cNvSpPr/>
              <p:nvPr/>
            </p:nvSpPr>
            <p:spPr>
              <a:xfrm>
                <a:off x="6021400" y="1731075"/>
                <a:ext cx="355825" cy="344400"/>
              </a:xfrm>
              <a:custGeom>
                <a:rect b="b" l="l" r="r" t="t"/>
                <a:pathLst>
                  <a:path extrusionOk="0" h="13776" w="14233">
                    <a:moveTo>
                      <a:pt x="5024" y="0"/>
                    </a:moveTo>
                    <a:cubicBezTo>
                      <a:pt x="4837" y="135"/>
                      <a:pt x="4656" y="283"/>
                      <a:pt x="4489" y="458"/>
                    </a:cubicBezTo>
                    <a:lnTo>
                      <a:pt x="1829" y="3110"/>
                    </a:lnTo>
                    <a:cubicBezTo>
                      <a:pt x="0" y="4940"/>
                      <a:pt x="0" y="7915"/>
                      <a:pt x="1829" y="9750"/>
                    </a:cubicBezTo>
                    <a:lnTo>
                      <a:pt x="4489" y="12404"/>
                    </a:lnTo>
                    <a:cubicBezTo>
                      <a:pt x="5402" y="13318"/>
                      <a:pt x="6600" y="13775"/>
                      <a:pt x="7806" y="13775"/>
                    </a:cubicBezTo>
                    <a:cubicBezTo>
                      <a:pt x="9004" y="13775"/>
                      <a:pt x="10208" y="13318"/>
                      <a:pt x="11121" y="12404"/>
                    </a:cubicBezTo>
                    <a:lnTo>
                      <a:pt x="13782" y="9750"/>
                    </a:lnTo>
                    <a:cubicBezTo>
                      <a:pt x="13950" y="9577"/>
                      <a:pt x="14097" y="9396"/>
                      <a:pt x="14233" y="9209"/>
                    </a:cubicBezTo>
                    <a:lnTo>
                      <a:pt x="5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5"/>
              <p:cNvSpPr/>
              <p:nvPr/>
            </p:nvSpPr>
            <p:spPr>
              <a:xfrm>
                <a:off x="6196400" y="1654100"/>
                <a:ext cx="127050" cy="124475"/>
              </a:xfrm>
              <a:custGeom>
                <a:rect b="b" l="l" r="r" t="t"/>
                <a:pathLst>
                  <a:path extrusionOk="0" h="4979" w="5082">
                    <a:moveTo>
                      <a:pt x="3903" y="0"/>
                    </a:moveTo>
                    <a:cubicBezTo>
                      <a:pt x="3627" y="0"/>
                      <a:pt x="3349" y="110"/>
                      <a:pt x="3143" y="315"/>
                    </a:cubicBezTo>
                    <a:lnTo>
                      <a:pt x="1" y="3459"/>
                    </a:lnTo>
                    <a:lnTo>
                      <a:pt x="1520" y="4979"/>
                    </a:lnTo>
                    <a:lnTo>
                      <a:pt x="4662" y="1836"/>
                    </a:lnTo>
                    <a:cubicBezTo>
                      <a:pt x="5081" y="1417"/>
                      <a:pt x="5081" y="734"/>
                      <a:pt x="4662" y="315"/>
                    </a:cubicBezTo>
                    <a:cubicBezTo>
                      <a:pt x="4451" y="110"/>
                      <a:pt x="4174" y="0"/>
                      <a:pt x="39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5"/>
              <p:cNvSpPr/>
              <p:nvPr/>
            </p:nvSpPr>
            <p:spPr>
              <a:xfrm>
                <a:off x="6329725" y="1787550"/>
                <a:ext cx="127025" cy="124350"/>
              </a:xfrm>
              <a:custGeom>
                <a:rect b="b" l="l" r="r" t="t"/>
                <a:pathLst>
                  <a:path extrusionOk="0" h="4974" w="5081">
                    <a:moveTo>
                      <a:pt x="3903" y="1"/>
                    </a:moveTo>
                    <a:cubicBezTo>
                      <a:pt x="3626" y="1"/>
                      <a:pt x="3356" y="104"/>
                      <a:pt x="3143" y="316"/>
                    </a:cubicBezTo>
                    <a:lnTo>
                      <a:pt x="0" y="3454"/>
                    </a:lnTo>
                    <a:lnTo>
                      <a:pt x="1520" y="4973"/>
                    </a:lnTo>
                    <a:lnTo>
                      <a:pt x="4662" y="1831"/>
                    </a:lnTo>
                    <a:cubicBezTo>
                      <a:pt x="5081" y="1412"/>
                      <a:pt x="5081" y="735"/>
                      <a:pt x="4662" y="316"/>
                    </a:cubicBezTo>
                    <a:cubicBezTo>
                      <a:pt x="4450" y="104"/>
                      <a:pt x="4180" y="1"/>
                      <a:pt x="39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27" name="Google Shape;427;p25"/>
          <p:cNvSpPr/>
          <p:nvPr/>
        </p:nvSpPr>
        <p:spPr>
          <a:xfrm>
            <a:off x="6194975" y="4390554"/>
            <a:ext cx="255542" cy="435892"/>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5"/>
          <p:cNvSpPr/>
          <p:nvPr/>
        </p:nvSpPr>
        <p:spPr>
          <a:xfrm>
            <a:off x="5888625" y="4390554"/>
            <a:ext cx="255542" cy="435892"/>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5"/>
          <p:cNvSpPr/>
          <p:nvPr/>
        </p:nvSpPr>
        <p:spPr>
          <a:xfrm>
            <a:off x="6501325" y="4390554"/>
            <a:ext cx="255542" cy="435892"/>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0" name="Google Shape;430;p25"/>
          <p:cNvCxnSpPr/>
          <p:nvPr/>
        </p:nvCxnSpPr>
        <p:spPr>
          <a:xfrm>
            <a:off x="-233825" y="4686785"/>
            <a:ext cx="5995800" cy="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_ONLY_2_1">
    <p:spTree>
      <p:nvGrpSpPr>
        <p:cNvPr id="431" name="Shape 431"/>
        <p:cNvGrpSpPr/>
        <p:nvPr/>
      </p:nvGrpSpPr>
      <p:grpSpPr>
        <a:xfrm>
          <a:off x="0" y="0"/>
          <a:ext cx="0" cy="0"/>
          <a:chOff x="0" y="0"/>
          <a:chExt cx="0" cy="0"/>
        </a:xfrm>
      </p:grpSpPr>
      <p:sp>
        <p:nvSpPr>
          <p:cNvPr id="432" name="Google Shape;432;p26"/>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433" name="Shape 433"/>
        <p:cNvGrpSpPr/>
        <p:nvPr/>
      </p:nvGrpSpPr>
      <p:grpSpPr>
        <a:xfrm>
          <a:off x="0" y="0"/>
          <a:ext cx="0" cy="0"/>
          <a:chOff x="0" y="0"/>
          <a:chExt cx="0" cy="0"/>
        </a:xfrm>
      </p:grpSpPr>
      <p:sp>
        <p:nvSpPr>
          <p:cNvPr id="434" name="Google Shape;434;p27"/>
          <p:cNvSpPr txBox="1"/>
          <p:nvPr>
            <p:ph type="ctrTitle"/>
          </p:nvPr>
        </p:nvSpPr>
        <p:spPr>
          <a:xfrm>
            <a:off x="2698500" y="669825"/>
            <a:ext cx="3747000" cy="630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35" name="Google Shape;435;p27"/>
          <p:cNvSpPr txBox="1"/>
          <p:nvPr>
            <p:ph idx="1" type="subTitle"/>
          </p:nvPr>
        </p:nvSpPr>
        <p:spPr>
          <a:xfrm>
            <a:off x="2698488" y="2143525"/>
            <a:ext cx="3747000" cy="1132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8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436" name="Google Shape;436;p27"/>
          <p:cNvSpPr txBox="1"/>
          <p:nvPr/>
        </p:nvSpPr>
        <p:spPr>
          <a:xfrm>
            <a:off x="2429988" y="3488500"/>
            <a:ext cx="4284000" cy="730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300"/>
              </a:spcBef>
              <a:spcAft>
                <a:spcPts val="0"/>
              </a:spcAft>
              <a:buNone/>
            </a:pPr>
            <a:r>
              <a:rPr lang="en">
                <a:solidFill>
                  <a:schemeClr val="lt1"/>
                </a:solidFill>
                <a:latin typeface="Jura"/>
                <a:ea typeface="Jura"/>
                <a:cs typeface="Jura"/>
                <a:sym typeface="Jura"/>
              </a:rPr>
              <a:t>CREDITS: This presentation template was created by </a:t>
            </a:r>
            <a:r>
              <a:rPr b="1" lang="en">
                <a:solidFill>
                  <a:schemeClr val="lt1"/>
                </a:solidFill>
                <a:uFill>
                  <a:noFill/>
                </a:uFill>
                <a:latin typeface="Jura"/>
                <a:ea typeface="Jura"/>
                <a:cs typeface="Jura"/>
                <a:sym typeface="Jura"/>
                <a:hlinkClick r:id="rId2">
                  <a:extLst>
                    <a:ext uri="{A12FA001-AC4F-418D-AE19-62706E023703}">
                      <ahyp:hlinkClr val="tx"/>
                    </a:ext>
                  </a:extLst>
                </a:hlinkClick>
              </a:rPr>
              <a:t>Slidesgo</a:t>
            </a:r>
            <a:r>
              <a:rPr b="1" lang="en">
                <a:solidFill>
                  <a:schemeClr val="lt1"/>
                </a:solidFill>
                <a:latin typeface="Jura"/>
                <a:ea typeface="Jura"/>
                <a:cs typeface="Jura"/>
                <a:sym typeface="Jura"/>
              </a:rPr>
              <a:t>,</a:t>
            </a:r>
            <a:r>
              <a:rPr lang="en">
                <a:solidFill>
                  <a:schemeClr val="lt1"/>
                </a:solidFill>
                <a:latin typeface="Jura"/>
                <a:ea typeface="Jura"/>
                <a:cs typeface="Jura"/>
                <a:sym typeface="Jura"/>
              </a:rPr>
              <a:t> including icons by </a:t>
            </a:r>
            <a:r>
              <a:rPr b="1" lang="en">
                <a:solidFill>
                  <a:schemeClr val="lt1"/>
                </a:solidFill>
                <a:uFill>
                  <a:noFill/>
                </a:uFill>
                <a:latin typeface="Jura"/>
                <a:ea typeface="Jura"/>
                <a:cs typeface="Jura"/>
                <a:sym typeface="Jura"/>
                <a:hlinkClick r:id="rId3">
                  <a:extLst>
                    <a:ext uri="{A12FA001-AC4F-418D-AE19-62706E023703}">
                      <ahyp:hlinkClr val="tx"/>
                    </a:ext>
                  </a:extLst>
                </a:hlinkClick>
              </a:rPr>
              <a:t>Flaticon</a:t>
            </a:r>
            <a:r>
              <a:rPr lang="en">
                <a:solidFill>
                  <a:schemeClr val="lt1"/>
                </a:solidFill>
                <a:latin typeface="Jura"/>
                <a:ea typeface="Jura"/>
                <a:cs typeface="Jura"/>
                <a:sym typeface="Jura"/>
              </a:rPr>
              <a:t> and infographics &amp; images by </a:t>
            </a:r>
            <a:r>
              <a:rPr b="1" lang="en">
                <a:solidFill>
                  <a:schemeClr val="lt1"/>
                </a:solidFill>
                <a:uFill>
                  <a:noFill/>
                </a:uFill>
                <a:latin typeface="Jura"/>
                <a:ea typeface="Jura"/>
                <a:cs typeface="Jura"/>
                <a:sym typeface="Jura"/>
                <a:hlinkClick r:id="rId4">
                  <a:extLst>
                    <a:ext uri="{A12FA001-AC4F-418D-AE19-62706E023703}">
                      <ahyp:hlinkClr val="tx"/>
                    </a:ext>
                  </a:extLst>
                </a:hlinkClick>
              </a:rPr>
              <a:t>Freepik</a:t>
            </a:r>
            <a:endParaRPr b="1">
              <a:solidFill>
                <a:schemeClr val="lt1"/>
              </a:solidFill>
              <a:latin typeface="Jura"/>
              <a:ea typeface="Jura"/>
              <a:cs typeface="Jura"/>
              <a:sym typeface="Jura"/>
            </a:endParaRPr>
          </a:p>
        </p:txBody>
      </p:sp>
      <p:grpSp>
        <p:nvGrpSpPr>
          <p:cNvPr id="437" name="Google Shape;437;p27"/>
          <p:cNvGrpSpPr/>
          <p:nvPr/>
        </p:nvGrpSpPr>
        <p:grpSpPr>
          <a:xfrm flipH="1" rot="-5400000">
            <a:off x="-3617782" y="2005869"/>
            <a:ext cx="7610763" cy="832396"/>
            <a:chOff x="-71925" y="-884100"/>
            <a:chExt cx="9144255" cy="1188797"/>
          </a:xfrm>
        </p:grpSpPr>
        <p:sp>
          <p:nvSpPr>
            <p:cNvPr id="438" name="Google Shape;438;p27"/>
            <p:cNvSpPr/>
            <p:nvPr/>
          </p:nvSpPr>
          <p:spPr>
            <a:xfrm>
              <a:off x="-71925" y="-884100"/>
              <a:ext cx="3175016" cy="741739"/>
            </a:xfrm>
            <a:custGeom>
              <a:rect b="b" l="l" r="r" t="t"/>
              <a:pathLst>
                <a:path extrusionOk="0" h="44764" w="99196">
                  <a:moveTo>
                    <a:pt x="96826" y="0"/>
                  </a:moveTo>
                  <a:cubicBezTo>
                    <a:pt x="87993" y="14934"/>
                    <a:pt x="80556" y="32035"/>
                    <a:pt x="64567" y="38354"/>
                  </a:cubicBezTo>
                  <a:cubicBezTo>
                    <a:pt x="60625" y="39913"/>
                    <a:pt x="56746" y="40615"/>
                    <a:pt x="52946" y="40615"/>
                  </a:cubicBezTo>
                  <a:cubicBezTo>
                    <a:pt x="32157" y="40615"/>
                    <a:pt x="13718" y="19608"/>
                    <a:pt x="0" y="2967"/>
                  </a:cubicBezTo>
                  <a:lnTo>
                    <a:pt x="0" y="7107"/>
                  </a:lnTo>
                  <a:cubicBezTo>
                    <a:pt x="13714" y="23750"/>
                    <a:pt x="32154" y="44764"/>
                    <a:pt x="52946" y="44764"/>
                  </a:cubicBezTo>
                  <a:cubicBezTo>
                    <a:pt x="56744" y="44764"/>
                    <a:pt x="60620" y="44063"/>
                    <a:pt x="64560" y="42506"/>
                  </a:cubicBezTo>
                  <a:cubicBezTo>
                    <a:pt x="82058" y="35592"/>
                    <a:pt x="89185" y="15722"/>
                    <a:pt x="991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7"/>
            <p:cNvSpPr/>
            <p:nvPr/>
          </p:nvSpPr>
          <p:spPr>
            <a:xfrm>
              <a:off x="-20108" y="-884100"/>
              <a:ext cx="2963286" cy="591317"/>
            </a:xfrm>
            <a:custGeom>
              <a:rect b="b" l="l" r="r" t="t"/>
              <a:pathLst>
                <a:path extrusionOk="0" h="35686" w="92581">
                  <a:moveTo>
                    <a:pt x="0" y="0"/>
                  </a:moveTo>
                  <a:cubicBezTo>
                    <a:pt x="13539" y="16291"/>
                    <a:pt x="31336" y="35685"/>
                    <a:pt x="51325" y="35685"/>
                  </a:cubicBezTo>
                  <a:cubicBezTo>
                    <a:pt x="55137" y="35685"/>
                    <a:pt x="59029" y="34980"/>
                    <a:pt x="62986" y="33413"/>
                  </a:cubicBezTo>
                  <a:cubicBezTo>
                    <a:pt x="77218" y="27771"/>
                    <a:pt x="84802" y="13613"/>
                    <a:pt x="92580" y="0"/>
                  </a:cubicBezTo>
                  <a:lnTo>
                    <a:pt x="90408" y="0"/>
                  </a:lnTo>
                  <a:cubicBezTo>
                    <a:pt x="83313" y="12253"/>
                    <a:pt x="75803" y="24165"/>
                    <a:pt x="63023" y="29236"/>
                  </a:cubicBezTo>
                  <a:cubicBezTo>
                    <a:pt x="59050" y="30812"/>
                    <a:pt x="55143" y="31522"/>
                    <a:pt x="51318" y="31522"/>
                  </a:cubicBezTo>
                  <a:cubicBezTo>
                    <a:pt x="33004" y="31522"/>
                    <a:pt x="16543" y="15259"/>
                    <a:pt x="349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7"/>
            <p:cNvSpPr/>
            <p:nvPr/>
          </p:nvSpPr>
          <p:spPr>
            <a:xfrm>
              <a:off x="-71925" y="-884100"/>
              <a:ext cx="3386650" cy="891400"/>
            </a:xfrm>
            <a:custGeom>
              <a:rect b="b" l="l" r="r" t="t"/>
              <a:pathLst>
                <a:path extrusionOk="0" h="53796" w="105808">
                  <a:moveTo>
                    <a:pt x="102436" y="0"/>
                  </a:moveTo>
                  <a:cubicBezTo>
                    <a:pt x="90488" y="16145"/>
                    <a:pt x="83963" y="39750"/>
                    <a:pt x="64567" y="47422"/>
                  </a:cubicBezTo>
                  <a:cubicBezTo>
                    <a:pt x="60625" y="48981"/>
                    <a:pt x="56747" y="49682"/>
                    <a:pt x="52947" y="49682"/>
                  </a:cubicBezTo>
                  <a:cubicBezTo>
                    <a:pt x="32156" y="49682"/>
                    <a:pt x="13712" y="28671"/>
                    <a:pt x="0" y="12029"/>
                  </a:cubicBezTo>
                  <a:lnTo>
                    <a:pt x="0" y="16175"/>
                  </a:lnTo>
                  <a:cubicBezTo>
                    <a:pt x="13707" y="32812"/>
                    <a:pt x="32119" y="53795"/>
                    <a:pt x="52888" y="53795"/>
                  </a:cubicBezTo>
                  <a:cubicBezTo>
                    <a:pt x="56714" y="53795"/>
                    <a:pt x="60620" y="53083"/>
                    <a:pt x="64591" y="51501"/>
                  </a:cubicBezTo>
                  <a:cubicBezTo>
                    <a:pt x="85653" y="43115"/>
                    <a:pt x="91549" y="15871"/>
                    <a:pt x="10580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7"/>
            <p:cNvSpPr/>
            <p:nvPr/>
          </p:nvSpPr>
          <p:spPr>
            <a:xfrm>
              <a:off x="5229039" y="-884100"/>
              <a:ext cx="3843012" cy="684043"/>
            </a:xfrm>
            <a:custGeom>
              <a:rect b="b" l="l" r="r" t="t"/>
              <a:pathLst>
                <a:path extrusionOk="0" h="41282" w="120066">
                  <a:moveTo>
                    <a:pt x="0" y="0"/>
                  </a:moveTo>
                  <a:cubicBezTo>
                    <a:pt x="19721" y="13196"/>
                    <a:pt x="36784" y="33544"/>
                    <a:pt x="59558" y="39608"/>
                  </a:cubicBezTo>
                  <a:cubicBezTo>
                    <a:pt x="63838" y="40749"/>
                    <a:pt x="67923" y="41282"/>
                    <a:pt x="71837" y="41282"/>
                  </a:cubicBezTo>
                  <a:cubicBezTo>
                    <a:pt x="89348" y="41282"/>
                    <a:pt x="103431" y="30623"/>
                    <a:pt x="116149" y="16058"/>
                  </a:cubicBezTo>
                  <a:cubicBezTo>
                    <a:pt x="117476" y="14531"/>
                    <a:pt x="118780" y="13017"/>
                    <a:pt x="120065" y="11508"/>
                  </a:cubicBezTo>
                  <a:lnTo>
                    <a:pt x="120065" y="7362"/>
                  </a:lnTo>
                  <a:cubicBezTo>
                    <a:pt x="118780" y="8876"/>
                    <a:pt x="117484" y="10397"/>
                    <a:pt x="116155" y="11924"/>
                  </a:cubicBezTo>
                  <a:cubicBezTo>
                    <a:pt x="103450" y="26559"/>
                    <a:pt x="89345" y="37178"/>
                    <a:pt x="71798" y="37178"/>
                  </a:cubicBezTo>
                  <a:cubicBezTo>
                    <a:pt x="67888" y="37178"/>
                    <a:pt x="63808" y="36651"/>
                    <a:pt x="59534" y="35524"/>
                  </a:cubicBezTo>
                  <a:cubicBezTo>
                    <a:pt x="38968" y="30104"/>
                    <a:pt x="23197" y="13023"/>
                    <a:pt x="591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7"/>
            <p:cNvSpPr/>
            <p:nvPr/>
          </p:nvSpPr>
          <p:spPr>
            <a:xfrm>
              <a:off x="229826" y="-884100"/>
              <a:ext cx="2557367" cy="440530"/>
            </a:xfrm>
            <a:custGeom>
              <a:rect b="b" l="l" r="r" t="t"/>
              <a:pathLst>
                <a:path extrusionOk="0" h="26586" w="79899">
                  <a:moveTo>
                    <a:pt x="0" y="0"/>
                  </a:moveTo>
                  <a:cubicBezTo>
                    <a:pt x="12284" y="13640"/>
                    <a:pt x="27148" y="26585"/>
                    <a:pt x="43505" y="26585"/>
                  </a:cubicBezTo>
                  <a:cubicBezTo>
                    <a:pt x="47349" y="26585"/>
                    <a:pt x="51275" y="25871"/>
                    <a:pt x="55269" y="24282"/>
                  </a:cubicBezTo>
                  <a:cubicBezTo>
                    <a:pt x="66312" y="19888"/>
                    <a:pt x="73506" y="10416"/>
                    <a:pt x="79898" y="0"/>
                  </a:cubicBezTo>
                  <a:lnTo>
                    <a:pt x="77403" y="0"/>
                  </a:lnTo>
                  <a:cubicBezTo>
                    <a:pt x="71581" y="8715"/>
                    <a:pt x="64860" y="16300"/>
                    <a:pt x="55318" y="20099"/>
                  </a:cubicBezTo>
                  <a:cubicBezTo>
                    <a:pt x="51302" y="21702"/>
                    <a:pt x="47357" y="22423"/>
                    <a:pt x="43495" y="22423"/>
                  </a:cubicBezTo>
                  <a:cubicBezTo>
                    <a:pt x="28811" y="22423"/>
                    <a:pt x="15339" y="12001"/>
                    <a:pt x="384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7"/>
            <p:cNvSpPr/>
            <p:nvPr/>
          </p:nvSpPr>
          <p:spPr>
            <a:xfrm>
              <a:off x="-71925" y="-884100"/>
              <a:ext cx="9144255" cy="1039121"/>
            </a:xfrm>
            <a:custGeom>
              <a:rect b="b" l="l" r="r" t="t"/>
              <a:pathLst>
                <a:path extrusionOk="0" h="62711" w="285691">
                  <a:moveTo>
                    <a:pt x="112709" y="0"/>
                  </a:moveTo>
                  <a:cubicBezTo>
                    <a:pt x="93219" y="13413"/>
                    <a:pt x="88240" y="46765"/>
                    <a:pt x="64591" y="56268"/>
                  </a:cubicBezTo>
                  <a:cubicBezTo>
                    <a:pt x="60565" y="57886"/>
                    <a:pt x="56610" y="58613"/>
                    <a:pt x="52740" y="58613"/>
                  </a:cubicBezTo>
                  <a:cubicBezTo>
                    <a:pt x="32008" y="58613"/>
                    <a:pt x="13710" y="37742"/>
                    <a:pt x="0" y="21099"/>
                  </a:cubicBezTo>
                  <a:lnTo>
                    <a:pt x="0" y="25245"/>
                  </a:lnTo>
                  <a:cubicBezTo>
                    <a:pt x="13779" y="41962"/>
                    <a:pt x="31983" y="62711"/>
                    <a:pt x="52783" y="62711"/>
                  </a:cubicBezTo>
                  <a:cubicBezTo>
                    <a:pt x="56634" y="62711"/>
                    <a:pt x="60574" y="61999"/>
                    <a:pt x="64591" y="60420"/>
                  </a:cubicBezTo>
                  <a:cubicBezTo>
                    <a:pt x="93927" y="48882"/>
                    <a:pt x="95267" y="1223"/>
                    <a:pt x="131046" y="708"/>
                  </a:cubicBezTo>
                  <a:cubicBezTo>
                    <a:pt x="131287" y="704"/>
                    <a:pt x="131528" y="702"/>
                    <a:pt x="131768" y="702"/>
                  </a:cubicBezTo>
                  <a:cubicBezTo>
                    <a:pt x="168136" y="702"/>
                    <a:pt x="191428" y="39679"/>
                    <a:pt x="225177" y="48527"/>
                  </a:cubicBezTo>
                  <a:cubicBezTo>
                    <a:pt x="229412" y="49637"/>
                    <a:pt x="233468" y="50153"/>
                    <a:pt x="237367" y="50153"/>
                  </a:cubicBezTo>
                  <a:cubicBezTo>
                    <a:pt x="254891" y="50153"/>
                    <a:pt x="269258" y="39735"/>
                    <a:pt x="282611" y="25970"/>
                  </a:cubicBezTo>
                  <a:cubicBezTo>
                    <a:pt x="283648" y="24897"/>
                    <a:pt x="284673" y="23829"/>
                    <a:pt x="285690" y="22767"/>
                  </a:cubicBezTo>
                  <a:lnTo>
                    <a:pt x="285690" y="17181"/>
                  </a:lnTo>
                  <a:cubicBezTo>
                    <a:pt x="284487" y="18529"/>
                    <a:pt x="283264" y="19876"/>
                    <a:pt x="282029" y="21234"/>
                  </a:cubicBezTo>
                  <a:cubicBezTo>
                    <a:pt x="269068" y="35407"/>
                    <a:pt x="254906" y="46062"/>
                    <a:pt x="237442" y="46062"/>
                  </a:cubicBezTo>
                  <a:cubicBezTo>
                    <a:pt x="233527" y="46062"/>
                    <a:pt x="229447" y="45527"/>
                    <a:pt x="225177" y="44375"/>
                  </a:cubicBezTo>
                  <a:cubicBezTo>
                    <a:pt x="198970" y="37311"/>
                    <a:pt x="179617" y="11539"/>
                    <a:pt x="15529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7"/>
            <p:cNvSpPr/>
            <p:nvPr/>
          </p:nvSpPr>
          <p:spPr>
            <a:xfrm>
              <a:off x="5630552" y="-884100"/>
              <a:ext cx="3441478" cy="534747"/>
            </a:xfrm>
            <a:custGeom>
              <a:rect b="b" l="l" r="r" t="t"/>
              <a:pathLst>
                <a:path extrusionOk="0" h="32272" w="107521">
                  <a:moveTo>
                    <a:pt x="0" y="0"/>
                  </a:moveTo>
                  <a:cubicBezTo>
                    <a:pt x="14780" y="12129"/>
                    <a:pt x="29000" y="25858"/>
                    <a:pt x="46975" y="30614"/>
                  </a:cubicBezTo>
                  <a:cubicBezTo>
                    <a:pt x="51247" y="31743"/>
                    <a:pt x="55326" y="32271"/>
                    <a:pt x="59235" y="32271"/>
                  </a:cubicBezTo>
                  <a:cubicBezTo>
                    <a:pt x="76787" y="32271"/>
                    <a:pt x="90909" y="21627"/>
                    <a:pt x="103610" y="7002"/>
                  </a:cubicBezTo>
                  <a:cubicBezTo>
                    <a:pt x="104939" y="5475"/>
                    <a:pt x="106235" y="3954"/>
                    <a:pt x="107520" y="2446"/>
                  </a:cubicBezTo>
                  <a:lnTo>
                    <a:pt x="107520" y="0"/>
                  </a:lnTo>
                  <a:lnTo>
                    <a:pt x="106068" y="0"/>
                  </a:lnTo>
                  <a:cubicBezTo>
                    <a:pt x="105255" y="950"/>
                    <a:pt x="104441" y="1899"/>
                    <a:pt x="103610" y="2856"/>
                  </a:cubicBezTo>
                  <a:cubicBezTo>
                    <a:pt x="90929" y="17458"/>
                    <a:pt x="76798" y="28134"/>
                    <a:pt x="59264" y="28134"/>
                  </a:cubicBezTo>
                  <a:cubicBezTo>
                    <a:pt x="55349" y="28134"/>
                    <a:pt x="51265" y="27601"/>
                    <a:pt x="46989" y="26462"/>
                  </a:cubicBezTo>
                  <a:cubicBezTo>
                    <a:pt x="31147" y="22240"/>
                    <a:pt x="18312" y="10975"/>
                    <a:pt x="542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7"/>
            <p:cNvSpPr/>
            <p:nvPr/>
          </p:nvSpPr>
          <p:spPr>
            <a:xfrm>
              <a:off x="6395812" y="-884100"/>
              <a:ext cx="2200164" cy="234548"/>
            </a:xfrm>
            <a:custGeom>
              <a:rect b="b" l="l" r="r" t="t"/>
              <a:pathLst>
                <a:path extrusionOk="0" h="14155" w="68739">
                  <a:moveTo>
                    <a:pt x="0" y="0"/>
                  </a:moveTo>
                  <a:cubicBezTo>
                    <a:pt x="7125" y="5463"/>
                    <a:pt x="14686" y="10000"/>
                    <a:pt x="23202" y="12384"/>
                  </a:cubicBezTo>
                  <a:cubicBezTo>
                    <a:pt x="27518" y="13593"/>
                    <a:pt x="31646" y="14155"/>
                    <a:pt x="35605" y="14155"/>
                  </a:cubicBezTo>
                  <a:cubicBezTo>
                    <a:pt x="48131" y="14155"/>
                    <a:pt x="58970" y="8533"/>
                    <a:pt x="68739" y="0"/>
                  </a:cubicBezTo>
                  <a:lnTo>
                    <a:pt x="63580" y="0"/>
                  </a:lnTo>
                  <a:cubicBezTo>
                    <a:pt x="55205" y="6153"/>
                    <a:pt x="46017" y="10012"/>
                    <a:pt x="35699" y="10012"/>
                  </a:cubicBezTo>
                  <a:cubicBezTo>
                    <a:pt x="31726" y="10012"/>
                    <a:pt x="27585" y="9440"/>
                    <a:pt x="23258" y="8205"/>
                  </a:cubicBezTo>
                  <a:cubicBezTo>
                    <a:pt x="17107" y="6455"/>
                    <a:pt x="11483" y="3563"/>
                    <a:pt x="61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7"/>
            <p:cNvSpPr/>
            <p:nvPr/>
          </p:nvSpPr>
          <p:spPr>
            <a:xfrm>
              <a:off x="511125" y="-884100"/>
              <a:ext cx="2087945" cy="289743"/>
            </a:xfrm>
            <a:custGeom>
              <a:rect b="b" l="l" r="r" t="t"/>
              <a:pathLst>
                <a:path extrusionOk="0" h="17486" w="65233">
                  <a:moveTo>
                    <a:pt x="1" y="0"/>
                  </a:moveTo>
                  <a:cubicBezTo>
                    <a:pt x="10344" y="9788"/>
                    <a:pt x="22072" y="17486"/>
                    <a:pt x="34705" y="17486"/>
                  </a:cubicBezTo>
                  <a:cubicBezTo>
                    <a:pt x="38585" y="17486"/>
                    <a:pt x="42549" y="16760"/>
                    <a:pt x="46586" y="15146"/>
                  </a:cubicBezTo>
                  <a:cubicBezTo>
                    <a:pt x="54258" y="12073"/>
                    <a:pt x="60148" y="6574"/>
                    <a:pt x="65233" y="0"/>
                  </a:cubicBezTo>
                  <a:lnTo>
                    <a:pt x="61893" y="0"/>
                  </a:lnTo>
                  <a:cubicBezTo>
                    <a:pt x="57578" y="4718"/>
                    <a:pt x="52644" y="8591"/>
                    <a:pt x="46629" y="10969"/>
                  </a:cubicBezTo>
                  <a:cubicBezTo>
                    <a:pt x="42577" y="12574"/>
                    <a:pt x="38602" y="13297"/>
                    <a:pt x="34717" y="13297"/>
                  </a:cubicBezTo>
                  <a:cubicBezTo>
                    <a:pt x="23914" y="13297"/>
                    <a:pt x="13802" y="7711"/>
                    <a:pt x="46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7"/>
            <p:cNvSpPr/>
            <p:nvPr/>
          </p:nvSpPr>
          <p:spPr>
            <a:xfrm>
              <a:off x="6008029" y="-884100"/>
              <a:ext cx="2880227" cy="384673"/>
            </a:xfrm>
            <a:custGeom>
              <a:rect b="b" l="l" r="r" t="t"/>
              <a:pathLst>
                <a:path extrusionOk="0" h="23215" w="89986">
                  <a:moveTo>
                    <a:pt x="0" y="0"/>
                  </a:moveTo>
                  <a:cubicBezTo>
                    <a:pt x="10801" y="9267"/>
                    <a:pt x="21917" y="17920"/>
                    <a:pt x="35225" y="21514"/>
                  </a:cubicBezTo>
                  <a:cubicBezTo>
                    <a:pt x="39512" y="22674"/>
                    <a:pt x="43610" y="23215"/>
                    <a:pt x="47538" y="23215"/>
                  </a:cubicBezTo>
                  <a:cubicBezTo>
                    <a:pt x="64196" y="23215"/>
                    <a:pt x="77810" y="13491"/>
                    <a:pt x="89985" y="0"/>
                  </a:cubicBezTo>
                  <a:lnTo>
                    <a:pt x="86075" y="0"/>
                  </a:lnTo>
                  <a:cubicBezTo>
                    <a:pt x="74929" y="11268"/>
                    <a:pt x="62474" y="19074"/>
                    <a:pt x="47617" y="19074"/>
                  </a:cubicBezTo>
                  <a:cubicBezTo>
                    <a:pt x="43675" y="19074"/>
                    <a:pt x="39563" y="18524"/>
                    <a:pt x="35262" y="17343"/>
                  </a:cubicBezTo>
                  <a:cubicBezTo>
                    <a:pt x="24114" y="14283"/>
                    <a:pt x="14543" y="7609"/>
                    <a:pt x="541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7"/>
            <p:cNvSpPr/>
            <p:nvPr/>
          </p:nvSpPr>
          <p:spPr>
            <a:xfrm>
              <a:off x="865974" y="-884100"/>
              <a:ext cx="1461847" cy="138608"/>
            </a:xfrm>
            <a:custGeom>
              <a:rect b="b" l="l" r="r" t="t"/>
              <a:pathLst>
                <a:path extrusionOk="0" h="8365" w="45672">
                  <a:moveTo>
                    <a:pt x="0" y="0"/>
                  </a:moveTo>
                  <a:cubicBezTo>
                    <a:pt x="7388" y="5050"/>
                    <a:pt x="15304" y="8365"/>
                    <a:pt x="23633" y="8365"/>
                  </a:cubicBezTo>
                  <a:cubicBezTo>
                    <a:pt x="27529" y="8365"/>
                    <a:pt x="31515" y="7640"/>
                    <a:pt x="35579" y="6027"/>
                  </a:cubicBezTo>
                  <a:cubicBezTo>
                    <a:pt x="39315" y="4544"/>
                    <a:pt x="42643" y="2477"/>
                    <a:pt x="45672" y="0"/>
                  </a:cubicBezTo>
                  <a:lnTo>
                    <a:pt x="39552" y="0"/>
                  </a:lnTo>
                  <a:cubicBezTo>
                    <a:pt x="38286" y="696"/>
                    <a:pt x="36969" y="1323"/>
                    <a:pt x="35591" y="1868"/>
                  </a:cubicBezTo>
                  <a:cubicBezTo>
                    <a:pt x="31522" y="3487"/>
                    <a:pt x="27532" y="4215"/>
                    <a:pt x="23631" y="4215"/>
                  </a:cubicBezTo>
                  <a:cubicBezTo>
                    <a:pt x="17886" y="4215"/>
                    <a:pt x="12336" y="2636"/>
                    <a:pt x="70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7"/>
            <p:cNvSpPr/>
            <p:nvPr/>
          </p:nvSpPr>
          <p:spPr>
            <a:xfrm>
              <a:off x="6875163" y="-884100"/>
              <a:ext cx="1305138" cy="84457"/>
            </a:xfrm>
            <a:custGeom>
              <a:rect b="b" l="l" r="r" t="t"/>
              <a:pathLst>
                <a:path extrusionOk="0" h="5097" w="40776">
                  <a:moveTo>
                    <a:pt x="1" y="0"/>
                  </a:moveTo>
                  <a:cubicBezTo>
                    <a:pt x="2676" y="1303"/>
                    <a:pt x="5444" y="2409"/>
                    <a:pt x="8337" y="3246"/>
                  </a:cubicBezTo>
                  <a:cubicBezTo>
                    <a:pt x="12678" y="4511"/>
                    <a:pt x="16835" y="5096"/>
                    <a:pt x="20825" y="5096"/>
                  </a:cubicBezTo>
                  <a:cubicBezTo>
                    <a:pt x="27978" y="5096"/>
                    <a:pt x="34595" y="3216"/>
                    <a:pt x="40776" y="0"/>
                  </a:cubicBezTo>
                  <a:lnTo>
                    <a:pt x="29560" y="0"/>
                  </a:lnTo>
                  <a:cubicBezTo>
                    <a:pt x="26762" y="617"/>
                    <a:pt x="23881" y="946"/>
                    <a:pt x="20908" y="946"/>
                  </a:cubicBezTo>
                  <a:cubicBezTo>
                    <a:pt x="18049" y="946"/>
                    <a:pt x="15104" y="642"/>
                    <a:pt x="120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7"/>
            <p:cNvSpPr/>
            <p:nvPr/>
          </p:nvSpPr>
          <p:spPr>
            <a:xfrm>
              <a:off x="-71925" y="-728525"/>
              <a:ext cx="9144255" cy="1033222"/>
            </a:xfrm>
            <a:custGeom>
              <a:rect b="b" l="l" r="r" t="t"/>
              <a:pathLst>
                <a:path extrusionOk="0" h="62355" w="285691">
                  <a:moveTo>
                    <a:pt x="131902" y="1"/>
                  </a:moveTo>
                  <a:cubicBezTo>
                    <a:pt x="131656" y="1"/>
                    <a:pt x="131410" y="3"/>
                    <a:pt x="131164" y="6"/>
                  </a:cubicBezTo>
                  <a:cubicBezTo>
                    <a:pt x="96261" y="496"/>
                    <a:pt x="93566" y="45319"/>
                    <a:pt x="64591" y="56088"/>
                  </a:cubicBezTo>
                  <a:cubicBezTo>
                    <a:pt x="60641" y="57556"/>
                    <a:pt x="56776" y="58220"/>
                    <a:pt x="53005" y="58220"/>
                  </a:cubicBezTo>
                  <a:cubicBezTo>
                    <a:pt x="32016" y="58220"/>
                    <a:pt x="13923" y="37656"/>
                    <a:pt x="0" y="20776"/>
                  </a:cubicBezTo>
                  <a:lnTo>
                    <a:pt x="0" y="24984"/>
                  </a:lnTo>
                  <a:cubicBezTo>
                    <a:pt x="14162" y="42293"/>
                    <a:pt x="31943" y="62355"/>
                    <a:pt x="53175" y="62355"/>
                  </a:cubicBezTo>
                  <a:cubicBezTo>
                    <a:pt x="56278" y="62355"/>
                    <a:pt x="59455" y="61926"/>
                    <a:pt x="62705" y="60998"/>
                  </a:cubicBezTo>
                  <a:cubicBezTo>
                    <a:pt x="93219" y="52283"/>
                    <a:pt x="96118" y="9013"/>
                    <a:pt x="131336" y="8305"/>
                  </a:cubicBezTo>
                  <a:cubicBezTo>
                    <a:pt x="131715" y="8298"/>
                    <a:pt x="132092" y="8294"/>
                    <a:pt x="132468" y="8294"/>
                  </a:cubicBezTo>
                  <a:cubicBezTo>
                    <a:pt x="168229" y="8294"/>
                    <a:pt x="193184" y="42463"/>
                    <a:pt x="227362" y="48980"/>
                  </a:cubicBezTo>
                  <a:cubicBezTo>
                    <a:pt x="230748" y="49625"/>
                    <a:pt x="234021" y="49926"/>
                    <a:pt x="237197" y="49926"/>
                  </a:cubicBezTo>
                  <a:cubicBezTo>
                    <a:pt x="255723" y="49926"/>
                    <a:pt x="270917" y="39675"/>
                    <a:pt x="285690" y="27646"/>
                  </a:cubicBezTo>
                  <a:lnTo>
                    <a:pt x="285690" y="21254"/>
                  </a:lnTo>
                  <a:cubicBezTo>
                    <a:pt x="271048" y="34312"/>
                    <a:pt x="256046" y="45677"/>
                    <a:pt x="237183" y="45677"/>
                  </a:cubicBezTo>
                  <a:cubicBezTo>
                    <a:pt x="233352" y="45677"/>
                    <a:pt x="229361" y="45208"/>
                    <a:pt x="225183" y="44189"/>
                  </a:cubicBezTo>
                  <a:cubicBezTo>
                    <a:pt x="191758" y="36045"/>
                    <a:pt x="167602" y="1"/>
                    <a:pt x="1319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1" name="Google Shape;451;p27"/>
          <p:cNvGrpSpPr/>
          <p:nvPr/>
        </p:nvGrpSpPr>
        <p:grpSpPr>
          <a:xfrm rot="5400000">
            <a:off x="5151018" y="2158269"/>
            <a:ext cx="7610763" cy="832396"/>
            <a:chOff x="-71925" y="-884100"/>
            <a:chExt cx="9144255" cy="1188797"/>
          </a:xfrm>
        </p:grpSpPr>
        <p:sp>
          <p:nvSpPr>
            <p:cNvPr id="452" name="Google Shape;452;p27"/>
            <p:cNvSpPr/>
            <p:nvPr/>
          </p:nvSpPr>
          <p:spPr>
            <a:xfrm>
              <a:off x="-71925" y="-884100"/>
              <a:ext cx="3175016" cy="741739"/>
            </a:xfrm>
            <a:custGeom>
              <a:rect b="b" l="l" r="r" t="t"/>
              <a:pathLst>
                <a:path extrusionOk="0" h="44764" w="99196">
                  <a:moveTo>
                    <a:pt x="96826" y="0"/>
                  </a:moveTo>
                  <a:cubicBezTo>
                    <a:pt x="87993" y="14934"/>
                    <a:pt x="80556" y="32035"/>
                    <a:pt x="64567" y="38354"/>
                  </a:cubicBezTo>
                  <a:cubicBezTo>
                    <a:pt x="60625" y="39913"/>
                    <a:pt x="56746" y="40615"/>
                    <a:pt x="52946" y="40615"/>
                  </a:cubicBezTo>
                  <a:cubicBezTo>
                    <a:pt x="32157" y="40615"/>
                    <a:pt x="13718" y="19608"/>
                    <a:pt x="0" y="2967"/>
                  </a:cubicBezTo>
                  <a:lnTo>
                    <a:pt x="0" y="7107"/>
                  </a:lnTo>
                  <a:cubicBezTo>
                    <a:pt x="13714" y="23750"/>
                    <a:pt x="32154" y="44764"/>
                    <a:pt x="52946" y="44764"/>
                  </a:cubicBezTo>
                  <a:cubicBezTo>
                    <a:pt x="56744" y="44764"/>
                    <a:pt x="60620" y="44063"/>
                    <a:pt x="64560" y="42506"/>
                  </a:cubicBezTo>
                  <a:cubicBezTo>
                    <a:pt x="82058" y="35592"/>
                    <a:pt x="89185" y="15722"/>
                    <a:pt x="991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7"/>
            <p:cNvSpPr/>
            <p:nvPr/>
          </p:nvSpPr>
          <p:spPr>
            <a:xfrm>
              <a:off x="-20108" y="-884100"/>
              <a:ext cx="2963286" cy="591317"/>
            </a:xfrm>
            <a:custGeom>
              <a:rect b="b" l="l" r="r" t="t"/>
              <a:pathLst>
                <a:path extrusionOk="0" h="35686" w="92581">
                  <a:moveTo>
                    <a:pt x="0" y="0"/>
                  </a:moveTo>
                  <a:cubicBezTo>
                    <a:pt x="13539" y="16291"/>
                    <a:pt x="31336" y="35685"/>
                    <a:pt x="51325" y="35685"/>
                  </a:cubicBezTo>
                  <a:cubicBezTo>
                    <a:pt x="55137" y="35685"/>
                    <a:pt x="59029" y="34980"/>
                    <a:pt x="62986" y="33413"/>
                  </a:cubicBezTo>
                  <a:cubicBezTo>
                    <a:pt x="77218" y="27771"/>
                    <a:pt x="84802" y="13613"/>
                    <a:pt x="92580" y="0"/>
                  </a:cubicBezTo>
                  <a:lnTo>
                    <a:pt x="90408" y="0"/>
                  </a:lnTo>
                  <a:cubicBezTo>
                    <a:pt x="83313" y="12253"/>
                    <a:pt x="75803" y="24165"/>
                    <a:pt x="63023" y="29236"/>
                  </a:cubicBezTo>
                  <a:cubicBezTo>
                    <a:pt x="59050" y="30812"/>
                    <a:pt x="55143" y="31522"/>
                    <a:pt x="51318" y="31522"/>
                  </a:cubicBezTo>
                  <a:cubicBezTo>
                    <a:pt x="33004" y="31522"/>
                    <a:pt x="16543" y="15259"/>
                    <a:pt x="349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7"/>
            <p:cNvSpPr/>
            <p:nvPr/>
          </p:nvSpPr>
          <p:spPr>
            <a:xfrm>
              <a:off x="-71925" y="-884100"/>
              <a:ext cx="3386650" cy="891400"/>
            </a:xfrm>
            <a:custGeom>
              <a:rect b="b" l="l" r="r" t="t"/>
              <a:pathLst>
                <a:path extrusionOk="0" h="53796" w="105808">
                  <a:moveTo>
                    <a:pt x="102436" y="0"/>
                  </a:moveTo>
                  <a:cubicBezTo>
                    <a:pt x="90488" y="16145"/>
                    <a:pt x="83963" y="39750"/>
                    <a:pt x="64567" y="47422"/>
                  </a:cubicBezTo>
                  <a:cubicBezTo>
                    <a:pt x="60625" y="48981"/>
                    <a:pt x="56747" y="49682"/>
                    <a:pt x="52947" y="49682"/>
                  </a:cubicBezTo>
                  <a:cubicBezTo>
                    <a:pt x="32156" y="49682"/>
                    <a:pt x="13712" y="28671"/>
                    <a:pt x="0" y="12029"/>
                  </a:cubicBezTo>
                  <a:lnTo>
                    <a:pt x="0" y="16175"/>
                  </a:lnTo>
                  <a:cubicBezTo>
                    <a:pt x="13707" y="32812"/>
                    <a:pt x="32119" y="53795"/>
                    <a:pt x="52888" y="53795"/>
                  </a:cubicBezTo>
                  <a:cubicBezTo>
                    <a:pt x="56714" y="53795"/>
                    <a:pt x="60620" y="53083"/>
                    <a:pt x="64591" y="51501"/>
                  </a:cubicBezTo>
                  <a:cubicBezTo>
                    <a:pt x="85653" y="43115"/>
                    <a:pt x="91549" y="15871"/>
                    <a:pt x="10580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7"/>
            <p:cNvSpPr/>
            <p:nvPr/>
          </p:nvSpPr>
          <p:spPr>
            <a:xfrm>
              <a:off x="5229039" y="-884100"/>
              <a:ext cx="3843012" cy="684043"/>
            </a:xfrm>
            <a:custGeom>
              <a:rect b="b" l="l" r="r" t="t"/>
              <a:pathLst>
                <a:path extrusionOk="0" h="41282" w="120066">
                  <a:moveTo>
                    <a:pt x="0" y="0"/>
                  </a:moveTo>
                  <a:cubicBezTo>
                    <a:pt x="19721" y="13196"/>
                    <a:pt x="36784" y="33544"/>
                    <a:pt x="59558" y="39608"/>
                  </a:cubicBezTo>
                  <a:cubicBezTo>
                    <a:pt x="63838" y="40749"/>
                    <a:pt x="67923" y="41282"/>
                    <a:pt x="71837" y="41282"/>
                  </a:cubicBezTo>
                  <a:cubicBezTo>
                    <a:pt x="89348" y="41282"/>
                    <a:pt x="103431" y="30623"/>
                    <a:pt x="116149" y="16058"/>
                  </a:cubicBezTo>
                  <a:cubicBezTo>
                    <a:pt x="117476" y="14531"/>
                    <a:pt x="118780" y="13017"/>
                    <a:pt x="120065" y="11508"/>
                  </a:cubicBezTo>
                  <a:lnTo>
                    <a:pt x="120065" y="7362"/>
                  </a:lnTo>
                  <a:cubicBezTo>
                    <a:pt x="118780" y="8876"/>
                    <a:pt x="117484" y="10397"/>
                    <a:pt x="116155" y="11924"/>
                  </a:cubicBezTo>
                  <a:cubicBezTo>
                    <a:pt x="103450" y="26559"/>
                    <a:pt x="89345" y="37178"/>
                    <a:pt x="71798" y="37178"/>
                  </a:cubicBezTo>
                  <a:cubicBezTo>
                    <a:pt x="67888" y="37178"/>
                    <a:pt x="63808" y="36651"/>
                    <a:pt x="59534" y="35524"/>
                  </a:cubicBezTo>
                  <a:cubicBezTo>
                    <a:pt x="38968" y="30104"/>
                    <a:pt x="23197" y="13023"/>
                    <a:pt x="591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7"/>
            <p:cNvSpPr/>
            <p:nvPr/>
          </p:nvSpPr>
          <p:spPr>
            <a:xfrm>
              <a:off x="229826" y="-884100"/>
              <a:ext cx="2557367" cy="440530"/>
            </a:xfrm>
            <a:custGeom>
              <a:rect b="b" l="l" r="r" t="t"/>
              <a:pathLst>
                <a:path extrusionOk="0" h="26586" w="79899">
                  <a:moveTo>
                    <a:pt x="0" y="0"/>
                  </a:moveTo>
                  <a:cubicBezTo>
                    <a:pt x="12284" y="13640"/>
                    <a:pt x="27148" y="26585"/>
                    <a:pt x="43505" y="26585"/>
                  </a:cubicBezTo>
                  <a:cubicBezTo>
                    <a:pt x="47349" y="26585"/>
                    <a:pt x="51275" y="25871"/>
                    <a:pt x="55269" y="24282"/>
                  </a:cubicBezTo>
                  <a:cubicBezTo>
                    <a:pt x="66312" y="19888"/>
                    <a:pt x="73506" y="10416"/>
                    <a:pt x="79898" y="0"/>
                  </a:cubicBezTo>
                  <a:lnTo>
                    <a:pt x="77403" y="0"/>
                  </a:lnTo>
                  <a:cubicBezTo>
                    <a:pt x="71581" y="8715"/>
                    <a:pt x="64860" y="16300"/>
                    <a:pt x="55318" y="20099"/>
                  </a:cubicBezTo>
                  <a:cubicBezTo>
                    <a:pt x="51302" y="21702"/>
                    <a:pt x="47357" y="22423"/>
                    <a:pt x="43495" y="22423"/>
                  </a:cubicBezTo>
                  <a:cubicBezTo>
                    <a:pt x="28811" y="22423"/>
                    <a:pt x="15339" y="12001"/>
                    <a:pt x="384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7"/>
            <p:cNvSpPr/>
            <p:nvPr/>
          </p:nvSpPr>
          <p:spPr>
            <a:xfrm>
              <a:off x="-71925" y="-884100"/>
              <a:ext cx="9144255" cy="1039121"/>
            </a:xfrm>
            <a:custGeom>
              <a:rect b="b" l="l" r="r" t="t"/>
              <a:pathLst>
                <a:path extrusionOk="0" h="62711" w="285691">
                  <a:moveTo>
                    <a:pt x="112709" y="0"/>
                  </a:moveTo>
                  <a:cubicBezTo>
                    <a:pt x="93219" y="13413"/>
                    <a:pt x="88240" y="46765"/>
                    <a:pt x="64591" y="56268"/>
                  </a:cubicBezTo>
                  <a:cubicBezTo>
                    <a:pt x="60565" y="57886"/>
                    <a:pt x="56610" y="58613"/>
                    <a:pt x="52740" y="58613"/>
                  </a:cubicBezTo>
                  <a:cubicBezTo>
                    <a:pt x="32008" y="58613"/>
                    <a:pt x="13710" y="37742"/>
                    <a:pt x="0" y="21099"/>
                  </a:cubicBezTo>
                  <a:lnTo>
                    <a:pt x="0" y="25245"/>
                  </a:lnTo>
                  <a:cubicBezTo>
                    <a:pt x="13779" y="41962"/>
                    <a:pt x="31983" y="62711"/>
                    <a:pt x="52783" y="62711"/>
                  </a:cubicBezTo>
                  <a:cubicBezTo>
                    <a:pt x="56634" y="62711"/>
                    <a:pt x="60574" y="61999"/>
                    <a:pt x="64591" y="60420"/>
                  </a:cubicBezTo>
                  <a:cubicBezTo>
                    <a:pt x="93927" y="48882"/>
                    <a:pt x="95267" y="1223"/>
                    <a:pt x="131046" y="708"/>
                  </a:cubicBezTo>
                  <a:cubicBezTo>
                    <a:pt x="131287" y="704"/>
                    <a:pt x="131528" y="702"/>
                    <a:pt x="131768" y="702"/>
                  </a:cubicBezTo>
                  <a:cubicBezTo>
                    <a:pt x="168136" y="702"/>
                    <a:pt x="191428" y="39679"/>
                    <a:pt x="225177" y="48527"/>
                  </a:cubicBezTo>
                  <a:cubicBezTo>
                    <a:pt x="229412" y="49637"/>
                    <a:pt x="233468" y="50153"/>
                    <a:pt x="237367" y="50153"/>
                  </a:cubicBezTo>
                  <a:cubicBezTo>
                    <a:pt x="254891" y="50153"/>
                    <a:pt x="269258" y="39735"/>
                    <a:pt x="282611" y="25970"/>
                  </a:cubicBezTo>
                  <a:cubicBezTo>
                    <a:pt x="283648" y="24897"/>
                    <a:pt x="284673" y="23829"/>
                    <a:pt x="285690" y="22767"/>
                  </a:cubicBezTo>
                  <a:lnTo>
                    <a:pt x="285690" y="17181"/>
                  </a:lnTo>
                  <a:cubicBezTo>
                    <a:pt x="284487" y="18529"/>
                    <a:pt x="283264" y="19876"/>
                    <a:pt x="282029" y="21234"/>
                  </a:cubicBezTo>
                  <a:cubicBezTo>
                    <a:pt x="269068" y="35407"/>
                    <a:pt x="254906" y="46062"/>
                    <a:pt x="237442" y="46062"/>
                  </a:cubicBezTo>
                  <a:cubicBezTo>
                    <a:pt x="233527" y="46062"/>
                    <a:pt x="229447" y="45527"/>
                    <a:pt x="225177" y="44375"/>
                  </a:cubicBezTo>
                  <a:cubicBezTo>
                    <a:pt x="198970" y="37311"/>
                    <a:pt x="179617" y="11539"/>
                    <a:pt x="15529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7"/>
            <p:cNvSpPr/>
            <p:nvPr/>
          </p:nvSpPr>
          <p:spPr>
            <a:xfrm>
              <a:off x="5630552" y="-884100"/>
              <a:ext cx="3441478" cy="534747"/>
            </a:xfrm>
            <a:custGeom>
              <a:rect b="b" l="l" r="r" t="t"/>
              <a:pathLst>
                <a:path extrusionOk="0" h="32272" w="107521">
                  <a:moveTo>
                    <a:pt x="0" y="0"/>
                  </a:moveTo>
                  <a:cubicBezTo>
                    <a:pt x="14780" y="12129"/>
                    <a:pt x="29000" y="25858"/>
                    <a:pt x="46975" y="30614"/>
                  </a:cubicBezTo>
                  <a:cubicBezTo>
                    <a:pt x="51247" y="31743"/>
                    <a:pt x="55326" y="32271"/>
                    <a:pt x="59235" y="32271"/>
                  </a:cubicBezTo>
                  <a:cubicBezTo>
                    <a:pt x="76787" y="32271"/>
                    <a:pt x="90909" y="21627"/>
                    <a:pt x="103610" y="7002"/>
                  </a:cubicBezTo>
                  <a:cubicBezTo>
                    <a:pt x="104939" y="5475"/>
                    <a:pt x="106235" y="3954"/>
                    <a:pt x="107520" y="2446"/>
                  </a:cubicBezTo>
                  <a:lnTo>
                    <a:pt x="107520" y="0"/>
                  </a:lnTo>
                  <a:lnTo>
                    <a:pt x="106068" y="0"/>
                  </a:lnTo>
                  <a:cubicBezTo>
                    <a:pt x="105255" y="950"/>
                    <a:pt x="104441" y="1899"/>
                    <a:pt x="103610" y="2856"/>
                  </a:cubicBezTo>
                  <a:cubicBezTo>
                    <a:pt x="90929" y="17458"/>
                    <a:pt x="76798" y="28134"/>
                    <a:pt x="59264" y="28134"/>
                  </a:cubicBezTo>
                  <a:cubicBezTo>
                    <a:pt x="55349" y="28134"/>
                    <a:pt x="51265" y="27601"/>
                    <a:pt x="46989" y="26462"/>
                  </a:cubicBezTo>
                  <a:cubicBezTo>
                    <a:pt x="31147" y="22240"/>
                    <a:pt x="18312" y="10975"/>
                    <a:pt x="542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7"/>
            <p:cNvSpPr/>
            <p:nvPr/>
          </p:nvSpPr>
          <p:spPr>
            <a:xfrm>
              <a:off x="6395812" y="-884100"/>
              <a:ext cx="2200164" cy="234548"/>
            </a:xfrm>
            <a:custGeom>
              <a:rect b="b" l="l" r="r" t="t"/>
              <a:pathLst>
                <a:path extrusionOk="0" h="14155" w="68739">
                  <a:moveTo>
                    <a:pt x="0" y="0"/>
                  </a:moveTo>
                  <a:cubicBezTo>
                    <a:pt x="7125" y="5463"/>
                    <a:pt x="14686" y="10000"/>
                    <a:pt x="23202" y="12384"/>
                  </a:cubicBezTo>
                  <a:cubicBezTo>
                    <a:pt x="27518" y="13593"/>
                    <a:pt x="31646" y="14155"/>
                    <a:pt x="35605" y="14155"/>
                  </a:cubicBezTo>
                  <a:cubicBezTo>
                    <a:pt x="48131" y="14155"/>
                    <a:pt x="58970" y="8533"/>
                    <a:pt x="68739" y="0"/>
                  </a:cubicBezTo>
                  <a:lnTo>
                    <a:pt x="63580" y="0"/>
                  </a:lnTo>
                  <a:cubicBezTo>
                    <a:pt x="55205" y="6153"/>
                    <a:pt x="46017" y="10012"/>
                    <a:pt x="35699" y="10012"/>
                  </a:cubicBezTo>
                  <a:cubicBezTo>
                    <a:pt x="31726" y="10012"/>
                    <a:pt x="27585" y="9440"/>
                    <a:pt x="23258" y="8205"/>
                  </a:cubicBezTo>
                  <a:cubicBezTo>
                    <a:pt x="17107" y="6455"/>
                    <a:pt x="11483" y="3563"/>
                    <a:pt x="61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7"/>
            <p:cNvSpPr/>
            <p:nvPr/>
          </p:nvSpPr>
          <p:spPr>
            <a:xfrm>
              <a:off x="511125" y="-884100"/>
              <a:ext cx="2087945" cy="289743"/>
            </a:xfrm>
            <a:custGeom>
              <a:rect b="b" l="l" r="r" t="t"/>
              <a:pathLst>
                <a:path extrusionOk="0" h="17486" w="65233">
                  <a:moveTo>
                    <a:pt x="1" y="0"/>
                  </a:moveTo>
                  <a:cubicBezTo>
                    <a:pt x="10344" y="9788"/>
                    <a:pt x="22072" y="17486"/>
                    <a:pt x="34705" y="17486"/>
                  </a:cubicBezTo>
                  <a:cubicBezTo>
                    <a:pt x="38585" y="17486"/>
                    <a:pt x="42549" y="16760"/>
                    <a:pt x="46586" y="15146"/>
                  </a:cubicBezTo>
                  <a:cubicBezTo>
                    <a:pt x="54258" y="12073"/>
                    <a:pt x="60148" y="6574"/>
                    <a:pt x="65233" y="0"/>
                  </a:cubicBezTo>
                  <a:lnTo>
                    <a:pt x="61893" y="0"/>
                  </a:lnTo>
                  <a:cubicBezTo>
                    <a:pt x="57578" y="4718"/>
                    <a:pt x="52644" y="8591"/>
                    <a:pt x="46629" y="10969"/>
                  </a:cubicBezTo>
                  <a:cubicBezTo>
                    <a:pt x="42577" y="12574"/>
                    <a:pt x="38602" y="13297"/>
                    <a:pt x="34717" y="13297"/>
                  </a:cubicBezTo>
                  <a:cubicBezTo>
                    <a:pt x="23914" y="13297"/>
                    <a:pt x="13802" y="7711"/>
                    <a:pt x="46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7"/>
            <p:cNvSpPr/>
            <p:nvPr/>
          </p:nvSpPr>
          <p:spPr>
            <a:xfrm>
              <a:off x="6008029" y="-884100"/>
              <a:ext cx="2880227" cy="384673"/>
            </a:xfrm>
            <a:custGeom>
              <a:rect b="b" l="l" r="r" t="t"/>
              <a:pathLst>
                <a:path extrusionOk="0" h="23215" w="89986">
                  <a:moveTo>
                    <a:pt x="0" y="0"/>
                  </a:moveTo>
                  <a:cubicBezTo>
                    <a:pt x="10801" y="9267"/>
                    <a:pt x="21917" y="17920"/>
                    <a:pt x="35225" y="21514"/>
                  </a:cubicBezTo>
                  <a:cubicBezTo>
                    <a:pt x="39512" y="22674"/>
                    <a:pt x="43610" y="23215"/>
                    <a:pt x="47538" y="23215"/>
                  </a:cubicBezTo>
                  <a:cubicBezTo>
                    <a:pt x="64196" y="23215"/>
                    <a:pt x="77810" y="13491"/>
                    <a:pt x="89985" y="0"/>
                  </a:cubicBezTo>
                  <a:lnTo>
                    <a:pt x="86075" y="0"/>
                  </a:lnTo>
                  <a:cubicBezTo>
                    <a:pt x="74929" y="11268"/>
                    <a:pt x="62474" y="19074"/>
                    <a:pt x="47617" y="19074"/>
                  </a:cubicBezTo>
                  <a:cubicBezTo>
                    <a:pt x="43675" y="19074"/>
                    <a:pt x="39563" y="18524"/>
                    <a:pt x="35262" y="17343"/>
                  </a:cubicBezTo>
                  <a:cubicBezTo>
                    <a:pt x="24114" y="14283"/>
                    <a:pt x="14543" y="7609"/>
                    <a:pt x="541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7"/>
            <p:cNvSpPr/>
            <p:nvPr/>
          </p:nvSpPr>
          <p:spPr>
            <a:xfrm>
              <a:off x="865974" y="-884100"/>
              <a:ext cx="1461847" cy="138608"/>
            </a:xfrm>
            <a:custGeom>
              <a:rect b="b" l="l" r="r" t="t"/>
              <a:pathLst>
                <a:path extrusionOk="0" h="8365" w="45672">
                  <a:moveTo>
                    <a:pt x="0" y="0"/>
                  </a:moveTo>
                  <a:cubicBezTo>
                    <a:pt x="7388" y="5050"/>
                    <a:pt x="15304" y="8365"/>
                    <a:pt x="23633" y="8365"/>
                  </a:cubicBezTo>
                  <a:cubicBezTo>
                    <a:pt x="27529" y="8365"/>
                    <a:pt x="31515" y="7640"/>
                    <a:pt x="35579" y="6027"/>
                  </a:cubicBezTo>
                  <a:cubicBezTo>
                    <a:pt x="39315" y="4544"/>
                    <a:pt x="42643" y="2477"/>
                    <a:pt x="45672" y="0"/>
                  </a:cubicBezTo>
                  <a:lnTo>
                    <a:pt x="39552" y="0"/>
                  </a:lnTo>
                  <a:cubicBezTo>
                    <a:pt x="38286" y="696"/>
                    <a:pt x="36969" y="1323"/>
                    <a:pt x="35591" y="1868"/>
                  </a:cubicBezTo>
                  <a:cubicBezTo>
                    <a:pt x="31522" y="3487"/>
                    <a:pt x="27532" y="4215"/>
                    <a:pt x="23631" y="4215"/>
                  </a:cubicBezTo>
                  <a:cubicBezTo>
                    <a:pt x="17886" y="4215"/>
                    <a:pt x="12336" y="2636"/>
                    <a:pt x="70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7"/>
            <p:cNvSpPr/>
            <p:nvPr/>
          </p:nvSpPr>
          <p:spPr>
            <a:xfrm>
              <a:off x="6875163" y="-884100"/>
              <a:ext cx="1305138" cy="84457"/>
            </a:xfrm>
            <a:custGeom>
              <a:rect b="b" l="l" r="r" t="t"/>
              <a:pathLst>
                <a:path extrusionOk="0" h="5097" w="40776">
                  <a:moveTo>
                    <a:pt x="1" y="0"/>
                  </a:moveTo>
                  <a:cubicBezTo>
                    <a:pt x="2676" y="1303"/>
                    <a:pt x="5444" y="2409"/>
                    <a:pt x="8337" y="3246"/>
                  </a:cubicBezTo>
                  <a:cubicBezTo>
                    <a:pt x="12678" y="4511"/>
                    <a:pt x="16835" y="5096"/>
                    <a:pt x="20825" y="5096"/>
                  </a:cubicBezTo>
                  <a:cubicBezTo>
                    <a:pt x="27978" y="5096"/>
                    <a:pt x="34595" y="3216"/>
                    <a:pt x="40776" y="0"/>
                  </a:cubicBezTo>
                  <a:lnTo>
                    <a:pt x="29560" y="0"/>
                  </a:lnTo>
                  <a:cubicBezTo>
                    <a:pt x="26762" y="617"/>
                    <a:pt x="23881" y="946"/>
                    <a:pt x="20908" y="946"/>
                  </a:cubicBezTo>
                  <a:cubicBezTo>
                    <a:pt x="18049" y="946"/>
                    <a:pt x="15104" y="642"/>
                    <a:pt x="120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7"/>
            <p:cNvSpPr/>
            <p:nvPr/>
          </p:nvSpPr>
          <p:spPr>
            <a:xfrm>
              <a:off x="-71925" y="-728525"/>
              <a:ext cx="9144255" cy="1033222"/>
            </a:xfrm>
            <a:custGeom>
              <a:rect b="b" l="l" r="r" t="t"/>
              <a:pathLst>
                <a:path extrusionOk="0" h="62355" w="285691">
                  <a:moveTo>
                    <a:pt x="131902" y="1"/>
                  </a:moveTo>
                  <a:cubicBezTo>
                    <a:pt x="131656" y="1"/>
                    <a:pt x="131410" y="3"/>
                    <a:pt x="131164" y="6"/>
                  </a:cubicBezTo>
                  <a:cubicBezTo>
                    <a:pt x="96261" y="496"/>
                    <a:pt x="93566" y="45319"/>
                    <a:pt x="64591" y="56088"/>
                  </a:cubicBezTo>
                  <a:cubicBezTo>
                    <a:pt x="60641" y="57556"/>
                    <a:pt x="56776" y="58220"/>
                    <a:pt x="53005" y="58220"/>
                  </a:cubicBezTo>
                  <a:cubicBezTo>
                    <a:pt x="32016" y="58220"/>
                    <a:pt x="13923" y="37656"/>
                    <a:pt x="0" y="20776"/>
                  </a:cubicBezTo>
                  <a:lnTo>
                    <a:pt x="0" y="24984"/>
                  </a:lnTo>
                  <a:cubicBezTo>
                    <a:pt x="14162" y="42293"/>
                    <a:pt x="31943" y="62355"/>
                    <a:pt x="53175" y="62355"/>
                  </a:cubicBezTo>
                  <a:cubicBezTo>
                    <a:pt x="56278" y="62355"/>
                    <a:pt x="59455" y="61926"/>
                    <a:pt x="62705" y="60998"/>
                  </a:cubicBezTo>
                  <a:cubicBezTo>
                    <a:pt x="93219" y="52283"/>
                    <a:pt x="96118" y="9013"/>
                    <a:pt x="131336" y="8305"/>
                  </a:cubicBezTo>
                  <a:cubicBezTo>
                    <a:pt x="131715" y="8298"/>
                    <a:pt x="132092" y="8294"/>
                    <a:pt x="132468" y="8294"/>
                  </a:cubicBezTo>
                  <a:cubicBezTo>
                    <a:pt x="168229" y="8294"/>
                    <a:pt x="193184" y="42463"/>
                    <a:pt x="227362" y="48980"/>
                  </a:cubicBezTo>
                  <a:cubicBezTo>
                    <a:pt x="230748" y="49625"/>
                    <a:pt x="234021" y="49926"/>
                    <a:pt x="237197" y="49926"/>
                  </a:cubicBezTo>
                  <a:cubicBezTo>
                    <a:pt x="255723" y="49926"/>
                    <a:pt x="270917" y="39675"/>
                    <a:pt x="285690" y="27646"/>
                  </a:cubicBezTo>
                  <a:lnTo>
                    <a:pt x="285690" y="21254"/>
                  </a:lnTo>
                  <a:cubicBezTo>
                    <a:pt x="271048" y="34312"/>
                    <a:pt x="256046" y="45677"/>
                    <a:pt x="237183" y="45677"/>
                  </a:cubicBezTo>
                  <a:cubicBezTo>
                    <a:pt x="233352" y="45677"/>
                    <a:pt x="229361" y="45208"/>
                    <a:pt x="225183" y="44189"/>
                  </a:cubicBezTo>
                  <a:cubicBezTo>
                    <a:pt x="191758" y="36045"/>
                    <a:pt x="167602" y="1"/>
                    <a:pt x="1319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465" name="Shape 465"/>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466" name="Shape 466"/>
        <p:cNvGrpSpPr/>
        <p:nvPr/>
      </p:nvGrpSpPr>
      <p:grpSpPr>
        <a:xfrm>
          <a:off x="0" y="0"/>
          <a:ext cx="0" cy="0"/>
          <a:chOff x="0" y="0"/>
          <a:chExt cx="0" cy="0"/>
        </a:xfrm>
      </p:grpSpPr>
      <p:grpSp>
        <p:nvGrpSpPr>
          <p:cNvPr id="467" name="Google Shape;467;p29"/>
          <p:cNvGrpSpPr/>
          <p:nvPr/>
        </p:nvGrpSpPr>
        <p:grpSpPr>
          <a:xfrm>
            <a:off x="4137879" y="4390554"/>
            <a:ext cx="868242" cy="435892"/>
            <a:chOff x="4036209" y="4390554"/>
            <a:chExt cx="868242" cy="435892"/>
          </a:xfrm>
        </p:grpSpPr>
        <p:sp>
          <p:nvSpPr>
            <p:cNvPr id="468" name="Google Shape;468;p29"/>
            <p:cNvSpPr/>
            <p:nvPr/>
          </p:nvSpPr>
          <p:spPr>
            <a:xfrm>
              <a:off x="4648909" y="4390554"/>
              <a:ext cx="255542" cy="435892"/>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9"/>
            <p:cNvSpPr/>
            <p:nvPr/>
          </p:nvSpPr>
          <p:spPr>
            <a:xfrm>
              <a:off x="4342559" y="4390554"/>
              <a:ext cx="255542" cy="435892"/>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9"/>
            <p:cNvSpPr/>
            <p:nvPr/>
          </p:nvSpPr>
          <p:spPr>
            <a:xfrm>
              <a:off x="4036209" y="4390554"/>
              <a:ext cx="255542" cy="435892"/>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1" name="Google Shape;471;p29"/>
          <p:cNvGrpSpPr/>
          <p:nvPr/>
        </p:nvGrpSpPr>
        <p:grpSpPr>
          <a:xfrm>
            <a:off x="-3410922" y="4496667"/>
            <a:ext cx="6301119" cy="382141"/>
            <a:chOff x="-233825" y="262867"/>
            <a:chExt cx="6301119" cy="382141"/>
          </a:xfrm>
        </p:grpSpPr>
        <p:cxnSp>
          <p:nvCxnSpPr>
            <p:cNvPr id="472" name="Google Shape;472;p29"/>
            <p:cNvCxnSpPr/>
            <p:nvPr/>
          </p:nvCxnSpPr>
          <p:spPr>
            <a:xfrm>
              <a:off x="-233825" y="454400"/>
              <a:ext cx="5995800" cy="0"/>
            </a:xfrm>
            <a:prstGeom prst="straightConnector1">
              <a:avLst/>
            </a:prstGeom>
            <a:noFill/>
            <a:ln cap="flat" cmpd="sng" w="9525">
              <a:solidFill>
                <a:schemeClr val="lt1"/>
              </a:solidFill>
              <a:prstDash val="solid"/>
              <a:round/>
              <a:headEnd len="med" w="med" type="none"/>
              <a:tailEnd len="med" w="med" type="none"/>
            </a:ln>
          </p:spPr>
        </p:cxnSp>
        <p:grpSp>
          <p:nvGrpSpPr>
            <p:cNvPr id="473" name="Google Shape;473;p29"/>
            <p:cNvGrpSpPr/>
            <p:nvPr/>
          </p:nvGrpSpPr>
          <p:grpSpPr>
            <a:xfrm rot="2700771">
              <a:off x="5739001" y="321019"/>
              <a:ext cx="274531" cy="265837"/>
              <a:chOff x="6021400" y="1654100"/>
              <a:chExt cx="435350" cy="421375"/>
            </a:xfrm>
          </p:grpSpPr>
          <p:sp>
            <p:nvSpPr>
              <p:cNvPr id="474" name="Google Shape;474;p29"/>
              <p:cNvSpPr/>
              <p:nvPr/>
            </p:nvSpPr>
            <p:spPr>
              <a:xfrm>
                <a:off x="6021400" y="1731075"/>
                <a:ext cx="355825" cy="344400"/>
              </a:xfrm>
              <a:custGeom>
                <a:rect b="b" l="l" r="r" t="t"/>
                <a:pathLst>
                  <a:path extrusionOk="0" h="13776" w="14233">
                    <a:moveTo>
                      <a:pt x="5024" y="0"/>
                    </a:moveTo>
                    <a:cubicBezTo>
                      <a:pt x="4837" y="135"/>
                      <a:pt x="4656" y="283"/>
                      <a:pt x="4489" y="458"/>
                    </a:cubicBezTo>
                    <a:lnTo>
                      <a:pt x="1829" y="3110"/>
                    </a:lnTo>
                    <a:cubicBezTo>
                      <a:pt x="0" y="4940"/>
                      <a:pt x="0" y="7915"/>
                      <a:pt x="1829" y="9750"/>
                    </a:cubicBezTo>
                    <a:lnTo>
                      <a:pt x="4489" y="12404"/>
                    </a:lnTo>
                    <a:cubicBezTo>
                      <a:pt x="5402" y="13318"/>
                      <a:pt x="6600" y="13775"/>
                      <a:pt x="7806" y="13775"/>
                    </a:cubicBezTo>
                    <a:cubicBezTo>
                      <a:pt x="9004" y="13775"/>
                      <a:pt x="10208" y="13318"/>
                      <a:pt x="11121" y="12404"/>
                    </a:cubicBezTo>
                    <a:lnTo>
                      <a:pt x="13782" y="9750"/>
                    </a:lnTo>
                    <a:cubicBezTo>
                      <a:pt x="13950" y="9577"/>
                      <a:pt x="14097" y="9396"/>
                      <a:pt x="14233" y="9209"/>
                    </a:cubicBezTo>
                    <a:lnTo>
                      <a:pt x="5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9"/>
              <p:cNvSpPr/>
              <p:nvPr/>
            </p:nvSpPr>
            <p:spPr>
              <a:xfrm>
                <a:off x="6196400" y="1654100"/>
                <a:ext cx="127050" cy="124475"/>
              </a:xfrm>
              <a:custGeom>
                <a:rect b="b" l="l" r="r" t="t"/>
                <a:pathLst>
                  <a:path extrusionOk="0" h="4979" w="5082">
                    <a:moveTo>
                      <a:pt x="3903" y="0"/>
                    </a:moveTo>
                    <a:cubicBezTo>
                      <a:pt x="3627" y="0"/>
                      <a:pt x="3349" y="110"/>
                      <a:pt x="3143" y="315"/>
                    </a:cubicBezTo>
                    <a:lnTo>
                      <a:pt x="1" y="3459"/>
                    </a:lnTo>
                    <a:lnTo>
                      <a:pt x="1520" y="4979"/>
                    </a:lnTo>
                    <a:lnTo>
                      <a:pt x="4662" y="1836"/>
                    </a:lnTo>
                    <a:cubicBezTo>
                      <a:pt x="5081" y="1417"/>
                      <a:pt x="5081" y="734"/>
                      <a:pt x="4662" y="315"/>
                    </a:cubicBezTo>
                    <a:cubicBezTo>
                      <a:pt x="4451" y="110"/>
                      <a:pt x="4174" y="0"/>
                      <a:pt x="39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9"/>
              <p:cNvSpPr/>
              <p:nvPr/>
            </p:nvSpPr>
            <p:spPr>
              <a:xfrm>
                <a:off x="6329725" y="1787550"/>
                <a:ext cx="127025" cy="124350"/>
              </a:xfrm>
              <a:custGeom>
                <a:rect b="b" l="l" r="r" t="t"/>
                <a:pathLst>
                  <a:path extrusionOk="0" h="4974" w="5081">
                    <a:moveTo>
                      <a:pt x="3903" y="1"/>
                    </a:moveTo>
                    <a:cubicBezTo>
                      <a:pt x="3626" y="1"/>
                      <a:pt x="3356" y="104"/>
                      <a:pt x="3143" y="316"/>
                    </a:cubicBezTo>
                    <a:lnTo>
                      <a:pt x="0" y="3454"/>
                    </a:lnTo>
                    <a:lnTo>
                      <a:pt x="1520" y="4973"/>
                    </a:lnTo>
                    <a:lnTo>
                      <a:pt x="4662" y="1831"/>
                    </a:lnTo>
                    <a:cubicBezTo>
                      <a:pt x="5081" y="1412"/>
                      <a:pt x="5081" y="735"/>
                      <a:pt x="4662" y="316"/>
                    </a:cubicBezTo>
                    <a:cubicBezTo>
                      <a:pt x="4450" y="104"/>
                      <a:pt x="4180" y="1"/>
                      <a:pt x="39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77" name="Google Shape;477;p29"/>
          <p:cNvGrpSpPr/>
          <p:nvPr/>
        </p:nvGrpSpPr>
        <p:grpSpPr>
          <a:xfrm flipH="1">
            <a:off x="6253803" y="4496667"/>
            <a:ext cx="6301119" cy="382141"/>
            <a:chOff x="-233825" y="262867"/>
            <a:chExt cx="6301119" cy="382141"/>
          </a:xfrm>
        </p:grpSpPr>
        <p:cxnSp>
          <p:nvCxnSpPr>
            <p:cNvPr id="478" name="Google Shape;478;p29"/>
            <p:cNvCxnSpPr/>
            <p:nvPr/>
          </p:nvCxnSpPr>
          <p:spPr>
            <a:xfrm>
              <a:off x="-233825" y="454400"/>
              <a:ext cx="5995800" cy="0"/>
            </a:xfrm>
            <a:prstGeom prst="straightConnector1">
              <a:avLst/>
            </a:prstGeom>
            <a:noFill/>
            <a:ln cap="flat" cmpd="sng" w="9525">
              <a:solidFill>
                <a:schemeClr val="lt1"/>
              </a:solidFill>
              <a:prstDash val="solid"/>
              <a:round/>
              <a:headEnd len="med" w="med" type="none"/>
              <a:tailEnd len="med" w="med" type="none"/>
            </a:ln>
          </p:spPr>
        </p:cxnSp>
        <p:grpSp>
          <p:nvGrpSpPr>
            <p:cNvPr id="479" name="Google Shape;479;p29"/>
            <p:cNvGrpSpPr/>
            <p:nvPr/>
          </p:nvGrpSpPr>
          <p:grpSpPr>
            <a:xfrm rot="2700771">
              <a:off x="5739001" y="321019"/>
              <a:ext cx="274531" cy="265837"/>
              <a:chOff x="6021400" y="1654100"/>
              <a:chExt cx="435350" cy="421375"/>
            </a:xfrm>
          </p:grpSpPr>
          <p:sp>
            <p:nvSpPr>
              <p:cNvPr id="480" name="Google Shape;480;p29"/>
              <p:cNvSpPr/>
              <p:nvPr/>
            </p:nvSpPr>
            <p:spPr>
              <a:xfrm>
                <a:off x="6021400" y="1731075"/>
                <a:ext cx="355825" cy="344400"/>
              </a:xfrm>
              <a:custGeom>
                <a:rect b="b" l="l" r="r" t="t"/>
                <a:pathLst>
                  <a:path extrusionOk="0" h="13776" w="14233">
                    <a:moveTo>
                      <a:pt x="5024" y="0"/>
                    </a:moveTo>
                    <a:cubicBezTo>
                      <a:pt x="4837" y="135"/>
                      <a:pt x="4656" y="283"/>
                      <a:pt x="4489" y="458"/>
                    </a:cubicBezTo>
                    <a:lnTo>
                      <a:pt x="1829" y="3110"/>
                    </a:lnTo>
                    <a:cubicBezTo>
                      <a:pt x="0" y="4940"/>
                      <a:pt x="0" y="7915"/>
                      <a:pt x="1829" y="9750"/>
                    </a:cubicBezTo>
                    <a:lnTo>
                      <a:pt x="4489" y="12404"/>
                    </a:lnTo>
                    <a:cubicBezTo>
                      <a:pt x="5402" y="13318"/>
                      <a:pt x="6600" y="13775"/>
                      <a:pt x="7806" y="13775"/>
                    </a:cubicBezTo>
                    <a:cubicBezTo>
                      <a:pt x="9004" y="13775"/>
                      <a:pt x="10208" y="13318"/>
                      <a:pt x="11121" y="12404"/>
                    </a:cubicBezTo>
                    <a:lnTo>
                      <a:pt x="13782" y="9750"/>
                    </a:lnTo>
                    <a:cubicBezTo>
                      <a:pt x="13950" y="9577"/>
                      <a:pt x="14097" y="9396"/>
                      <a:pt x="14233" y="9209"/>
                    </a:cubicBezTo>
                    <a:lnTo>
                      <a:pt x="5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9"/>
              <p:cNvSpPr/>
              <p:nvPr/>
            </p:nvSpPr>
            <p:spPr>
              <a:xfrm>
                <a:off x="6196400" y="1654100"/>
                <a:ext cx="127050" cy="124475"/>
              </a:xfrm>
              <a:custGeom>
                <a:rect b="b" l="l" r="r" t="t"/>
                <a:pathLst>
                  <a:path extrusionOk="0" h="4979" w="5082">
                    <a:moveTo>
                      <a:pt x="3903" y="0"/>
                    </a:moveTo>
                    <a:cubicBezTo>
                      <a:pt x="3627" y="0"/>
                      <a:pt x="3349" y="110"/>
                      <a:pt x="3143" y="315"/>
                    </a:cubicBezTo>
                    <a:lnTo>
                      <a:pt x="1" y="3459"/>
                    </a:lnTo>
                    <a:lnTo>
                      <a:pt x="1520" y="4979"/>
                    </a:lnTo>
                    <a:lnTo>
                      <a:pt x="4662" y="1836"/>
                    </a:lnTo>
                    <a:cubicBezTo>
                      <a:pt x="5081" y="1417"/>
                      <a:pt x="5081" y="734"/>
                      <a:pt x="4662" y="315"/>
                    </a:cubicBezTo>
                    <a:cubicBezTo>
                      <a:pt x="4451" y="110"/>
                      <a:pt x="4174" y="0"/>
                      <a:pt x="39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9"/>
              <p:cNvSpPr/>
              <p:nvPr/>
            </p:nvSpPr>
            <p:spPr>
              <a:xfrm>
                <a:off x="6329725" y="1787550"/>
                <a:ext cx="127025" cy="124350"/>
              </a:xfrm>
              <a:custGeom>
                <a:rect b="b" l="l" r="r" t="t"/>
                <a:pathLst>
                  <a:path extrusionOk="0" h="4974" w="5081">
                    <a:moveTo>
                      <a:pt x="3903" y="1"/>
                    </a:moveTo>
                    <a:cubicBezTo>
                      <a:pt x="3626" y="1"/>
                      <a:pt x="3356" y="104"/>
                      <a:pt x="3143" y="316"/>
                    </a:cubicBezTo>
                    <a:lnTo>
                      <a:pt x="0" y="3454"/>
                    </a:lnTo>
                    <a:lnTo>
                      <a:pt x="1520" y="4973"/>
                    </a:lnTo>
                    <a:lnTo>
                      <a:pt x="4662" y="1831"/>
                    </a:lnTo>
                    <a:cubicBezTo>
                      <a:pt x="5081" y="1412"/>
                      <a:pt x="5081" y="735"/>
                      <a:pt x="4662" y="316"/>
                    </a:cubicBezTo>
                    <a:cubicBezTo>
                      <a:pt x="4450" y="104"/>
                      <a:pt x="4180" y="1"/>
                      <a:pt x="39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5" name="Shape 55"/>
        <p:cNvGrpSpPr/>
        <p:nvPr/>
      </p:nvGrpSpPr>
      <p:grpSpPr>
        <a:xfrm>
          <a:off x="0" y="0"/>
          <a:ext cx="0" cy="0"/>
          <a:chOff x="0" y="0"/>
          <a:chExt cx="0" cy="0"/>
        </a:xfrm>
      </p:grpSpPr>
      <p:sp>
        <p:nvSpPr>
          <p:cNvPr id="56" name="Google Shape;56;p4"/>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7" name="Google Shape;57;p4"/>
          <p:cNvSpPr txBox="1"/>
          <p:nvPr>
            <p:ph idx="1" type="body"/>
          </p:nvPr>
        </p:nvSpPr>
        <p:spPr>
          <a:xfrm>
            <a:off x="720000" y="1000075"/>
            <a:ext cx="7704000" cy="3416400"/>
          </a:xfrm>
          <a:prstGeom prst="rect">
            <a:avLst/>
          </a:prstGeom>
        </p:spPr>
        <p:txBody>
          <a:bodyPr anchorCtr="0" anchor="ctr" bIns="91425" lIns="91425" spcFirstLastPara="1" rIns="91425" wrap="square" tIns="91425">
            <a:noAutofit/>
          </a:bodyPr>
          <a:lstStyle>
            <a:lvl1pPr indent="-317500" lvl="0" marL="457200" rtl="0">
              <a:lnSpc>
                <a:spcPct val="100000"/>
              </a:lnSpc>
              <a:spcBef>
                <a:spcPts val="0"/>
              </a:spcBef>
              <a:spcAft>
                <a:spcPts val="0"/>
              </a:spcAft>
              <a:buSzPts val="1400"/>
              <a:buAutoNum type="arabicPeriod"/>
              <a:defRPr sz="1250"/>
            </a:lvl1pPr>
            <a:lvl2pPr indent="-317500" lvl="1" marL="914400" rtl="0">
              <a:lnSpc>
                <a:spcPct val="115000"/>
              </a:lnSpc>
              <a:spcBef>
                <a:spcPts val="0"/>
              </a:spcBef>
              <a:spcAft>
                <a:spcPts val="0"/>
              </a:spcAft>
              <a:buSzPts val="1400"/>
              <a:buAutoNum type="alphaLcPeriod"/>
              <a:defRPr/>
            </a:lvl2pPr>
            <a:lvl3pPr indent="-317500" lvl="2" marL="1371600" rtl="0">
              <a:lnSpc>
                <a:spcPct val="115000"/>
              </a:lnSpc>
              <a:spcBef>
                <a:spcPts val="0"/>
              </a:spcBef>
              <a:spcAft>
                <a:spcPts val="0"/>
              </a:spcAft>
              <a:buSzPts val="1400"/>
              <a:buAutoNum type="romanLcPeriod"/>
              <a:defRPr/>
            </a:lvl3pPr>
            <a:lvl4pPr indent="-317500" lvl="3" marL="1828800" rtl="0">
              <a:lnSpc>
                <a:spcPct val="115000"/>
              </a:lnSpc>
              <a:spcBef>
                <a:spcPts val="0"/>
              </a:spcBef>
              <a:spcAft>
                <a:spcPts val="0"/>
              </a:spcAft>
              <a:buSzPts val="1400"/>
              <a:buAutoNum type="arabicPeriod"/>
              <a:defRPr/>
            </a:lvl4pPr>
            <a:lvl5pPr indent="-317500" lvl="4" marL="2286000" rtl="0">
              <a:lnSpc>
                <a:spcPct val="115000"/>
              </a:lnSpc>
              <a:spcBef>
                <a:spcPts val="0"/>
              </a:spcBef>
              <a:spcAft>
                <a:spcPts val="0"/>
              </a:spcAft>
              <a:buSzPts val="1400"/>
              <a:buAutoNum type="alphaLcPeriod"/>
              <a:defRPr/>
            </a:lvl5pPr>
            <a:lvl6pPr indent="-317500" lvl="5" marL="2743200" rtl="0">
              <a:lnSpc>
                <a:spcPct val="115000"/>
              </a:lnSpc>
              <a:spcBef>
                <a:spcPts val="0"/>
              </a:spcBef>
              <a:spcAft>
                <a:spcPts val="0"/>
              </a:spcAft>
              <a:buSzPts val="1400"/>
              <a:buAutoNum type="romanLcPeriod"/>
              <a:defRPr/>
            </a:lvl6pPr>
            <a:lvl7pPr indent="-317500" lvl="6" marL="3200400" rtl="0">
              <a:lnSpc>
                <a:spcPct val="115000"/>
              </a:lnSpc>
              <a:spcBef>
                <a:spcPts val="0"/>
              </a:spcBef>
              <a:spcAft>
                <a:spcPts val="0"/>
              </a:spcAft>
              <a:buSzPts val="1400"/>
              <a:buAutoNum type="arabicPeriod"/>
              <a:defRPr/>
            </a:lvl7pPr>
            <a:lvl8pPr indent="-317500" lvl="7" marL="3657600" rtl="0">
              <a:lnSpc>
                <a:spcPct val="115000"/>
              </a:lnSpc>
              <a:spcBef>
                <a:spcPts val="0"/>
              </a:spcBef>
              <a:spcAft>
                <a:spcPts val="0"/>
              </a:spcAft>
              <a:buSzPts val="1400"/>
              <a:buAutoNum type="alphaLcPeriod"/>
              <a:defRPr/>
            </a:lvl8pPr>
            <a:lvl9pPr indent="-317500" lvl="8" marL="4114800" rtl="0">
              <a:lnSpc>
                <a:spcPct val="115000"/>
              </a:lnSpc>
              <a:spcBef>
                <a:spcPts val="0"/>
              </a:spcBef>
              <a:spcAft>
                <a:spcPts val="0"/>
              </a:spcAft>
              <a:buSzPts val="1400"/>
              <a:buAutoNum type="romanLcPeriod"/>
              <a:defRPr/>
            </a:lvl9pPr>
          </a:lstStyle>
          <a:p/>
        </p:txBody>
      </p:sp>
      <p:grpSp>
        <p:nvGrpSpPr>
          <p:cNvPr id="58" name="Google Shape;58;p4"/>
          <p:cNvGrpSpPr/>
          <p:nvPr/>
        </p:nvGrpSpPr>
        <p:grpSpPr>
          <a:xfrm>
            <a:off x="-233825" y="262867"/>
            <a:ext cx="6301119" cy="382141"/>
            <a:chOff x="-233825" y="262867"/>
            <a:chExt cx="6301119" cy="382141"/>
          </a:xfrm>
        </p:grpSpPr>
        <p:cxnSp>
          <p:nvCxnSpPr>
            <p:cNvPr id="59" name="Google Shape;59;p4"/>
            <p:cNvCxnSpPr/>
            <p:nvPr/>
          </p:nvCxnSpPr>
          <p:spPr>
            <a:xfrm>
              <a:off x="-233825" y="454400"/>
              <a:ext cx="5995800" cy="0"/>
            </a:xfrm>
            <a:prstGeom prst="straightConnector1">
              <a:avLst/>
            </a:prstGeom>
            <a:noFill/>
            <a:ln cap="flat" cmpd="sng" w="9525">
              <a:solidFill>
                <a:schemeClr val="lt1"/>
              </a:solidFill>
              <a:prstDash val="solid"/>
              <a:round/>
              <a:headEnd len="med" w="med" type="none"/>
              <a:tailEnd len="med" w="med" type="none"/>
            </a:ln>
          </p:spPr>
        </p:cxnSp>
        <p:grpSp>
          <p:nvGrpSpPr>
            <p:cNvPr id="60" name="Google Shape;60;p4"/>
            <p:cNvGrpSpPr/>
            <p:nvPr/>
          </p:nvGrpSpPr>
          <p:grpSpPr>
            <a:xfrm rot="2700771">
              <a:off x="5739001" y="321019"/>
              <a:ext cx="274531" cy="265837"/>
              <a:chOff x="6021400" y="1654100"/>
              <a:chExt cx="435350" cy="421375"/>
            </a:xfrm>
          </p:grpSpPr>
          <p:sp>
            <p:nvSpPr>
              <p:cNvPr id="61" name="Google Shape;61;p4"/>
              <p:cNvSpPr/>
              <p:nvPr/>
            </p:nvSpPr>
            <p:spPr>
              <a:xfrm>
                <a:off x="6021400" y="1731075"/>
                <a:ext cx="355825" cy="344400"/>
              </a:xfrm>
              <a:custGeom>
                <a:rect b="b" l="l" r="r" t="t"/>
                <a:pathLst>
                  <a:path extrusionOk="0" h="13776" w="14233">
                    <a:moveTo>
                      <a:pt x="5024" y="0"/>
                    </a:moveTo>
                    <a:cubicBezTo>
                      <a:pt x="4837" y="135"/>
                      <a:pt x="4656" y="283"/>
                      <a:pt x="4489" y="458"/>
                    </a:cubicBezTo>
                    <a:lnTo>
                      <a:pt x="1829" y="3110"/>
                    </a:lnTo>
                    <a:cubicBezTo>
                      <a:pt x="0" y="4940"/>
                      <a:pt x="0" y="7915"/>
                      <a:pt x="1829" y="9750"/>
                    </a:cubicBezTo>
                    <a:lnTo>
                      <a:pt x="4489" y="12404"/>
                    </a:lnTo>
                    <a:cubicBezTo>
                      <a:pt x="5402" y="13318"/>
                      <a:pt x="6600" y="13775"/>
                      <a:pt x="7806" y="13775"/>
                    </a:cubicBezTo>
                    <a:cubicBezTo>
                      <a:pt x="9004" y="13775"/>
                      <a:pt x="10208" y="13318"/>
                      <a:pt x="11121" y="12404"/>
                    </a:cubicBezTo>
                    <a:lnTo>
                      <a:pt x="13782" y="9750"/>
                    </a:lnTo>
                    <a:cubicBezTo>
                      <a:pt x="13950" y="9577"/>
                      <a:pt x="14097" y="9396"/>
                      <a:pt x="14233" y="9209"/>
                    </a:cubicBezTo>
                    <a:lnTo>
                      <a:pt x="5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4"/>
              <p:cNvSpPr/>
              <p:nvPr/>
            </p:nvSpPr>
            <p:spPr>
              <a:xfrm>
                <a:off x="6196400" y="1654100"/>
                <a:ext cx="127050" cy="124475"/>
              </a:xfrm>
              <a:custGeom>
                <a:rect b="b" l="l" r="r" t="t"/>
                <a:pathLst>
                  <a:path extrusionOk="0" h="4979" w="5082">
                    <a:moveTo>
                      <a:pt x="3903" y="0"/>
                    </a:moveTo>
                    <a:cubicBezTo>
                      <a:pt x="3627" y="0"/>
                      <a:pt x="3349" y="110"/>
                      <a:pt x="3143" y="315"/>
                    </a:cubicBezTo>
                    <a:lnTo>
                      <a:pt x="1" y="3459"/>
                    </a:lnTo>
                    <a:lnTo>
                      <a:pt x="1520" y="4979"/>
                    </a:lnTo>
                    <a:lnTo>
                      <a:pt x="4662" y="1836"/>
                    </a:lnTo>
                    <a:cubicBezTo>
                      <a:pt x="5081" y="1417"/>
                      <a:pt x="5081" y="734"/>
                      <a:pt x="4662" y="315"/>
                    </a:cubicBezTo>
                    <a:cubicBezTo>
                      <a:pt x="4451" y="110"/>
                      <a:pt x="4174" y="0"/>
                      <a:pt x="39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4"/>
              <p:cNvSpPr/>
              <p:nvPr/>
            </p:nvSpPr>
            <p:spPr>
              <a:xfrm>
                <a:off x="6329725" y="1787550"/>
                <a:ext cx="127025" cy="124350"/>
              </a:xfrm>
              <a:custGeom>
                <a:rect b="b" l="l" r="r" t="t"/>
                <a:pathLst>
                  <a:path extrusionOk="0" h="4974" w="5081">
                    <a:moveTo>
                      <a:pt x="3903" y="1"/>
                    </a:moveTo>
                    <a:cubicBezTo>
                      <a:pt x="3626" y="1"/>
                      <a:pt x="3356" y="104"/>
                      <a:pt x="3143" y="316"/>
                    </a:cubicBezTo>
                    <a:lnTo>
                      <a:pt x="0" y="3454"/>
                    </a:lnTo>
                    <a:lnTo>
                      <a:pt x="1520" y="4973"/>
                    </a:lnTo>
                    <a:lnTo>
                      <a:pt x="4662" y="1831"/>
                    </a:lnTo>
                    <a:cubicBezTo>
                      <a:pt x="5081" y="1412"/>
                      <a:pt x="5081" y="735"/>
                      <a:pt x="4662" y="316"/>
                    </a:cubicBezTo>
                    <a:cubicBezTo>
                      <a:pt x="4450" y="104"/>
                      <a:pt x="4180" y="1"/>
                      <a:pt x="39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4" name="Shape 64"/>
        <p:cNvGrpSpPr/>
        <p:nvPr/>
      </p:nvGrpSpPr>
      <p:grpSpPr>
        <a:xfrm>
          <a:off x="0" y="0"/>
          <a:ext cx="0" cy="0"/>
          <a:chOff x="0" y="0"/>
          <a:chExt cx="0" cy="0"/>
        </a:xfrm>
      </p:grpSpPr>
      <p:sp>
        <p:nvSpPr>
          <p:cNvPr id="65" name="Google Shape;65;p5"/>
          <p:cNvSpPr/>
          <p:nvPr/>
        </p:nvSpPr>
        <p:spPr>
          <a:xfrm>
            <a:off x="0" y="0"/>
            <a:ext cx="4572000" cy="5162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5"/>
          <p:cNvSpPr txBox="1"/>
          <p:nvPr>
            <p:ph idx="1" type="subTitle"/>
          </p:nvPr>
        </p:nvSpPr>
        <p:spPr>
          <a:xfrm>
            <a:off x="1175100" y="2594472"/>
            <a:ext cx="2907600" cy="3474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2500"/>
              <a:buFont typeface="Bebas Neue"/>
              <a:buNone/>
              <a:defRPr sz="2000">
                <a:solidFill>
                  <a:schemeClr val="dk1"/>
                </a:solidFill>
                <a:latin typeface="Righteous"/>
                <a:ea typeface="Righteous"/>
                <a:cs typeface="Righteous"/>
                <a:sym typeface="Righteous"/>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67" name="Google Shape;67;p5"/>
          <p:cNvSpPr txBox="1"/>
          <p:nvPr>
            <p:ph idx="2" type="subTitle"/>
          </p:nvPr>
        </p:nvSpPr>
        <p:spPr>
          <a:xfrm>
            <a:off x="5061300" y="2594472"/>
            <a:ext cx="2907600" cy="347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500"/>
              <a:buFont typeface="Bebas Neue"/>
              <a:buNone/>
              <a:defRPr sz="2000">
                <a:latin typeface="Righteous"/>
                <a:ea typeface="Righteous"/>
                <a:cs typeface="Righteous"/>
                <a:sym typeface="Righteous"/>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68" name="Google Shape;68;p5"/>
          <p:cNvSpPr txBox="1"/>
          <p:nvPr>
            <p:ph idx="3" type="subTitle"/>
          </p:nvPr>
        </p:nvSpPr>
        <p:spPr>
          <a:xfrm>
            <a:off x="1175100" y="2904722"/>
            <a:ext cx="2907600" cy="999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9" name="Google Shape;69;p5"/>
          <p:cNvSpPr txBox="1"/>
          <p:nvPr>
            <p:ph idx="4" type="subTitle"/>
          </p:nvPr>
        </p:nvSpPr>
        <p:spPr>
          <a:xfrm>
            <a:off x="5061300" y="2904722"/>
            <a:ext cx="2907600" cy="999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cxnSp>
        <p:nvCxnSpPr>
          <p:cNvPr id="70" name="Google Shape;70;p5"/>
          <p:cNvCxnSpPr>
            <a:stCxn id="71" idx="4"/>
          </p:cNvCxnSpPr>
          <p:nvPr/>
        </p:nvCxnSpPr>
        <p:spPr>
          <a:xfrm flipH="1" rot="-5400000">
            <a:off x="9707625" y="2643600"/>
            <a:ext cx="765900" cy="3320700"/>
          </a:xfrm>
          <a:prstGeom prst="bentConnector2">
            <a:avLst/>
          </a:prstGeom>
          <a:noFill/>
          <a:ln cap="flat" cmpd="sng" w="9525">
            <a:solidFill>
              <a:schemeClr val="dk2"/>
            </a:solidFill>
            <a:prstDash val="solid"/>
            <a:round/>
            <a:headEnd len="med" w="med" type="none"/>
            <a:tailEnd len="med" w="med" type="none"/>
          </a:ln>
        </p:spPr>
      </p:cxnSp>
      <p:grpSp>
        <p:nvGrpSpPr>
          <p:cNvPr id="72" name="Google Shape;72;p5"/>
          <p:cNvGrpSpPr/>
          <p:nvPr/>
        </p:nvGrpSpPr>
        <p:grpSpPr>
          <a:xfrm rot="-2699229">
            <a:off x="8292957" y="3659944"/>
            <a:ext cx="274531" cy="265837"/>
            <a:chOff x="6021400" y="1654100"/>
            <a:chExt cx="435350" cy="421375"/>
          </a:xfrm>
        </p:grpSpPr>
        <p:sp>
          <p:nvSpPr>
            <p:cNvPr id="73" name="Google Shape;73;p5"/>
            <p:cNvSpPr/>
            <p:nvPr/>
          </p:nvSpPr>
          <p:spPr>
            <a:xfrm>
              <a:off x="6021400" y="1731075"/>
              <a:ext cx="355825" cy="344400"/>
            </a:xfrm>
            <a:custGeom>
              <a:rect b="b" l="l" r="r" t="t"/>
              <a:pathLst>
                <a:path extrusionOk="0" h="13776" w="14233">
                  <a:moveTo>
                    <a:pt x="5024" y="0"/>
                  </a:moveTo>
                  <a:cubicBezTo>
                    <a:pt x="4837" y="135"/>
                    <a:pt x="4656" y="283"/>
                    <a:pt x="4489" y="458"/>
                  </a:cubicBezTo>
                  <a:lnTo>
                    <a:pt x="1829" y="3110"/>
                  </a:lnTo>
                  <a:cubicBezTo>
                    <a:pt x="0" y="4940"/>
                    <a:pt x="0" y="7915"/>
                    <a:pt x="1829" y="9750"/>
                  </a:cubicBezTo>
                  <a:lnTo>
                    <a:pt x="4489" y="12404"/>
                  </a:lnTo>
                  <a:cubicBezTo>
                    <a:pt x="5402" y="13318"/>
                    <a:pt x="6600" y="13775"/>
                    <a:pt x="7806" y="13775"/>
                  </a:cubicBezTo>
                  <a:cubicBezTo>
                    <a:pt x="9004" y="13775"/>
                    <a:pt x="10208" y="13318"/>
                    <a:pt x="11121" y="12404"/>
                  </a:cubicBezTo>
                  <a:lnTo>
                    <a:pt x="13782" y="9750"/>
                  </a:lnTo>
                  <a:cubicBezTo>
                    <a:pt x="13950" y="9577"/>
                    <a:pt x="14097" y="9396"/>
                    <a:pt x="14233" y="9209"/>
                  </a:cubicBezTo>
                  <a:lnTo>
                    <a:pt x="5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5"/>
            <p:cNvSpPr/>
            <p:nvPr/>
          </p:nvSpPr>
          <p:spPr>
            <a:xfrm>
              <a:off x="6196400" y="1654100"/>
              <a:ext cx="127050" cy="124475"/>
            </a:xfrm>
            <a:custGeom>
              <a:rect b="b" l="l" r="r" t="t"/>
              <a:pathLst>
                <a:path extrusionOk="0" h="4979" w="5082">
                  <a:moveTo>
                    <a:pt x="3903" y="0"/>
                  </a:moveTo>
                  <a:cubicBezTo>
                    <a:pt x="3627" y="0"/>
                    <a:pt x="3349" y="110"/>
                    <a:pt x="3143" y="315"/>
                  </a:cubicBezTo>
                  <a:lnTo>
                    <a:pt x="1" y="3459"/>
                  </a:lnTo>
                  <a:lnTo>
                    <a:pt x="1520" y="4979"/>
                  </a:lnTo>
                  <a:lnTo>
                    <a:pt x="4662" y="1836"/>
                  </a:lnTo>
                  <a:cubicBezTo>
                    <a:pt x="5081" y="1417"/>
                    <a:pt x="5081" y="734"/>
                    <a:pt x="4662" y="315"/>
                  </a:cubicBezTo>
                  <a:cubicBezTo>
                    <a:pt x="4451" y="110"/>
                    <a:pt x="4174" y="0"/>
                    <a:pt x="39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5"/>
            <p:cNvSpPr/>
            <p:nvPr/>
          </p:nvSpPr>
          <p:spPr>
            <a:xfrm>
              <a:off x="6329725" y="1787550"/>
              <a:ext cx="127025" cy="124350"/>
            </a:xfrm>
            <a:custGeom>
              <a:rect b="b" l="l" r="r" t="t"/>
              <a:pathLst>
                <a:path extrusionOk="0" h="4974" w="5081">
                  <a:moveTo>
                    <a:pt x="3903" y="1"/>
                  </a:moveTo>
                  <a:cubicBezTo>
                    <a:pt x="3626" y="1"/>
                    <a:pt x="3356" y="104"/>
                    <a:pt x="3143" y="316"/>
                  </a:cubicBezTo>
                  <a:lnTo>
                    <a:pt x="0" y="3454"/>
                  </a:lnTo>
                  <a:lnTo>
                    <a:pt x="1520" y="4973"/>
                  </a:lnTo>
                  <a:lnTo>
                    <a:pt x="4662" y="1831"/>
                  </a:lnTo>
                  <a:cubicBezTo>
                    <a:pt x="5081" y="1412"/>
                    <a:pt x="5081" y="735"/>
                    <a:pt x="4662" y="316"/>
                  </a:cubicBezTo>
                  <a:cubicBezTo>
                    <a:pt x="4450" y="104"/>
                    <a:pt x="4180" y="1"/>
                    <a:pt x="39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76" name="Google Shape;76;p5"/>
          <p:cNvCxnSpPr>
            <a:stCxn id="77" idx="4"/>
          </p:cNvCxnSpPr>
          <p:nvPr/>
        </p:nvCxnSpPr>
        <p:spPr>
          <a:xfrm rot="5400000">
            <a:off x="-1323550" y="2648550"/>
            <a:ext cx="766200" cy="3311100"/>
          </a:xfrm>
          <a:prstGeom prst="bentConnector2">
            <a:avLst/>
          </a:prstGeom>
          <a:noFill/>
          <a:ln cap="flat" cmpd="sng" w="9525">
            <a:solidFill>
              <a:schemeClr val="dk1"/>
            </a:solidFill>
            <a:prstDash val="solid"/>
            <a:round/>
            <a:headEnd len="med" w="med" type="none"/>
            <a:tailEnd len="med" w="med" type="none"/>
          </a:ln>
        </p:spPr>
      </p:cxnSp>
      <p:grpSp>
        <p:nvGrpSpPr>
          <p:cNvPr id="78" name="Google Shape;78;p5"/>
          <p:cNvGrpSpPr/>
          <p:nvPr/>
        </p:nvGrpSpPr>
        <p:grpSpPr>
          <a:xfrm flipH="1" rot="2699229">
            <a:off x="577695" y="3664333"/>
            <a:ext cx="274531" cy="265837"/>
            <a:chOff x="6021400" y="1654100"/>
            <a:chExt cx="435350" cy="421375"/>
          </a:xfrm>
        </p:grpSpPr>
        <p:sp>
          <p:nvSpPr>
            <p:cNvPr id="79" name="Google Shape;79;p5"/>
            <p:cNvSpPr/>
            <p:nvPr/>
          </p:nvSpPr>
          <p:spPr>
            <a:xfrm>
              <a:off x="6021400" y="1731075"/>
              <a:ext cx="355825" cy="344400"/>
            </a:xfrm>
            <a:custGeom>
              <a:rect b="b" l="l" r="r" t="t"/>
              <a:pathLst>
                <a:path extrusionOk="0" h="13776" w="14233">
                  <a:moveTo>
                    <a:pt x="5024" y="0"/>
                  </a:moveTo>
                  <a:cubicBezTo>
                    <a:pt x="4837" y="135"/>
                    <a:pt x="4656" y="283"/>
                    <a:pt x="4489" y="458"/>
                  </a:cubicBezTo>
                  <a:lnTo>
                    <a:pt x="1829" y="3110"/>
                  </a:lnTo>
                  <a:cubicBezTo>
                    <a:pt x="0" y="4940"/>
                    <a:pt x="0" y="7915"/>
                    <a:pt x="1829" y="9750"/>
                  </a:cubicBezTo>
                  <a:lnTo>
                    <a:pt x="4489" y="12404"/>
                  </a:lnTo>
                  <a:cubicBezTo>
                    <a:pt x="5402" y="13318"/>
                    <a:pt x="6600" y="13775"/>
                    <a:pt x="7806" y="13775"/>
                  </a:cubicBezTo>
                  <a:cubicBezTo>
                    <a:pt x="9004" y="13775"/>
                    <a:pt x="10208" y="13318"/>
                    <a:pt x="11121" y="12404"/>
                  </a:cubicBezTo>
                  <a:lnTo>
                    <a:pt x="13782" y="9750"/>
                  </a:lnTo>
                  <a:cubicBezTo>
                    <a:pt x="13950" y="9577"/>
                    <a:pt x="14097" y="9396"/>
                    <a:pt x="14233" y="9209"/>
                  </a:cubicBezTo>
                  <a:lnTo>
                    <a:pt x="50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5"/>
            <p:cNvSpPr/>
            <p:nvPr/>
          </p:nvSpPr>
          <p:spPr>
            <a:xfrm>
              <a:off x="6196400" y="1654100"/>
              <a:ext cx="127050" cy="124475"/>
            </a:xfrm>
            <a:custGeom>
              <a:rect b="b" l="l" r="r" t="t"/>
              <a:pathLst>
                <a:path extrusionOk="0" h="4979" w="5082">
                  <a:moveTo>
                    <a:pt x="3903" y="0"/>
                  </a:moveTo>
                  <a:cubicBezTo>
                    <a:pt x="3627" y="0"/>
                    <a:pt x="3349" y="110"/>
                    <a:pt x="3143" y="315"/>
                  </a:cubicBezTo>
                  <a:lnTo>
                    <a:pt x="1" y="3459"/>
                  </a:lnTo>
                  <a:lnTo>
                    <a:pt x="1520" y="4979"/>
                  </a:lnTo>
                  <a:lnTo>
                    <a:pt x="4662" y="1836"/>
                  </a:lnTo>
                  <a:cubicBezTo>
                    <a:pt x="5081" y="1417"/>
                    <a:pt x="5081" y="734"/>
                    <a:pt x="4662" y="315"/>
                  </a:cubicBezTo>
                  <a:cubicBezTo>
                    <a:pt x="4451" y="110"/>
                    <a:pt x="4174" y="0"/>
                    <a:pt x="39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5"/>
            <p:cNvSpPr/>
            <p:nvPr/>
          </p:nvSpPr>
          <p:spPr>
            <a:xfrm>
              <a:off x="6329725" y="1787550"/>
              <a:ext cx="127025" cy="124350"/>
            </a:xfrm>
            <a:custGeom>
              <a:rect b="b" l="l" r="r" t="t"/>
              <a:pathLst>
                <a:path extrusionOk="0" h="4974" w="5081">
                  <a:moveTo>
                    <a:pt x="3903" y="1"/>
                  </a:moveTo>
                  <a:cubicBezTo>
                    <a:pt x="3626" y="1"/>
                    <a:pt x="3356" y="104"/>
                    <a:pt x="3143" y="316"/>
                  </a:cubicBezTo>
                  <a:lnTo>
                    <a:pt x="0" y="3454"/>
                  </a:lnTo>
                  <a:lnTo>
                    <a:pt x="1520" y="4973"/>
                  </a:lnTo>
                  <a:lnTo>
                    <a:pt x="4662" y="1831"/>
                  </a:lnTo>
                  <a:cubicBezTo>
                    <a:pt x="5081" y="1412"/>
                    <a:pt x="5081" y="735"/>
                    <a:pt x="4662" y="316"/>
                  </a:cubicBezTo>
                  <a:cubicBezTo>
                    <a:pt x="4450" y="104"/>
                    <a:pt x="4180" y="1"/>
                    <a:pt x="39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82" name="Google Shape;82;p5"/>
          <p:cNvCxnSpPr/>
          <p:nvPr/>
        </p:nvCxnSpPr>
        <p:spPr>
          <a:xfrm>
            <a:off x="-81425" y="454400"/>
            <a:ext cx="4653300" cy="0"/>
          </a:xfrm>
          <a:prstGeom prst="straightConnector1">
            <a:avLst/>
          </a:prstGeom>
          <a:noFill/>
          <a:ln cap="flat" cmpd="sng" w="9525">
            <a:solidFill>
              <a:schemeClr val="dk1"/>
            </a:solidFill>
            <a:prstDash val="solid"/>
            <a:round/>
            <a:headEnd len="med" w="med" type="none"/>
            <a:tailEnd len="med" w="med" type="none"/>
          </a:ln>
        </p:spPr>
      </p:cxnSp>
      <p:cxnSp>
        <p:nvCxnSpPr>
          <p:cNvPr id="83" name="Google Shape;83;p5"/>
          <p:cNvCxnSpPr/>
          <p:nvPr/>
        </p:nvCxnSpPr>
        <p:spPr>
          <a:xfrm>
            <a:off x="4581525" y="454400"/>
            <a:ext cx="4593000" cy="0"/>
          </a:xfrm>
          <a:prstGeom prst="straightConnector1">
            <a:avLst/>
          </a:prstGeom>
          <a:noFill/>
          <a:ln cap="flat" cmpd="sng" w="9525">
            <a:solidFill>
              <a:schemeClr val="lt1"/>
            </a:solidFill>
            <a:prstDash val="solid"/>
            <a:round/>
            <a:headEnd len="med" w="med" type="none"/>
            <a:tailEnd len="med" w="med" type="none"/>
          </a:ln>
        </p:spPr>
      </p:cxnSp>
      <p:sp>
        <p:nvSpPr>
          <p:cNvPr id="77" name="Google Shape;77;p5"/>
          <p:cNvSpPr/>
          <p:nvPr/>
        </p:nvSpPr>
        <p:spPr>
          <a:xfrm>
            <a:off x="648800" y="3788400"/>
            <a:ext cx="132600" cy="1326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5"/>
          <p:cNvSpPr/>
          <p:nvPr/>
        </p:nvSpPr>
        <p:spPr>
          <a:xfrm>
            <a:off x="801200" y="3940800"/>
            <a:ext cx="132600" cy="1326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5"/>
          <p:cNvSpPr/>
          <p:nvPr/>
        </p:nvSpPr>
        <p:spPr>
          <a:xfrm>
            <a:off x="8363925" y="3788400"/>
            <a:ext cx="132600" cy="1326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5" name="Shape 85"/>
        <p:cNvGrpSpPr/>
        <p:nvPr/>
      </p:nvGrpSpPr>
      <p:grpSpPr>
        <a:xfrm>
          <a:off x="0" y="0"/>
          <a:ext cx="0" cy="0"/>
          <a:chOff x="0" y="0"/>
          <a:chExt cx="0" cy="0"/>
        </a:xfrm>
      </p:grpSpPr>
      <p:sp>
        <p:nvSpPr>
          <p:cNvPr id="86" name="Google Shape;86;p6"/>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87" name="Google Shape;87;p6"/>
          <p:cNvCxnSpPr/>
          <p:nvPr/>
        </p:nvCxnSpPr>
        <p:spPr>
          <a:xfrm>
            <a:off x="-233825" y="454400"/>
            <a:ext cx="9408300" cy="0"/>
          </a:xfrm>
          <a:prstGeom prst="straightConnector1">
            <a:avLst/>
          </a:prstGeom>
          <a:noFill/>
          <a:ln cap="flat" cmpd="sng" w="9525">
            <a:solidFill>
              <a:schemeClr val="lt1"/>
            </a:solidFill>
            <a:prstDash val="solid"/>
            <a:round/>
            <a:headEnd len="med" w="med" type="none"/>
            <a:tailEnd len="med" w="med" type="none"/>
          </a:ln>
        </p:spPr>
      </p:cxnSp>
      <p:grpSp>
        <p:nvGrpSpPr>
          <p:cNvPr id="88" name="Google Shape;88;p6"/>
          <p:cNvGrpSpPr/>
          <p:nvPr/>
        </p:nvGrpSpPr>
        <p:grpSpPr>
          <a:xfrm rot="5400000">
            <a:off x="3599820" y="5142367"/>
            <a:ext cx="1944361" cy="382141"/>
            <a:chOff x="2865839" y="262867"/>
            <a:chExt cx="1944361" cy="382141"/>
          </a:xfrm>
        </p:grpSpPr>
        <p:cxnSp>
          <p:nvCxnSpPr>
            <p:cNvPr id="89" name="Google Shape;89;p6"/>
            <p:cNvCxnSpPr/>
            <p:nvPr/>
          </p:nvCxnSpPr>
          <p:spPr>
            <a:xfrm rot="10800000">
              <a:off x="3979200" y="-376600"/>
              <a:ext cx="0" cy="1662000"/>
            </a:xfrm>
            <a:prstGeom prst="straightConnector1">
              <a:avLst/>
            </a:prstGeom>
            <a:noFill/>
            <a:ln cap="flat" cmpd="sng" w="9525">
              <a:solidFill>
                <a:schemeClr val="lt1"/>
              </a:solidFill>
              <a:prstDash val="solid"/>
              <a:round/>
              <a:headEnd len="med" w="med" type="none"/>
              <a:tailEnd len="med" w="med" type="none"/>
            </a:ln>
          </p:spPr>
        </p:cxnSp>
        <p:grpSp>
          <p:nvGrpSpPr>
            <p:cNvPr id="90" name="Google Shape;90;p6"/>
            <p:cNvGrpSpPr/>
            <p:nvPr/>
          </p:nvGrpSpPr>
          <p:grpSpPr>
            <a:xfrm flipH="1" rot="-2700771">
              <a:off x="2919601" y="321019"/>
              <a:ext cx="274531" cy="265837"/>
              <a:chOff x="6021400" y="1654100"/>
              <a:chExt cx="435350" cy="421375"/>
            </a:xfrm>
          </p:grpSpPr>
          <p:sp>
            <p:nvSpPr>
              <p:cNvPr id="91" name="Google Shape;91;p6"/>
              <p:cNvSpPr/>
              <p:nvPr/>
            </p:nvSpPr>
            <p:spPr>
              <a:xfrm>
                <a:off x="6021400" y="1731075"/>
                <a:ext cx="355825" cy="344400"/>
              </a:xfrm>
              <a:custGeom>
                <a:rect b="b" l="l" r="r" t="t"/>
                <a:pathLst>
                  <a:path extrusionOk="0" h="13776" w="14233">
                    <a:moveTo>
                      <a:pt x="5024" y="0"/>
                    </a:moveTo>
                    <a:cubicBezTo>
                      <a:pt x="4837" y="135"/>
                      <a:pt x="4656" y="283"/>
                      <a:pt x="4489" y="458"/>
                    </a:cubicBezTo>
                    <a:lnTo>
                      <a:pt x="1829" y="3110"/>
                    </a:lnTo>
                    <a:cubicBezTo>
                      <a:pt x="0" y="4940"/>
                      <a:pt x="0" y="7915"/>
                      <a:pt x="1829" y="9750"/>
                    </a:cubicBezTo>
                    <a:lnTo>
                      <a:pt x="4489" y="12404"/>
                    </a:lnTo>
                    <a:cubicBezTo>
                      <a:pt x="5402" y="13318"/>
                      <a:pt x="6600" y="13775"/>
                      <a:pt x="7806" y="13775"/>
                    </a:cubicBezTo>
                    <a:cubicBezTo>
                      <a:pt x="9004" y="13775"/>
                      <a:pt x="10208" y="13318"/>
                      <a:pt x="11121" y="12404"/>
                    </a:cubicBezTo>
                    <a:lnTo>
                      <a:pt x="13782" y="9750"/>
                    </a:lnTo>
                    <a:cubicBezTo>
                      <a:pt x="13950" y="9577"/>
                      <a:pt x="14097" y="9396"/>
                      <a:pt x="14233" y="9209"/>
                    </a:cubicBezTo>
                    <a:lnTo>
                      <a:pt x="5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6"/>
              <p:cNvSpPr/>
              <p:nvPr/>
            </p:nvSpPr>
            <p:spPr>
              <a:xfrm>
                <a:off x="6196400" y="1654100"/>
                <a:ext cx="127050" cy="124475"/>
              </a:xfrm>
              <a:custGeom>
                <a:rect b="b" l="l" r="r" t="t"/>
                <a:pathLst>
                  <a:path extrusionOk="0" h="4979" w="5082">
                    <a:moveTo>
                      <a:pt x="3903" y="0"/>
                    </a:moveTo>
                    <a:cubicBezTo>
                      <a:pt x="3627" y="0"/>
                      <a:pt x="3349" y="110"/>
                      <a:pt x="3143" y="315"/>
                    </a:cubicBezTo>
                    <a:lnTo>
                      <a:pt x="1" y="3459"/>
                    </a:lnTo>
                    <a:lnTo>
                      <a:pt x="1520" y="4979"/>
                    </a:lnTo>
                    <a:lnTo>
                      <a:pt x="4662" y="1836"/>
                    </a:lnTo>
                    <a:cubicBezTo>
                      <a:pt x="5081" y="1417"/>
                      <a:pt x="5081" y="734"/>
                      <a:pt x="4662" y="315"/>
                    </a:cubicBezTo>
                    <a:cubicBezTo>
                      <a:pt x="4451" y="110"/>
                      <a:pt x="4174" y="0"/>
                      <a:pt x="39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6"/>
              <p:cNvSpPr/>
              <p:nvPr/>
            </p:nvSpPr>
            <p:spPr>
              <a:xfrm>
                <a:off x="6329725" y="1787550"/>
                <a:ext cx="127025" cy="124350"/>
              </a:xfrm>
              <a:custGeom>
                <a:rect b="b" l="l" r="r" t="t"/>
                <a:pathLst>
                  <a:path extrusionOk="0" h="4974" w="5081">
                    <a:moveTo>
                      <a:pt x="3903" y="1"/>
                    </a:moveTo>
                    <a:cubicBezTo>
                      <a:pt x="3626" y="1"/>
                      <a:pt x="3356" y="104"/>
                      <a:pt x="3143" y="316"/>
                    </a:cubicBezTo>
                    <a:lnTo>
                      <a:pt x="0" y="3454"/>
                    </a:lnTo>
                    <a:lnTo>
                      <a:pt x="1520" y="4973"/>
                    </a:lnTo>
                    <a:lnTo>
                      <a:pt x="4662" y="1831"/>
                    </a:lnTo>
                    <a:cubicBezTo>
                      <a:pt x="5081" y="1412"/>
                      <a:pt x="5081" y="735"/>
                      <a:pt x="4662" y="316"/>
                    </a:cubicBezTo>
                    <a:cubicBezTo>
                      <a:pt x="4450" y="104"/>
                      <a:pt x="4180" y="1"/>
                      <a:pt x="39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4" name="Shape 94"/>
        <p:cNvGrpSpPr/>
        <p:nvPr/>
      </p:nvGrpSpPr>
      <p:grpSpPr>
        <a:xfrm>
          <a:off x="0" y="0"/>
          <a:ext cx="0" cy="0"/>
          <a:chOff x="0" y="0"/>
          <a:chExt cx="0" cy="0"/>
        </a:xfrm>
      </p:grpSpPr>
      <p:sp>
        <p:nvSpPr>
          <p:cNvPr id="95" name="Google Shape;95;p7"/>
          <p:cNvSpPr txBox="1"/>
          <p:nvPr>
            <p:ph type="title"/>
          </p:nvPr>
        </p:nvSpPr>
        <p:spPr>
          <a:xfrm>
            <a:off x="4530000" y="804225"/>
            <a:ext cx="3852000" cy="7104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800"/>
              <a:buNone/>
              <a:defRPr sz="5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6" name="Google Shape;96;p7"/>
          <p:cNvSpPr txBox="1"/>
          <p:nvPr>
            <p:ph idx="1" type="body"/>
          </p:nvPr>
        </p:nvSpPr>
        <p:spPr>
          <a:xfrm>
            <a:off x="5059800" y="1981200"/>
            <a:ext cx="3322200" cy="2587800"/>
          </a:xfrm>
          <a:prstGeom prst="rect">
            <a:avLst/>
          </a:prstGeom>
        </p:spPr>
        <p:txBody>
          <a:bodyPr anchorCtr="0" anchor="t" bIns="91425" lIns="91425" spcFirstLastPara="1" rIns="91425" wrap="square" tIns="91425">
            <a:noAutofit/>
          </a:bodyPr>
          <a:lstStyle>
            <a:lvl1pPr indent="-317500" lvl="0" marL="457200" rtl="0" algn="r">
              <a:lnSpc>
                <a:spcPct val="100000"/>
              </a:lnSpc>
              <a:spcBef>
                <a:spcPts val="0"/>
              </a:spcBef>
              <a:spcAft>
                <a:spcPts val="0"/>
              </a:spcAft>
              <a:buSzPts val="1400"/>
              <a:buChar char="●"/>
              <a:defRPr sz="1800"/>
            </a:lvl1pPr>
            <a:lvl2pPr indent="-317500" lvl="1" marL="914400" rtl="0">
              <a:lnSpc>
                <a:spcPct val="115000"/>
              </a:lnSpc>
              <a:spcBef>
                <a:spcPts val="0"/>
              </a:spcBef>
              <a:spcAft>
                <a:spcPts val="0"/>
              </a:spcAft>
              <a:buSzPts val="1400"/>
              <a:buChar char="○"/>
              <a:defRPr/>
            </a:lvl2pPr>
            <a:lvl3pPr indent="-317500" lvl="2" marL="1371600" rtl="0">
              <a:lnSpc>
                <a:spcPct val="115000"/>
              </a:lnSpc>
              <a:spcBef>
                <a:spcPts val="0"/>
              </a:spcBef>
              <a:spcAft>
                <a:spcPts val="0"/>
              </a:spcAft>
              <a:buSzPts val="1400"/>
              <a:buChar char="■"/>
              <a:defRPr/>
            </a:lvl3pPr>
            <a:lvl4pPr indent="-317500" lvl="3" marL="1828800" rtl="0">
              <a:lnSpc>
                <a:spcPct val="115000"/>
              </a:lnSpc>
              <a:spcBef>
                <a:spcPts val="0"/>
              </a:spcBef>
              <a:spcAft>
                <a:spcPts val="0"/>
              </a:spcAft>
              <a:buSzPts val="1400"/>
              <a:buChar char="●"/>
              <a:defRPr/>
            </a:lvl4pPr>
            <a:lvl5pPr indent="-317500" lvl="4" marL="2286000" rtl="0">
              <a:lnSpc>
                <a:spcPct val="115000"/>
              </a:lnSpc>
              <a:spcBef>
                <a:spcPts val="0"/>
              </a:spcBef>
              <a:spcAft>
                <a:spcPts val="0"/>
              </a:spcAft>
              <a:buSzPts val="1400"/>
              <a:buChar char="○"/>
              <a:defRPr/>
            </a:lvl5pPr>
            <a:lvl6pPr indent="-317500" lvl="5" marL="2743200" rtl="0">
              <a:lnSpc>
                <a:spcPct val="115000"/>
              </a:lnSpc>
              <a:spcBef>
                <a:spcPts val="0"/>
              </a:spcBef>
              <a:spcAft>
                <a:spcPts val="0"/>
              </a:spcAft>
              <a:buSzPts val="1400"/>
              <a:buChar char="■"/>
              <a:defRPr/>
            </a:lvl6pPr>
            <a:lvl7pPr indent="-317500" lvl="6" marL="3200400" rtl="0">
              <a:lnSpc>
                <a:spcPct val="115000"/>
              </a:lnSpc>
              <a:spcBef>
                <a:spcPts val="0"/>
              </a:spcBef>
              <a:spcAft>
                <a:spcPts val="0"/>
              </a:spcAft>
              <a:buSzPts val="1400"/>
              <a:buChar char="●"/>
              <a:defRPr/>
            </a:lvl7pPr>
            <a:lvl8pPr indent="-317500" lvl="7" marL="3657600" rtl="0">
              <a:lnSpc>
                <a:spcPct val="115000"/>
              </a:lnSpc>
              <a:spcBef>
                <a:spcPts val="0"/>
              </a:spcBef>
              <a:spcAft>
                <a:spcPts val="0"/>
              </a:spcAft>
              <a:buSzPts val="1400"/>
              <a:buChar char="○"/>
              <a:defRPr/>
            </a:lvl8pPr>
            <a:lvl9pPr indent="-317500" lvl="8" marL="4114800" rtl="0">
              <a:lnSpc>
                <a:spcPct val="115000"/>
              </a:lnSpc>
              <a:spcBef>
                <a:spcPts val="0"/>
              </a:spcBef>
              <a:spcAft>
                <a:spcPts val="0"/>
              </a:spcAft>
              <a:buSzPts val="1400"/>
              <a:buChar char="■"/>
              <a:defRPr/>
            </a:lvl9pPr>
          </a:lstStyle>
          <a:p/>
        </p:txBody>
      </p:sp>
      <p:cxnSp>
        <p:nvCxnSpPr>
          <p:cNvPr id="97" name="Google Shape;97;p7"/>
          <p:cNvCxnSpPr/>
          <p:nvPr/>
        </p:nvCxnSpPr>
        <p:spPr>
          <a:xfrm>
            <a:off x="3148200" y="4686492"/>
            <a:ext cx="5995800" cy="0"/>
          </a:xfrm>
          <a:prstGeom prst="straightConnector1">
            <a:avLst/>
          </a:prstGeom>
          <a:noFill/>
          <a:ln cap="flat" cmpd="sng" w="9525">
            <a:solidFill>
              <a:schemeClr val="lt1"/>
            </a:solidFill>
            <a:prstDash val="solid"/>
            <a:round/>
            <a:headEnd len="med" w="med" type="none"/>
            <a:tailEnd len="med" w="med" type="none"/>
          </a:ln>
        </p:spPr>
      </p:cxnSp>
      <p:sp>
        <p:nvSpPr>
          <p:cNvPr id="98" name="Google Shape;98;p7"/>
          <p:cNvSpPr/>
          <p:nvPr/>
        </p:nvSpPr>
        <p:spPr>
          <a:xfrm>
            <a:off x="2806384" y="4390554"/>
            <a:ext cx="255542" cy="435892"/>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7"/>
          <p:cNvSpPr/>
          <p:nvPr/>
        </p:nvSpPr>
        <p:spPr>
          <a:xfrm>
            <a:off x="2500034" y="4390554"/>
            <a:ext cx="255542" cy="435892"/>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7"/>
          <p:cNvSpPr/>
          <p:nvPr/>
        </p:nvSpPr>
        <p:spPr>
          <a:xfrm>
            <a:off x="2193684" y="4390554"/>
            <a:ext cx="255542" cy="435892"/>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1" name="Google Shape;101;p7"/>
          <p:cNvGrpSpPr/>
          <p:nvPr/>
        </p:nvGrpSpPr>
        <p:grpSpPr>
          <a:xfrm>
            <a:off x="2865839" y="262867"/>
            <a:ext cx="6278161" cy="382141"/>
            <a:chOff x="2865839" y="262867"/>
            <a:chExt cx="6278161" cy="382141"/>
          </a:xfrm>
        </p:grpSpPr>
        <p:cxnSp>
          <p:nvCxnSpPr>
            <p:cNvPr id="102" name="Google Shape;102;p7"/>
            <p:cNvCxnSpPr/>
            <p:nvPr/>
          </p:nvCxnSpPr>
          <p:spPr>
            <a:xfrm>
              <a:off x="3148200" y="454400"/>
              <a:ext cx="5995800" cy="0"/>
            </a:xfrm>
            <a:prstGeom prst="straightConnector1">
              <a:avLst/>
            </a:prstGeom>
            <a:noFill/>
            <a:ln cap="flat" cmpd="sng" w="9525">
              <a:solidFill>
                <a:schemeClr val="lt1"/>
              </a:solidFill>
              <a:prstDash val="solid"/>
              <a:round/>
              <a:headEnd len="med" w="med" type="none"/>
              <a:tailEnd len="med" w="med" type="none"/>
            </a:ln>
          </p:spPr>
        </p:cxnSp>
        <p:grpSp>
          <p:nvGrpSpPr>
            <p:cNvPr id="103" name="Google Shape;103;p7"/>
            <p:cNvGrpSpPr/>
            <p:nvPr/>
          </p:nvGrpSpPr>
          <p:grpSpPr>
            <a:xfrm flipH="1" rot="-2700771">
              <a:off x="2919601" y="321019"/>
              <a:ext cx="274531" cy="265837"/>
              <a:chOff x="6021400" y="1654100"/>
              <a:chExt cx="435350" cy="421375"/>
            </a:xfrm>
          </p:grpSpPr>
          <p:sp>
            <p:nvSpPr>
              <p:cNvPr id="104" name="Google Shape;104;p7"/>
              <p:cNvSpPr/>
              <p:nvPr/>
            </p:nvSpPr>
            <p:spPr>
              <a:xfrm>
                <a:off x="6021400" y="1731075"/>
                <a:ext cx="355825" cy="344400"/>
              </a:xfrm>
              <a:custGeom>
                <a:rect b="b" l="l" r="r" t="t"/>
                <a:pathLst>
                  <a:path extrusionOk="0" h="13776" w="14233">
                    <a:moveTo>
                      <a:pt x="5024" y="0"/>
                    </a:moveTo>
                    <a:cubicBezTo>
                      <a:pt x="4837" y="135"/>
                      <a:pt x="4656" y="283"/>
                      <a:pt x="4489" y="458"/>
                    </a:cubicBezTo>
                    <a:lnTo>
                      <a:pt x="1829" y="3110"/>
                    </a:lnTo>
                    <a:cubicBezTo>
                      <a:pt x="0" y="4940"/>
                      <a:pt x="0" y="7915"/>
                      <a:pt x="1829" y="9750"/>
                    </a:cubicBezTo>
                    <a:lnTo>
                      <a:pt x="4489" y="12404"/>
                    </a:lnTo>
                    <a:cubicBezTo>
                      <a:pt x="5402" y="13318"/>
                      <a:pt x="6600" y="13775"/>
                      <a:pt x="7806" y="13775"/>
                    </a:cubicBezTo>
                    <a:cubicBezTo>
                      <a:pt x="9004" y="13775"/>
                      <a:pt x="10208" y="13318"/>
                      <a:pt x="11121" y="12404"/>
                    </a:cubicBezTo>
                    <a:lnTo>
                      <a:pt x="13782" y="9750"/>
                    </a:lnTo>
                    <a:cubicBezTo>
                      <a:pt x="13950" y="9577"/>
                      <a:pt x="14097" y="9396"/>
                      <a:pt x="14233" y="9209"/>
                    </a:cubicBezTo>
                    <a:lnTo>
                      <a:pt x="5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7"/>
              <p:cNvSpPr/>
              <p:nvPr/>
            </p:nvSpPr>
            <p:spPr>
              <a:xfrm>
                <a:off x="6196400" y="1654100"/>
                <a:ext cx="127050" cy="124475"/>
              </a:xfrm>
              <a:custGeom>
                <a:rect b="b" l="l" r="r" t="t"/>
                <a:pathLst>
                  <a:path extrusionOk="0" h="4979" w="5082">
                    <a:moveTo>
                      <a:pt x="3903" y="0"/>
                    </a:moveTo>
                    <a:cubicBezTo>
                      <a:pt x="3627" y="0"/>
                      <a:pt x="3349" y="110"/>
                      <a:pt x="3143" y="315"/>
                    </a:cubicBezTo>
                    <a:lnTo>
                      <a:pt x="1" y="3459"/>
                    </a:lnTo>
                    <a:lnTo>
                      <a:pt x="1520" y="4979"/>
                    </a:lnTo>
                    <a:lnTo>
                      <a:pt x="4662" y="1836"/>
                    </a:lnTo>
                    <a:cubicBezTo>
                      <a:pt x="5081" y="1417"/>
                      <a:pt x="5081" y="734"/>
                      <a:pt x="4662" y="315"/>
                    </a:cubicBezTo>
                    <a:cubicBezTo>
                      <a:pt x="4451" y="110"/>
                      <a:pt x="4174" y="0"/>
                      <a:pt x="39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7"/>
              <p:cNvSpPr/>
              <p:nvPr/>
            </p:nvSpPr>
            <p:spPr>
              <a:xfrm>
                <a:off x="6329725" y="1787550"/>
                <a:ext cx="127025" cy="124350"/>
              </a:xfrm>
              <a:custGeom>
                <a:rect b="b" l="l" r="r" t="t"/>
                <a:pathLst>
                  <a:path extrusionOk="0" h="4974" w="5081">
                    <a:moveTo>
                      <a:pt x="3903" y="1"/>
                    </a:moveTo>
                    <a:cubicBezTo>
                      <a:pt x="3626" y="1"/>
                      <a:pt x="3356" y="104"/>
                      <a:pt x="3143" y="316"/>
                    </a:cubicBezTo>
                    <a:lnTo>
                      <a:pt x="0" y="3454"/>
                    </a:lnTo>
                    <a:lnTo>
                      <a:pt x="1520" y="4973"/>
                    </a:lnTo>
                    <a:lnTo>
                      <a:pt x="4662" y="1831"/>
                    </a:lnTo>
                    <a:cubicBezTo>
                      <a:pt x="5081" y="1412"/>
                      <a:pt x="5081" y="735"/>
                      <a:pt x="4662" y="316"/>
                    </a:cubicBezTo>
                    <a:cubicBezTo>
                      <a:pt x="4450" y="104"/>
                      <a:pt x="4180" y="1"/>
                      <a:pt x="39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7" name="Shape 107"/>
        <p:cNvGrpSpPr/>
        <p:nvPr/>
      </p:nvGrpSpPr>
      <p:grpSpPr>
        <a:xfrm>
          <a:off x="0" y="0"/>
          <a:ext cx="0" cy="0"/>
          <a:chOff x="0" y="0"/>
          <a:chExt cx="0" cy="0"/>
        </a:xfrm>
      </p:grpSpPr>
      <p:sp>
        <p:nvSpPr>
          <p:cNvPr id="108" name="Google Shape;108;p8"/>
          <p:cNvSpPr txBox="1"/>
          <p:nvPr>
            <p:ph type="title"/>
          </p:nvPr>
        </p:nvSpPr>
        <p:spPr>
          <a:xfrm>
            <a:off x="715100" y="1307100"/>
            <a:ext cx="4009200" cy="25293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grpSp>
        <p:nvGrpSpPr>
          <p:cNvPr id="109" name="Google Shape;109;p8"/>
          <p:cNvGrpSpPr/>
          <p:nvPr/>
        </p:nvGrpSpPr>
        <p:grpSpPr>
          <a:xfrm>
            <a:off x="-233825" y="262867"/>
            <a:ext cx="6301119" cy="382141"/>
            <a:chOff x="-233825" y="262867"/>
            <a:chExt cx="6301119" cy="382141"/>
          </a:xfrm>
        </p:grpSpPr>
        <p:cxnSp>
          <p:nvCxnSpPr>
            <p:cNvPr id="110" name="Google Shape;110;p8"/>
            <p:cNvCxnSpPr/>
            <p:nvPr/>
          </p:nvCxnSpPr>
          <p:spPr>
            <a:xfrm>
              <a:off x="-233825" y="454400"/>
              <a:ext cx="5995800" cy="0"/>
            </a:xfrm>
            <a:prstGeom prst="straightConnector1">
              <a:avLst/>
            </a:prstGeom>
            <a:noFill/>
            <a:ln cap="flat" cmpd="sng" w="9525">
              <a:solidFill>
                <a:schemeClr val="lt1"/>
              </a:solidFill>
              <a:prstDash val="solid"/>
              <a:round/>
              <a:headEnd len="med" w="med" type="none"/>
              <a:tailEnd len="med" w="med" type="none"/>
            </a:ln>
          </p:spPr>
        </p:cxnSp>
        <p:grpSp>
          <p:nvGrpSpPr>
            <p:cNvPr id="111" name="Google Shape;111;p8"/>
            <p:cNvGrpSpPr/>
            <p:nvPr/>
          </p:nvGrpSpPr>
          <p:grpSpPr>
            <a:xfrm rot="2700771">
              <a:off x="5739001" y="321019"/>
              <a:ext cx="274531" cy="265837"/>
              <a:chOff x="6021400" y="1654100"/>
              <a:chExt cx="435350" cy="421375"/>
            </a:xfrm>
          </p:grpSpPr>
          <p:sp>
            <p:nvSpPr>
              <p:cNvPr id="112" name="Google Shape;112;p8"/>
              <p:cNvSpPr/>
              <p:nvPr/>
            </p:nvSpPr>
            <p:spPr>
              <a:xfrm>
                <a:off x="6021400" y="1731075"/>
                <a:ext cx="355825" cy="344400"/>
              </a:xfrm>
              <a:custGeom>
                <a:rect b="b" l="l" r="r" t="t"/>
                <a:pathLst>
                  <a:path extrusionOk="0" h="13776" w="14233">
                    <a:moveTo>
                      <a:pt x="5024" y="0"/>
                    </a:moveTo>
                    <a:cubicBezTo>
                      <a:pt x="4837" y="135"/>
                      <a:pt x="4656" y="283"/>
                      <a:pt x="4489" y="458"/>
                    </a:cubicBezTo>
                    <a:lnTo>
                      <a:pt x="1829" y="3110"/>
                    </a:lnTo>
                    <a:cubicBezTo>
                      <a:pt x="0" y="4940"/>
                      <a:pt x="0" y="7915"/>
                      <a:pt x="1829" y="9750"/>
                    </a:cubicBezTo>
                    <a:lnTo>
                      <a:pt x="4489" y="12404"/>
                    </a:lnTo>
                    <a:cubicBezTo>
                      <a:pt x="5402" y="13318"/>
                      <a:pt x="6600" y="13775"/>
                      <a:pt x="7806" y="13775"/>
                    </a:cubicBezTo>
                    <a:cubicBezTo>
                      <a:pt x="9004" y="13775"/>
                      <a:pt x="10208" y="13318"/>
                      <a:pt x="11121" y="12404"/>
                    </a:cubicBezTo>
                    <a:lnTo>
                      <a:pt x="13782" y="9750"/>
                    </a:lnTo>
                    <a:cubicBezTo>
                      <a:pt x="13950" y="9577"/>
                      <a:pt x="14097" y="9396"/>
                      <a:pt x="14233" y="9209"/>
                    </a:cubicBezTo>
                    <a:lnTo>
                      <a:pt x="5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8"/>
              <p:cNvSpPr/>
              <p:nvPr/>
            </p:nvSpPr>
            <p:spPr>
              <a:xfrm>
                <a:off x="6196400" y="1654100"/>
                <a:ext cx="127050" cy="124475"/>
              </a:xfrm>
              <a:custGeom>
                <a:rect b="b" l="l" r="r" t="t"/>
                <a:pathLst>
                  <a:path extrusionOk="0" h="4979" w="5082">
                    <a:moveTo>
                      <a:pt x="3903" y="0"/>
                    </a:moveTo>
                    <a:cubicBezTo>
                      <a:pt x="3627" y="0"/>
                      <a:pt x="3349" y="110"/>
                      <a:pt x="3143" y="315"/>
                    </a:cubicBezTo>
                    <a:lnTo>
                      <a:pt x="1" y="3459"/>
                    </a:lnTo>
                    <a:lnTo>
                      <a:pt x="1520" y="4979"/>
                    </a:lnTo>
                    <a:lnTo>
                      <a:pt x="4662" y="1836"/>
                    </a:lnTo>
                    <a:cubicBezTo>
                      <a:pt x="5081" y="1417"/>
                      <a:pt x="5081" y="734"/>
                      <a:pt x="4662" y="315"/>
                    </a:cubicBezTo>
                    <a:cubicBezTo>
                      <a:pt x="4451" y="110"/>
                      <a:pt x="4174" y="0"/>
                      <a:pt x="39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8"/>
              <p:cNvSpPr/>
              <p:nvPr/>
            </p:nvSpPr>
            <p:spPr>
              <a:xfrm>
                <a:off x="6329725" y="1787550"/>
                <a:ext cx="127025" cy="124350"/>
              </a:xfrm>
              <a:custGeom>
                <a:rect b="b" l="l" r="r" t="t"/>
                <a:pathLst>
                  <a:path extrusionOk="0" h="4974" w="5081">
                    <a:moveTo>
                      <a:pt x="3903" y="1"/>
                    </a:moveTo>
                    <a:cubicBezTo>
                      <a:pt x="3626" y="1"/>
                      <a:pt x="3356" y="104"/>
                      <a:pt x="3143" y="316"/>
                    </a:cubicBezTo>
                    <a:lnTo>
                      <a:pt x="0" y="3454"/>
                    </a:lnTo>
                    <a:lnTo>
                      <a:pt x="1520" y="4973"/>
                    </a:lnTo>
                    <a:lnTo>
                      <a:pt x="4662" y="1831"/>
                    </a:lnTo>
                    <a:cubicBezTo>
                      <a:pt x="5081" y="1412"/>
                      <a:pt x="5081" y="735"/>
                      <a:pt x="4662" y="316"/>
                    </a:cubicBezTo>
                    <a:cubicBezTo>
                      <a:pt x="4450" y="104"/>
                      <a:pt x="4180" y="1"/>
                      <a:pt x="39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cxnSp>
        <p:nvCxnSpPr>
          <p:cNvPr id="115" name="Google Shape;115;p8"/>
          <p:cNvCxnSpPr/>
          <p:nvPr/>
        </p:nvCxnSpPr>
        <p:spPr>
          <a:xfrm>
            <a:off x="-233825" y="4686785"/>
            <a:ext cx="5995800" cy="0"/>
          </a:xfrm>
          <a:prstGeom prst="straightConnector1">
            <a:avLst/>
          </a:prstGeom>
          <a:noFill/>
          <a:ln cap="flat" cmpd="sng" w="9525">
            <a:solidFill>
              <a:schemeClr val="lt1"/>
            </a:solidFill>
            <a:prstDash val="solid"/>
            <a:round/>
            <a:headEnd len="med" w="med" type="none"/>
            <a:tailEnd len="med" w="med" type="none"/>
          </a:ln>
        </p:spPr>
      </p:cxnSp>
      <p:grpSp>
        <p:nvGrpSpPr>
          <p:cNvPr id="116" name="Google Shape;116;p8"/>
          <p:cNvGrpSpPr/>
          <p:nvPr/>
        </p:nvGrpSpPr>
        <p:grpSpPr>
          <a:xfrm>
            <a:off x="5888625" y="4390554"/>
            <a:ext cx="868242" cy="435892"/>
            <a:chOff x="5888625" y="4390554"/>
            <a:chExt cx="868242" cy="435892"/>
          </a:xfrm>
        </p:grpSpPr>
        <p:sp>
          <p:nvSpPr>
            <p:cNvPr id="117" name="Google Shape;117;p8"/>
            <p:cNvSpPr/>
            <p:nvPr/>
          </p:nvSpPr>
          <p:spPr>
            <a:xfrm>
              <a:off x="6501325" y="4390554"/>
              <a:ext cx="255542" cy="435892"/>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8"/>
            <p:cNvSpPr/>
            <p:nvPr/>
          </p:nvSpPr>
          <p:spPr>
            <a:xfrm>
              <a:off x="6194975" y="4390554"/>
              <a:ext cx="255542" cy="435892"/>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8"/>
            <p:cNvSpPr/>
            <p:nvPr/>
          </p:nvSpPr>
          <p:spPr>
            <a:xfrm>
              <a:off x="5888625" y="4390554"/>
              <a:ext cx="255542" cy="435892"/>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 name="Google Shape;120;p8"/>
          <p:cNvGrpSpPr/>
          <p:nvPr/>
        </p:nvGrpSpPr>
        <p:grpSpPr>
          <a:xfrm flipH="1" rot="-5400000">
            <a:off x="5203265" y="1282426"/>
            <a:ext cx="7589731" cy="1138445"/>
            <a:chOff x="-125" y="1906547"/>
            <a:chExt cx="9144255" cy="1330426"/>
          </a:xfrm>
        </p:grpSpPr>
        <p:sp>
          <p:nvSpPr>
            <p:cNvPr id="121" name="Google Shape;121;p8"/>
            <p:cNvSpPr/>
            <p:nvPr/>
          </p:nvSpPr>
          <p:spPr>
            <a:xfrm>
              <a:off x="-125" y="2395469"/>
              <a:ext cx="9144255" cy="693786"/>
            </a:xfrm>
            <a:custGeom>
              <a:rect b="b" l="l" r="r" t="t"/>
              <a:pathLst>
                <a:path extrusionOk="0" h="41870" w="285691">
                  <a:moveTo>
                    <a:pt x="0" y="1"/>
                  </a:moveTo>
                  <a:lnTo>
                    <a:pt x="0" y="4197"/>
                  </a:lnTo>
                  <a:cubicBezTo>
                    <a:pt x="16070" y="23121"/>
                    <a:pt x="33277" y="41869"/>
                    <a:pt x="57254" y="41869"/>
                  </a:cubicBezTo>
                  <a:cubicBezTo>
                    <a:pt x="59569" y="41869"/>
                    <a:pt x="61947" y="41695"/>
                    <a:pt x="64393" y="41328"/>
                  </a:cubicBezTo>
                  <a:cubicBezTo>
                    <a:pt x="76844" y="39466"/>
                    <a:pt x="85063" y="33327"/>
                    <a:pt x="95379" y="26122"/>
                  </a:cubicBezTo>
                  <a:cubicBezTo>
                    <a:pt x="107203" y="17860"/>
                    <a:pt x="118184" y="15799"/>
                    <a:pt x="132169" y="15551"/>
                  </a:cubicBezTo>
                  <a:cubicBezTo>
                    <a:pt x="132866" y="15538"/>
                    <a:pt x="133561" y="15532"/>
                    <a:pt x="134255" y="15532"/>
                  </a:cubicBezTo>
                  <a:cubicBezTo>
                    <a:pt x="165460" y="15532"/>
                    <a:pt x="194539" y="27693"/>
                    <a:pt x="225524" y="29417"/>
                  </a:cubicBezTo>
                  <a:cubicBezTo>
                    <a:pt x="227375" y="29520"/>
                    <a:pt x="229211" y="29569"/>
                    <a:pt x="231033" y="29569"/>
                  </a:cubicBezTo>
                  <a:cubicBezTo>
                    <a:pt x="250422" y="29569"/>
                    <a:pt x="268237" y="23946"/>
                    <a:pt x="285690" y="16984"/>
                  </a:cubicBezTo>
                  <a:lnTo>
                    <a:pt x="285690" y="12471"/>
                  </a:lnTo>
                  <a:cubicBezTo>
                    <a:pt x="269303" y="19700"/>
                    <a:pt x="252524" y="25473"/>
                    <a:pt x="234134" y="25473"/>
                  </a:cubicBezTo>
                  <a:cubicBezTo>
                    <a:pt x="233306" y="25473"/>
                    <a:pt x="232474" y="25462"/>
                    <a:pt x="231639" y="25438"/>
                  </a:cubicBezTo>
                  <a:cubicBezTo>
                    <a:pt x="198088" y="24478"/>
                    <a:pt x="167357" y="7953"/>
                    <a:pt x="133635" y="7953"/>
                  </a:cubicBezTo>
                  <a:cubicBezTo>
                    <a:pt x="133124" y="7953"/>
                    <a:pt x="132613" y="7957"/>
                    <a:pt x="132101" y="7965"/>
                  </a:cubicBezTo>
                  <a:cubicBezTo>
                    <a:pt x="117639" y="8182"/>
                    <a:pt x="106719" y="11293"/>
                    <a:pt x="94901" y="20335"/>
                  </a:cubicBezTo>
                  <a:cubicBezTo>
                    <a:pt x="84238" y="28505"/>
                    <a:pt x="75944" y="35426"/>
                    <a:pt x="62519" y="37195"/>
                  </a:cubicBezTo>
                  <a:cubicBezTo>
                    <a:pt x="60468" y="37465"/>
                    <a:pt x="58464" y="37594"/>
                    <a:pt x="56503" y="37594"/>
                  </a:cubicBezTo>
                  <a:cubicBezTo>
                    <a:pt x="32833" y="37594"/>
                    <a:pt x="15535" y="18695"/>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8"/>
            <p:cNvSpPr/>
            <p:nvPr/>
          </p:nvSpPr>
          <p:spPr>
            <a:xfrm>
              <a:off x="-125" y="2546634"/>
              <a:ext cx="9144255" cy="690339"/>
            </a:xfrm>
            <a:custGeom>
              <a:rect b="b" l="l" r="r" t="t"/>
              <a:pathLst>
                <a:path extrusionOk="0" h="41662" w="285691">
                  <a:moveTo>
                    <a:pt x="0" y="0"/>
                  </a:moveTo>
                  <a:lnTo>
                    <a:pt x="0" y="4148"/>
                  </a:lnTo>
                  <a:cubicBezTo>
                    <a:pt x="16432" y="23499"/>
                    <a:pt x="33389" y="41662"/>
                    <a:pt x="57740" y="41662"/>
                  </a:cubicBezTo>
                  <a:cubicBezTo>
                    <a:pt x="59898" y="41662"/>
                    <a:pt x="62114" y="41519"/>
                    <a:pt x="64393" y="41222"/>
                  </a:cubicBezTo>
                  <a:cubicBezTo>
                    <a:pt x="76274" y="39677"/>
                    <a:pt x="85038" y="34624"/>
                    <a:pt x="95466" y="28709"/>
                  </a:cubicBezTo>
                  <a:cubicBezTo>
                    <a:pt x="107383" y="21942"/>
                    <a:pt x="118885" y="20006"/>
                    <a:pt x="132305" y="19814"/>
                  </a:cubicBezTo>
                  <a:cubicBezTo>
                    <a:pt x="133110" y="19802"/>
                    <a:pt x="133914" y="19796"/>
                    <a:pt x="134718" y="19796"/>
                  </a:cubicBezTo>
                  <a:cubicBezTo>
                    <a:pt x="165317" y="19796"/>
                    <a:pt x="195023" y="27998"/>
                    <a:pt x="225524" y="29310"/>
                  </a:cubicBezTo>
                  <a:cubicBezTo>
                    <a:pt x="227149" y="29381"/>
                    <a:pt x="228764" y="29415"/>
                    <a:pt x="230372" y="29415"/>
                  </a:cubicBezTo>
                  <a:cubicBezTo>
                    <a:pt x="249709" y="29415"/>
                    <a:pt x="267845" y="24496"/>
                    <a:pt x="285690" y="18324"/>
                  </a:cubicBezTo>
                  <a:lnTo>
                    <a:pt x="285690" y="13663"/>
                  </a:lnTo>
                  <a:cubicBezTo>
                    <a:pt x="267876" y="20144"/>
                    <a:pt x="249745" y="25360"/>
                    <a:pt x="230243" y="25360"/>
                  </a:cubicBezTo>
                  <a:cubicBezTo>
                    <a:pt x="228679" y="25360"/>
                    <a:pt x="227106" y="25326"/>
                    <a:pt x="225524" y="25257"/>
                  </a:cubicBezTo>
                  <a:cubicBezTo>
                    <a:pt x="194875" y="23921"/>
                    <a:pt x="165429" y="14288"/>
                    <a:pt x="134644" y="14288"/>
                  </a:cubicBezTo>
                  <a:cubicBezTo>
                    <a:pt x="133851" y="14288"/>
                    <a:pt x="133057" y="14295"/>
                    <a:pt x="132262" y="14308"/>
                  </a:cubicBezTo>
                  <a:cubicBezTo>
                    <a:pt x="118593" y="14531"/>
                    <a:pt x="107377" y="16338"/>
                    <a:pt x="95434" y="23700"/>
                  </a:cubicBezTo>
                  <a:cubicBezTo>
                    <a:pt x="85032" y="30112"/>
                    <a:pt x="76509" y="35549"/>
                    <a:pt x="64393" y="37169"/>
                  </a:cubicBezTo>
                  <a:cubicBezTo>
                    <a:pt x="62104" y="37475"/>
                    <a:pt x="59878" y="37621"/>
                    <a:pt x="57709" y="37621"/>
                  </a:cubicBezTo>
                  <a:cubicBezTo>
                    <a:pt x="33421" y="37621"/>
                    <a:pt x="16337" y="19233"/>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8"/>
            <p:cNvSpPr/>
            <p:nvPr/>
          </p:nvSpPr>
          <p:spPr>
            <a:xfrm>
              <a:off x="-125" y="2223483"/>
              <a:ext cx="9144255" cy="712543"/>
            </a:xfrm>
            <a:custGeom>
              <a:rect b="b" l="l" r="r" t="t"/>
              <a:pathLst>
                <a:path extrusionOk="0" h="43002" w="285691">
                  <a:moveTo>
                    <a:pt x="132567" y="0"/>
                  </a:moveTo>
                  <a:cubicBezTo>
                    <a:pt x="132302" y="0"/>
                    <a:pt x="132037" y="2"/>
                    <a:pt x="131771" y="5"/>
                  </a:cubicBezTo>
                  <a:cubicBezTo>
                    <a:pt x="116341" y="171"/>
                    <a:pt x="105490" y="5324"/>
                    <a:pt x="94280" y="16752"/>
                  </a:cubicBezTo>
                  <a:cubicBezTo>
                    <a:pt x="84038" y="27186"/>
                    <a:pt x="75491" y="36291"/>
                    <a:pt x="60812" y="38502"/>
                  </a:cubicBezTo>
                  <a:cubicBezTo>
                    <a:pt x="58810" y="38803"/>
                    <a:pt x="56844" y="38947"/>
                    <a:pt x="54913" y="38947"/>
                  </a:cubicBezTo>
                  <a:cubicBezTo>
                    <a:pt x="32552" y="38947"/>
                    <a:pt x="14799" y="19662"/>
                    <a:pt x="0" y="1543"/>
                  </a:cubicBezTo>
                  <a:lnTo>
                    <a:pt x="0" y="5460"/>
                  </a:lnTo>
                  <a:cubicBezTo>
                    <a:pt x="15209" y="23794"/>
                    <a:pt x="32545" y="43001"/>
                    <a:pt x="55670" y="43001"/>
                  </a:cubicBezTo>
                  <a:cubicBezTo>
                    <a:pt x="57895" y="43001"/>
                    <a:pt x="60175" y="42823"/>
                    <a:pt x="62512" y="42449"/>
                  </a:cubicBezTo>
                  <a:cubicBezTo>
                    <a:pt x="76397" y="40227"/>
                    <a:pt x="84349" y="32220"/>
                    <a:pt x="94815" y="23021"/>
                  </a:cubicBezTo>
                  <a:cubicBezTo>
                    <a:pt x="106335" y="12891"/>
                    <a:pt x="117055" y="8886"/>
                    <a:pt x="131952" y="8651"/>
                  </a:cubicBezTo>
                  <a:cubicBezTo>
                    <a:pt x="132403" y="8644"/>
                    <a:pt x="132853" y="8640"/>
                    <a:pt x="133302" y="8640"/>
                  </a:cubicBezTo>
                  <a:cubicBezTo>
                    <a:pt x="167649" y="8640"/>
                    <a:pt x="197567" y="29223"/>
                    <a:pt x="231639" y="30792"/>
                  </a:cubicBezTo>
                  <a:cubicBezTo>
                    <a:pt x="232828" y="30847"/>
                    <a:pt x="234010" y="30873"/>
                    <a:pt x="235183" y="30873"/>
                  </a:cubicBezTo>
                  <a:cubicBezTo>
                    <a:pt x="253416" y="30873"/>
                    <a:pt x="269770" y="24461"/>
                    <a:pt x="285690" y="16478"/>
                  </a:cubicBezTo>
                  <a:lnTo>
                    <a:pt x="285690" y="10644"/>
                  </a:lnTo>
                  <a:cubicBezTo>
                    <a:pt x="269952" y="19464"/>
                    <a:pt x="253785" y="26634"/>
                    <a:pt x="235448" y="26634"/>
                  </a:cubicBezTo>
                  <a:cubicBezTo>
                    <a:pt x="233498" y="26634"/>
                    <a:pt x="231523" y="26553"/>
                    <a:pt x="229522" y="26384"/>
                  </a:cubicBezTo>
                  <a:cubicBezTo>
                    <a:pt x="195611" y="23521"/>
                    <a:pt x="167057" y="0"/>
                    <a:pt x="1325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a:off x="-125" y="1906547"/>
              <a:ext cx="9144255" cy="879966"/>
            </a:xfrm>
            <a:custGeom>
              <a:rect b="b" l="l" r="r" t="t"/>
              <a:pathLst>
                <a:path extrusionOk="0" h="53106" w="285691">
                  <a:moveTo>
                    <a:pt x="132665" y="1"/>
                  </a:moveTo>
                  <a:cubicBezTo>
                    <a:pt x="132277" y="1"/>
                    <a:pt x="131889" y="5"/>
                    <a:pt x="131499" y="12"/>
                  </a:cubicBezTo>
                  <a:cubicBezTo>
                    <a:pt x="97477" y="663"/>
                    <a:pt x="92598" y="40178"/>
                    <a:pt x="62711" y="47769"/>
                  </a:cubicBezTo>
                  <a:cubicBezTo>
                    <a:pt x="59643" y="48549"/>
                    <a:pt x="56647" y="48912"/>
                    <a:pt x="53723" y="48912"/>
                  </a:cubicBezTo>
                  <a:cubicBezTo>
                    <a:pt x="32101" y="48912"/>
                    <a:pt x="14392" y="29077"/>
                    <a:pt x="0" y="11520"/>
                  </a:cubicBezTo>
                  <a:lnTo>
                    <a:pt x="0" y="15766"/>
                  </a:lnTo>
                  <a:cubicBezTo>
                    <a:pt x="14529" y="33607"/>
                    <a:pt x="32295" y="53106"/>
                    <a:pt x="54128" y="53106"/>
                  </a:cubicBezTo>
                  <a:cubicBezTo>
                    <a:pt x="56313" y="53106"/>
                    <a:pt x="58539" y="52911"/>
                    <a:pt x="60806" y="52499"/>
                  </a:cubicBezTo>
                  <a:cubicBezTo>
                    <a:pt x="90779" y="47068"/>
                    <a:pt x="98749" y="9006"/>
                    <a:pt x="131597" y="8633"/>
                  </a:cubicBezTo>
                  <a:cubicBezTo>
                    <a:pt x="131849" y="8630"/>
                    <a:pt x="132101" y="8629"/>
                    <a:pt x="132353" y="8629"/>
                  </a:cubicBezTo>
                  <a:cubicBezTo>
                    <a:pt x="167594" y="8629"/>
                    <a:pt x="195095" y="36524"/>
                    <a:pt x="229516" y="40383"/>
                  </a:cubicBezTo>
                  <a:cubicBezTo>
                    <a:pt x="231868" y="40647"/>
                    <a:pt x="234176" y="40772"/>
                    <a:pt x="236446" y="40772"/>
                  </a:cubicBezTo>
                  <a:cubicBezTo>
                    <a:pt x="254675" y="40772"/>
                    <a:pt x="270405" y="32678"/>
                    <a:pt x="285690" y="22842"/>
                  </a:cubicBezTo>
                  <a:lnTo>
                    <a:pt x="285690" y="16603"/>
                  </a:lnTo>
                  <a:cubicBezTo>
                    <a:pt x="270596" y="27441"/>
                    <a:pt x="255072" y="36514"/>
                    <a:pt x="236659" y="36514"/>
                  </a:cubicBezTo>
                  <a:cubicBezTo>
                    <a:pt x="233643" y="36514"/>
                    <a:pt x="230550" y="36271"/>
                    <a:pt x="227368" y="35752"/>
                  </a:cubicBezTo>
                  <a:cubicBezTo>
                    <a:pt x="193608" y="30252"/>
                    <a:pt x="167682" y="1"/>
                    <a:pt x="1326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5" name="Shape 125"/>
        <p:cNvGrpSpPr/>
        <p:nvPr/>
      </p:nvGrpSpPr>
      <p:grpSpPr>
        <a:xfrm>
          <a:off x="0" y="0"/>
          <a:ext cx="0" cy="0"/>
          <a:chOff x="0" y="0"/>
          <a:chExt cx="0" cy="0"/>
        </a:xfrm>
      </p:grpSpPr>
      <p:sp>
        <p:nvSpPr>
          <p:cNvPr id="126" name="Google Shape;126;p9"/>
          <p:cNvSpPr txBox="1"/>
          <p:nvPr>
            <p:ph type="title"/>
          </p:nvPr>
        </p:nvSpPr>
        <p:spPr>
          <a:xfrm>
            <a:off x="3399763" y="1171600"/>
            <a:ext cx="4817700" cy="749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600"/>
              <a:buNone/>
              <a:defRPr sz="5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27" name="Google Shape;127;p9"/>
          <p:cNvSpPr txBox="1"/>
          <p:nvPr>
            <p:ph idx="1" type="subTitle"/>
          </p:nvPr>
        </p:nvSpPr>
        <p:spPr>
          <a:xfrm>
            <a:off x="4196638" y="2390600"/>
            <a:ext cx="4020900" cy="15813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8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cxnSp>
        <p:nvCxnSpPr>
          <p:cNvPr id="128" name="Google Shape;128;p9"/>
          <p:cNvCxnSpPr/>
          <p:nvPr/>
        </p:nvCxnSpPr>
        <p:spPr>
          <a:xfrm>
            <a:off x="3148200" y="4686785"/>
            <a:ext cx="5995800" cy="0"/>
          </a:xfrm>
          <a:prstGeom prst="straightConnector1">
            <a:avLst/>
          </a:prstGeom>
          <a:noFill/>
          <a:ln cap="flat" cmpd="sng" w="9525">
            <a:solidFill>
              <a:schemeClr val="lt1"/>
            </a:solidFill>
            <a:prstDash val="solid"/>
            <a:round/>
            <a:headEnd len="med" w="med" type="none"/>
            <a:tailEnd len="med" w="med" type="none"/>
          </a:ln>
        </p:spPr>
      </p:cxnSp>
      <p:grpSp>
        <p:nvGrpSpPr>
          <p:cNvPr id="129" name="Google Shape;129;p9"/>
          <p:cNvGrpSpPr/>
          <p:nvPr/>
        </p:nvGrpSpPr>
        <p:grpSpPr>
          <a:xfrm>
            <a:off x="2865839" y="262867"/>
            <a:ext cx="6278161" cy="382141"/>
            <a:chOff x="2865839" y="262867"/>
            <a:chExt cx="6278161" cy="382141"/>
          </a:xfrm>
        </p:grpSpPr>
        <p:cxnSp>
          <p:nvCxnSpPr>
            <p:cNvPr id="130" name="Google Shape;130;p9"/>
            <p:cNvCxnSpPr/>
            <p:nvPr/>
          </p:nvCxnSpPr>
          <p:spPr>
            <a:xfrm>
              <a:off x="3148200" y="454400"/>
              <a:ext cx="5995800" cy="0"/>
            </a:xfrm>
            <a:prstGeom prst="straightConnector1">
              <a:avLst/>
            </a:prstGeom>
            <a:noFill/>
            <a:ln cap="flat" cmpd="sng" w="9525">
              <a:solidFill>
                <a:schemeClr val="lt1"/>
              </a:solidFill>
              <a:prstDash val="solid"/>
              <a:round/>
              <a:headEnd len="med" w="med" type="none"/>
              <a:tailEnd len="med" w="med" type="none"/>
            </a:ln>
          </p:spPr>
        </p:cxnSp>
        <p:grpSp>
          <p:nvGrpSpPr>
            <p:cNvPr id="131" name="Google Shape;131;p9"/>
            <p:cNvGrpSpPr/>
            <p:nvPr/>
          </p:nvGrpSpPr>
          <p:grpSpPr>
            <a:xfrm flipH="1" rot="-2700771">
              <a:off x="2919601" y="321019"/>
              <a:ext cx="274531" cy="265837"/>
              <a:chOff x="6021400" y="1654100"/>
              <a:chExt cx="435350" cy="421375"/>
            </a:xfrm>
          </p:grpSpPr>
          <p:sp>
            <p:nvSpPr>
              <p:cNvPr id="132" name="Google Shape;132;p9"/>
              <p:cNvSpPr/>
              <p:nvPr/>
            </p:nvSpPr>
            <p:spPr>
              <a:xfrm>
                <a:off x="6021400" y="1731075"/>
                <a:ext cx="355825" cy="344400"/>
              </a:xfrm>
              <a:custGeom>
                <a:rect b="b" l="l" r="r" t="t"/>
                <a:pathLst>
                  <a:path extrusionOk="0" h="13776" w="14233">
                    <a:moveTo>
                      <a:pt x="5024" y="0"/>
                    </a:moveTo>
                    <a:cubicBezTo>
                      <a:pt x="4837" y="135"/>
                      <a:pt x="4656" y="283"/>
                      <a:pt x="4489" y="458"/>
                    </a:cubicBezTo>
                    <a:lnTo>
                      <a:pt x="1829" y="3110"/>
                    </a:lnTo>
                    <a:cubicBezTo>
                      <a:pt x="0" y="4940"/>
                      <a:pt x="0" y="7915"/>
                      <a:pt x="1829" y="9750"/>
                    </a:cubicBezTo>
                    <a:lnTo>
                      <a:pt x="4489" y="12404"/>
                    </a:lnTo>
                    <a:cubicBezTo>
                      <a:pt x="5402" y="13318"/>
                      <a:pt x="6600" y="13775"/>
                      <a:pt x="7806" y="13775"/>
                    </a:cubicBezTo>
                    <a:cubicBezTo>
                      <a:pt x="9004" y="13775"/>
                      <a:pt x="10208" y="13318"/>
                      <a:pt x="11121" y="12404"/>
                    </a:cubicBezTo>
                    <a:lnTo>
                      <a:pt x="13782" y="9750"/>
                    </a:lnTo>
                    <a:cubicBezTo>
                      <a:pt x="13950" y="9577"/>
                      <a:pt x="14097" y="9396"/>
                      <a:pt x="14233" y="9209"/>
                    </a:cubicBezTo>
                    <a:lnTo>
                      <a:pt x="5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9"/>
              <p:cNvSpPr/>
              <p:nvPr/>
            </p:nvSpPr>
            <p:spPr>
              <a:xfrm>
                <a:off x="6196400" y="1654100"/>
                <a:ext cx="127050" cy="124475"/>
              </a:xfrm>
              <a:custGeom>
                <a:rect b="b" l="l" r="r" t="t"/>
                <a:pathLst>
                  <a:path extrusionOk="0" h="4979" w="5082">
                    <a:moveTo>
                      <a:pt x="3903" y="0"/>
                    </a:moveTo>
                    <a:cubicBezTo>
                      <a:pt x="3627" y="0"/>
                      <a:pt x="3349" y="110"/>
                      <a:pt x="3143" y="315"/>
                    </a:cubicBezTo>
                    <a:lnTo>
                      <a:pt x="1" y="3459"/>
                    </a:lnTo>
                    <a:lnTo>
                      <a:pt x="1520" y="4979"/>
                    </a:lnTo>
                    <a:lnTo>
                      <a:pt x="4662" y="1836"/>
                    </a:lnTo>
                    <a:cubicBezTo>
                      <a:pt x="5081" y="1417"/>
                      <a:pt x="5081" y="734"/>
                      <a:pt x="4662" y="315"/>
                    </a:cubicBezTo>
                    <a:cubicBezTo>
                      <a:pt x="4451" y="110"/>
                      <a:pt x="4174" y="0"/>
                      <a:pt x="39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9"/>
              <p:cNvSpPr/>
              <p:nvPr/>
            </p:nvSpPr>
            <p:spPr>
              <a:xfrm>
                <a:off x="6329725" y="1787550"/>
                <a:ext cx="127025" cy="124350"/>
              </a:xfrm>
              <a:custGeom>
                <a:rect b="b" l="l" r="r" t="t"/>
                <a:pathLst>
                  <a:path extrusionOk="0" h="4974" w="5081">
                    <a:moveTo>
                      <a:pt x="3903" y="1"/>
                    </a:moveTo>
                    <a:cubicBezTo>
                      <a:pt x="3626" y="1"/>
                      <a:pt x="3356" y="104"/>
                      <a:pt x="3143" y="316"/>
                    </a:cubicBezTo>
                    <a:lnTo>
                      <a:pt x="0" y="3454"/>
                    </a:lnTo>
                    <a:lnTo>
                      <a:pt x="1520" y="4973"/>
                    </a:lnTo>
                    <a:lnTo>
                      <a:pt x="4662" y="1831"/>
                    </a:lnTo>
                    <a:cubicBezTo>
                      <a:pt x="5081" y="1412"/>
                      <a:pt x="5081" y="735"/>
                      <a:pt x="4662" y="316"/>
                    </a:cubicBezTo>
                    <a:cubicBezTo>
                      <a:pt x="4450" y="104"/>
                      <a:pt x="4180" y="1"/>
                      <a:pt x="39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35" name="Google Shape;135;p9"/>
          <p:cNvGrpSpPr/>
          <p:nvPr/>
        </p:nvGrpSpPr>
        <p:grpSpPr>
          <a:xfrm flipH="1" rot="5400000">
            <a:off x="-3516517" y="1822738"/>
            <a:ext cx="7589731" cy="1273934"/>
            <a:chOff x="-125" y="4147844"/>
            <a:chExt cx="9144255" cy="1584299"/>
          </a:xfrm>
        </p:grpSpPr>
        <p:sp>
          <p:nvSpPr>
            <p:cNvPr id="136" name="Google Shape;136;p9"/>
            <p:cNvSpPr/>
            <p:nvPr/>
          </p:nvSpPr>
          <p:spPr>
            <a:xfrm>
              <a:off x="-125" y="4147844"/>
              <a:ext cx="9144255" cy="691052"/>
            </a:xfrm>
            <a:custGeom>
              <a:rect b="b" l="l" r="r" t="t"/>
              <a:pathLst>
                <a:path extrusionOk="0" h="41705" w="285691">
                  <a:moveTo>
                    <a:pt x="0" y="1"/>
                  </a:moveTo>
                  <a:lnTo>
                    <a:pt x="0" y="4644"/>
                  </a:lnTo>
                  <a:cubicBezTo>
                    <a:pt x="16421" y="23354"/>
                    <a:pt x="33844" y="41704"/>
                    <a:pt x="57958" y="41704"/>
                  </a:cubicBezTo>
                  <a:cubicBezTo>
                    <a:pt x="60004" y="41704"/>
                    <a:pt x="62098" y="41572"/>
                    <a:pt x="64244" y="41297"/>
                  </a:cubicBezTo>
                  <a:cubicBezTo>
                    <a:pt x="76434" y="39727"/>
                    <a:pt x="85541" y="34227"/>
                    <a:pt x="96204" y="28125"/>
                  </a:cubicBezTo>
                  <a:cubicBezTo>
                    <a:pt x="108340" y="21186"/>
                    <a:pt x="119736" y="19087"/>
                    <a:pt x="133430" y="18863"/>
                  </a:cubicBezTo>
                  <a:cubicBezTo>
                    <a:pt x="134228" y="18850"/>
                    <a:pt x="135026" y="18844"/>
                    <a:pt x="135823" y="18844"/>
                  </a:cubicBezTo>
                  <a:cubicBezTo>
                    <a:pt x="166130" y="18844"/>
                    <a:pt x="195196" y="28031"/>
                    <a:pt x="225375" y="29385"/>
                  </a:cubicBezTo>
                  <a:cubicBezTo>
                    <a:pt x="227107" y="29462"/>
                    <a:pt x="228831" y="29500"/>
                    <a:pt x="230547" y="29500"/>
                  </a:cubicBezTo>
                  <a:cubicBezTo>
                    <a:pt x="249667" y="29500"/>
                    <a:pt x="267799" y="24862"/>
                    <a:pt x="285690" y="18994"/>
                  </a:cubicBezTo>
                  <a:lnTo>
                    <a:pt x="285690" y="14500"/>
                  </a:lnTo>
                  <a:cubicBezTo>
                    <a:pt x="267817" y="20521"/>
                    <a:pt x="249676" y="25280"/>
                    <a:pt x="230459" y="25280"/>
                  </a:cubicBezTo>
                  <a:cubicBezTo>
                    <a:pt x="228793" y="25280"/>
                    <a:pt x="227120" y="25244"/>
                    <a:pt x="225437" y="25171"/>
                  </a:cubicBezTo>
                  <a:cubicBezTo>
                    <a:pt x="195032" y="23828"/>
                    <a:pt x="165388" y="15731"/>
                    <a:pt x="134884" y="15731"/>
                  </a:cubicBezTo>
                  <a:cubicBezTo>
                    <a:pt x="134083" y="15731"/>
                    <a:pt x="133281" y="15737"/>
                    <a:pt x="132479" y="15748"/>
                  </a:cubicBezTo>
                  <a:cubicBezTo>
                    <a:pt x="119078" y="15940"/>
                    <a:pt x="107546" y="18001"/>
                    <a:pt x="95603" y="24636"/>
                  </a:cubicBezTo>
                  <a:cubicBezTo>
                    <a:pt x="85125" y="30453"/>
                    <a:pt x="76193" y="35542"/>
                    <a:pt x="64307" y="37082"/>
                  </a:cubicBezTo>
                  <a:cubicBezTo>
                    <a:pt x="62091" y="37369"/>
                    <a:pt x="59933" y="37506"/>
                    <a:pt x="57830" y="37506"/>
                  </a:cubicBezTo>
                  <a:cubicBezTo>
                    <a:pt x="33530" y="37506"/>
                    <a:pt x="16418" y="19166"/>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9"/>
            <p:cNvSpPr/>
            <p:nvPr/>
          </p:nvSpPr>
          <p:spPr>
            <a:xfrm>
              <a:off x="-125" y="4329030"/>
              <a:ext cx="9144255" cy="659155"/>
            </a:xfrm>
            <a:custGeom>
              <a:rect b="b" l="l" r="r" t="t"/>
              <a:pathLst>
                <a:path extrusionOk="0" h="39780" w="285691">
                  <a:moveTo>
                    <a:pt x="0" y="1"/>
                  </a:moveTo>
                  <a:lnTo>
                    <a:pt x="0" y="5743"/>
                  </a:lnTo>
                  <a:cubicBezTo>
                    <a:pt x="16269" y="22788"/>
                    <a:pt x="33767" y="39779"/>
                    <a:pt x="56809" y="39779"/>
                  </a:cubicBezTo>
                  <a:cubicBezTo>
                    <a:pt x="58663" y="39779"/>
                    <a:pt x="60553" y="39669"/>
                    <a:pt x="62482" y="39441"/>
                  </a:cubicBezTo>
                  <a:cubicBezTo>
                    <a:pt x="76342" y="37796"/>
                    <a:pt x="86503" y="30969"/>
                    <a:pt x="98359" y="23738"/>
                  </a:cubicBezTo>
                  <a:cubicBezTo>
                    <a:pt x="111257" y="15866"/>
                    <a:pt x="123125" y="12384"/>
                    <a:pt x="137979" y="12161"/>
                  </a:cubicBezTo>
                  <a:cubicBezTo>
                    <a:pt x="138485" y="12153"/>
                    <a:pt x="138991" y="12150"/>
                    <a:pt x="139495" y="12150"/>
                  </a:cubicBezTo>
                  <a:cubicBezTo>
                    <a:pt x="171147" y="12150"/>
                    <a:pt x="200062" y="26865"/>
                    <a:pt x="231557" y="27666"/>
                  </a:cubicBezTo>
                  <a:cubicBezTo>
                    <a:pt x="232551" y="27691"/>
                    <a:pt x="233542" y="27703"/>
                    <a:pt x="234532" y="27703"/>
                  </a:cubicBezTo>
                  <a:cubicBezTo>
                    <a:pt x="252057" y="27703"/>
                    <a:pt x="268951" y="23824"/>
                    <a:pt x="285690" y="18865"/>
                  </a:cubicBezTo>
                  <a:lnTo>
                    <a:pt x="285690" y="13694"/>
                  </a:lnTo>
                  <a:cubicBezTo>
                    <a:pt x="268116" y="19184"/>
                    <a:pt x="250352" y="23518"/>
                    <a:pt x="231768" y="23518"/>
                  </a:cubicBezTo>
                  <a:cubicBezTo>
                    <a:pt x="229656" y="23518"/>
                    <a:pt x="227534" y="23462"/>
                    <a:pt x="225400" y="23346"/>
                  </a:cubicBezTo>
                  <a:cubicBezTo>
                    <a:pt x="195613" y="21713"/>
                    <a:pt x="167565" y="10597"/>
                    <a:pt x="137565" y="10597"/>
                  </a:cubicBezTo>
                  <a:cubicBezTo>
                    <a:pt x="136877" y="10597"/>
                    <a:pt x="136187" y="10603"/>
                    <a:pt x="135496" y="10615"/>
                  </a:cubicBezTo>
                  <a:cubicBezTo>
                    <a:pt x="121326" y="10858"/>
                    <a:pt x="109873" y="13341"/>
                    <a:pt x="97453" y="20770"/>
                  </a:cubicBezTo>
                  <a:cubicBezTo>
                    <a:pt x="86447" y="27350"/>
                    <a:pt x="76975" y="33519"/>
                    <a:pt x="64269" y="35257"/>
                  </a:cubicBezTo>
                  <a:cubicBezTo>
                    <a:pt x="62020" y="35564"/>
                    <a:pt x="59823" y="35711"/>
                    <a:pt x="57676" y="35711"/>
                  </a:cubicBezTo>
                  <a:cubicBezTo>
                    <a:pt x="34206" y="35711"/>
                    <a:pt x="16641" y="18163"/>
                    <a:pt x="286" y="312"/>
                  </a:cubicBezTo>
                  <a:cubicBezTo>
                    <a:pt x="192" y="212"/>
                    <a:pt x="92" y="106"/>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9"/>
            <p:cNvSpPr/>
            <p:nvPr/>
          </p:nvSpPr>
          <p:spPr>
            <a:xfrm>
              <a:off x="-125" y="4577353"/>
              <a:ext cx="9144255" cy="713653"/>
            </a:xfrm>
            <a:custGeom>
              <a:rect b="b" l="l" r="r" t="t"/>
              <a:pathLst>
                <a:path extrusionOk="0" h="43069" w="285691">
                  <a:moveTo>
                    <a:pt x="149034" y="1"/>
                  </a:moveTo>
                  <a:cubicBezTo>
                    <a:pt x="148784" y="1"/>
                    <a:pt x="148533" y="2"/>
                    <a:pt x="148282" y="5"/>
                  </a:cubicBezTo>
                  <a:cubicBezTo>
                    <a:pt x="114361" y="439"/>
                    <a:pt x="95087" y="32425"/>
                    <a:pt x="63139" y="38036"/>
                  </a:cubicBezTo>
                  <a:cubicBezTo>
                    <a:pt x="59783" y="38625"/>
                    <a:pt x="56512" y="38903"/>
                    <a:pt x="53315" y="38903"/>
                  </a:cubicBezTo>
                  <a:cubicBezTo>
                    <a:pt x="33410" y="38903"/>
                    <a:pt x="16403" y="28137"/>
                    <a:pt x="0" y="14771"/>
                  </a:cubicBezTo>
                  <a:lnTo>
                    <a:pt x="0" y="21240"/>
                  </a:lnTo>
                  <a:cubicBezTo>
                    <a:pt x="16311" y="33281"/>
                    <a:pt x="33094" y="43069"/>
                    <a:pt x="52342" y="43069"/>
                  </a:cubicBezTo>
                  <a:cubicBezTo>
                    <a:pt x="55904" y="43069"/>
                    <a:pt x="59550" y="42733"/>
                    <a:pt x="63294" y="42015"/>
                  </a:cubicBezTo>
                  <a:cubicBezTo>
                    <a:pt x="96403" y="35659"/>
                    <a:pt x="116261" y="1035"/>
                    <a:pt x="151510" y="651"/>
                  </a:cubicBezTo>
                  <a:cubicBezTo>
                    <a:pt x="151699" y="648"/>
                    <a:pt x="151888" y="647"/>
                    <a:pt x="152076" y="647"/>
                  </a:cubicBezTo>
                  <a:cubicBezTo>
                    <a:pt x="181623" y="647"/>
                    <a:pt x="199893" y="25724"/>
                    <a:pt x="227952" y="29998"/>
                  </a:cubicBezTo>
                  <a:cubicBezTo>
                    <a:pt x="233835" y="30892"/>
                    <a:pt x="239732" y="31279"/>
                    <a:pt x="245639" y="31279"/>
                  </a:cubicBezTo>
                  <a:cubicBezTo>
                    <a:pt x="258953" y="31279"/>
                    <a:pt x="272319" y="29313"/>
                    <a:pt x="285690" y="26764"/>
                  </a:cubicBezTo>
                  <a:lnTo>
                    <a:pt x="285690" y="21377"/>
                  </a:lnTo>
                  <a:cubicBezTo>
                    <a:pt x="271332" y="24496"/>
                    <a:pt x="256956" y="26915"/>
                    <a:pt x="242516" y="26915"/>
                  </a:cubicBezTo>
                  <a:cubicBezTo>
                    <a:pt x="237617" y="26915"/>
                    <a:pt x="232711" y="26637"/>
                    <a:pt x="227796" y="26013"/>
                  </a:cubicBezTo>
                  <a:cubicBezTo>
                    <a:pt x="199390" y="22406"/>
                    <a:pt x="178541" y="1"/>
                    <a:pt x="1490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9"/>
            <p:cNvSpPr/>
            <p:nvPr/>
          </p:nvSpPr>
          <p:spPr>
            <a:xfrm>
              <a:off x="3184870" y="5270304"/>
              <a:ext cx="3269438" cy="461839"/>
            </a:xfrm>
            <a:custGeom>
              <a:rect b="b" l="l" r="r" t="t"/>
              <a:pathLst>
                <a:path extrusionOk="0" h="27872" w="102146">
                  <a:moveTo>
                    <a:pt x="39808" y="0"/>
                  </a:moveTo>
                  <a:cubicBezTo>
                    <a:pt x="39515" y="0"/>
                    <a:pt x="39220" y="3"/>
                    <a:pt x="38925" y="8"/>
                  </a:cubicBezTo>
                  <a:cubicBezTo>
                    <a:pt x="21309" y="294"/>
                    <a:pt x="10397" y="10678"/>
                    <a:pt x="0" y="22043"/>
                  </a:cubicBezTo>
                  <a:cubicBezTo>
                    <a:pt x="577" y="21608"/>
                    <a:pt x="1173" y="21187"/>
                    <a:pt x="1776" y="20803"/>
                  </a:cubicBezTo>
                  <a:cubicBezTo>
                    <a:pt x="9715" y="12155"/>
                    <a:pt x="18851" y="5235"/>
                    <a:pt x="32941" y="4955"/>
                  </a:cubicBezTo>
                  <a:cubicBezTo>
                    <a:pt x="33336" y="4947"/>
                    <a:pt x="33730" y="4943"/>
                    <a:pt x="34123" y="4943"/>
                  </a:cubicBezTo>
                  <a:cubicBezTo>
                    <a:pt x="55986" y="4943"/>
                    <a:pt x="73893" y="17201"/>
                    <a:pt x="92394" y="27871"/>
                  </a:cubicBezTo>
                  <a:lnTo>
                    <a:pt x="102146" y="27871"/>
                  </a:lnTo>
                  <a:cubicBezTo>
                    <a:pt x="82129" y="16288"/>
                    <a:pt x="63971" y="0"/>
                    <a:pt x="3980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9"/>
            <p:cNvSpPr/>
            <p:nvPr/>
          </p:nvSpPr>
          <p:spPr>
            <a:xfrm>
              <a:off x="2414202" y="4922635"/>
              <a:ext cx="6729801" cy="809362"/>
            </a:xfrm>
            <a:custGeom>
              <a:rect b="b" l="l" r="r" t="t"/>
              <a:pathLst>
                <a:path extrusionOk="0" h="48845" w="210257">
                  <a:moveTo>
                    <a:pt x="84413" y="1"/>
                  </a:moveTo>
                  <a:cubicBezTo>
                    <a:pt x="84359" y="1"/>
                    <a:pt x="84306" y="1"/>
                    <a:pt x="84252" y="1"/>
                  </a:cubicBezTo>
                  <a:cubicBezTo>
                    <a:pt x="49230" y="138"/>
                    <a:pt x="29597" y="35201"/>
                    <a:pt x="1" y="48844"/>
                  </a:cubicBezTo>
                  <a:lnTo>
                    <a:pt x="7220" y="48844"/>
                  </a:lnTo>
                  <a:cubicBezTo>
                    <a:pt x="31695" y="33463"/>
                    <a:pt x="49442" y="4786"/>
                    <a:pt x="80700" y="4625"/>
                  </a:cubicBezTo>
                  <a:cubicBezTo>
                    <a:pt x="80774" y="4625"/>
                    <a:pt x="80847" y="4625"/>
                    <a:pt x="80921" y="4625"/>
                  </a:cubicBezTo>
                  <a:cubicBezTo>
                    <a:pt x="113794" y="4625"/>
                    <a:pt x="125796" y="41834"/>
                    <a:pt x="156838" y="45841"/>
                  </a:cubicBezTo>
                  <a:cubicBezTo>
                    <a:pt x="165613" y="46974"/>
                    <a:pt x="174539" y="47411"/>
                    <a:pt x="183546" y="47411"/>
                  </a:cubicBezTo>
                  <a:cubicBezTo>
                    <a:pt x="192391" y="47411"/>
                    <a:pt x="201316" y="46990"/>
                    <a:pt x="210256" y="46394"/>
                  </a:cubicBezTo>
                  <a:lnTo>
                    <a:pt x="210256" y="42427"/>
                  </a:lnTo>
                  <a:cubicBezTo>
                    <a:pt x="201522" y="43029"/>
                    <a:pt x="192807" y="43452"/>
                    <a:pt x="184184" y="43452"/>
                  </a:cubicBezTo>
                  <a:cubicBezTo>
                    <a:pt x="174937" y="43452"/>
                    <a:pt x="165795" y="42966"/>
                    <a:pt x="156850" y="41694"/>
                  </a:cubicBezTo>
                  <a:cubicBezTo>
                    <a:pt x="126386" y="37363"/>
                    <a:pt x="116982" y="1"/>
                    <a:pt x="844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9"/>
            <p:cNvSpPr/>
            <p:nvPr/>
          </p:nvSpPr>
          <p:spPr>
            <a:xfrm>
              <a:off x="-125" y="4549753"/>
              <a:ext cx="9144255" cy="591184"/>
            </a:xfrm>
            <a:custGeom>
              <a:rect b="b" l="l" r="r" t="t"/>
              <a:pathLst>
                <a:path extrusionOk="0" h="35678" w="285691">
                  <a:moveTo>
                    <a:pt x="0" y="1"/>
                  </a:moveTo>
                  <a:lnTo>
                    <a:pt x="0" y="9076"/>
                  </a:lnTo>
                  <a:cubicBezTo>
                    <a:pt x="16395" y="23897"/>
                    <a:pt x="33568" y="35678"/>
                    <a:pt x="54128" y="35678"/>
                  </a:cubicBezTo>
                  <a:cubicBezTo>
                    <a:pt x="56360" y="35678"/>
                    <a:pt x="58632" y="35539"/>
                    <a:pt x="60947" y="35250"/>
                  </a:cubicBezTo>
                  <a:cubicBezTo>
                    <a:pt x="92139" y="31359"/>
                    <a:pt x="111803" y="1180"/>
                    <a:pt x="144397" y="863"/>
                  </a:cubicBezTo>
                  <a:cubicBezTo>
                    <a:pt x="144616" y="861"/>
                    <a:pt x="144835" y="860"/>
                    <a:pt x="145054" y="860"/>
                  </a:cubicBezTo>
                  <a:cubicBezTo>
                    <a:pt x="175436" y="860"/>
                    <a:pt x="199855" y="20848"/>
                    <a:pt x="229658" y="23128"/>
                  </a:cubicBezTo>
                  <a:cubicBezTo>
                    <a:pt x="232703" y="23362"/>
                    <a:pt x="235736" y="23471"/>
                    <a:pt x="238759" y="23471"/>
                  </a:cubicBezTo>
                  <a:cubicBezTo>
                    <a:pt x="254613" y="23471"/>
                    <a:pt x="270186" y="20467"/>
                    <a:pt x="285690" y="16636"/>
                  </a:cubicBezTo>
                  <a:lnTo>
                    <a:pt x="285690" y="11459"/>
                  </a:lnTo>
                  <a:cubicBezTo>
                    <a:pt x="269468" y="15848"/>
                    <a:pt x="253146" y="19296"/>
                    <a:pt x="236383" y="19296"/>
                  </a:cubicBezTo>
                  <a:cubicBezTo>
                    <a:pt x="234115" y="19296"/>
                    <a:pt x="231839" y="19233"/>
                    <a:pt x="229553" y="19100"/>
                  </a:cubicBezTo>
                  <a:cubicBezTo>
                    <a:pt x="199220" y="17340"/>
                    <a:pt x="172790" y="126"/>
                    <a:pt x="142067" y="126"/>
                  </a:cubicBezTo>
                  <a:cubicBezTo>
                    <a:pt x="141795" y="126"/>
                    <a:pt x="141523" y="127"/>
                    <a:pt x="141251" y="130"/>
                  </a:cubicBezTo>
                  <a:cubicBezTo>
                    <a:pt x="110065" y="441"/>
                    <a:pt x="90755" y="27933"/>
                    <a:pt x="60843" y="31216"/>
                  </a:cubicBezTo>
                  <a:cubicBezTo>
                    <a:pt x="59130" y="31404"/>
                    <a:pt x="57441" y="31495"/>
                    <a:pt x="55775" y="31495"/>
                  </a:cubicBezTo>
                  <a:cubicBezTo>
                    <a:pt x="33877" y="31495"/>
                    <a:pt x="15950" y="15817"/>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9"/>
            <p:cNvSpPr/>
            <p:nvPr/>
          </p:nvSpPr>
          <p:spPr>
            <a:xfrm>
              <a:off x="-125" y="4601506"/>
              <a:ext cx="9144255" cy="841839"/>
            </a:xfrm>
            <a:custGeom>
              <a:rect b="b" l="l" r="r" t="t"/>
              <a:pathLst>
                <a:path extrusionOk="0" h="50805" w="285691">
                  <a:moveTo>
                    <a:pt x="155442" y="0"/>
                  </a:moveTo>
                  <a:cubicBezTo>
                    <a:pt x="155369" y="0"/>
                    <a:pt x="155296" y="1"/>
                    <a:pt x="155223" y="1"/>
                  </a:cubicBezTo>
                  <a:cubicBezTo>
                    <a:pt x="119413" y="168"/>
                    <a:pt x="98688" y="36672"/>
                    <a:pt x="65603" y="44816"/>
                  </a:cubicBezTo>
                  <a:cubicBezTo>
                    <a:pt x="60681" y="46027"/>
                    <a:pt x="55903" y="46579"/>
                    <a:pt x="51244" y="46579"/>
                  </a:cubicBezTo>
                  <a:cubicBezTo>
                    <a:pt x="32822" y="46579"/>
                    <a:pt x="16255" y="37962"/>
                    <a:pt x="0" y="27480"/>
                  </a:cubicBezTo>
                  <a:lnTo>
                    <a:pt x="0" y="33916"/>
                  </a:lnTo>
                  <a:cubicBezTo>
                    <a:pt x="16127" y="43157"/>
                    <a:pt x="32475" y="50804"/>
                    <a:pt x="50246" y="50804"/>
                  </a:cubicBezTo>
                  <a:cubicBezTo>
                    <a:pt x="55287" y="50804"/>
                    <a:pt x="60442" y="50189"/>
                    <a:pt x="65740" y="48820"/>
                  </a:cubicBezTo>
                  <a:cubicBezTo>
                    <a:pt x="99693" y="40043"/>
                    <a:pt x="121108" y="1285"/>
                    <a:pt x="157959" y="1179"/>
                  </a:cubicBezTo>
                  <a:cubicBezTo>
                    <a:pt x="157999" y="1179"/>
                    <a:pt x="158040" y="1179"/>
                    <a:pt x="158080" y="1179"/>
                  </a:cubicBezTo>
                  <a:cubicBezTo>
                    <a:pt x="187440" y="1179"/>
                    <a:pt x="199813" y="30523"/>
                    <a:pt x="226325" y="36920"/>
                  </a:cubicBezTo>
                  <a:cubicBezTo>
                    <a:pt x="235065" y="39030"/>
                    <a:pt x="244086" y="39853"/>
                    <a:pt x="253270" y="39853"/>
                  </a:cubicBezTo>
                  <a:cubicBezTo>
                    <a:pt x="263920" y="39853"/>
                    <a:pt x="274788" y="38746"/>
                    <a:pt x="285690" y="37256"/>
                  </a:cubicBezTo>
                  <a:lnTo>
                    <a:pt x="285690" y="31918"/>
                  </a:lnTo>
                  <a:cubicBezTo>
                    <a:pt x="273729" y="33846"/>
                    <a:pt x="261797" y="35303"/>
                    <a:pt x="250055" y="35303"/>
                  </a:cubicBezTo>
                  <a:cubicBezTo>
                    <a:pt x="241992" y="35303"/>
                    <a:pt x="234019" y="34616"/>
                    <a:pt x="226188" y="32924"/>
                  </a:cubicBezTo>
                  <a:cubicBezTo>
                    <a:pt x="199454" y="27140"/>
                    <a:pt x="184483" y="0"/>
                    <a:pt x="15544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9"/>
            <p:cNvSpPr/>
            <p:nvPr/>
          </p:nvSpPr>
          <p:spPr>
            <a:xfrm>
              <a:off x="-125" y="4765717"/>
              <a:ext cx="9144255" cy="966213"/>
            </a:xfrm>
            <a:custGeom>
              <a:rect b="b" l="l" r="r" t="t"/>
              <a:pathLst>
                <a:path extrusionOk="0" h="58311" w="285691">
                  <a:moveTo>
                    <a:pt x="163145" y="1"/>
                  </a:moveTo>
                  <a:cubicBezTo>
                    <a:pt x="163066" y="1"/>
                    <a:pt x="162986" y="1"/>
                    <a:pt x="162907" y="2"/>
                  </a:cubicBezTo>
                  <a:cubicBezTo>
                    <a:pt x="122945" y="237"/>
                    <a:pt x="100829" y="44860"/>
                    <a:pt x="63505" y="53276"/>
                  </a:cubicBezTo>
                  <a:cubicBezTo>
                    <a:pt x="58366" y="54436"/>
                    <a:pt x="53267" y="54953"/>
                    <a:pt x="48202" y="54953"/>
                  </a:cubicBezTo>
                  <a:cubicBezTo>
                    <a:pt x="31888" y="54953"/>
                    <a:pt x="15915" y="49588"/>
                    <a:pt x="0" y="43023"/>
                  </a:cubicBezTo>
                  <a:lnTo>
                    <a:pt x="0" y="47219"/>
                  </a:lnTo>
                  <a:cubicBezTo>
                    <a:pt x="12371" y="52277"/>
                    <a:pt x="24773" y="56604"/>
                    <a:pt x="37317" y="58310"/>
                  </a:cubicBezTo>
                  <a:lnTo>
                    <a:pt x="58887" y="58310"/>
                  </a:lnTo>
                  <a:cubicBezTo>
                    <a:pt x="60471" y="58075"/>
                    <a:pt x="62053" y="57783"/>
                    <a:pt x="63642" y="57430"/>
                  </a:cubicBezTo>
                  <a:cubicBezTo>
                    <a:pt x="100885" y="49093"/>
                    <a:pt x="122380" y="4371"/>
                    <a:pt x="162323" y="4197"/>
                  </a:cubicBezTo>
                  <a:cubicBezTo>
                    <a:pt x="162384" y="4196"/>
                    <a:pt x="162445" y="4196"/>
                    <a:pt x="162505" y="4196"/>
                  </a:cubicBezTo>
                  <a:cubicBezTo>
                    <a:pt x="195055" y="4196"/>
                    <a:pt x="201982" y="41914"/>
                    <a:pt x="232204" y="46251"/>
                  </a:cubicBezTo>
                  <a:cubicBezTo>
                    <a:pt x="241165" y="47537"/>
                    <a:pt x="250329" y="48028"/>
                    <a:pt x="259602" y="48028"/>
                  </a:cubicBezTo>
                  <a:cubicBezTo>
                    <a:pt x="268230" y="48028"/>
                    <a:pt x="276951" y="47603"/>
                    <a:pt x="285690" y="46996"/>
                  </a:cubicBezTo>
                  <a:lnTo>
                    <a:pt x="285690" y="42650"/>
                  </a:lnTo>
                  <a:cubicBezTo>
                    <a:pt x="276677" y="43265"/>
                    <a:pt x="267681" y="43703"/>
                    <a:pt x="258766" y="43703"/>
                  </a:cubicBezTo>
                  <a:cubicBezTo>
                    <a:pt x="249772" y="43703"/>
                    <a:pt x="240860" y="43257"/>
                    <a:pt x="232098" y="42098"/>
                  </a:cubicBezTo>
                  <a:cubicBezTo>
                    <a:pt x="201793" y="38097"/>
                    <a:pt x="195821" y="1"/>
                    <a:pt x="16314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9"/>
            <p:cNvSpPr/>
            <p:nvPr/>
          </p:nvSpPr>
          <p:spPr>
            <a:xfrm>
              <a:off x="-125" y="4659542"/>
              <a:ext cx="9144255" cy="934415"/>
            </a:xfrm>
            <a:custGeom>
              <a:rect b="b" l="l" r="r" t="t"/>
              <a:pathLst>
                <a:path extrusionOk="0" h="56392" w="285691">
                  <a:moveTo>
                    <a:pt x="160663" y="0"/>
                  </a:moveTo>
                  <a:cubicBezTo>
                    <a:pt x="160594" y="0"/>
                    <a:pt x="160524" y="0"/>
                    <a:pt x="160454" y="1"/>
                  </a:cubicBezTo>
                  <a:cubicBezTo>
                    <a:pt x="121759" y="181"/>
                    <a:pt x="99737" y="42197"/>
                    <a:pt x="63599" y="50514"/>
                  </a:cubicBezTo>
                  <a:cubicBezTo>
                    <a:pt x="58612" y="51660"/>
                    <a:pt x="53729" y="52176"/>
                    <a:pt x="48931" y="52176"/>
                  </a:cubicBezTo>
                  <a:cubicBezTo>
                    <a:pt x="31859" y="52176"/>
                    <a:pt x="15854" y="45645"/>
                    <a:pt x="0" y="37751"/>
                  </a:cubicBezTo>
                  <a:lnTo>
                    <a:pt x="0" y="43444"/>
                  </a:lnTo>
                  <a:cubicBezTo>
                    <a:pt x="15801" y="50536"/>
                    <a:pt x="31700" y="56392"/>
                    <a:pt x="48318" y="56392"/>
                  </a:cubicBezTo>
                  <a:cubicBezTo>
                    <a:pt x="53340" y="56392"/>
                    <a:pt x="58428" y="55857"/>
                    <a:pt x="63599" y="54660"/>
                  </a:cubicBezTo>
                  <a:cubicBezTo>
                    <a:pt x="100364" y="46144"/>
                    <a:pt x="122622" y="2626"/>
                    <a:pt x="162013" y="2453"/>
                  </a:cubicBezTo>
                  <a:cubicBezTo>
                    <a:pt x="162075" y="2453"/>
                    <a:pt x="162137" y="2452"/>
                    <a:pt x="162200" y="2452"/>
                  </a:cubicBezTo>
                  <a:cubicBezTo>
                    <a:pt x="194345" y="2452"/>
                    <a:pt x="202244" y="39281"/>
                    <a:pt x="232178" y="43500"/>
                  </a:cubicBezTo>
                  <a:cubicBezTo>
                    <a:pt x="240416" y="44662"/>
                    <a:pt x="248768" y="45116"/>
                    <a:pt x="257187" y="45116"/>
                  </a:cubicBezTo>
                  <a:cubicBezTo>
                    <a:pt x="266626" y="45116"/>
                    <a:pt x="276150" y="44545"/>
                    <a:pt x="285690" y="43761"/>
                  </a:cubicBezTo>
                  <a:lnTo>
                    <a:pt x="285690" y="38963"/>
                  </a:lnTo>
                  <a:cubicBezTo>
                    <a:pt x="275292" y="40006"/>
                    <a:pt x="264910" y="40784"/>
                    <a:pt x="254613" y="40784"/>
                  </a:cubicBezTo>
                  <a:cubicBezTo>
                    <a:pt x="247084" y="40784"/>
                    <a:pt x="239602" y="40368"/>
                    <a:pt x="232190" y="39335"/>
                  </a:cubicBezTo>
                  <a:cubicBezTo>
                    <a:pt x="202480" y="35198"/>
                    <a:pt x="192336" y="0"/>
                    <a:pt x="1606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9"/>
            <p:cNvSpPr/>
            <p:nvPr/>
          </p:nvSpPr>
          <p:spPr>
            <a:xfrm>
              <a:off x="2832230" y="5092913"/>
              <a:ext cx="4322229" cy="639155"/>
            </a:xfrm>
            <a:custGeom>
              <a:rect b="b" l="l" r="r" t="t"/>
              <a:pathLst>
                <a:path extrusionOk="0" h="38573" w="135038">
                  <a:moveTo>
                    <a:pt x="62560" y="1"/>
                  </a:moveTo>
                  <a:cubicBezTo>
                    <a:pt x="62435" y="1"/>
                    <a:pt x="62309" y="1"/>
                    <a:pt x="62184" y="2"/>
                  </a:cubicBezTo>
                  <a:cubicBezTo>
                    <a:pt x="34922" y="226"/>
                    <a:pt x="19504" y="22956"/>
                    <a:pt x="0" y="38572"/>
                  </a:cubicBezTo>
                  <a:lnTo>
                    <a:pt x="3315" y="38572"/>
                  </a:lnTo>
                  <a:cubicBezTo>
                    <a:pt x="19192" y="23657"/>
                    <a:pt x="32705" y="5148"/>
                    <a:pt x="56839" y="4862"/>
                  </a:cubicBezTo>
                  <a:cubicBezTo>
                    <a:pt x="57029" y="4859"/>
                    <a:pt x="57218" y="4858"/>
                    <a:pt x="57406" y="4858"/>
                  </a:cubicBezTo>
                  <a:cubicBezTo>
                    <a:pt x="84480" y="4858"/>
                    <a:pt x="101892" y="27237"/>
                    <a:pt x="124274" y="38572"/>
                  </a:cubicBezTo>
                  <a:lnTo>
                    <a:pt x="135037" y="38572"/>
                  </a:lnTo>
                  <a:cubicBezTo>
                    <a:pt x="108586" y="29987"/>
                    <a:pt x="92913" y="1"/>
                    <a:pt x="625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6" name="Google Shape;146;p9"/>
          <p:cNvSpPr/>
          <p:nvPr/>
        </p:nvSpPr>
        <p:spPr>
          <a:xfrm>
            <a:off x="2433834" y="4390554"/>
            <a:ext cx="255542" cy="435892"/>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9"/>
          <p:cNvSpPr/>
          <p:nvPr/>
        </p:nvSpPr>
        <p:spPr>
          <a:xfrm>
            <a:off x="2127484" y="4390554"/>
            <a:ext cx="255542" cy="435892"/>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9"/>
          <p:cNvSpPr/>
          <p:nvPr/>
        </p:nvSpPr>
        <p:spPr>
          <a:xfrm>
            <a:off x="1821134" y="4390554"/>
            <a:ext cx="255542" cy="435892"/>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9"/>
          <p:cNvSpPr/>
          <p:nvPr/>
        </p:nvSpPr>
        <p:spPr>
          <a:xfrm>
            <a:off x="2740184" y="4390554"/>
            <a:ext cx="255542" cy="435892"/>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0" name="Shape 150"/>
        <p:cNvGrpSpPr/>
        <p:nvPr/>
      </p:nvGrpSpPr>
      <p:grpSpPr>
        <a:xfrm>
          <a:off x="0" y="0"/>
          <a:ext cx="0" cy="0"/>
          <a:chOff x="0" y="0"/>
          <a:chExt cx="0" cy="0"/>
        </a:xfrm>
      </p:grpSpPr>
      <p:sp>
        <p:nvSpPr>
          <p:cNvPr id="151" name="Google Shape;151;p10"/>
          <p:cNvSpPr txBox="1"/>
          <p:nvPr>
            <p:ph type="title"/>
          </p:nvPr>
        </p:nvSpPr>
        <p:spPr>
          <a:xfrm>
            <a:off x="3562350" y="3458454"/>
            <a:ext cx="4866600" cy="1229100"/>
          </a:xfrm>
          <a:prstGeom prst="rect">
            <a:avLst/>
          </a:prstGeom>
          <a:solidFill>
            <a:schemeClr val="dk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lvl1pPr lvl="0" rtl="0" algn="r">
              <a:spcBef>
                <a:spcPts val="0"/>
              </a:spcBef>
              <a:spcAft>
                <a:spcPts val="0"/>
              </a:spcAft>
              <a:buSzPts val="2800"/>
              <a:buNone/>
              <a:defRPr sz="31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cxnSp>
        <p:nvCxnSpPr>
          <p:cNvPr id="152" name="Google Shape;152;p10"/>
          <p:cNvCxnSpPr>
            <a:stCxn id="153" idx="4"/>
          </p:cNvCxnSpPr>
          <p:nvPr/>
        </p:nvCxnSpPr>
        <p:spPr>
          <a:xfrm flipH="1" rot="-5400000">
            <a:off x="6174399" y="1618800"/>
            <a:ext cx="818700" cy="5319900"/>
          </a:xfrm>
          <a:prstGeom prst="bentConnector2">
            <a:avLst/>
          </a:prstGeom>
          <a:noFill/>
          <a:ln cap="flat" cmpd="sng" w="9525">
            <a:solidFill>
              <a:schemeClr val="dk2"/>
            </a:solidFill>
            <a:prstDash val="solid"/>
            <a:round/>
            <a:headEnd len="med" w="med" type="none"/>
            <a:tailEnd len="med" w="med" type="none"/>
          </a:ln>
        </p:spPr>
      </p:cxnSp>
      <p:grpSp>
        <p:nvGrpSpPr>
          <p:cNvPr id="154" name="Google Shape;154;p10"/>
          <p:cNvGrpSpPr/>
          <p:nvPr/>
        </p:nvGrpSpPr>
        <p:grpSpPr>
          <a:xfrm>
            <a:off x="3733296" y="3563764"/>
            <a:ext cx="382141" cy="382054"/>
            <a:chOff x="3733296" y="3676735"/>
            <a:chExt cx="382141" cy="382054"/>
          </a:xfrm>
        </p:grpSpPr>
        <p:grpSp>
          <p:nvGrpSpPr>
            <p:cNvPr id="155" name="Google Shape;155;p10"/>
            <p:cNvGrpSpPr/>
            <p:nvPr/>
          </p:nvGrpSpPr>
          <p:grpSpPr>
            <a:xfrm rot="-2699229">
              <a:off x="3787101" y="3734844"/>
              <a:ext cx="274531" cy="265837"/>
              <a:chOff x="6021400" y="1654100"/>
              <a:chExt cx="435350" cy="421375"/>
            </a:xfrm>
          </p:grpSpPr>
          <p:sp>
            <p:nvSpPr>
              <p:cNvPr id="156" name="Google Shape;156;p10"/>
              <p:cNvSpPr/>
              <p:nvPr/>
            </p:nvSpPr>
            <p:spPr>
              <a:xfrm>
                <a:off x="6021400" y="1731075"/>
                <a:ext cx="355825" cy="344400"/>
              </a:xfrm>
              <a:custGeom>
                <a:rect b="b" l="l" r="r" t="t"/>
                <a:pathLst>
                  <a:path extrusionOk="0" h="13776" w="14233">
                    <a:moveTo>
                      <a:pt x="5024" y="0"/>
                    </a:moveTo>
                    <a:cubicBezTo>
                      <a:pt x="4837" y="135"/>
                      <a:pt x="4656" y="283"/>
                      <a:pt x="4489" y="458"/>
                    </a:cubicBezTo>
                    <a:lnTo>
                      <a:pt x="1829" y="3110"/>
                    </a:lnTo>
                    <a:cubicBezTo>
                      <a:pt x="0" y="4940"/>
                      <a:pt x="0" y="7915"/>
                      <a:pt x="1829" y="9750"/>
                    </a:cubicBezTo>
                    <a:lnTo>
                      <a:pt x="4489" y="12404"/>
                    </a:lnTo>
                    <a:cubicBezTo>
                      <a:pt x="5402" y="13318"/>
                      <a:pt x="6600" y="13775"/>
                      <a:pt x="7806" y="13775"/>
                    </a:cubicBezTo>
                    <a:cubicBezTo>
                      <a:pt x="9004" y="13775"/>
                      <a:pt x="10208" y="13318"/>
                      <a:pt x="11121" y="12404"/>
                    </a:cubicBezTo>
                    <a:lnTo>
                      <a:pt x="13782" y="9750"/>
                    </a:lnTo>
                    <a:cubicBezTo>
                      <a:pt x="13950" y="9577"/>
                      <a:pt x="14097" y="9396"/>
                      <a:pt x="14233" y="9209"/>
                    </a:cubicBezTo>
                    <a:lnTo>
                      <a:pt x="5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0"/>
              <p:cNvSpPr/>
              <p:nvPr/>
            </p:nvSpPr>
            <p:spPr>
              <a:xfrm>
                <a:off x="6196400" y="1654100"/>
                <a:ext cx="127050" cy="124475"/>
              </a:xfrm>
              <a:custGeom>
                <a:rect b="b" l="l" r="r" t="t"/>
                <a:pathLst>
                  <a:path extrusionOk="0" h="4979" w="5082">
                    <a:moveTo>
                      <a:pt x="3903" y="0"/>
                    </a:moveTo>
                    <a:cubicBezTo>
                      <a:pt x="3627" y="0"/>
                      <a:pt x="3349" y="110"/>
                      <a:pt x="3143" y="315"/>
                    </a:cubicBezTo>
                    <a:lnTo>
                      <a:pt x="1" y="3459"/>
                    </a:lnTo>
                    <a:lnTo>
                      <a:pt x="1520" y="4979"/>
                    </a:lnTo>
                    <a:lnTo>
                      <a:pt x="4662" y="1836"/>
                    </a:lnTo>
                    <a:cubicBezTo>
                      <a:pt x="5081" y="1417"/>
                      <a:pt x="5081" y="734"/>
                      <a:pt x="4662" y="315"/>
                    </a:cubicBezTo>
                    <a:cubicBezTo>
                      <a:pt x="4451" y="110"/>
                      <a:pt x="4174" y="0"/>
                      <a:pt x="39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0"/>
              <p:cNvSpPr/>
              <p:nvPr/>
            </p:nvSpPr>
            <p:spPr>
              <a:xfrm>
                <a:off x="6329725" y="1787550"/>
                <a:ext cx="127025" cy="124350"/>
              </a:xfrm>
              <a:custGeom>
                <a:rect b="b" l="l" r="r" t="t"/>
                <a:pathLst>
                  <a:path extrusionOk="0" h="4974" w="5081">
                    <a:moveTo>
                      <a:pt x="3903" y="1"/>
                    </a:moveTo>
                    <a:cubicBezTo>
                      <a:pt x="3626" y="1"/>
                      <a:pt x="3356" y="104"/>
                      <a:pt x="3143" y="316"/>
                    </a:cubicBezTo>
                    <a:lnTo>
                      <a:pt x="0" y="3454"/>
                    </a:lnTo>
                    <a:lnTo>
                      <a:pt x="1520" y="4973"/>
                    </a:lnTo>
                    <a:lnTo>
                      <a:pt x="4662" y="1831"/>
                    </a:lnTo>
                    <a:cubicBezTo>
                      <a:pt x="5081" y="1412"/>
                      <a:pt x="5081" y="735"/>
                      <a:pt x="4662" y="316"/>
                    </a:cubicBezTo>
                    <a:cubicBezTo>
                      <a:pt x="4450" y="104"/>
                      <a:pt x="4180" y="1"/>
                      <a:pt x="39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3" name="Google Shape;153;p10"/>
            <p:cNvSpPr/>
            <p:nvPr/>
          </p:nvSpPr>
          <p:spPr>
            <a:xfrm>
              <a:off x="3809199" y="3753172"/>
              <a:ext cx="229200" cy="2292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2800"/>
              <a:buFont typeface="Righteous"/>
              <a:buNone/>
              <a:defRPr b="1" sz="2800">
                <a:solidFill>
                  <a:schemeClr val="lt1"/>
                </a:solidFill>
                <a:latin typeface="Righteous"/>
                <a:ea typeface="Righteous"/>
                <a:cs typeface="Righteous"/>
                <a:sym typeface="Righteous"/>
              </a:defRPr>
            </a:lvl1pPr>
            <a:lvl2pPr lvl="1" rtl="0">
              <a:spcBef>
                <a:spcPts val="0"/>
              </a:spcBef>
              <a:spcAft>
                <a:spcPts val="0"/>
              </a:spcAft>
              <a:buClr>
                <a:schemeClr val="lt1"/>
              </a:buClr>
              <a:buSzPts val="2800"/>
              <a:buFont typeface="MuseoModerno Black"/>
              <a:buNone/>
              <a:defRPr sz="2800">
                <a:solidFill>
                  <a:schemeClr val="lt1"/>
                </a:solidFill>
                <a:latin typeface="MuseoModerno Black"/>
                <a:ea typeface="MuseoModerno Black"/>
                <a:cs typeface="MuseoModerno Black"/>
                <a:sym typeface="MuseoModerno Black"/>
              </a:defRPr>
            </a:lvl2pPr>
            <a:lvl3pPr lvl="2" rtl="0">
              <a:spcBef>
                <a:spcPts val="0"/>
              </a:spcBef>
              <a:spcAft>
                <a:spcPts val="0"/>
              </a:spcAft>
              <a:buClr>
                <a:schemeClr val="lt1"/>
              </a:buClr>
              <a:buSzPts val="2800"/>
              <a:buFont typeface="MuseoModerno Black"/>
              <a:buNone/>
              <a:defRPr sz="2800">
                <a:solidFill>
                  <a:schemeClr val="lt1"/>
                </a:solidFill>
                <a:latin typeface="MuseoModerno Black"/>
                <a:ea typeface="MuseoModerno Black"/>
                <a:cs typeface="MuseoModerno Black"/>
                <a:sym typeface="MuseoModerno Black"/>
              </a:defRPr>
            </a:lvl3pPr>
            <a:lvl4pPr lvl="3" rtl="0">
              <a:spcBef>
                <a:spcPts val="0"/>
              </a:spcBef>
              <a:spcAft>
                <a:spcPts val="0"/>
              </a:spcAft>
              <a:buClr>
                <a:schemeClr val="lt1"/>
              </a:buClr>
              <a:buSzPts val="2800"/>
              <a:buFont typeface="MuseoModerno Black"/>
              <a:buNone/>
              <a:defRPr sz="2800">
                <a:solidFill>
                  <a:schemeClr val="lt1"/>
                </a:solidFill>
                <a:latin typeface="MuseoModerno Black"/>
                <a:ea typeface="MuseoModerno Black"/>
                <a:cs typeface="MuseoModerno Black"/>
                <a:sym typeface="MuseoModerno Black"/>
              </a:defRPr>
            </a:lvl4pPr>
            <a:lvl5pPr lvl="4" rtl="0">
              <a:spcBef>
                <a:spcPts val="0"/>
              </a:spcBef>
              <a:spcAft>
                <a:spcPts val="0"/>
              </a:spcAft>
              <a:buClr>
                <a:schemeClr val="lt1"/>
              </a:buClr>
              <a:buSzPts val="2800"/>
              <a:buFont typeface="MuseoModerno Black"/>
              <a:buNone/>
              <a:defRPr sz="2800">
                <a:solidFill>
                  <a:schemeClr val="lt1"/>
                </a:solidFill>
                <a:latin typeface="MuseoModerno Black"/>
                <a:ea typeface="MuseoModerno Black"/>
                <a:cs typeface="MuseoModerno Black"/>
                <a:sym typeface="MuseoModerno Black"/>
              </a:defRPr>
            </a:lvl5pPr>
            <a:lvl6pPr lvl="5" rtl="0">
              <a:spcBef>
                <a:spcPts val="0"/>
              </a:spcBef>
              <a:spcAft>
                <a:spcPts val="0"/>
              </a:spcAft>
              <a:buClr>
                <a:schemeClr val="lt1"/>
              </a:buClr>
              <a:buSzPts val="2800"/>
              <a:buFont typeface="MuseoModerno Black"/>
              <a:buNone/>
              <a:defRPr sz="2800">
                <a:solidFill>
                  <a:schemeClr val="lt1"/>
                </a:solidFill>
                <a:latin typeface="MuseoModerno Black"/>
                <a:ea typeface="MuseoModerno Black"/>
                <a:cs typeface="MuseoModerno Black"/>
                <a:sym typeface="MuseoModerno Black"/>
              </a:defRPr>
            </a:lvl6pPr>
            <a:lvl7pPr lvl="6" rtl="0">
              <a:spcBef>
                <a:spcPts val="0"/>
              </a:spcBef>
              <a:spcAft>
                <a:spcPts val="0"/>
              </a:spcAft>
              <a:buClr>
                <a:schemeClr val="lt1"/>
              </a:buClr>
              <a:buSzPts val="2800"/>
              <a:buFont typeface="MuseoModerno Black"/>
              <a:buNone/>
              <a:defRPr sz="2800">
                <a:solidFill>
                  <a:schemeClr val="lt1"/>
                </a:solidFill>
                <a:latin typeface="MuseoModerno Black"/>
                <a:ea typeface="MuseoModerno Black"/>
                <a:cs typeface="MuseoModerno Black"/>
                <a:sym typeface="MuseoModerno Black"/>
              </a:defRPr>
            </a:lvl7pPr>
            <a:lvl8pPr lvl="7" rtl="0">
              <a:spcBef>
                <a:spcPts val="0"/>
              </a:spcBef>
              <a:spcAft>
                <a:spcPts val="0"/>
              </a:spcAft>
              <a:buClr>
                <a:schemeClr val="lt1"/>
              </a:buClr>
              <a:buSzPts val="2800"/>
              <a:buFont typeface="MuseoModerno Black"/>
              <a:buNone/>
              <a:defRPr sz="2800">
                <a:solidFill>
                  <a:schemeClr val="lt1"/>
                </a:solidFill>
                <a:latin typeface="MuseoModerno Black"/>
                <a:ea typeface="MuseoModerno Black"/>
                <a:cs typeface="MuseoModerno Black"/>
                <a:sym typeface="MuseoModerno Black"/>
              </a:defRPr>
            </a:lvl8pPr>
            <a:lvl9pPr lvl="8" rtl="0">
              <a:spcBef>
                <a:spcPts val="0"/>
              </a:spcBef>
              <a:spcAft>
                <a:spcPts val="0"/>
              </a:spcAft>
              <a:buClr>
                <a:schemeClr val="lt1"/>
              </a:buClr>
              <a:buSzPts val="2800"/>
              <a:buFont typeface="MuseoModerno Black"/>
              <a:buNone/>
              <a:defRPr sz="2800">
                <a:solidFill>
                  <a:schemeClr val="lt1"/>
                </a:solidFill>
                <a:latin typeface="MuseoModerno Black"/>
                <a:ea typeface="MuseoModerno Black"/>
                <a:cs typeface="MuseoModerno Black"/>
                <a:sym typeface="MuseoModerno Black"/>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lt1"/>
              </a:buClr>
              <a:buSzPts val="1400"/>
              <a:buFont typeface="Jura"/>
              <a:buChar char="●"/>
              <a:defRPr>
                <a:solidFill>
                  <a:schemeClr val="lt1"/>
                </a:solidFill>
                <a:latin typeface="Jura"/>
                <a:ea typeface="Jura"/>
                <a:cs typeface="Jura"/>
                <a:sym typeface="Jura"/>
              </a:defRPr>
            </a:lvl1pPr>
            <a:lvl2pPr indent="-317500" lvl="1" marL="914400">
              <a:lnSpc>
                <a:spcPct val="115000"/>
              </a:lnSpc>
              <a:spcBef>
                <a:spcPts val="1600"/>
              </a:spcBef>
              <a:spcAft>
                <a:spcPts val="0"/>
              </a:spcAft>
              <a:buClr>
                <a:schemeClr val="lt1"/>
              </a:buClr>
              <a:buSzPts val="1400"/>
              <a:buFont typeface="Jura"/>
              <a:buChar char="○"/>
              <a:defRPr>
                <a:solidFill>
                  <a:schemeClr val="lt1"/>
                </a:solidFill>
                <a:latin typeface="Jura"/>
                <a:ea typeface="Jura"/>
                <a:cs typeface="Jura"/>
                <a:sym typeface="Jura"/>
              </a:defRPr>
            </a:lvl2pPr>
            <a:lvl3pPr indent="-317500" lvl="2" marL="1371600">
              <a:lnSpc>
                <a:spcPct val="115000"/>
              </a:lnSpc>
              <a:spcBef>
                <a:spcPts val="1600"/>
              </a:spcBef>
              <a:spcAft>
                <a:spcPts val="0"/>
              </a:spcAft>
              <a:buClr>
                <a:schemeClr val="lt1"/>
              </a:buClr>
              <a:buSzPts val="1400"/>
              <a:buFont typeface="Jura"/>
              <a:buChar char="■"/>
              <a:defRPr>
                <a:solidFill>
                  <a:schemeClr val="lt1"/>
                </a:solidFill>
                <a:latin typeface="Jura"/>
                <a:ea typeface="Jura"/>
                <a:cs typeface="Jura"/>
                <a:sym typeface="Jura"/>
              </a:defRPr>
            </a:lvl3pPr>
            <a:lvl4pPr indent="-317500" lvl="3" marL="1828800">
              <a:lnSpc>
                <a:spcPct val="115000"/>
              </a:lnSpc>
              <a:spcBef>
                <a:spcPts val="1600"/>
              </a:spcBef>
              <a:spcAft>
                <a:spcPts val="0"/>
              </a:spcAft>
              <a:buClr>
                <a:schemeClr val="lt1"/>
              </a:buClr>
              <a:buSzPts val="1400"/>
              <a:buFont typeface="Jura"/>
              <a:buChar char="●"/>
              <a:defRPr>
                <a:solidFill>
                  <a:schemeClr val="lt1"/>
                </a:solidFill>
                <a:latin typeface="Jura"/>
                <a:ea typeface="Jura"/>
                <a:cs typeface="Jura"/>
                <a:sym typeface="Jura"/>
              </a:defRPr>
            </a:lvl4pPr>
            <a:lvl5pPr indent="-317500" lvl="4" marL="2286000">
              <a:lnSpc>
                <a:spcPct val="115000"/>
              </a:lnSpc>
              <a:spcBef>
                <a:spcPts val="1600"/>
              </a:spcBef>
              <a:spcAft>
                <a:spcPts val="0"/>
              </a:spcAft>
              <a:buClr>
                <a:schemeClr val="lt1"/>
              </a:buClr>
              <a:buSzPts val="1400"/>
              <a:buFont typeface="Jura"/>
              <a:buChar char="○"/>
              <a:defRPr>
                <a:solidFill>
                  <a:schemeClr val="lt1"/>
                </a:solidFill>
                <a:latin typeface="Jura"/>
                <a:ea typeface="Jura"/>
                <a:cs typeface="Jura"/>
                <a:sym typeface="Jura"/>
              </a:defRPr>
            </a:lvl5pPr>
            <a:lvl6pPr indent="-317500" lvl="5" marL="2743200">
              <a:lnSpc>
                <a:spcPct val="115000"/>
              </a:lnSpc>
              <a:spcBef>
                <a:spcPts val="1600"/>
              </a:spcBef>
              <a:spcAft>
                <a:spcPts val="0"/>
              </a:spcAft>
              <a:buClr>
                <a:schemeClr val="lt1"/>
              </a:buClr>
              <a:buSzPts val="1400"/>
              <a:buFont typeface="Jura"/>
              <a:buChar char="■"/>
              <a:defRPr>
                <a:solidFill>
                  <a:schemeClr val="lt1"/>
                </a:solidFill>
                <a:latin typeface="Jura"/>
                <a:ea typeface="Jura"/>
                <a:cs typeface="Jura"/>
                <a:sym typeface="Jura"/>
              </a:defRPr>
            </a:lvl6pPr>
            <a:lvl7pPr indent="-317500" lvl="6" marL="3200400">
              <a:lnSpc>
                <a:spcPct val="115000"/>
              </a:lnSpc>
              <a:spcBef>
                <a:spcPts val="1600"/>
              </a:spcBef>
              <a:spcAft>
                <a:spcPts val="0"/>
              </a:spcAft>
              <a:buClr>
                <a:schemeClr val="lt1"/>
              </a:buClr>
              <a:buSzPts val="1400"/>
              <a:buFont typeface="Jura"/>
              <a:buChar char="●"/>
              <a:defRPr>
                <a:solidFill>
                  <a:schemeClr val="lt1"/>
                </a:solidFill>
                <a:latin typeface="Jura"/>
                <a:ea typeface="Jura"/>
                <a:cs typeface="Jura"/>
                <a:sym typeface="Jura"/>
              </a:defRPr>
            </a:lvl7pPr>
            <a:lvl8pPr indent="-317500" lvl="7" marL="3657600">
              <a:lnSpc>
                <a:spcPct val="115000"/>
              </a:lnSpc>
              <a:spcBef>
                <a:spcPts val="1600"/>
              </a:spcBef>
              <a:spcAft>
                <a:spcPts val="0"/>
              </a:spcAft>
              <a:buClr>
                <a:schemeClr val="lt1"/>
              </a:buClr>
              <a:buSzPts val="1400"/>
              <a:buFont typeface="Jura"/>
              <a:buChar char="○"/>
              <a:defRPr>
                <a:solidFill>
                  <a:schemeClr val="lt1"/>
                </a:solidFill>
                <a:latin typeface="Jura"/>
                <a:ea typeface="Jura"/>
                <a:cs typeface="Jura"/>
                <a:sym typeface="Jura"/>
              </a:defRPr>
            </a:lvl8pPr>
            <a:lvl9pPr indent="-317500" lvl="8" marL="4114800">
              <a:lnSpc>
                <a:spcPct val="115000"/>
              </a:lnSpc>
              <a:spcBef>
                <a:spcPts val="1600"/>
              </a:spcBef>
              <a:spcAft>
                <a:spcPts val="1600"/>
              </a:spcAft>
              <a:buClr>
                <a:schemeClr val="lt1"/>
              </a:buClr>
              <a:buSzPts val="1400"/>
              <a:buFont typeface="Jura"/>
              <a:buChar char="■"/>
              <a:defRPr>
                <a:solidFill>
                  <a:schemeClr val="lt1"/>
                </a:solidFill>
                <a:latin typeface="Jura"/>
                <a:ea typeface="Jura"/>
                <a:cs typeface="Jura"/>
                <a:sym typeface="Jura"/>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30"/>
          <p:cNvSpPr/>
          <p:nvPr/>
        </p:nvSpPr>
        <p:spPr>
          <a:xfrm>
            <a:off x="6563550" y="454400"/>
            <a:ext cx="1763700" cy="19092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0"/>
          <p:cNvSpPr/>
          <p:nvPr/>
        </p:nvSpPr>
        <p:spPr>
          <a:xfrm>
            <a:off x="6563600" y="2363825"/>
            <a:ext cx="1763700" cy="19092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0"/>
          <p:cNvSpPr txBox="1"/>
          <p:nvPr>
            <p:ph idx="1" type="subTitle"/>
          </p:nvPr>
        </p:nvSpPr>
        <p:spPr>
          <a:xfrm>
            <a:off x="867500" y="3823950"/>
            <a:ext cx="5065800" cy="409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Laura, Anna, Helene, Sigrid, Kasper &amp; Martine</a:t>
            </a:r>
            <a:endParaRPr/>
          </a:p>
        </p:txBody>
      </p:sp>
      <p:grpSp>
        <p:nvGrpSpPr>
          <p:cNvPr id="490" name="Google Shape;490;p30"/>
          <p:cNvGrpSpPr/>
          <p:nvPr/>
        </p:nvGrpSpPr>
        <p:grpSpPr>
          <a:xfrm>
            <a:off x="6724809" y="2868241"/>
            <a:ext cx="1441194" cy="900348"/>
            <a:chOff x="6143426" y="2692674"/>
            <a:chExt cx="2079645" cy="1299203"/>
          </a:xfrm>
        </p:grpSpPr>
        <p:sp>
          <p:nvSpPr>
            <p:cNvPr id="491" name="Google Shape;491;p30"/>
            <p:cNvSpPr/>
            <p:nvPr/>
          </p:nvSpPr>
          <p:spPr>
            <a:xfrm>
              <a:off x="6794848" y="2692674"/>
              <a:ext cx="1332017" cy="122945"/>
            </a:xfrm>
            <a:custGeom>
              <a:rect b="b" l="l" r="r" t="t"/>
              <a:pathLst>
                <a:path extrusionOk="0" h="11723" w="127010">
                  <a:moveTo>
                    <a:pt x="56142" y="0"/>
                  </a:moveTo>
                  <a:cubicBezTo>
                    <a:pt x="41249" y="0"/>
                    <a:pt x="9788" y="295"/>
                    <a:pt x="1" y="3702"/>
                  </a:cubicBezTo>
                  <a:lnTo>
                    <a:pt x="120426" y="11722"/>
                  </a:lnTo>
                  <a:lnTo>
                    <a:pt x="127009" y="8870"/>
                  </a:lnTo>
                  <a:cubicBezTo>
                    <a:pt x="122552" y="1080"/>
                    <a:pt x="71035" y="0"/>
                    <a:pt x="5614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0"/>
            <p:cNvSpPr/>
            <p:nvPr/>
          </p:nvSpPr>
          <p:spPr>
            <a:xfrm>
              <a:off x="8100660" y="3126490"/>
              <a:ext cx="95216" cy="89280"/>
            </a:xfrm>
            <a:custGeom>
              <a:rect b="b" l="l" r="r" t="t"/>
              <a:pathLst>
                <a:path extrusionOk="0" h="8513" w="9079">
                  <a:moveTo>
                    <a:pt x="0" y="1"/>
                  </a:moveTo>
                  <a:lnTo>
                    <a:pt x="0" y="8513"/>
                  </a:lnTo>
                  <a:lnTo>
                    <a:pt x="4822" y="8513"/>
                  </a:lnTo>
                  <a:cubicBezTo>
                    <a:pt x="7172" y="8513"/>
                    <a:pt x="9078" y="6607"/>
                    <a:pt x="9078" y="4257"/>
                  </a:cubicBezTo>
                  <a:cubicBezTo>
                    <a:pt x="9078" y="1906"/>
                    <a:pt x="7172" y="1"/>
                    <a:pt x="48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0"/>
            <p:cNvSpPr/>
            <p:nvPr/>
          </p:nvSpPr>
          <p:spPr>
            <a:xfrm>
              <a:off x="7996486" y="2742701"/>
              <a:ext cx="157176" cy="270724"/>
            </a:xfrm>
            <a:custGeom>
              <a:rect b="b" l="l" r="r" t="t"/>
              <a:pathLst>
                <a:path extrusionOk="0" h="25814" w="14987">
                  <a:moveTo>
                    <a:pt x="0" y="0"/>
                  </a:moveTo>
                  <a:lnTo>
                    <a:pt x="12769" y="25813"/>
                  </a:lnTo>
                  <a:lnTo>
                    <a:pt x="11862" y="10625"/>
                  </a:lnTo>
                  <a:cubicBezTo>
                    <a:pt x="14986" y="7224"/>
                    <a:pt x="14131" y="5238"/>
                    <a:pt x="12433" y="4100"/>
                  </a:cubicBezTo>
                  <a:cubicBezTo>
                    <a:pt x="10730" y="2968"/>
                    <a:pt x="1" y="1"/>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0"/>
            <p:cNvSpPr/>
            <p:nvPr/>
          </p:nvSpPr>
          <p:spPr>
            <a:xfrm>
              <a:off x="6910097" y="3585560"/>
              <a:ext cx="370167" cy="406317"/>
            </a:xfrm>
            <a:custGeom>
              <a:rect b="b" l="l" r="r" t="t"/>
              <a:pathLst>
                <a:path extrusionOk="0" h="38743" w="35296">
                  <a:moveTo>
                    <a:pt x="24161" y="0"/>
                  </a:moveTo>
                  <a:cubicBezTo>
                    <a:pt x="24154" y="0"/>
                    <a:pt x="24146" y="0"/>
                    <a:pt x="24138" y="0"/>
                  </a:cubicBezTo>
                  <a:cubicBezTo>
                    <a:pt x="24116" y="0"/>
                    <a:pt x="24098" y="6"/>
                    <a:pt x="24076" y="6"/>
                  </a:cubicBezTo>
                  <a:lnTo>
                    <a:pt x="24076" y="0"/>
                  </a:lnTo>
                  <a:lnTo>
                    <a:pt x="10868" y="117"/>
                  </a:lnTo>
                  <a:cubicBezTo>
                    <a:pt x="4828" y="139"/>
                    <a:pt x="1" y="8807"/>
                    <a:pt x="76" y="19473"/>
                  </a:cubicBezTo>
                  <a:cubicBezTo>
                    <a:pt x="156" y="30124"/>
                    <a:pt x="5103" y="38743"/>
                    <a:pt x="11127" y="38743"/>
                  </a:cubicBezTo>
                  <a:cubicBezTo>
                    <a:pt x="11136" y="38743"/>
                    <a:pt x="11144" y="38743"/>
                    <a:pt x="11152" y="38743"/>
                  </a:cubicBezTo>
                  <a:cubicBezTo>
                    <a:pt x="11232" y="38743"/>
                    <a:pt x="18087" y="38639"/>
                    <a:pt x="18168" y="38639"/>
                  </a:cubicBezTo>
                  <a:lnTo>
                    <a:pt x="24180" y="38617"/>
                  </a:lnTo>
                  <a:cubicBezTo>
                    <a:pt x="24266" y="38617"/>
                    <a:pt x="24346" y="38628"/>
                    <a:pt x="24428" y="38628"/>
                  </a:cubicBezTo>
                  <a:cubicBezTo>
                    <a:pt x="30462" y="38604"/>
                    <a:pt x="35295" y="29937"/>
                    <a:pt x="35215" y="19277"/>
                  </a:cubicBezTo>
                  <a:cubicBezTo>
                    <a:pt x="35134" y="8625"/>
                    <a:pt x="30192" y="0"/>
                    <a:pt x="241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0"/>
            <p:cNvSpPr/>
            <p:nvPr/>
          </p:nvSpPr>
          <p:spPr>
            <a:xfrm>
              <a:off x="6340794" y="3142484"/>
              <a:ext cx="264914" cy="148262"/>
            </a:xfrm>
            <a:custGeom>
              <a:rect b="b" l="l" r="r" t="t"/>
              <a:pathLst>
                <a:path extrusionOk="0" h="14137" w="25260">
                  <a:moveTo>
                    <a:pt x="6671" y="0"/>
                  </a:moveTo>
                  <a:cubicBezTo>
                    <a:pt x="2871" y="0"/>
                    <a:pt x="1" y="3447"/>
                    <a:pt x="694" y="7183"/>
                  </a:cubicBezTo>
                  <a:cubicBezTo>
                    <a:pt x="1155" y="9696"/>
                    <a:pt x="3143" y="11647"/>
                    <a:pt x="5659" y="12074"/>
                  </a:cubicBezTo>
                  <a:lnTo>
                    <a:pt x="17682" y="14102"/>
                  </a:lnTo>
                  <a:cubicBezTo>
                    <a:pt x="17834" y="14126"/>
                    <a:pt x="17983" y="14137"/>
                    <a:pt x="18140" y="14137"/>
                  </a:cubicBezTo>
                  <a:lnTo>
                    <a:pt x="21795" y="14137"/>
                  </a:lnTo>
                  <a:cubicBezTo>
                    <a:pt x="23954" y="14137"/>
                    <a:pt x="25259" y="11757"/>
                    <a:pt x="24105" y="9939"/>
                  </a:cubicBezTo>
                  <a:cubicBezTo>
                    <a:pt x="24001" y="9776"/>
                    <a:pt x="23885" y="9621"/>
                    <a:pt x="23746" y="9488"/>
                  </a:cubicBezTo>
                  <a:lnTo>
                    <a:pt x="16216" y="1818"/>
                  </a:lnTo>
                  <a:cubicBezTo>
                    <a:pt x="15073" y="658"/>
                    <a:pt x="13508" y="0"/>
                    <a:pt x="1188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0"/>
            <p:cNvSpPr/>
            <p:nvPr/>
          </p:nvSpPr>
          <p:spPr>
            <a:xfrm>
              <a:off x="6307611" y="3585560"/>
              <a:ext cx="370156" cy="406317"/>
            </a:xfrm>
            <a:custGeom>
              <a:rect b="b" l="l" r="r" t="t"/>
              <a:pathLst>
                <a:path extrusionOk="0" h="38743" w="35295">
                  <a:moveTo>
                    <a:pt x="24168" y="0"/>
                  </a:moveTo>
                  <a:cubicBezTo>
                    <a:pt x="24160" y="0"/>
                    <a:pt x="24153" y="0"/>
                    <a:pt x="24145" y="0"/>
                  </a:cubicBezTo>
                  <a:lnTo>
                    <a:pt x="24138" y="0"/>
                  </a:lnTo>
                  <a:cubicBezTo>
                    <a:pt x="24116" y="0"/>
                    <a:pt x="24098" y="6"/>
                    <a:pt x="24076" y="6"/>
                  </a:cubicBezTo>
                  <a:lnTo>
                    <a:pt x="24076" y="0"/>
                  </a:lnTo>
                  <a:lnTo>
                    <a:pt x="10868" y="117"/>
                  </a:lnTo>
                  <a:cubicBezTo>
                    <a:pt x="4833" y="139"/>
                    <a:pt x="1" y="8807"/>
                    <a:pt x="81" y="19473"/>
                  </a:cubicBezTo>
                  <a:cubicBezTo>
                    <a:pt x="156" y="30124"/>
                    <a:pt x="5103" y="38743"/>
                    <a:pt x="11127" y="38743"/>
                  </a:cubicBezTo>
                  <a:cubicBezTo>
                    <a:pt x="11135" y="38743"/>
                    <a:pt x="11144" y="38743"/>
                    <a:pt x="11152" y="38743"/>
                  </a:cubicBezTo>
                  <a:cubicBezTo>
                    <a:pt x="11238" y="38743"/>
                    <a:pt x="18093" y="38639"/>
                    <a:pt x="18173" y="38639"/>
                  </a:cubicBezTo>
                  <a:lnTo>
                    <a:pt x="24185" y="38617"/>
                  </a:lnTo>
                  <a:cubicBezTo>
                    <a:pt x="24266" y="38617"/>
                    <a:pt x="24346" y="38628"/>
                    <a:pt x="24428" y="38628"/>
                  </a:cubicBezTo>
                  <a:cubicBezTo>
                    <a:pt x="30462" y="38604"/>
                    <a:pt x="35295" y="29937"/>
                    <a:pt x="35214" y="19277"/>
                  </a:cubicBezTo>
                  <a:cubicBezTo>
                    <a:pt x="35140" y="8625"/>
                    <a:pt x="30192" y="0"/>
                    <a:pt x="241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0"/>
            <p:cNvSpPr/>
            <p:nvPr/>
          </p:nvSpPr>
          <p:spPr>
            <a:xfrm>
              <a:off x="6143426" y="3169490"/>
              <a:ext cx="1640591" cy="680544"/>
            </a:xfrm>
            <a:custGeom>
              <a:rect b="b" l="l" r="r" t="t"/>
              <a:pathLst>
                <a:path extrusionOk="0" h="64891" w="156433">
                  <a:moveTo>
                    <a:pt x="51580" y="0"/>
                  </a:moveTo>
                  <a:lnTo>
                    <a:pt x="26506" y="8449"/>
                  </a:lnTo>
                  <a:cubicBezTo>
                    <a:pt x="26506" y="8449"/>
                    <a:pt x="13097" y="14928"/>
                    <a:pt x="6802" y="23995"/>
                  </a:cubicBezTo>
                  <a:cubicBezTo>
                    <a:pt x="2471" y="30231"/>
                    <a:pt x="0" y="32443"/>
                    <a:pt x="1484" y="53891"/>
                  </a:cubicBezTo>
                  <a:cubicBezTo>
                    <a:pt x="1836" y="58990"/>
                    <a:pt x="4435" y="64891"/>
                    <a:pt x="13097" y="64891"/>
                  </a:cubicBezTo>
                  <a:lnTo>
                    <a:pt x="81528" y="64891"/>
                  </a:lnTo>
                  <a:lnTo>
                    <a:pt x="135001" y="29677"/>
                  </a:lnTo>
                  <a:lnTo>
                    <a:pt x="15643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0"/>
            <p:cNvSpPr/>
            <p:nvPr/>
          </p:nvSpPr>
          <p:spPr>
            <a:xfrm>
              <a:off x="6421465" y="2721127"/>
              <a:ext cx="1068645" cy="536960"/>
            </a:xfrm>
            <a:custGeom>
              <a:rect b="b" l="l" r="r" t="t"/>
              <a:pathLst>
                <a:path extrusionOk="0" h="51200" w="101897">
                  <a:moveTo>
                    <a:pt x="101896" y="1"/>
                  </a:moveTo>
                  <a:lnTo>
                    <a:pt x="39153" y="1035"/>
                  </a:lnTo>
                  <a:cubicBezTo>
                    <a:pt x="39126" y="1034"/>
                    <a:pt x="39099" y="1034"/>
                    <a:pt x="39072" y="1034"/>
                  </a:cubicBezTo>
                  <a:cubicBezTo>
                    <a:pt x="33484" y="1034"/>
                    <a:pt x="28313" y="4003"/>
                    <a:pt x="25496" y="8836"/>
                  </a:cubicBezTo>
                  <a:lnTo>
                    <a:pt x="1" y="51200"/>
                  </a:lnTo>
                  <a:lnTo>
                    <a:pt x="76886" y="51200"/>
                  </a:lnTo>
                  <a:lnTo>
                    <a:pt x="98864" y="9321"/>
                  </a:lnTo>
                  <a:lnTo>
                    <a:pt x="10189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0"/>
            <p:cNvSpPr/>
            <p:nvPr/>
          </p:nvSpPr>
          <p:spPr>
            <a:xfrm>
              <a:off x="6524056" y="2770137"/>
              <a:ext cx="873074" cy="446526"/>
            </a:xfrm>
            <a:custGeom>
              <a:rect b="b" l="l" r="r" t="t"/>
              <a:pathLst>
                <a:path extrusionOk="0" h="42577" w="83249">
                  <a:moveTo>
                    <a:pt x="78412" y="1"/>
                  </a:moveTo>
                  <a:cubicBezTo>
                    <a:pt x="77705" y="1"/>
                    <a:pt x="77036" y="74"/>
                    <a:pt x="76603" y="74"/>
                  </a:cubicBezTo>
                  <a:lnTo>
                    <a:pt x="26911" y="74"/>
                  </a:lnTo>
                  <a:cubicBezTo>
                    <a:pt x="23118" y="74"/>
                    <a:pt x="22418" y="2633"/>
                    <a:pt x="17308" y="9442"/>
                  </a:cubicBezTo>
                  <a:lnTo>
                    <a:pt x="1" y="42577"/>
                  </a:lnTo>
                  <a:lnTo>
                    <a:pt x="64961" y="42577"/>
                  </a:lnTo>
                  <a:lnTo>
                    <a:pt x="80039" y="6814"/>
                  </a:lnTo>
                  <a:cubicBezTo>
                    <a:pt x="83248" y="733"/>
                    <a:pt x="80642" y="1"/>
                    <a:pt x="78412" y="1"/>
                  </a:cubicBezTo>
                  <a:close/>
                </a:path>
              </a:pathLst>
            </a:custGeom>
            <a:solidFill>
              <a:srgbClr val="1313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0"/>
            <p:cNvSpPr/>
            <p:nvPr/>
          </p:nvSpPr>
          <p:spPr>
            <a:xfrm>
              <a:off x="7227811" y="2720540"/>
              <a:ext cx="941274" cy="722809"/>
            </a:xfrm>
            <a:custGeom>
              <a:rect b="b" l="l" r="r" t="t"/>
              <a:pathLst>
                <a:path extrusionOk="0" h="68921" w="89752">
                  <a:moveTo>
                    <a:pt x="24204" y="0"/>
                  </a:moveTo>
                  <a:cubicBezTo>
                    <a:pt x="21974" y="0"/>
                    <a:pt x="23295" y="1965"/>
                    <a:pt x="22447" y="4896"/>
                  </a:cubicBezTo>
                  <a:lnTo>
                    <a:pt x="1" y="51256"/>
                  </a:lnTo>
                  <a:lnTo>
                    <a:pt x="20923" y="68921"/>
                  </a:lnTo>
                  <a:lnTo>
                    <a:pt x="79958" y="58238"/>
                  </a:lnTo>
                  <a:lnTo>
                    <a:pt x="89751" y="55160"/>
                  </a:lnTo>
                  <a:lnTo>
                    <a:pt x="84532" y="11485"/>
                  </a:lnTo>
                  <a:cubicBezTo>
                    <a:pt x="82101" y="5792"/>
                    <a:pt x="81107" y="2985"/>
                    <a:pt x="76926" y="2413"/>
                  </a:cubicBezTo>
                  <a:lnTo>
                    <a:pt x="25011" y="64"/>
                  </a:lnTo>
                  <a:cubicBezTo>
                    <a:pt x="24700" y="21"/>
                    <a:pt x="24433" y="0"/>
                    <a:pt x="242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0"/>
            <p:cNvSpPr/>
            <p:nvPr/>
          </p:nvSpPr>
          <p:spPr>
            <a:xfrm>
              <a:off x="7280753" y="2777090"/>
              <a:ext cx="819598" cy="612480"/>
            </a:xfrm>
            <a:custGeom>
              <a:rect b="b" l="l" r="r" t="t"/>
              <a:pathLst>
                <a:path extrusionOk="0" h="58401" w="78150">
                  <a:moveTo>
                    <a:pt x="27320" y="1"/>
                  </a:moveTo>
                  <a:cubicBezTo>
                    <a:pt x="21257" y="1"/>
                    <a:pt x="15784" y="3756"/>
                    <a:pt x="13634" y="9478"/>
                  </a:cubicBezTo>
                  <a:lnTo>
                    <a:pt x="0" y="45512"/>
                  </a:lnTo>
                  <a:lnTo>
                    <a:pt x="18785" y="58401"/>
                  </a:lnTo>
                  <a:lnTo>
                    <a:pt x="73010" y="48289"/>
                  </a:lnTo>
                  <a:lnTo>
                    <a:pt x="78149" y="44224"/>
                  </a:lnTo>
                  <a:lnTo>
                    <a:pt x="73871" y="17886"/>
                  </a:lnTo>
                  <a:cubicBezTo>
                    <a:pt x="73039" y="12804"/>
                    <a:pt x="70353" y="8403"/>
                    <a:pt x="66542" y="5354"/>
                  </a:cubicBezTo>
                  <a:cubicBezTo>
                    <a:pt x="64614" y="3790"/>
                    <a:pt x="62373" y="2594"/>
                    <a:pt x="59942" y="1844"/>
                  </a:cubicBezTo>
                  <a:cubicBezTo>
                    <a:pt x="58481" y="1370"/>
                    <a:pt x="56962" y="1075"/>
                    <a:pt x="55397" y="971"/>
                  </a:cubicBezTo>
                  <a:cubicBezTo>
                    <a:pt x="55235" y="943"/>
                    <a:pt x="55057" y="943"/>
                    <a:pt x="54883" y="930"/>
                  </a:cubicBezTo>
                  <a:lnTo>
                    <a:pt x="39199" y="394"/>
                  </a:lnTo>
                  <a:lnTo>
                    <a:pt x="39188" y="394"/>
                  </a:lnTo>
                  <a:lnTo>
                    <a:pt x="28042" y="19"/>
                  </a:lnTo>
                  <a:cubicBezTo>
                    <a:pt x="27800" y="7"/>
                    <a:pt x="27559" y="1"/>
                    <a:pt x="27320" y="1"/>
                  </a:cubicBezTo>
                  <a:close/>
                </a:path>
              </a:pathLst>
            </a:custGeom>
            <a:solidFill>
              <a:srgbClr val="1313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0"/>
            <p:cNvSpPr/>
            <p:nvPr/>
          </p:nvSpPr>
          <p:spPr>
            <a:xfrm>
              <a:off x="7490119" y="2781222"/>
              <a:ext cx="371625" cy="547615"/>
            </a:xfrm>
            <a:custGeom>
              <a:rect b="b" l="l" r="r" t="t"/>
              <a:pathLst>
                <a:path extrusionOk="0" h="52216" w="35435">
                  <a:moveTo>
                    <a:pt x="19225" y="0"/>
                  </a:moveTo>
                  <a:lnTo>
                    <a:pt x="0" y="52215"/>
                  </a:lnTo>
                  <a:lnTo>
                    <a:pt x="16406" y="52215"/>
                  </a:lnTo>
                  <a:lnTo>
                    <a:pt x="35434" y="577"/>
                  </a:lnTo>
                  <a:cubicBezTo>
                    <a:pt x="35272" y="549"/>
                    <a:pt x="35094" y="549"/>
                    <a:pt x="34920" y="536"/>
                  </a:cubicBezTo>
                  <a:lnTo>
                    <a:pt x="1923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0"/>
            <p:cNvSpPr/>
            <p:nvPr/>
          </p:nvSpPr>
          <p:spPr>
            <a:xfrm>
              <a:off x="6864119" y="2770913"/>
              <a:ext cx="338148" cy="445750"/>
            </a:xfrm>
            <a:custGeom>
              <a:rect b="b" l="l" r="r" t="t"/>
              <a:pathLst>
                <a:path extrusionOk="0" h="42503" w="32243">
                  <a:moveTo>
                    <a:pt x="14975" y="0"/>
                  </a:moveTo>
                  <a:lnTo>
                    <a:pt x="1" y="42503"/>
                  </a:lnTo>
                  <a:lnTo>
                    <a:pt x="17256" y="42503"/>
                  </a:lnTo>
                  <a:lnTo>
                    <a:pt x="3224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0"/>
            <p:cNvSpPr/>
            <p:nvPr/>
          </p:nvSpPr>
          <p:spPr>
            <a:xfrm>
              <a:off x="6685703" y="2770913"/>
              <a:ext cx="262974" cy="445750"/>
            </a:xfrm>
            <a:custGeom>
              <a:rect b="b" l="l" r="r" t="t"/>
              <a:pathLst>
                <a:path extrusionOk="0" h="42503" w="25075">
                  <a:moveTo>
                    <a:pt x="16314" y="0"/>
                  </a:moveTo>
                  <a:lnTo>
                    <a:pt x="1" y="42503"/>
                  </a:lnTo>
                  <a:lnTo>
                    <a:pt x="8750" y="42503"/>
                  </a:lnTo>
                  <a:lnTo>
                    <a:pt x="2507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0"/>
            <p:cNvSpPr/>
            <p:nvPr/>
          </p:nvSpPr>
          <p:spPr>
            <a:xfrm>
              <a:off x="7713287" y="2796419"/>
              <a:ext cx="265334" cy="532419"/>
            </a:xfrm>
            <a:custGeom>
              <a:rect b="b" l="l" r="r" t="t"/>
              <a:pathLst>
                <a:path extrusionOk="0" h="50767" w="25300">
                  <a:moveTo>
                    <a:pt x="18700" y="1"/>
                  </a:moveTo>
                  <a:lnTo>
                    <a:pt x="1" y="50766"/>
                  </a:lnTo>
                  <a:lnTo>
                    <a:pt x="7890" y="50766"/>
                  </a:lnTo>
                  <a:lnTo>
                    <a:pt x="25300" y="3511"/>
                  </a:lnTo>
                  <a:cubicBezTo>
                    <a:pt x="23372" y="1947"/>
                    <a:pt x="21131" y="751"/>
                    <a:pt x="187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0"/>
            <p:cNvSpPr/>
            <p:nvPr/>
          </p:nvSpPr>
          <p:spPr>
            <a:xfrm>
              <a:off x="7763145" y="3443346"/>
              <a:ext cx="436720" cy="406695"/>
            </a:xfrm>
            <a:custGeom>
              <a:rect b="b" l="l" r="r" t="t"/>
              <a:pathLst>
                <a:path extrusionOk="0" h="38779" w="41642">
                  <a:moveTo>
                    <a:pt x="20891" y="0"/>
                  </a:moveTo>
                  <a:cubicBezTo>
                    <a:pt x="1" y="0"/>
                    <a:pt x="7190" y="38779"/>
                    <a:pt x="7190" y="38779"/>
                  </a:cubicBezTo>
                  <a:lnTo>
                    <a:pt x="30484" y="38779"/>
                  </a:lnTo>
                  <a:lnTo>
                    <a:pt x="38153" y="32115"/>
                  </a:lnTo>
                  <a:cubicBezTo>
                    <a:pt x="38153" y="32115"/>
                    <a:pt x="41641" y="1988"/>
                    <a:pt x="22729" y="95"/>
                  </a:cubicBezTo>
                  <a:cubicBezTo>
                    <a:pt x="22093" y="31"/>
                    <a:pt x="21481" y="0"/>
                    <a:pt x="20891" y="0"/>
                  </a:cubicBezTo>
                  <a:close/>
                </a:path>
              </a:pathLst>
            </a:custGeom>
            <a:solidFill>
              <a:srgbClr val="1313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0"/>
            <p:cNvSpPr/>
            <p:nvPr/>
          </p:nvSpPr>
          <p:spPr>
            <a:xfrm>
              <a:off x="6988231" y="3443346"/>
              <a:ext cx="545549" cy="406695"/>
            </a:xfrm>
            <a:custGeom>
              <a:rect b="b" l="l" r="r" t="t"/>
              <a:pathLst>
                <a:path extrusionOk="0" h="38779" w="52019">
                  <a:moveTo>
                    <a:pt x="26098" y="0"/>
                  </a:moveTo>
                  <a:cubicBezTo>
                    <a:pt x="1" y="0"/>
                    <a:pt x="8985" y="38779"/>
                    <a:pt x="8985" y="38779"/>
                  </a:cubicBezTo>
                  <a:lnTo>
                    <a:pt x="48213" y="38779"/>
                  </a:lnTo>
                  <a:cubicBezTo>
                    <a:pt x="48213" y="38779"/>
                    <a:pt x="52019" y="1988"/>
                    <a:pt x="28394" y="95"/>
                  </a:cubicBezTo>
                  <a:cubicBezTo>
                    <a:pt x="27600" y="31"/>
                    <a:pt x="26835" y="0"/>
                    <a:pt x="26098" y="0"/>
                  </a:cubicBezTo>
                  <a:close/>
                </a:path>
              </a:pathLst>
            </a:custGeom>
            <a:solidFill>
              <a:srgbClr val="1313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0"/>
            <p:cNvSpPr/>
            <p:nvPr/>
          </p:nvSpPr>
          <p:spPr>
            <a:xfrm>
              <a:off x="7209888" y="3584291"/>
              <a:ext cx="230987" cy="405048"/>
            </a:xfrm>
            <a:custGeom>
              <a:rect b="b" l="l" r="r" t="t"/>
              <a:pathLst>
                <a:path extrusionOk="0" h="38622" w="22025">
                  <a:moveTo>
                    <a:pt x="10893" y="1"/>
                  </a:moveTo>
                  <a:cubicBezTo>
                    <a:pt x="10884" y="1"/>
                    <a:pt x="10876" y="1"/>
                    <a:pt x="10868" y="1"/>
                  </a:cubicBezTo>
                  <a:cubicBezTo>
                    <a:pt x="4833" y="18"/>
                    <a:pt x="1" y="8685"/>
                    <a:pt x="81" y="19351"/>
                  </a:cubicBezTo>
                  <a:cubicBezTo>
                    <a:pt x="156" y="30003"/>
                    <a:pt x="5103" y="38621"/>
                    <a:pt x="11133" y="38621"/>
                  </a:cubicBezTo>
                  <a:cubicBezTo>
                    <a:pt x="11141" y="38621"/>
                    <a:pt x="11149" y="38621"/>
                    <a:pt x="11157" y="38621"/>
                  </a:cubicBezTo>
                  <a:cubicBezTo>
                    <a:pt x="17192" y="38599"/>
                    <a:pt x="22025" y="29937"/>
                    <a:pt x="21944" y="19271"/>
                  </a:cubicBezTo>
                  <a:cubicBezTo>
                    <a:pt x="21864" y="8619"/>
                    <a:pt x="16923" y="1"/>
                    <a:pt x="10893" y="1"/>
                  </a:cubicBezTo>
                  <a:close/>
                </a:path>
              </a:pathLst>
            </a:custGeom>
            <a:solidFill>
              <a:srgbClr val="2F2F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0"/>
            <p:cNvSpPr/>
            <p:nvPr/>
          </p:nvSpPr>
          <p:spPr>
            <a:xfrm>
              <a:off x="7070716" y="3584291"/>
              <a:ext cx="370156" cy="406265"/>
            </a:xfrm>
            <a:custGeom>
              <a:rect b="b" l="l" r="r" t="t"/>
              <a:pathLst>
                <a:path extrusionOk="0" h="38738" w="35295">
                  <a:moveTo>
                    <a:pt x="24163" y="1"/>
                  </a:moveTo>
                  <a:cubicBezTo>
                    <a:pt x="24154" y="1"/>
                    <a:pt x="24146" y="1"/>
                    <a:pt x="24138" y="1"/>
                  </a:cubicBezTo>
                  <a:lnTo>
                    <a:pt x="24075" y="1"/>
                  </a:lnTo>
                  <a:lnTo>
                    <a:pt x="10867" y="116"/>
                  </a:lnTo>
                  <a:cubicBezTo>
                    <a:pt x="4828" y="139"/>
                    <a:pt x="0" y="8802"/>
                    <a:pt x="75" y="19468"/>
                  </a:cubicBezTo>
                  <a:cubicBezTo>
                    <a:pt x="155" y="30119"/>
                    <a:pt x="5103" y="38738"/>
                    <a:pt x="11128" y="38738"/>
                  </a:cubicBezTo>
                  <a:cubicBezTo>
                    <a:pt x="11136" y="38738"/>
                    <a:pt x="11144" y="38738"/>
                    <a:pt x="11152" y="38738"/>
                  </a:cubicBezTo>
                  <a:cubicBezTo>
                    <a:pt x="11232" y="38738"/>
                    <a:pt x="18087" y="38639"/>
                    <a:pt x="18167" y="38634"/>
                  </a:cubicBezTo>
                  <a:lnTo>
                    <a:pt x="24179" y="38610"/>
                  </a:lnTo>
                  <a:cubicBezTo>
                    <a:pt x="24260" y="38616"/>
                    <a:pt x="24340" y="38621"/>
                    <a:pt x="24427" y="38621"/>
                  </a:cubicBezTo>
                  <a:cubicBezTo>
                    <a:pt x="30462" y="38599"/>
                    <a:pt x="35295" y="29937"/>
                    <a:pt x="35214" y="19271"/>
                  </a:cubicBezTo>
                  <a:cubicBezTo>
                    <a:pt x="35134" y="8619"/>
                    <a:pt x="30193" y="1"/>
                    <a:pt x="241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0"/>
            <p:cNvSpPr/>
            <p:nvPr/>
          </p:nvSpPr>
          <p:spPr>
            <a:xfrm>
              <a:off x="7236107" y="3630196"/>
              <a:ext cx="178550" cy="313241"/>
            </a:xfrm>
            <a:custGeom>
              <a:rect b="b" l="l" r="r" t="t"/>
              <a:pathLst>
                <a:path extrusionOk="0" h="29868" w="17025">
                  <a:moveTo>
                    <a:pt x="8420" y="1"/>
                  </a:moveTo>
                  <a:cubicBezTo>
                    <a:pt x="8414" y="1"/>
                    <a:pt x="8408" y="1"/>
                    <a:pt x="8402" y="1"/>
                  </a:cubicBezTo>
                  <a:cubicBezTo>
                    <a:pt x="3732" y="19"/>
                    <a:pt x="1" y="6717"/>
                    <a:pt x="59" y="14963"/>
                  </a:cubicBezTo>
                  <a:cubicBezTo>
                    <a:pt x="121" y="23198"/>
                    <a:pt x="3946" y="29868"/>
                    <a:pt x="8604" y="29868"/>
                  </a:cubicBezTo>
                  <a:cubicBezTo>
                    <a:pt x="8610" y="29868"/>
                    <a:pt x="8617" y="29868"/>
                    <a:pt x="8623" y="29868"/>
                  </a:cubicBezTo>
                  <a:cubicBezTo>
                    <a:pt x="13288" y="29851"/>
                    <a:pt x="17024" y="23151"/>
                    <a:pt x="16968" y="14899"/>
                  </a:cubicBezTo>
                  <a:cubicBezTo>
                    <a:pt x="16904" y="6663"/>
                    <a:pt x="13078" y="1"/>
                    <a:pt x="84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0"/>
            <p:cNvSpPr/>
            <p:nvPr/>
          </p:nvSpPr>
          <p:spPr>
            <a:xfrm>
              <a:off x="7266752" y="3680894"/>
              <a:ext cx="106847" cy="211858"/>
            </a:xfrm>
            <a:custGeom>
              <a:rect b="b" l="l" r="r" t="t"/>
              <a:pathLst>
                <a:path extrusionOk="0" h="20201" w="10188">
                  <a:moveTo>
                    <a:pt x="5030" y="1"/>
                  </a:moveTo>
                  <a:cubicBezTo>
                    <a:pt x="5027" y="1"/>
                    <a:pt x="5023" y="1"/>
                    <a:pt x="5019" y="1"/>
                  </a:cubicBezTo>
                  <a:cubicBezTo>
                    <a:pt x="2230" y="12"/>
                    <a:pt x="0" y="4540"/>
                    <a:pt x="41" y="10118"/>
                  </a:cubicBezTo>
                  <a:cubicBezTo>
                    <a:pt x="82" y="15693"/>
                    <a:pt x="2372" y="20201"/>
                    <a:pt x="5158" y="20201"/>
                  </a:cubicBezTo>
                  <a:cubicBezTo>
                    <a:pt x="5160" y="20201"/>
                    <a:pt x="5161" y="20201"/>
                    <a:pt x="5163" y="20201"/>
                  </a:cubicBezTo>
                  <a:cubicBezTo>
                    <a:pt x="7959" y="20188"/>
                    <a:pt x="10187" y="15662"/>
                    <a:pt x="10147" y="10083"/>
                  </a:cubicBezTo>
                  <a:cubicBezTo>
                    <a:pt x="10101" y="4513"/>
                    <a:pt x="7815" y="1"/>
                    <a:pt x="50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0"/>
            <p:cNvSpPr/>
            <p:nvPr/>
          </p:nvSpPr>
          <p:spPr>
            <a:xfrm>
              <a:off x="7230968" y="3621229"/>
              <a:ext cx="188775" cy="331122"/>
            </a:xfrm>
            <a:custGeom>
              <a:rect b="b" l="l" r="r" t="t"/>
              <a:pathLst>
                <a:path extrusionOk="0" h="31573" w="18000">
                  <a:moveTo>
                    <a:pt x="8939" y="5533"/>
                  </a:moveTo>
                  <a:cubicBezTo>
                    <a:pt x="12139" y="5533"/>
                    <a:pt x="14766" y="10108"/>
                    <a:pt x="14806" y="15766"/>
                  </a:cubicBezTo>
                  <a:cubicBezTo>
                    <a:pt x="14846" y="21431"/>
                    <a:pt x="12282" y="26034"/>
                    <a:pt x="9078" y="26045"/>
                  </a:cubicBezTo>
                  <a:cubicBezTo>
                    <a:pt x="9074" y="26045"/>
                    <a:pt x="9070" y="26045"/>
                    <a:pt x="9067" y="26045"/>
                  </a:cubicBezTo>
                  <a:cubicBezTo>
                    <a:pt x="5866" y="26045"/>
                    <a:pt x="3239" y="21465"/>
                    <a:pt x="3199" y="15807"/>
                  </a:cubicBezTo>
                  <a:cubicBezTo>
                    <a:pt x="3153" y="10147"/>
                    <a:pt x="5723" y="5544"/>
                    <a:pt x="8927" y="5533"/>
                  </a:cubicBezTo>
                  <a:cubicBezTo>
                    <a:pt x="8931" y="5533"/>
                    <a:pt x="8935" y="5533"/>
                    <a:pt x="8939" y="5533"/>
                  </a:cubicBezTo>
                  <a:close/>
                  <a:moveTo>
                    <a:pt x="8904" y="1"/>
                  </a:moveTo>
                  <a:cubicBezTo>
                    <a:pt x="8899" y="1"/>
                    <a:pt x="8893" y="1"/>
                    <a:pt x="8887" y="1"/>
                  </a:cubicBezTo>
                  <a:cubicBezTo>
                    <a:pt x="3950" y="19"/>
                    <a:pt x="0" y="7103"/>
                    <a:pt x="64" y="15818"/>
                  </a:cubicBezTo>
                  <a:cubicBezTo>
                    <a:pt x="133" y="24525"/>
                    <a:pt x="4168" y="31572"/>
                    <a:pt x="9095" y="31572"/>
                  </a:cubicBezTo>
                  <a:cubicBezTo>
                    <a:pt x="9103" y="31572"/>
                    <a:pt x="9111" y="31572"/>
                    <a:pt x="9118" y="31572"/>
                  </a:cubicBezTo>
                  <a:cubicBezTo>
                    <a:pt x="14055" y="31554"/>
                    <a:pt x="17999" y="24475"/>
                    <a:pt x="17936" y="15754"/>
                  </a:cubicBezTo>
                  <a:cubicBezTo>
                    <a:pt x="17873" y="7044"/>
                    <a:pt x="13829" y="1"/>
                    <a:pt x="89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0"/>
            <p:cNvSpPr/>
            <p:nvPr/>
          </p:nvSpPr>
          <p:spPr>
            <a:xfrm>
              <a:off x="7305515" y="3721964"/>
              <a:ext cx="61006" cy="129479"/>
            </a:xfrm>
            <a:custGeom>
              <a:rect b="b" l="l" r="r" t="t"/>
              <a:pathLst>
                <a:path extrusionOk="0" h="12346" w="5817">
                  <a:moveTo>
                    <a:pt x="2714" y="0"/>
                  </a:moveTo>
                  <a:cubicBezTo>
                    <a:pt x="1202" y="0"/>
                    <a:pt x="1" y="2765"/>
                    <a:pt x="30" y="6179"/>
                  </a:cubicBezTo>
                  <a:cubicBezTo>
                    <a:pt x="59" y="9585"/>
                    <a:pt x="1306" y="12346"/>
                    <a:pt x="2818" y="12346"/>
                  </a:cubicBezTo>
                  <a:cubicBezTo>
                    <a:pt x="4332" y="12346"/>
                    <a:pt x="5816" y="9574"/>
                    <a:pt x="5787" y="6167"/>
                  </a:cubicBezTo>
                  <a:cubicBezTo>
                    <a:pt x="5758" y="2759"/>
                    <a:pt x="4228" y="0"/>
                    <a:pt x="271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0"/>
            <p:cNvSpPr/>
            <p:nvPr/>
          </p:nvSpPr>
          <p:spPr>
            <a:xfrm>
              <a:off x="7910550" y="3584291"/>
              <a:ext cx="230924" cy="405048"/>
            </a:xfrm>
            <a:custGeom>
              <a:rect b="b" l="l" r="r" t="t"/>
              <a:pathLst>
                <a:path extrusionOk="0" h="38622" w="22019">
                  <a:moveTo>
                    <a:pt x="10894" y="1"/>
                  </a:moveTo>
                  <a:cubicBezTo>
                    <a:pt x="10885" y="1"/>
                    <a:pt x="10877" y="1"/>
                    <a:pt x="10869" y="1"/>
                  </a:cubicBezTo>
                  <a:cubicBezTo>
                    <a:pt x="4833" y="18"/>
                    <a:pt x="0" y="8685"/>
                    <a:pt x="81" y="19351"/>
                  </a:cubicBezTo>
                  <a:cubicBezTo>
                    <a:pt x="156" y="30003"/>
                    <a:pt x="5104" y="38621"/>
                    <a:pt x="11127" y="38621"/>
                  </a:cubicBezTo>
                  <a:cubicBezTo>
                    <a:pt x="11135" y="38621"/>
                    <a:pt x="11144" y="38621"/>
                    <a:pt x="11152" y="38621"/>
                  </a:cubicBezTo>
                  <a:cubicBezTo>
                    <a:pt x="17192" y="38599"/>
                    <a:pt x="22019" y="29937"/>
                    <a:pt x="21944" y="19271"/>
                  </a:cubicBezTo>
                  <a:cubicBezTo>
                    <a:pt x="21864" y="8619"/>
                    <a:pt x="16922" y="1"/>
                    <a:pt x="10894" y="1"/>
                  </a:cubicBezTo>
                  <a:close/>
                </a:path>
              </a:pathLst>
            </a:custGeom>
            <a:solidFill>
              <a:srgbClr val="2F2F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0"/>
            <p:cNvSpPr/>
            <p:nvPr/>
          </p:nvSpPr>
          <p:spPr>
            <a:xfrm>
              <a:off x="7771378" y="3584291"/>
              <a:ext cx="370093" cy="406265"/>
            </a:xfrm>
            <a:custGeom>
              <a:rect b="b" l="l" r="r" t="t"/>
              <a:pathLst>
                <a:path extrusionOk="0" h="38738" w="35289">
                  <a:moveTo>
                    <a:pt x="24164" y="1"/>
                  </a:moveTo>
                  <a:cubicBezTo>
                    <a:pt x="24155" y="1"/>
                    <a:pt x="24147" y="1"/>
                    <a:pt x="24139" y="1"/>
                  </a:cubicBezTo>
                  <a:lnTo>
                    <a:pt x="24075" y="1"/>
                  </a:lnTo>
                  <a:lnTo>
                    <a:pt x="10869" y="116"/>
                  </a:lnTo>
                  <a:cubicBezTo>
                    <a:pt x="4827" y="139"/>
                    <a:pt x="0" y="8802"/>
                    <a:pt x="75" y="19468"/>
                  </a:cubicBezTo>
                  <a:cubicBezTo>
                    <a:pt x="155" y="30119"/>
                    <a:pt x="5097" y="38738"/>
                    <a:pt x="11128" y="38738"/>
                  </a:cubicBezTo>
                  <a:cubicBezTo>
                    <a:pt x="11136" y="38738"/>
                    <a:pt x="11144" y="38738"/>
                    <a:pt x="11151" y="38738"/>
                  </a:cubicBezTo>
                  <a:cubicBezTo>
                    <a:pt x="11232" y="38738"/>
                    <a:pt x="18087" y="38639"/>
                    <a:pt x="18167" y="38634"/>
                  </a:cubicBezTo>
                  <a:lnTo>
                    <a:pt x="24179" y="38610"/>
                  </a:lnTo>
                  <a:cubicBezTo>
                    <a:pt x="24260" y="38616"/>
                    <a:pt x="24340" y="38621"/>
                    <a:pt x="24422" y="38621"/>
                  </a:cubicBezTo>
                  <a:cubicBezTo>
                    <a:pt x="30462" y="38599"/>
                    <a:pt x="35289" y="29937"/>
                    <a:pt x="35214" y="19271"/>
                  </a:cubicBezTo>
                  <a:cubicBezTo>
                    <a:pt x="35134" y="8619"/>
                    <a:pt x="30192" y="1"/>
                    <a:pt x="2416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0"/>
            <p:cNvSpPr/>
            <p:nvPr/>
          </p:nvSpPr>
          <p:spPr>
            <a:xfrm>
              <a:off x="7936717" y="3630196"/>
              <a:ext cx="178602" cy="313241"/>
            </a:xfrm>
            <a:custGeom>
              <a:rect b="b" l="l" r="r" t="t"/>
              <a:pathLst>
                <a:path extrusionOk="0" h="29868" w="17030">
                  <a:moveTo>
                    <a:pt x="8426" y="1"/>
                  </a:moveTo>
                  <a:cubicBezTo>
                    <a:pt x="8420" y="1"/>
                    <a:pt x="8414" y="1"/>
                    <a:pt x="8409" y="1"/>
                  </a:cubicBezTo>
                  <a:cubicBezTo>
                    <a:pt x="3737" y="19"/>
                    <a:pt x="0" y="6717"/>
                    <a:pt x="64" y="14963"/>
                  </a:cubicBezTo>
                  <a:cubicBezTo>
                    <a:pt x="121" y="23198"/>
                    <a:pt x="3945" y="29868"/>
                    <a:pt x="8609" y="29868"/>
                  </a:cubicBezTo>
                  <a:cubicBezTo>
                    <a:pt x="8615" y="29868"/>
                    <a:pt x="8621" y="29868"/>
                    <a:pt x="8628" y="29868"/>
                  </a:cubicBezTo>
                  <a:cubicBezTo>
                    <a:pt x="13294" y="29851"/>
                    <a:pt x="17029" y="23151"/>
                    <a:pt x="16972" y="14899"/>
                  </a:cubicBezTo>
                  <a:cubicBezTo>
                    <a:pt x="16909" y="6663"/>
                    <a:pt x="13083" y="1"/>
                    <a:pt x="842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0"/>
            <p:cNvSpPr/>
            <p:nvPr/>
          </p:nvSpPr>
          <p:spPr>
            <a:xfrm>
              <a:off x="7967351" y="3680894"/>
              <a:ext cx="106847" cy="211858"/>
            </a:xfrm>
            <a:custGeom>
              <a:rect b="b" l="l" r="r" t="t"/>
              <a:pathLst>
                <a:path extrusionOk="0" h="20201" w="10188">
                  <a:moveTo>
                    <a:pt x="5036" y="1"/>
                  </a:moveTo>
                  <a:cubicBezTo>
                    <a:pt x="5032" y="1"/>
                    <a:pt x="5029" y="1"/>
                    <a:pt x="5025" y="1"/>
                  </a:cubicBezTo>
                  <a:cubicBezTo>
                    <a:pt x="2231" y="12"/>
                    <a:pt x="1" y="4540"/>
                    <a:pt x="48" y="10118"/>
                  </a:cubicBezTo>
                  <a:cubicBezTo>
                    <a:pt x="88" y="15693"/>
                    <a:pt x="2378" y="20201"/>
                    <a:pt x="5164" y="20201"/>
                  </a:cubicBezTo>
                  <a:cubicBezTo>
                    <a:pt x="5165" y="20201"/>
                    <a:pt x="5167" y="20201"/>
                    <a:pt x="5169" y="20201"/>
                  </a:cubicBezTo>
                  <a:cubicBezTo>
                    <a:pt x="7959" y="20188"/>
                    <a:pt x="10187" y="15662"/>
                    <a:pt x="10147" y="10083"/>
                  </a:cubicBezTo>
                  <a:cubicBezTo>
                    <a:pt x="10107" y="4513"/>
                    <a:pt x="7821" y="1"/>
                    <a:pt x="503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0"/>
            <p:cNvSpPr/>
            <p:nvPr/>
          </p:nvSpPr>
          <p:spPr>
            <a:xfrm>
              <a:off x="7931630" y="3621229"/>
              <a:ext cx="188775" cy="331122"/>
            </a:xfrm>
            <a:custGeom>
              <a:rect b="b" l="l" r="r" t="t"/>
              <a:pathLst>
                <a:path extrusionOk="0" h="31573" w="18000">
                  <a:moveTo>
                    <a:pt x="8940" y="5533"/>
                  </a:moveTo>
                  <a:cubicBezTo>
                    <a:pt x="12139" y="5533"/>
                    <a:pt x="14766" y="10108"/>
                    <a:pt x="14806" y="15766"/>
                  </a:cubicBezTo>
                  <a:cubicBezTo>
                    <a:pt x="14846" y="21431"/>
                    <a:pt x="12282" y="26034"/>
                    <a:pt x="9078" y="26045"/>
                  </a:cubicBezTo>
                  <a:cubicBezTo>
                    <a:pt x="9074" y="26045"/>
                    <a:pt x="9070" y="26045"/>
                    <a:pt x="9066" y="26045"/>
                  </a:cubicBezTo>
                  <a:cubicBezTo>
                    <a:pt x="5866" y="26045"/>
                    <a:pt x="3239" y="21465"/>
                    <a:pt x="3193" y="15807"/>
                  </a:cubicBezTo>
                  <a:cubicBezTo>
                    <a:pt x="3153" y="10147"/>
                    <a:pt x="5717" y="5544"/>
                    <a:pt x="8928" y="5533"/>
                  </a:cubicBezTo>
                  <a:cubicBezTo>
                    <a:pt x="8932" y="5533"/>
                    <a:pt x="8936" y="5533"/>
                    <a:pt x="8940" y="5533"/>
                  </a:cubicBezTo>
                  <a:close/>
                  <a:moveTo>
                    <a:pt x="8904" y="1"/>
                  </a:moveTo>
                  <a:cubicBezTo>
                    <a:pt x="8898" y="1"/>
                    <a:pt x="8893" y="1"/>
                    <a:pt x="8887" y="1"/>
                  </a:cubicBezTo>
                  <a:cubicBezTo>
                    <a:pt x="3950" y="19"/>
                    <a:pt x="0" y="7103"/>
                    <a:pt x="64" y="15818"/>
                  </a:cubicBezTo>
                  <a:cubicBezTo>
                    <a:pt x="127" y="24525"/>
                    <a:pt x="4169" y="31572"/>
                    <a:pt x="9095" y="31572"/>
                  </a:cubicBezTo>
                  <a:cubicBezTo>
                    <a:pt x="9103" y="31572"/>
                    <a:pt x="9110" y="31572"/>
                    <a:pt x="9118" y="31572"/>
                  </a:cubicBezTo>
                  <a:cubicBezTo>
                    <a:pt x="14056" y="31554"/>
                    <a:pt x="17999" y="24475"/>
                    <a:pt x="17937" y="15754"/>
                  </a:cubicBezTo>
                  <a:cubicBezTo>
                    <a:pt x="17873" y="7044"/>
                    <a:pt x="13829" y="1"/>
                    <a:pt x="89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0"/>
            <p:cNvSpPr/>
            <p:nvPr/>
          </p:nvSpPr>
          <p:spPr>
            <a:xfrm>
              <a:off x="8006124" y="3721964"/>
              <a:ext cx="61048" cy="129479"/>
            </a:xfrm>
            <a:custGeom>
              <a:rect b="b" l="l" r="r" t="t"/>
              <a:pathLst>
                <a:path extrusionOk="0" h="12346" w="5821">
                  <a:moveTo>
                    <a:pt x="2719" y="0"/>
                  </a:moveTo>
                  <a:cubicBezTo>
                    <a:pt x="1207" y="0"/>
                    <a:pt x="0" y="2765"/>
                    <a:pt x="35" y="6179"/>
                  </a:cubicBezTo>
                  <a:cubicBezTo>
                    <a:pt x="64" y="9585"/>
                    <a:pt x="1311" y="12346"/>
                    <a:pt x="2823" y="12346"/>
                  </a:cubicBezTo>
                  <a:cubicBezTo>
                    <a:pt x="4337" y="12346"/>
                    <a:pt x="5821" y="9574"/>
                    <a:pt x="5792" y="6167"/>
                  </a:cubicBezTo>
                  <a:cubicBezTo>
                    <a:pt x="5757" y="2759"/>
                    <a:pt x="4233" y="0"/>
                    <a:pt x="271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0"/>
            <p:cNvSpPr/>
            <p:nvPr/>
          </p:nvSpPr>
          <p:spPr>
            <a:xfrm>
              <a:off x="6925787" y="3252637"/>
              <a:ext cx="1286607" cy="597399"/>
            </a:xfrm>
            <a:custGeom>
              <a:rect b="b" l="l" r="r" t="t"/>
              <a:pathLst>
                <a:path extrusionOk="0" h="56963" w="122680">
                  <a:moveTo>
                    <a:pt x="115081" y="1"/>
                  </a:moveTo>
                  <a:cubicBezTo>
                    <a:pt x="115071" y="1"/>
                    <a:pt x="115060" y="1"/>
                    <a:pt x="115050" y="1"/>
                  </a:cubicBezTo>
                  <a:cubicBezTo>
                    <a:pt x="99493" y="99"/>
                    <a:pt x="51366" y="515"/>
                    <a:pt x="29537" y="521"/>
                  </a:cubicBezTo>
                  <a:cubicBezTo>
                    <a:pt x="29018" y="521"/>
                    <a:pt x="28516" y="596"/>
                    <a:pt x="28020" y="734"/>
                  </a:cubicBezTo>
                  <a:cubicBezTo>
                    <a:pt x="24577" y="1722"/>
                    <a:pt x="3454" y="13058"/>
                    <a:pt x="1999" y="35984"/>
                  </a:cubicBezTo>
                  <a:cubicBezTo>
                    <a:pt x="1311" y="46760"/>
                    <a:pt x="0" y="56963"/>
                    <a:pt x="10799" y="56963"/>
                  </a:cubicBezTo>
                  <a:lnTo>
                    <a:pt x="14939" y="56963"/>
                  </a:lnTo>
                  <a:cubicBezTo>
                    <a:pt x="14939" y="56963"/>
                    <a:pt x="5955" y="18184"/>
                    <a:pt x="32052" y="18184"/>
                  </a:cubicBezTo>
                  <a:cubicBezTo>
                    <a:pt x="32789" y="18184"/>
                    <a:pt x="33554" y="18215"/>
                    <a:pt x="34348" y="18279"/>
                  </a:cubicBezTo>
                  <a:cubicBezTo>
                    <a:pt x="53434" y="19809"/>
                    <a:pt x="54617" y="44103"/>
                    <a:pt x="54369" y="53389"/>
                  </a:cubicBezTo>
                  <a:cubicBezTo>
                    <a:pt x="54318" y="55346"/>
                    <a:pt x="55883" y="56963"/>
                    <a:pt x="57840" y="56963"/>
                  </a:cubicBezTo>
                  <a:lnTo>
                    <a:pt x="83018" y="56963"/>
                  </a:lnTo>
                  <a:cubicBezTo>
                    <a:pt x="85102" y="56963"/>
                    <a:pt x="86714" y="55145"/>
                    <a:pt x="86472" y="53077"/>
                  </a:cubicBezTo>
                  <a:cubicBezTo>
                    <a:pt x="85293" y="43252"/>
                    <a:pt x="83934" y="18184"/>
                    <a:pt x="100729" y="18184"/>
                  </a:cubicBezTo>
                  <a:cubicBezTo>
                    <a:pt x="101320" y="18184"/>
                    <a:pt x="101934" y="18215"/>
                    <a:pt x="102571" y="18279"/>
                  </a:cubicBezTo>
                  <a:cubicBezTo>
                    <a:pt x="121483" y="20172"/>
                    <a:pt x="117995" y="50299"/>
                    <a:pt x="117995" y="50299"/>
                  </a:cubicBezTo>
                  <a:cubicBezTo>
                    <a:pt x="117995" y="50299"/>
                    <a:pt x="122679" y="47965"/>
                    <a:pt x="122679" y="41008"/>
                  </a:cubicBezTo>
                  <a:lnTo>
                    <a:pt x="122679" y="12770"/>
                  </a:lnTo>
                  <a:cubicBezTo>
                    <a:pt x="122679" y="9241"/>
                    <a:pt x="121726" y="5782"/>
                    <a:pt x="119913" y="2756"/>
                  </a:cubicBezTo>
                  <a:cubicBezTo>
                    <a:pt x="118895" y="1049"/>
                    <a:pt x="117067" y="1"/>
                    <a:pt x="11508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0"/>
            <p:cNvSpPr/>
            <p:nvPr/>
          </p:nvSpPr>
          <p:spPr>
            <a:xfrm>
              <a:off x="8127855" y="3273780"/>
              <a:ext cx="95216" cy="89280"/>
            </a:xfrm>
            <a:custGeom>
              <a:rect b="b" l="l" r="r" t="t"/>
              <a:pathLst>
                <a:path extrusionOk="0" h="8513" w="9079">
                  <a:moveTo>
                    <a:pt x="4256" y="0"/>
                  </a:moveTo>
                  <a:cubicBezTo>
                    <a:pt x="1906" y="0"/>
                    <a:pt x="0" y="1906"/>
                    <a:pt x="0" y="4256"/>
                  </a:cubicBezTo>
                  <a:cubicBezTo>
                    <a:pt x="0" y="6607"/>
                    <a:pt x="1906" y="8513"/>
                    <a:pt x="4256" y="8513"/>
                  </a:cubicBezTo>
                  <a:lnTo>
                    <a:pt x="4822" y="8513"/>
                  </a:lnTo>
                  <a:cubicBezTo>
                    <a:pt x="7172" y="8513"/>
                    <a:pt x="9078" y="6607"/>
                    <a:pt x="9078" y="4256"/>
                  </a:cubicBezTo>
                  <a:cubicBezTo>
                    <a:pt x="9078" y="1906"/>
                    <a:pt x="7172" y="0"/>
                    <a:pt x="48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0"/>
            <p:cNvSpPr/>
            <p:nvPr/>
          </p:nvSpPr>
          <p:spPr>
            <a:xfrm>
              <a:off x="6232812" y="3646662"/>
              <a:ext cx="553247" cy="129447"/>
            </a:xfrm>
            <a:custGeom>
              <a:rect b="b" l="l" r="r" t="t"/>
              <a:pathLst>
                <a:path extrusionOk="0" h="12343" w="52753">
                  <a:moveTo>
                    <a:pt x="6168" y="1"/>
                  </a:moveTo>
                  <a:cubicBezTo>
                    <a:pt x="2761" y="1"/>
                    <a:pt x="1" y="2767"/>
                    <a:pt x="1" y="6175"/>
                  </a:cubicBezTo>
                  <a:cubicBezTo>
                    <a:pt x="1" y="9582"/>
                    <a:pt x="2761" y="12343"/>
                    <a:pt x="6168" y="12343"/>
                  </a:cubicBezTo>
                  <a:lnTo>
                    <a:pt x="46585" y="12343"/>
                  </a:lnTo>
                  <a:cubicBezTo>
                    <a:pt x="49993" y="12343"/>
                    <a:pt x="52752" y="9582"/>
                    <a:pt x="52752" y="6175"/>
                  </a:cubicBezTo>
                  <a:cubicBezTo>
                    <a:pt x="52752" y="2767"/>
                    <a:pt x="49993" y="1"/>
                    <a:pt x="4658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0"/>
            <p:cNvSpPr/>
            <p:nvPr/>
          </p:nvSpPr>
          <p:spPr>
            <a:xfrm>
              <a:off x="7614870" y="3326051"/>
              <a:ext cx="154942" cy="46827"/>
            </a:xfrm>
            <a:custGeom>
              <a:rect b="b" l="l" r="r" t="t"/>
              <a:pathLst>
                <a:path extrusionOk="0" h="4465" w="14774">
                  <a:moveTo>
                    <a:pt x="2236" y="0"/>
                  </a:moveTo>
                  <a:cubicBezTo>
                    <a:pt x="1000" y="0"/>
                    <a:pt x="1" y="999"/>
                    <a:pt x="1" y="2229"/>
                  </a:cubicBezTo>
                  <a:cubicBezTo>
                    <a:pt x="1" y="3465"/>
                    <a:pt x="1000" y="4464"/>
                    <a:pt x="2236" y="4464"/>
                  </a:cubicBezTo>
                  <a:lnTo>
                    <a:pt x="12543" y="4464"/>
                  </a:lnTo>
                  <a:cubicBezTo>
                    <a:pt x="13774" y="4464"/>
                    <a:pt x="14773" y="3465"/>
                    <a:pt x="14773" y="2229"/>
                  </a:cubicBezTo>
                  <a:cubicBezTo>
                    <a:pt x="14773" y="999"/>
                    <a:pt x="13774" y="0"/>
                    <a:pt x="1254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0"/>
            <p:cNvSpPr/>
            <p:nvPr/>
          </p:nvSpPr>
          <p:spPr>
            <a:xfrm>
              <a:off x="7246165" y="3143134"/>
              <a:ext cx="271637" cy="142252"/>
            </a:xfrm>
            <a:custGeom>
              <a:rect b="b" l="l" r="r" t="t"/>
              <a:pathLst>
                <a:path extrusionOk="0" h="13564" w="25901">
                  <a:moveTo>
                    <a:pt x="13836" y="0"/>
                  </a:moveTo>
                  <a:cubicBezTo>
                    <a:pt x="12400" y="0"/>
                    <a:pt x="11003" y="511"/>
                    <a:pt x="9898" y="1452"/>
                  </a:cubicBezTo>
                  <a:lnTo>
                    <a:pt x="1710" y="8421"/>
                  </a:lnTo>
                  <a:cubicBezTo>
                    <a:pt x="1566" y="8547"/>
                    <a:pt x="1433" y="8686"/>
                    <a:pt x="1318" y="8837"/>
                  </a:cubicBezTo>
                  <a:cubicBezTo>
                    <a:pt x="1" y="10552"/>
                    <a:pt x="1097" y="13035"/>
                    <a:pt x="3240" y="13225"/>
                  </a:cubicBezTo>
                  <a:lnTo>
                    <a:pt x="6889" y="13555"/>
                  </a:lnTo>
                  <a:cubicBezTo>
                    <a:pt x="6965" y="13560"/>
                    <a:pt x="7040" y="13563"/>
                    <a:pt x="7116" y="13563"/>
                  </a:cubicBezTo>
                  <a:cubicBezTo>
                    <a:pt x="7192" y="13563"/>
                    <a:pt x="7268" y="13560"/>
                    <a:pt x="7346" y="13555"/>
                  </a:cubicBezTo>
                  <a:lnTo>
                    <a:pt x="19501" y="12601"/>
                  </a:lnTo>
                  <a:cubicBezTo>
                    <a:pt x="22049" y="12406"/>
                    <a:pt x="24197" y="10639"/>
                    <a:pt x="24884" y="8173"/>
                  </a:cubicBezTo>
                  <a:cubicBezTo>
                    <a:pt x="25900" y="4517"/>
                    <a:pt x="23354" y="828"/>
                    <a:pt x="19565" y="492"/>
                  </a:cubicBezTo>
                  <a:lnTo>
                    <a:pt x="14373" y="24"/>
                  </a:lnTo>
                  <a:cubicBezTo>
                    <a:pt x="14194" y="8"/>
                    <a:pt x="14015" y="0"/>
                    <a:pt x="1383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0"/>
            <p:cNvSpPr/>
            <p:nvPr/>
          </p:nvSpPr>
          <p:spPr>
            <a:xfrm>
              <a:off x="7856706" y="2778433"/>
              <a:ext cx="47613" cy="481953"/>
            </a:xfrm>
            <a:custGeom>
              <a:rect b="b" l="l" r="r" t="t"/>
              <a:pathLst>
                <a:path extrusionOk="0" h="45955" w="4540">
                  <a:moveTo>
                    <a:pt x="1" y="0"/>
                  </a:moveTo>
                  <a:lnTo>
                    <a:pt x="1" y="45955"/>
                  </a:lnTo>
                  <a:lnTo>
                    <a:pt x="4540" y="45955"/>
                  </a:lnTo>
                  <a:lnTo>
                    <a:pt x="454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0"/>
            <p:cNvSpPr/>
            <p:nvPr/>
          </p:nvSpPr>
          <p:spPr>
            <a:xfrm>
              <a:off x="6660322" y="3439035"/>
              <a:ext cx="269676" cy="133758"/>
            </a:xfrm>
            <a:custGeom>
              <a:rect b="b" l="l" r="r" t="t"/>
              <a:pathLst>
                <a:path extrusionOk="0" h="12754" w="25714">
                  <a:moveTo>
                    <a:pt x="22549" y="1"/>
                  </a:moveTo>
                  <a:cubicBezTo>
                    <a:pt x="22514" y="1"/>
                    <a:pt x="22478" y="1"/>
                    <a:pt x="22442" y="3"/>
                  </a:cubicBezTo>
                  <a:cubicBezTo>
                    <a:pt x="18313" y="165"/>
                    <a:pt x="11735" y="852"/>
                    <a:pt x="7018" y="3393"/>
                  </a:cubicBezTo>
                  <a:cubicBezTo>
                    <a:pt x="4806" y="4582"/>
                    <a:pt x="3183" y="5898"/>
                    <a:pt x="1988" y="7164"/>
                  </a:cubicBezTo>
                  <a:cubicBezTo>
                    <a:pt x="1" y="9272"/>
                    <a:pt x="1589" y="12753"/>
                    <a:pt x="4488" y="12753"/>
                  </a:cubicBezTo>
                  <a:lnTo>
                    <a:pt x="20779" y="12753"/>
                  </a:lnTo>
                  <a:cubicBezTo>
                    <a:pt x="22453" y="12753"/>
                    <a:pt x="23880" y="11517"/>
                    <a:pt x="24099" y="9861"/>
                  </a:cubicBezTo>
                  <a:cubicBezTo>
                    <a:pt x="24348" y="8024"/>
                    <a:pt x="24705" y="5783"/>
                    <a:pt x="25272" y="3491"/>
                  </a:cubicBezTo>
                  <a:cubicBezTo>
                    <a:pt x="25714" y="1712"/>
                    <a:pt x="24361" y="1"/>
                    <a:pt x="2254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0"/>
            <p:cNvSpPr/>
            <p:nvPr/>
          </p:nvSpPr>
          <p:spPr>
            <a:xfrm>
              <a:off x="6190107" y="3439035"/>
              <a:ext cx="170317" cy="133758"/>
            </a:xfrm>
            <a:custGeom>
              <a:rect b="b" l="l" r="r" t="t"/>
              <a:pathLst>
                <a:path extrusionOk="0" h="12754" w="16240">
                  <a:moveTo>
                    <a:pt x="1995" y="1"/>
                  </a:moveTo>
                  <a:cubicBezTo>
                    <a:pt x="851" y="1"/>
                    <a:pt x="1" y="1712"/>
                    <a:pt x="278" y="3491"/>
                  </a:cubicBezTo>
                  <a:cubicBezTo>
                    <a:pt x="637" y="5783"/>
                    <a:pt x="861" y="8024"/>
                    <a:pt x="1018" y="9861"/>
                  </a:cubicBezTo>
                  <a:cubicBezTo>
                    <a:pt x="1157" y="11517"/>
                    <a:pt x="2057" y="12753"/>
                    <a:pt x="3113" y="12753"/>
                  </a:cubicBezTo>
                  <a:lnTo>
                    <a:pt x="13404" y="12753"/>
                  </a:lnTo>
                  <a:cubicBezTo>
                    <a:pt x="15235" y="12753"/>
                    <a:pt x="16240" y="9272"/>
                    <a:pt x="14981" y="7164"/>
                  </a:cubicBezTo>
                  <a:cubicBezTo>
                    <a:pt x="14230" y="5898"/>
                    <a:pt x="13202" y="4582"/>
                    <a:pt x="11805" y="3393"/>
                  </a:cubicBezTo>
                  <a:cubicBezTo>
                    <a:pt x="8825" y="852"/>
                    <a:pt x="4673" y="165"/>
                    <a:pt x="2063" y="3"/>
                  </a:cubicBezTo>
                  <a:cubicBezTo>
                    <a:pt x="2040" y="1"/>
                    <a:pt x="2018" y="1"/>
                    <a:pt x="199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0"/>
            <p:cNvSpPr/>
            <p:nvPr/>
          </p:nvSpPr>
          <p:spPr>
            <a:xfrm>
              <a:off x="7599799" y="3473771"/>
              <a:ext cx="137365" cy="234312"/>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9" name="Google Shape;529;p30"/>
          <p:cNvSpPr/>
          <p:nvPr/>
        </p:nvSpPr>
        <p:spPr>
          <a:xfrm>
            <a:off x="7251312" y="874802"/>
            <a:ext cx="626412" cy="1068394"/>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0"/>
          <p:cNvSpPr txBox="1"/>
          <p:nvPr>
            <p:ph type="ctrTitle"/>
          </p:nvPr>
        </p:nvSpPr>
        <p:spPr>
          <a:xfrm>
            <a:off x="867500" y="849175"/>
            <a:ext cx="5218500" cy="258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5000"/>
              <a:t>Etiske dilemmaer ved</a:t>
            </a:r>
            <a:r>
              <a:rPr lang="en" sz="5000">
                <a:solidFill>
                  <a:schemeClr val="lt1"/>
                </a:solidFill>
              </a:rPr>
              <a:t> </a:t>
            </a:r>
            <a:r>
              <a:rPr lang="en" sz="5000">
                <a:solidFill>
                  <a:schemeClr val="accent1"/>
                </a:solidFill>
              </a:rPr>
              <a:t>selvkjørende kjøretøy</a:t>
            </a:r>
            <a:r>
              <a:rPr lang="en" sz="5000">
                <a:solidFill>
                  <a:schemeClr val="lt1"/>
                </a:solidFill>
              </a:rPr>
              <a:t> </a:t>
            </a:r>
            <a:endParaRPr sz="5000">
              <a:solidFill>
                <a:schemeClr val="lt1"/>
              </a:solidFill>
            </a:endParaRPr>
          </a:p>
        </p:txBody>
      </p:sp>
      <p:grpSp>
        <p:nvGrpSpPr>
          <p:cNvPr id="531" name="Google Shape;531;p30"/>
          <p:cNvGrpSpPr/>
          <p:nvPr/>
        </p:nvGrpSpPr>
        <p:grpSpPr>
          <a:xfrm>
            <a:off x="4748707" y="2755189"/>
            <a:ext cx="674028" cy="673984"/>
            <a:chOff x="4748707" y="2755189"/>
            <a:chExt cx="674028" cy="673984"/>
          </a:xfrm>
        </p:grpSpPr>
        <p:sp>
          <p:nvSpPr>
            <p:cNvPr id="532" name="Google Shape;532;p30"/>
            <p:cNvSpPr/>
            <p:nvPr/>
          </p:nvSpPr>
          <p:spPr>
            <a:xfrm>
              <a:off x="4880963" y="2887438"/>
              <a:ext cx="409500" cy="4095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3" name="Google Shape;533;p30"/>
            <p:cNvGrpSpPr/>
            <p:nvPr/>
          </p:nvGrpSpPr>
          <p:grpSpPr>
            <a:xfrm flipH="1" rot="-2699781">
              <a:off x="4843559" y="2857748"/>
              <a:ext cx="484323" cy="468865"/>
              <a:chOff x="6021400" y="1654100"/>
              <a:chExt cx="435350" cy="421375"/>
            </a:xfrm>
          </p:grpSpPr>
          <p:sp>
            <p:nvSpPr>
              <p:cNvPr id="534" name="Google Shape;534;p30"/>
              <p:cNvSpPr/>
              <p:nvPr/>
            </p:nvSpPr>
            <p:spPr>
              <a:xfrm>
                <a:off x="6021400" y="1731075"/>
                <a:ext cx="355825" cy="344400"/>
              </a:xfrm>
              <a:custGeom>
                <a:rect b="b" l="l" r="r" t="t"/>
                <a:pathLst>
                  <a:path extrusionOk="0" h="13776" w="14233">
                    <a:moveTo>
                      <a:pt x="5024" y="0"/>
                    </a:moveTo>
                    <a:cubicBezTo>
                      <a:pt x="4837" y="135"/>
                      <a:pt x="4656" y="283"/>
                      <a:pt x="4489" y="458"/>
                    </a:cubicBezTo>
                    <a:lnTo>
                      <a:pt x="1829" y="3110"/>
                    </a:lnTo>
                    <a:cubicBezTo>
                      <a:pt x="0" y="4940"/>
                      <a:pt x="0" y="7915"/>
                      <a:pt x="1829" y="9750"/>
                    </a:cubicBezTo>
                    <a:lnTo>
                      <a:pt x="4489" y="12404"/>
                    </a:lnTo>
                    <a:cubicBezTo>
                      <a:pt x="5402" y="13318"/>
                      <a:pt x="6600" y="13775"/>
                      <a:pt x="7806" y="13775"/>
                    </a:cubicBezTo>
                    <a:cubicBezTo>
                      <a:pt x="9004" y="13775"/>
                      <a:pt x="10208" y="13318"/>
                      <a:pt x="11121" y="12404"/>
                    </a:cubicBezTo>
                    <a:lnTo>
                      <a:pt x="13782" y="9750"/>
                    </a:lnTo>
                    <a:cubicBezTo>
                      <a:pt x="13950" y="9577"/>
                      <a:pt x="14097" y="9396"/>
                      <a:pt x="14233" y="9209"/>
                    </a:cubicBezTo>
                    <a:lnTo>
                      <a:pt x="5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0"/>
              <p:cNvSpPr/>
              <p:nvPr/>
            </p:nvSpPr>
            <p:spPr>
              <a:xfrm>
                <a:off x="6196400" y="1654100"/>
                <a:ext cx="127050" cy="124475"/>
              </a:xfrm>
              <a:custGeom>
                <a:rect b="b" l="l" r="r" t="t"/>
                <a:pathLst>
                  <a:path extrusionOk="0" h="4979" w="5082">
                    <a:moveTo>
                      <a:pt x="3903" y="0"/>
                    </a:moveTo>
                    <a:cubicBezTo>
                      <a:pt x="3627" y="0"/>
                      <a:pt x="3349" y="110"/>
                      <a:pt x="3143" y="315"/>
                    </a:cubicBezTo>
                    <a:lnTo>
                      <a:pt x="1" y="3459"/>
                    </a:lnTo>
                    <a:lnTo>
                      <a:pt x="1520" y="4979"/>
                    </a:lnTo>
                    <a:lnTo>
                      <a:pt x="4662" y="1836"/>
                    </a:lnTo>
                    <a:cubicBezTo>
                      <a:pt x="5081" y="1417"/>
                      <a:pt x="5081" y="734"/>
                      <a:pt x="4662" y="315"/>
                    </a:cubicBezTo>
                    <a:cubicBezTo>
                      <a:pt x="4451" y="110"/>
                      <a:pt x="4174" y="0"/>
                      <a:pt x="39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0"/>
              <p:cNvSpPr/>
              <p:nvPr/>
            </p:nvSpPr>
            <p:spPr>
              <a:xfrm>
                <a:off x="6329725" y="1787550"/>
                <a:ext cx="127025" cy="124350"/>
              </a:xfrm>
              <a:custGeom>
                <a:rect b="b" l="l" r="r" t="t"/>
                <a:pathLst>
                  <a:path extrusionOk="0" h="4974" w="5081">
                    <a:moveTo>
                      <a:pt x="3903" y="1"/>
                    </a:moveTo>
                    <a:cubicBezTo>
                      <a:pt x="3626" y="1"/>
                      <a:pt x="3356" y="104"/>
                      <a:pt x="3143" y="316"/>
                    </a:cubicBezTo>
                    <a:lnTo>
                      <a:pt x="0" y="3454"/>
                    </a:lnTo>
                    <a:lnTo>
                      <a:pt x="1520" y="4973"/>
                    </a:lnTo>
                    <a:lnTo>
                      <a:pt x="4662" y="1831"/>
                    </a:lnTo>
                    <a:cubicBezTo>
                      <a:pt x="5081" y="1412"/>
                      <a:pt x="5081" y="735"/>
                      <a:pt x="4662" y="316"/>
                    </a:cubicBezTo>
                    <a:cubicBezTo>
                      <a:pt x="4450" y="104"/>
                      <a:pt x="4180" y="1"/>
                      <a:pt x="39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cxnSp>
        <p:nvCxnSpPr>
          <p:cNvPr id="537" name="Google Shape;537;p30"/>
          <p:cNvCxnSpPr>
            <a:stCxn id="532" idx="6"/>
            <a:endCxn id="488" idx="2"/>
          </p:cNvCxnSpPr>
          <p:nvPr/>
        </p:nvCxnSpPr>
        <p:spPr>
          <a:xfrm>
            <a:off x="5290463" y="3092188"/>
            <a:ext cx="2154900" cy="1180800"/>
          </a:xfrm>
          <a:prstGeom prst="bentConnector4">
            <a:avLst>
              <a:gd fmla="val 29541" name="adj1"/>
              <a:gd fmla="val 135037" name="adj2"/>
            </a:avLst>
          </a:prstGeom>
          <a:noFill/>
          <a:ln cap="flat" cmpd="sng" w="9525">
            <a:solidFill>
              <a:schemeClr val="dk2"/>
            </a:solidFill>
            <a:prstDash val="solid"/>
            <a:round/>
            <a:headEnd len="med" w="med" type="none"/>
            <a:tailEnd len="med" w="med" type="none"/>
          </a:ln>
        </p:spPr>
      </p:cxnSp>
      <p:sp>
        <p:nvSpPr>
          <p:cNvPr id="538" name="Google Shape;538;p30"/>
          <p:cNvSpPr/>
          <p:nvPr/>
        </p:nvSpPr>
        <p:spPr>
          <a:xfrm>
            <a:off x="7699422" y="1507304"/>
            <a:ext cx="255542" cy="435892"/>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0"/>
          <p:cNvSpPr/>
          <p:nvPr/>
        </p:nvSpPr>
        <p:spPr>
          <a:xfrm>
            <a:off x="6935947" y="1507304"/>
            <a:ext cx="255542" cy="435892"/>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39"/>
          <p:cNvSpPr txBox="1"/>
          <p:nvPr>
            <p:ph type="title"/>
          </p:nvPr>
        </p:nvSpPr>
        <p:spPr>
          <a:xfrm>
            <a:off x="720000" y="804225"/>
            <a:ext cx="3852000" cy="71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accent1"/>
                </a:solidFill>
              </a:rPr>
              <a:t>Konklusjon</a:t>
            </a:r>
            <a:endParaRPr>
              <a:solidFill>
                <a:schemeClr val="accent1"/>
              </a:solidFill>
            </a:endParaRPr>
          </a:p>
        </p:txBody>
      </p:sp>
      <p:sp>
        <p:nvSpPr>
          <p:cNvPr id="728" name="Google Shape;728;p39"/>
          <p:cNvSpPr txBox="1"/>
          <p:nvPr>
            <p:ph idx="1" type="body"/>
          </p:nvPr>
        </p:nvSpPr>
        <p:spPr>
          <a:xfrm>
            <a:off x="720000" y="1981200"/>
            <a:ext cx="3661800" cy="2034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latin typeface="Jura Medium"/>
                <a:ea typeface="Jura Medium"/>
                <a:cs typeface="Jura Medium"/>
                <a:sym typeface="Jura Medium"/>
              </a:rPr>
              <a:t>De etiske dilemmaene har en </a:t>
            </a:r>
            <a:r>
              <a:rPr b="1" i="1" lang="en" sz="1500"/>
              <a:t>annen rolle enn først antatt</a:t>
            </a:r>
            <a:r>
              <a:rPr lang="en" sz="1500">
                <a:latin typeface="Jura Medium"/>
                <a:ea typeface="Jura Medium"/>
                <a:cs typeface="Jura Medium"/>
                <a:sym typeface="Jura Medium"/>
              </a:rPr>
              <a:t>. </a:t>
            </a:r>
            <a:endParaRPr sz="1500">
              <a:latin typeface="Jura Medium"/>
              <a:ea typeface="Jura Medium"/>
              <a:cs typeface="Jura Medium"/>
              <a:sym typeface="Jura Medium"/>
            </a:endParaRPr>
          </a:p>
          <a:p>
            <a:pPr indent="0" lvl="0" marL="0" rtl="0" algn="l">
              <a:lnSpc>
                <a:spcPct val="115000"/>
              </a:lnSpc>
              <a:spcBef>
                <a:spcPts val="0"/>
              </a:spcBef>
              <a:spcAft>
                <a:spcPts val="0"/>
              </a:spcAft>
              <a:buNone/>
            </a:pPr>
            <a:r>
              <a:t/>
            </a:r>
            <a:endParaRPr sz="1500">
              <a:latin typeface="Jura Medium"/>
              <a:ea typeface="Jura Medium"/>
              <a:cs typeface="Jura Medium"/>
              <a:sym typeface="Jura Medium"/>
            </a:endParaRPr>
          </a:p>
          <a:p>
            <a:pPr indent="0" lvl="0" marL="0" rtl="0" algn="l">
              <a:lnSpc>
                <a:spcPct val="115000"/>
              </a:lnSpc>
              <a:spcBef>
                <a:spcPts val="0"/>
              </a:spcBef>
              <a:spcAft>
                <a:spcPts val="0"/>
              </a:spcAft>
              <a:buNone/>
            </a:pPr>
            <a:r>
              <a:rPr lang="en" sz="1500">
                <a:latin typeface="Jura Medium"/>
                <a:ea typeface="Jura Medium"/>
                <a:cs typeface="Jura Medium"/>
                <a:sym typeface="Jura Medium"/>
              </a:rPr>
              <a:t>Teknologien setter føringer for </a:t>
            </a:r>
            <a:r>
              <a:rPr b="1" i="1" lang="en" sz="1500"/>
              <a:t>menneskers vaner</a:t>
            </a:r>
            <a:r>
              <a:rPr lang="en" sz="1500">
                <a:latin typeface="Jura Medium"/>
                <a:ea typeface="Jura Medium"/>
                <a:cs typeface="Jura Medium"/>
                <a:sym typeface="Jura Medium"/>
              </a:rPr>
              <a:t>, </a:t>
            </a:r>
            <a:r>
              <a:rPr b="1" i="1" lang="en" sz="1500"/>
              <a:t>reisemønster</a:t>
            </a:r>
            <a:r>
              <a:rPr lang="en" sz="1500">
                <a:latin typeface="Jura Medium"/>
                <a:ea typeface="Jura Medium"/>
                <a:cs typeface="Jura Medium"/>
                <a:sym typeface="Jura Medium"/>
              </a:rPr>
              <a:t> og kan endre </a:t>
            </a:r>
            <a:r>
              <a:rPr b="1" i="1" lang="en" sz="1500"/>
              <a:t>bymønster</a:t>
            </a:r>
            <a:r>
              <a:rPr lang="en" sz="1500">
                <a:latin typeface="Jura Medium"/>
                <a:ea typeface="Jura Medium"/>
                <a:cs typeface="Jura Medium"/>
                <a:sym typeface="Jura Medium"/>
              </a:rPr>
              <a:t>.</a:t>
            </a:r>
            <a:endParaRPr sz="1500">
              <a:latin typeface="Jura Medium"/>
              <a:ea typeface="Jura Medium"/>
              <a:cs typeface="Jura Medium"/>
              <a:sym typeface="Jura Medium"/>
            </a:endParaRPr>
          </a:p>
        </p:txBody>
      </p:sp>
      <p:sp>
        <p:nvSpPr>
          <p:cNvPr id="729" name="Google Shape;729;p39"/>
          <p:cNvSpPr/>
          <p:nvPr/>
        </p:nvSpPr>
        <p:spPr>
          <a:xfrm>
            <a:off x="6585875" y="804225"/>
            <a:ext cx="1460700" cy="15810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39"/>
          <p:cNvSpPr/>
          <p:nvPr/>
        </p:nvSpPr>
        <p:spPr>
          <a:xfrm>
            <a:off x="6585916" y="2385456"/>
            <a:ext cx="1460700" cy="15810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1" name="Google Shape;731;p39"/>
          <p:cNvGrpSpPr/>
          <p:nvPr/>
        </p:nvGrpSpPr>
        <p:grpSpPr>
          <a:xfrm>
            <a:off x="6719488" y="2803209"/>
            <a:ext cx="1193508" cy="745613"/>
            <a:chOff x="6143426" y="2692674"/>
            <a:chExt cx="2079645" cy="1299203"/>
          </a:xfrm>
        </p:grpSpPr>
        <p:sp>
          <p:nvSpPr>
            <p:cNvPr id="732" name="Google Shape;732;p39"/>
            <p:cNvSpPr/>
            <p:nvPr/>
          </p:nvSpPr>
          <p:spPr>
            <a:xfrm>
              <a:off x="6794848" y="2692674"/>
              <a:ext cx="1332017" cy="122945"/>
            </a:xfrm>
            <a:custGeom>
              <a:rect b="b" l="l" r="r" t="t"/>
              <a:pathLst>
                <a:path extrusionOk="0" h="11723" w="127010">
                  <a:moveTo>
                    <a:pt x="56142" y="0"/>
                  </a:moveTo>
                  <a:cubicBezTo>
                    <a:pt x="41249" y="0"/>
                    <a:pt x="9788" y="295"/>
                    <a:pt x="1" y="3702"/>
                  </a:cubicBezTo>
                  <a:lnTo>
                    <a:pt x="120426" y="11722"/>
                  </a:lnTo>
                  <a:lnTo>
                    <a:pt x="127009" y="8870"/>
                  </a:lnTo>
                  <a:cubicBezTo>
                    <a:pt x="122552" y="1080"/>
                    <a:pt x="71035" y="0"/>
                    <a:pt x="5614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9"/>
            <p:cNvSpPr/>
            <p:nvPr/>
          </p:nvSpPr>
          <p:spPr>
            <a:xfrm>
              <a:off x="8100660" y="3126490"/>
              <a:ext cx="95216" cy="89280"/>
            </a:xfrm>
            <a:custGeom>
              <a:rect b="b" l="l" r="r" t="t"/>
              <a:pathLst>
                <a:path extrusionOk="0" h="8513" w="9079">
                  <a:moveTo>
                    <a:pt x="0" y="1"/>
                  </a:moveTo>
                  <a:lnTo>
                    <a:pt x="0" y="8513"/>
                  </a:lnTo>
                  <a:lnTo>
                    <a:pt x="4822" y="8513"/>
                  </a:lnTo>
                  <a:cubicBezTo>
                    <a:pt x="7172" y="8513"/>
                    <a:pt x="9078" y="6607"/>
                    <a:pt x="9078" y="4257"/>
                  </a:cubicBezTo>
                  <a:cubicBezTo>
                    <a:pt x="9078" y="1906"/>
                    <a:pt x="7172" y="1"/>
                    <a:pt x="48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9"/>
            <p:cNvSpPr/>
            <p:nvPr/>
          </p:nvSpPr>
          <p:spPr>
            <a:xfrm>
              <a:off x="7996486" y="2742701"/>
              <a:ext cx="157176" cy="270724"/>
            </a:xfrm>
            <a:custGeom>
              <a:rect b="b" l="l" r="r" t="t"/>
              <a:pathLst>
                <a:path extrusionOk="0" h="25814" w="14987">
                  <a:moveTo>
                    <a:pt x="0" y="0"/>
                  </a:moveTo>
                  <a:lnTo>
                    <a:pt x="12769" y="25813"/>
                  </a:lnTo>
                  <a:lnTo>
                    <a:pt x="11862" y="10625"/>
                  </a:lnTo>
                  <a:cubicBezTo>
                    <a:pt x="14986" y="7224"/>
                    <a:pt x="14131" y="5238"/>
                    <a:pt x="12433" y="4100"/>
                  </a:cubicBezTo>
                  <a:cubicBezTo>
                    <a:pt x="10730" y="2968"/>
                    <a:pt x="1" y="1"/>
                    <a:pt x="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9"/>
            <p:cNvSpPr/>
            <p:nvPr/>
          </p:nvSpPr>
          <p:spPr>
            <a:xfrm>
              <a:off x="6910097" y="3585560"/>
              <a:ext cx="370167" cy="406317"/>
            </a:xfrm>
            <a:custGeom>
              <a:rect b="b" l="l" r="r" t="t"/>
              <a:pathLst>
                <a:path extrusionOk="0" h="38743" w="35296">
                  <a:moveTo>
                    <a:pt x="24161" y="0"/>
                  </a:moveTo>
                  <a:cubicBezTo>
                    <a:pt x="24154" y="0"/>
                    <a:pt x="24146" y="0"/>
                    <a:pt x="24138" y="0"/>
                  </a:cubicBezTo>
                  <a:cubicBezTo>
                    <a:pt x="24116" y="0"/>
                    <a:pt x="24098" y="6"/>
                    <a:pt x="24076" y="6"/>
                  </a:cubicBezTo>
                  <a:lnTo>
                    <a:pt x="24076" y="0"/>
                  </a:lnTo>
                  <a:lnTo>
                    <a:pt x="10868" y="117"/>
                  </a:lnTo>
                  <a:cubicBezTo>
                    <a:pt x="4828" y="139"/>
                    <a:pt x="1" y="8807"/>
                    <a:pt x="76" y="19473"/>
                  </a:cubicBezTo>
                  <a:cubicBezTo>
                    <a:pt x="156" y="30124"/>
                    <a:pt x="5103" y="38743"/>
                    <a:pt x="11127" y="38743"/>
                  </a:cubicBezTo>
                  <a:cubicBezTo>
                    <a:pt x="11136" y="38743"/>
                    <a:pt x="11144" y="38743"/>
                    <a:pt x="11152" y="38743"/>
                  </a:cubicBezTo>
                  <a:cubicBezTo>
                    <a:pt x="11232" y="38743"/>
                    <a:pt x="18087" y="38639"/>
                    <a:pt x="18168" y="38639"/>
                  </a:cubicBezTo>
                  <a:lnTo>
                    <a:pt x="24180" y="38617"/>
                  </a:lnTo>
                  <a:cubicBezTo>
                    <a:pt x="24266" y="38617"/>
                    <a:pt x="24346" y="38628"/>
                    <a:pt x="24428" y="38628"/>
                  </a:cubicBezTo>
                  <a:cubicBezTo>
                    <a:pt x="30462" y="38604"/>
                    <a:pt x="35295" y="29937"/>
                    <a:pt x="35215" y="19277"/>
                  </a:cubicBezTo>
                  <a:cubicBezTo>
                    <a:pt x="35134" y="8625"/>
                    <a:pt x="30192" y="0"/>
                    <a:pt x="241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9"/>
            <p:cNvSpPr/>
            <p:nvPr/>
          </p:nvSpPr>
          <p:spPr>
            <a:xfrm>
              <a:off x="6340794" y="3142484"/>
              <a:ext cx="264914" cy="148262"/>
            </a:xfrm>
            <a:custGeom>
              <a:rect b="b" l="l" r="r" t="t"/>
              <a:pathLst>
                <a:path extrusionOk="0" h="14137" w="25260">
                  <a:moveTo>
                    <a:pt x="6671" y="0"/>
                  </a:moveTo>
                  <a:cubicBezTo>
                    <a:pt x="2871" y="0"/>
                    <a:pt x="1" y="3447"/>
                    <a:pt x="694" y="7183"/>
                  </a:cubicBezTo>
                  <a:cubicBezTo>
                    <a:pt x="1155" y="9696"/>
                    <a:pt x="3143" y="11647"/>
                    <a:pt x="5659" y="12074"/>
                  </a:cubicBezTo>
                  <a:lnTo>
                    <a:pt x="17682" y="14102"/>
                  </a:lnTo>
                  <a:cubicBezTo>
                    <a:pt x="17834" y="14126"/>
                    <a:pt x="17983" y="14137"/>
                    <a:pt x="18140" y="14137"/>
                  </a:cubicBezTo>
                  <a:lnTo>
                    <a:pt x="21795" y="14137"/>
                  </a:lnTo>
                  <a:cubicBezTo>
                    <a:pt x="23954" y="14137"/>
                    <a:pt x="25259" y="11757"/>
                    <a:pt x="24105" y="9939"/>
                  </a:cubicBezTo>
                  <a:cubicBezTo>
                    <a:pt x="24001" y="9776"/>
                    <a:pt x="23885" y="9621"/>
                    <a:pt x="23746" y="9488"/>
                  </a:cubicBezTo>
                  <a:lnTo>
                    <a:pt x="16216" y="1818"/>
                  </a:lnTo>
                  <a:cubicBezTo>
                    <a:pt x="15073" y="658"/>
                    <a:pt x="13508" y="0"/>
                    <a:pt x="1188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9"/>
            <p:cNvSpPr/>
            <p:nvPr/>
          </p:nvSpPr>
          <p:spPr>
            <a:xfrm>
              <a:off x="6307611" y="3585560"/>
              <a:ext cx="370156" cy="406317"/>
            </a:xfrm>
            <a:custGeom>
              <a:rect b="b" l="l" r="r" t="t"/>
              <a:pathLst>
                <a:path extrusionOk="0" h="38743" w="35295">
                  <a:moveTo>
                    <a:pt x="24168" y="0"/>
                  </a:moveTo>
                  <a:cubicBezTo>
                    <a:pt x="24160" y="0"/>
                    <a:pt x="24153" y="0"/>
                    <a:pt x="24145" y="0"/>
                  </a:cubicBezTo>
                  <a:lnTo>
                    <a:pt x="24138" y="0"/>
                  </a:lnTo>
                  <a:cubicBezTo>
                    <a:pt x="24116" y="0"/>
                    <a:pt x="24098" y="6"/>
                    <a:pt x="24076" y="6"/>
                  </a:cubicBezTo>
                  <a:lnTo>
                    <a:pt x="24076" y="0"/>
                  </a:lnTo>
                  <a:lnTo>
                    <a:pt x="10868" y="117"/>
                  </a:lnTo>
                  <a:cubicBezTo>
                    <a:pt x="4833" y="139"/>
                    <a:pt x="1" y="8807"/>
                    <a:pt x="81" y="19473"/>
                  </a:cubicBezTo>
                  <a:cubicBezTo>
                    <a:pt x="156" y="30124"/>
                    <a:pt x="5103" y="38743"/>
                    <a:pt x="11127" y="38743"/>
                  </a:cubicBezTo>
                  <a:cubicBezTo>
                    <a:pt x="11135" y="38743"/>
                    <a:pt x="11144" y="38743"/>
                    <a:pt x="11152" y="38743"/>
                  </a:cubicBezTo>
                  <a:cubicBezTo>
                    <a:pt x="11238" y="38743"/>
                    <a:pt x="18093" y="38639"/>
                    <a:pt x="18173" y="38639"/>
                  </a:cubicBezTo>
                  <a:lnTo>
                    <a:pt x="24185" y="38617"/>
                  </a:lnTo>
                  <a:cubicBezTo>
                    <a:pt x="24266" y="38617"/>
                    <a:pt x="24346" y="38628"/>
                    <a:pt x="24428" y="38628"/>
                  </a:cubicBezTo>
                  <a:cubicBezTo>
                    <a:pt x="30462" y="38604"/>
                    <a:pt x="35295" y="29937"/>
                    <a:pt x="35214" y="19277"/>
                  </a:cubicBezTo>
                  <a:cubicBezTo>
                    <a:pt x="35140" y="8625"/>
                    <a:pt x="30192" y="0"/>
                    <a:pt x="241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9"/>
            <p:cNvSpPr/>
            <p:nvPr/>
          </p:nvSpPr>
          <p:spPr>
            <a:xfrm>
              <a:off x="6143426" y="3169490"/>
              <a:ext cx="1640591" cy="680544"/>
            </a:xfrm>
            <a:custGeom>
              <a:rect b="b" l="l" r="r" t="t"/>
              <a:pathLst>
                <a:path extrusionOk="0" h="64891" w="156433">
                  <a:moveTo>
                    <a:pt x="51580" y="0"/>
                  </a:moveTo>
                  <a:lnTo>
                    <a:pt x="26506" y="8449"/>
                  </a:lnTo>
                  <a:cubicBezTo>
                    <a:pt x="26506" y="8449"/>
                    <a:pt x="13097" y="14928"/>
                    <a:pt x="6802" y="23995"/>
                  </a:cubicBezTo>
                  <a:cubicBezTo>
                    <a:pt x="2471" y="30231"/>
                    <a:pt x="0" y="32443"/>
                    <a:pt x="1484" y="53891"/>
                  </a:cubicBezTo>
                  <a:cubicBezTo>
                    <a:pt x="1836" y="58990"/>
                    <a:pt x="4435" y="64891"/>
                    <a:pt x="13097" y="64891"/>
                  </a:cubicBezTo>
                  <a:lnTo>
                    <a:pt x="81528" y="64891"/>
                  </a:lnTo>
                  <a:lnTo>
                    <a:pt x="135001" y="29677"/>
                  </a:lnTo>
                  <a:lnTo>
                    <a:pt x="15643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9"/>
            <p:cNvSpPr/>
            <p:nvPr/>
          </p:nvSpPr>
          <p:spPr>
            <a:xfrm>
              <a:off x="6421465" y="2721127"/>
              <a:ext cx="1068645" cy="536960"/>
            </a:xfrm>
            <a:custGeom>
              <a:rect b="b" l="l" r="r" t="t"/>
              <a:pathLst>
                <a:path extrusionOk="0" h="51200" w="101897">
                  <a:moveTo>
                    <a:pt x="101896" y="1"/>
                  </a:moveTo>
                  <a:lnTo>
                    <a:pt x="39153" y="1035"/>
                  </a:lnTo>
                  <a:cubicBezTo>
                    <a:pt x="39126" y="1034"/>
                    <a:pt x="39099" y="1034"/>
                    <a:pt x="39072" y="1034"/>
                  </a:cubicBezTo>
                  <a:cubicBezTo>
                    <a:pt x="33484" y="1034"/>
                    <a:pt x="28313" y="4003"/>
                    <a:pt x="25496" y="8836"/>
                  </a:cubicBezTo>
                  <a:lnTo>
                    <a:pt x="1" y="51200"/>
                  </a:lnTo>
                  <a:lnTo>
                    <a:pt x="76886" y="51200"/>
                  </a:lnTo>
                  <a:lnTo>
                    <a:pt x="98864" y="9321"/>
                  </a:lnTo>
                  <a:lnTo>
                    <a:pt x="10189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9"/>
            <p:cNvSpPr/>
            <p:nvPr/>
          </p:nvSpPr>
          <p:spPr>
            <a:xfrm>
              <a:off x="6524056" y="2770137"/>
              <a:ext cx="873074" cy="446526"/>
            </a:xfrm>
            <a:custGeom>
              <a:rect b="b" l="l" r="r" t="t"/>
              <a:pathLst>
                <a:path extrusionOk="0" h="42577" w="83249">
                  <a:moveTo>
                    <a:pt x="78412" y="1"/>
                  </a:moveTo>
                  <a:cubicBezTo>
                    <a:pt x="77705" y="1"/>
                    <a:pt x="77036" y="74"/>
                    <a:pt x="76603" y="74"/>
                  </a:cubicBezTo>
                  <a:lnTo>
                    <a:pt x="26911" y="74"/>
                  </a:lnTo>
                  <a:cubicBezTo>
                    <a:pt x="23118" y="74"/>
                    <a:pt x="22418" y="2633"/>
                    <a:pt x="17308" y="9442"/>
                  </a:cubicBezTo>
                  <a:lnTo>
                    <a:pt x="1" y="42577"/>
                  </a:lnTo>
                  <a:lnTo>
                    <a:pt x="64961" y="42577"/>
                  </a:lnTo>
                  <a:lnTo>
                    <a:pt x="80039" y="6814"/>
                  </a:lnTo>
                  <a:cubicBezTo>
                    <a:pt x="83248" y="733"/>
                    <a:pt x="80642" y="1"/>
                    <a:pt x="78412" y="1"/>
                  </a:cubicBezTo>
                  <a:close/>
                </a:path>
              </a:pathLst>
            </a:custGeom>
            <a:solidFill>
              <a:srgbClr val="1313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39"/>
            <p:cNvSpPr/>
            <p:nvPr/>
          </p:nvSpPr>
          <p:spPr>
            <a:xfrm>
              <a:off x="7227811" y="2720540"/>
              <a:ext cx="941274" cy="722809"/>
            </a:xfrm>
            <a:custGeom>
              <a:rect b="b" l="l" r="r" t="t"/>
              <a:pathLst>
                <a:path extrusionOk="0" h="68921" w="89752">
                  <a:moveTo>
                    <a:pt x="24204" y="0"/>
                  </a:moveTo>
                  <a:cubicBezTo>
                    <a:pt x="21974" y="0"/>
                    <a:pt x="23295" y="1965"/>
                    <a:pt x="22447" y="4896"/>
                  </a:cubicBezTo>
                  <a:lnTo>
                    <a:pt x="1" y="51256"/>
                  </a:lnTo>
                  <a:lnTo>
                    <a:pt x="20923" y="68921"/>
                  </a:lnTo>
                  <a:lnTo>
                    <a:pt x="79958" y="58238"/>
                  </a:lnTo>
                  <a:lnTo>
                    <a:pt x="89751" y="55160"/>
                  </a:lnTo>
                  <a:lnTo>
                    <a:pt x="84532" y="11485"/>
                  </a:lnTo>
                  <a:cubicBezTo>
                    <a:pt x="82101" y="5792"/>
                    <a:pt x="81107" y="2985"/>
                    <a:pt x="76926" y="2413"/>
                  </a:cubicBezTo>
                  <a:lnTo>
                    <a:pt x="25011" y="64"/>
                  </a:lnTo>
                  <a:cubicBezTo>
                    <a:pt x="24700" y="21"/>
                    <a:pt x="24433" y="0"/>
                    <a:pt x="242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9"/>
            <p:cNvSpPr/>
            <p:nvPr/>
          </p:nvSpPr>
          <p:spPr>
            <a:xfrm>
              <a:off x="7280753" y="2777090"/>
              <a:ext cx="819598" cy="612480"/>
            </a:xfrm>
            <a:custGeom>
              <a:rect b="b" l="l" r="r" t="t"/>
              <a:pathLst>
                <a:path extrusionOk="0" h="58401" w="78150">
                  <a:moveTo>
                    <a:pt x="27320" y="1"/>
                  </a:moveTo>
                  <a:cubicBezTo>
                    <a:pt x="21257" y="1"/>
                    <a:pt x="15784" y="3756"/>
                    <a:pt x="13634" y="9478"/>
                  </a:cubicBezTo>
                  <a:lnTo>
                    <a:pt x="0" y="45512"/>
                  </a:lnTo>
                  <a:lnTo>
                    <a:pt x="18785" y="58401"/>
                  </a:lnTo>
                  <a:lnTo>
                    <a:pt x="73010" y="48289"/>
                  </a:lnTo>
                  <a:lnTo>
                    <a:pt x="78149" y="44224"/>
                  </a:lnTo>
                  <a:lnTo>
                    <a:pt x="73871" y="17886"/>
                  </a:lnTo>
                  <a:cubicBezTo>
                    <a:pt x="73039" y="12804"/>
                    <a:pt x="70353" y="8403"/>
                    <a:pt x="66542" y="5354"/>
                  </a:cubicBezTo>
                  <a:cubicBezTo>
                    <a:pt x="64614" y="3790"/>
                    <a:pt x="62373" y="2594"/>
                    <a:pt x="59942" y="1844"/>
                  </a:cubicBezTo>
                  <a:cubicBezTo>
                    <a:pt x="58481" y="1370"/>
                    <a:pt x="56962" y="1075"/>
                    <a:pt x="55397" y="971"/>
                  </a:cubicBezTo>
                  <a:cubicBezTo>
                    <a:pt x="55235" y="943"/>
                    <a:pt x="55057" y="943"/>
                    <a:pt x="54883" y="930"/>
                  </a:cubicBezTo>
                  <a:lnTo>
                    <a:pt x="39199" y="394"/>
                  </a:lnTo>
                  <a:lnTo>
                    <a:pt x="39188" y="394"/>
                  </a:lnTo>
                  <a:lnTo>
                    <a:pt x="28042" y="19"/>
                  </a:lnTo>
                  <a:cubicBezTo>
                    <a:pt x="27800" y="7"/>
                    <a:pt x="27559" y="1"/>
                    <a:pt x="27320" y="1"/>
                  </a:cubicBezTo>
                  <a:close/>
                </a:path>
              </a:pathLst>
            </a:custGeom>
            <a:solidFill>
              <a:srgbClr val="1313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9"/>
            <p:cNvSpPr/>
            <p:nvPr/>
          </p:nvSpPr>
          <p:spPr>
            <a:xfrm>
              <a:off x="7490119" y="2781222"/>
              <a:ext cx="371625" cy="547615"/>
            </a:xfrm>
            <a:custGeom>
              <a:rect b="b" l="l" r="r" t="t"/>
              <a:pathLst>
                <a:path extrusionOk="0" h="52216" w="35435">
                  <a:moveTo>
                    <a:pt x="19225" y="0"/>
                  </a:moveTo>
                  <a:lnTo>
                    <a:pt x="0" y="52215"/>
                  </a:lnTo>
                  <a:lnTo>
                    <a:pt x="16406" y="52215"/>
                  </a:lnTo>
                  <a:lnTo>
                    <a:pt x="35434" y="577"/>
                  </a:lnTo>
                  <a:cubicBezTo>
                    <a:pt x="35272" y="549"/>
                    <a:pt x="35094" y="549"/>
                    <a:pt x="34920" y="536"/>
                  </a:cubicBezTo>
                  <a:lnTo>
                    <a:pt x="1923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9"/>
            <p:cNvSpPr/>
            <p:nvPr/>
          </p:nvSpPr>
          <p:spPr>
            <a:xfrm>
              <a:off x="6864119" y="2770913"/>
              <a:ext cx="338148" cy="445750"/>
            </a:xfrm>
            <a:custGeom>
              <a:rect b="b" l="l" r="r" t="t"/>
              <a:pathLst>
                <a:path extrusionOk="0" h="42503" w="32243">
                  <a:moveTo>
                    <a:pt x="14975" y="0"/>
                  </a:moveTo>
                  <a:lnTo>
                    <a:pt x="1" y="42503"/>
                  </a:lnTo>
                  <a:lnTo>
                    <a:pt x="17256" y="42503"/>
                  </a:lnTo>
                  <a:lnTo>
                    <a:pt x="3224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9"/>
            <p:cNvSpPr/>
            <p:nvPr/>
          </p:nvSpPr>
          <p:spPr>
            <a:xfrm>
              <a:off x="6685703" y="2770913"/>
              <a:ext cx="262974" cy="445750"/>
            </a:xfrm>
            <a:custGeom>
              <a:rect b="b" l="l" r="r" t="t"/>
              <a:pathLst>
                <a:path extrusionOk="0" h="42503" w="25075">
                  <a:moveTo>
                    <a:pt x="16314" y="0"/>
                  </a:moveTo>
                  <a:lnTo>
                    <a:pt x="1" y="42503"/>
                  </a:lnTo>
                  <a:lnTo>
                    <a:pt x="8750" y="42503"/>
                  </a:lnTo>
                  <a:lnTo>
                    <a:pt x="2507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9"/>
            <p:cNvSpPr/>
            <p:nvPr/>
          </p:nvSpPr>
          <p:spPr>
            <a:xfrm>
              <a:off x="7713287" y="2796419"/>
              <a:ext cx="265334" cy="532419"/>
            </a:xfrm>
            <a:custGeom>
              <a:rect b="b" l="l" r="r" t="t"/>
              <a:pathLst>
                <a:path extrusionOk="0" h="50767" w="25300">
                  <a:moveTo>
                    <a:pt x="18700" y="1"/>
                  </a:moveTo>
                  <a:lnTo>
                    <a:pt x="1" y="50766"/>
                  </a:lnTo>
                  <a:lnTo>
                    <a:pt x="7890" y="50766"/>
                  </a:lnTo>
                  <a:lnTo>
                    <a:pt x="25300" y="3511"/>
                  </a:lnTo>
                  <a:cubicBezTo>
                    <a:pt x="23372" y="1947"/>
                    <a:pt x="21131" y="751"/>
                    <a:pt x="187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9"/>
            <p:cNvSpPr/>
            <p:nvPr/>
          </p:nvSpPr>
          <p:spPr>
            <a:xfrm>
              <a:off x="7763145" y="3443346"/>
              <a:ext cx="436720" cy="406695"/>
            </a:xfrm>
            <a:custGeom>
              <a:rect b="b" l="l" r="r" t="t"/>
              <a:pathLst>
                <a:path extrusionOk="0" h="38779" w="41642">
                  <a:moveTo>
                    <a:pt x="20891" y="0"/>
                  </a:moveTo>
                  <a:cubicBezTo>
                    <a:pt x="1" y="0"/>
                    <a:pt x="7190" y="38779"/>
                    <a:pt x="7190" y="38779"/>
                  </a:cubicBezTo>
                  <a:lnTo>
                    <a:pt x="30484" y="38779"/>
                  </a:lnTo>
                  <a:lnTo>
                    <a:pt x="38153" y="32115"/>
                  </a:lnTo>
                  <a:cubicBezTo>
                    <a:pt x="38153" y="32115"/>
                    <a:pt x="41641" y="1988"/>
                    <a:pt x="22729" y="95"/>
                  </a:cubicBezTo>
                  <a:cubicBezTo>
                    <a:pt x="22093" y="31"/>
                    <a:pt x="21481" y="0"/>
                    <a:pt x="20891" y="0"/>
                  </a:cubicBezTo>
                  <a:close/>
                </a:path>
              </a:pathLst>
            </a:custGeom>
            <a:solidFill>
              <a:srgbClr val="1313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9"/>
            <p:cNvSpPr/>
            <p:nvPr/>
          </p:nvSpPr>
          <p:spPr>
            <a:xfrm>
              <a:off x="6988231" y="3443346"/>
              <a:ext cx="545549" cy="406695"/>
            </a:xfrm>
            <a:custGeom>
              <a:rect b="b" l="l" r="r" t="t"/>
              <a:pathLst>
                <a:path extrusionOk="0" h="38779" w="52019">
                  <a:moveTo>
                    <a:pt x="26098" y="0"/>
                  </a:moveTo>
                  <a:cubicBezTo>
                    <a:pt x="1" y="0"/>
                    <a:pt x="8985" y="38779"/>
                    <a:pt x="8985" y="38779"/>
                  </a:cubicBezTo>
                  <a:lnTo>
                    <a:pt x="48213" y="38779"/>
                  </a:lnTo>
                  <a:cubicBezTo>
                    <a:pt x="48213" y="38779"/>
                    <a:pt x="52019" y="1988"/>
                    <a:pt x="28394" y="95"/>
                  </a:cubicBezTo>
                  <a:cubicBezTo>
                    <a:pt x="27600" y="31"/>
                    <a:pt x="26835" y="0"/>
                    <a:pt x="26098" y="0"/>
                  </a:cubicBezTo>
                  <a:close/>
                </a:path>
              </a:pathLst>
            </a:custGeom>
            <a:solidFill>
              <a:srgbClr val="1313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9"/>
            <p:cNvSpPr/>
            <p:nvPr/>
          </p:nvSpPr>
          <p:spPr>
            <a:xfrm>
              <a:off x="7209888" y="3584291"/>
              <a:ext cx="230987" cy="405048"/>
            </a:xfrm>
            <a:custGeom>
              <a:rect b="b" l="l" r="r" t="t"/>
              <a:pathLst>
                <a:path extrusionOk="0" h="38622" w="22025">
                  <a:moveTo>
                    <a:pt x="10893" y="1"/>
                  </a:moveTo>
                  <a:cubicBezTo>
                    <a:pt x="10884" y="1"/>
                    <a:pt x="10876" y="1"/>
                    <a:pt x="10868" y="1"/>
                  </a:cubicBezTo>
                  <a:cubicBezTo>
                    <a:pt x="4833" y="18"/>
                    <a:pt x="1" y="8685"/>
                    <a:pt x="81" y="19351"/>
                  </a:cubicBezTo>
                  <a:cubicBezTo>
                    <a:pt x="156" y="30003"/>
                    <a:pt x="5103" y="38621"/>
                    <a:pt x="11133" y="38621"/>
                  </a:cubicBezTo>
                  <a:cubicBezTo>
                    <a:pt x="11141" y="38621"/>
                    <a:pt x="11149" y="38621"/>
                    <a:pt x="11157" y="38621"/>
                  </a:cubicBezTo>
                  <a:cubicBezTo>
                    <a:pt x="17192" y="38599"/>
                    <a:pt x="22025" y="29937"/>
                    <a:pt x="21944" y="19271"/>
                  </a:cubicBezTo>
                  <a:cubicBezTo>
                    <a:pt x="21864" y="8619"/>
                    <a:pt x="16923" y="1"/>
                    <a:pt x="10893" y="1"/>
                  </a:cubicBezTo>
                  <a:close/>
                </a:path>
              </a:pathLst>
            </a:custGeom>
            <a:solidFill>
              <a:srgbClr val="2F2F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9"/>
            <p:cNvSpPr/>
            <p:nvPr/>
          </p:nvSpPr>
          <p:spPr>
            <a:xfrm>
              <a:off x="7070716" y="3584291"/>
              <a:ext cx="370156" cy="406265"/>
            </a:xfrm>
            <a:custGeom>
              <a:rect b="b" l="l" r="r" t="t"/>
              <a:pathLst>
                <a:path extrusionOk="0" h="38738" w="35295">
                  <a:moveTo>
                    <a:pt x="24163" y="1"/>
                  </a:moveTo>
                  <a:cubicBezTo>
                    <a:pt x="24154" y="1"/>
                    <a:pt x="24146" y="1"/>
                    <a:pt x="24138" y="1"/>
                  </a:cubicBezTo>
                  <a:lnTo>
                    <a:pt x="24075" y="1"/>
                  </a:lnTo>
                  <a:lnTo>
                    <a:pt x="10867" y="116"/>
                  </a:lnTo>
                  <a:cubicBezTo>
                    <a:pt x="4828" y="139"/>
                    <a:pt x="0" y="8802"/>
                    <a:pt x="75" y="19468"/>
                  </a:cubicBezTo>
                  <a:cubicBezTo>
                    <a:pt x="155" y="30119"/>
                    <a:pt x="5103" y="38738"/>
                    <a:pt x="11128" y="38738"/>
                  </a:cubicBezTo>
                  <a:cubicBezTo>
                    <a:pt x="11136" y="38738"/>
                    <a:pt x="11144" y="38738"/>
                    <a:pt x="11152" y="38738"/>
                  </a:cubicBezTo>
                  <a:cubicBezTo>
                    <a:pt x="11232" y="38738"/>
                    <a:pt x="18087" y="38639"/>
                    <a:pt x="18167" y="38634"/>
                  </a:cubicBezTo>
                  <a:lnTo>
                    <a:pt x="24179" y="38610"/>
                  </a:lnTo>
                  <a:cubicBezTo>
                    <a:pt x="24260" y="38616"/>
                    <a:pt x="24340" y="38621"/>
                    <a:pt x="24427" y="38621"/>
                  </a:cubicBezTo>
                  <a:cubicBezTo>
                    <a:pt x="30462" y="38599"/>
                    <a:pt x="35295" y="29937"/>
                    <a:pt x="35214" y="19271"/>
                  </a:cubicBezTo>
                  <a:cubicBezTo>
                    <a:pt x="35134" y="8619"/>
                    <a:pt x="30193" y="1"/>
                    <a:pt x="241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9"/>
            <p:cNvSpPr/>
            <p:nvPr/>
          </p:nvSpPr>
          <p:spPr>
            <a:xfrm>
              <a:off x="7236107" y="3630196"/>
              <a:ext cx="178550" cy="313241"/>
            </a:xfrm>
            <a:custGeom>
              <a:rect b="b" l="l" r="r" t="t"/>
              <a:pathLst>
                <a:path extrusionOk="0" h="29868" w="17025">
                  <a:moveTo>
                    <a:pt x="8420" y="1"/>
                  </a:moveTo>
                  <a:cubicBezTo>
                    <a:pt x="8414" y="1"/>
                    <a:pt x="8408" y="1"/>
                    <a:pt x="8402" y="1"/>
                  </a:cubicBezTo>
                  <a:cubicBezTo>
                    <a:pt x="3732" y="19"/>
                    <a:pt x="1" y="6717"/>
                    <a:pt x="59" y="14963"/>
                  </a:cubicBezTo>
                  <a:cubicBezTo>
                    <a:pt x="121" y="23198"/>
                    <a:pt x="3946" y="29868"/>
                    <a:pt x="8604" y="29868"/>
                  </a:cubicBezTo>
                  <a:cubicBezTo>
                    <a:pt x="8610" y="29868"/>
                    <a:pt x="8617" y="29868"/>
                    <a:pt x="8623" y="29868"/>
                  </a:cubicBezTo>
                  <a:cubicBezTo>
                    <a:pt x="13288" y="29851"/>
                    <a:pt x="17024" y="23151"/>
                    <a:pt x="16968" y="14899"/>
                  </a:cubicBezTo>
                  <a:cubicBezTo>
                    <a:pt x="16904" y="6663"/>
                    <a:pt x="13078" y="1"/>
                    <a:pt x="84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9"/>
            <p:cNvSpPr/>
            <p:nvPr/>
          </p:nvSpPr>
          <p:spPr>
            <a:xfrm>
              <a:off x="7266752" y="3680894"/>
              <a:ext cx="106847" cy="211858"/>
            </a:xfrm>
            <a:custGeom>
              <a:rect b="b" l="l" r="r" t="t"/>
              <a:pathLst>
                <a:path extrusionOk="0" h="20201" w="10188">
                  <a:moveTo>
                    <a:pt x="5030" y="1"/>
                  </a:moveTo>
                  <a:cubicBezTo>
                    <a:pt x="5027" y="1"/>
                    <a:pt x="5023" y="1"/>
                    <a:pt x="5019" y="1"/>
                  </a:cubicBezTo>
                  <a:cubicBezTo>
                    <a:pt x="2230" y="12"/>
                    <a:pt x="0" y="4540"/>
                    <a:pt x="41" y="10118"/>
                  </a:cubicBezTo>
                  <a:cubicBezTo>
                    <a:pt x="82" y="15693"/>
                    <a:pt x="2372" y="20201"/>
                    <a:pt x="5158" y="20201"/>
                  </a:cubicBezTo>
                  <a:cubicBezTo>
                    <a:pt x="5160" y="20201"/>
                    <a:pt x="5161" y="20201"/>
                    <a:pt x="5163" y="20201"/>
                  </a:cubicBezTo>
                  <a:cubicBezTo>
                    <a:pt x="7959" y="20188"/>
                    <a:pt x="10187" y="15662"/>
                    <a:pt x="10147" y="10083"/>
                  </a:cubicBezTo>
                  <a:cubicBezTo>
                    <a:pt x="10101" y="4513"/>
                    <a:pt x="7815" y="1"/>
                    <a:pt x="50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9"/>
            <p:cNvSpPr/>
            <p:nvPr/>
          </p:nvSpPr>
          <p:spPr>
            <a:xfrm>
              <a:off x="7230968" y="3621229"/>
              <a:ext cx="188775" cy="331122"/>
            </a:xfrm>
            <a:custGeom>
              <a:rect b="b" l="l" r="r" t="t"/>
              <a:pathLst>
                <a:path extrusionOk="0" h="31573" w="18000">
                  <a:moveTo>
                    <a:pt x="8939" y="5533"/>
                  </a:moveTo>
                  <a:cubicBezTo>
                    <a:pt x="12139" y="5533"/>
                    <a:pt x="14766" y="10108"/>
                    <a:pt x="14806" y="15766"/>
                  </a:cubicBezTo>
                  <a:cubicBezTo>
                    <a:pt x="14846" y="21431"/>
                    <a:pt x="12282" y="26034"/>
                    <a:pt x="9078" y="26045"/>
                  </a:cubicBezTo>
                  <a:cubicBezTo>
                    <a:pt x="9074" y="26045"/>
                    <a:pt x="9070" y="26045"/>
                    <a:pt x="9067" y="26045"/>
                  </a:cubicBezTo>
                  <a:cubicBezTo>
                    <a:pt x="5866" y="26045"/>
                    <a:pt x="3239" y="21465"/>
                    <a:pt x="3199" y="15807"/>
                  </a:cubicBezTo>
                  <a:cubicBezTo>
                    <a:pt x="3153" y="10147"/>
                    <a:pt x="5723" y="5544"/>
                    <a:pt x="8927" y="5533"/>
                  </a:cubicBezTo>
                  <a:cubicBezTo>
                    <a:pt x="8931" y="5533"/>
                    <a:pt x="8935" y="5533"/>
                    <a:pt x="8939" y="5533"/>
                  </a:cubicBezTo>
                  <a:close/>
                  <a:moveTo>
                    <a:pt x="8904" y="1"/>
                  </a:moveTo>
                  <a:cubicBezTo>
                    <a:pt x="8899" y="1"/>
                    <a:pt x="8893" y="1"/>
                    <a:pt x="8887" y="1"/>
                  </a:cubicBezTo>
                  <a:cubicBezTo>
                    <a:pt x="3950" y="19"/>
                    <a:pt x="0" y="7103"/>
                    <a:pt x="64" y="15818"/>
                  </a:cubicBezTo>
                  <a:cubicBezTo>
                    <a:pt x="133" y="24525"/>
                    <a:pt x="4168" y="31572"/>
                    <a:pt x="9095" y="31572"/>
                  </a:cubicBezTo>
                  <a:cubicBezTo>
                    <a:pt x="9103" y="31572"/>
                    <a:pt x="9111" y="31572"/>
                    <a:pt x="9118" y="31572"/>
                  </a:cubicBezTo>
                  <a:cubicBezTo>
                    <a:pt x="14055" y="31554"/>
                    <a:pt x="17999" y="24475"/>
                    <a:pt x="17936" y="15754"/>
                  </a:cubicBezTo>
                  <a:cubicBezTo>
                    <a:pt x="17873" y="7044"/>
                    <a:pt x="13829" y="1"/>
                    <a:pt x="89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9"/>
            <p:cNvSpPr/>
            <p:nvPr/>
          </p:nvSpPr>
          <p:spPr>
            <a:xfrm>
              <a:off x="7305515" y="3721964"/>
              <a:ext cx="61006" cy="129479"/>
            </a:xfrm>
            <a:custGeom>
              <a:rect b="b" l="l" r="r" t="t"/>
              <a:pathLst>
                <a:path extrusionOk="0" h="12346" w="5817">
                  <a:moveTo>
                    <a:pt x="2714" y="0"/>
                  </a:moveTo>
                  <a:cubicBezTo>
                    <a:pt x="1202" y="0"/>
                    <a:pt x="1" y="2765"/>
                    <a:pt x="30" y="6179"/>
                  </a:cubicBezTo>
                  <a:cubicBezTo>
                    <a:pt x="59" y="9585"/>
                    <a:pt x="1306" y="12346"/>
                    <a:pt x="2818" y="12346"/>
                  </a:cubicBezTo>
                  <a:cubicBezTo>
                    <a:pt x="4332" y="12346"/>
                    <a:pt x="5816" y="9574"/>
                    <a:pt x="5787" y="6167"/>
                  </a:cubicBezTo>
                  <a:cubicBezTo>
                    <a:pt x="5758" y="2759"/>
                    <a:pt x="4228" y="0"/>
                    <a:pt x="271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9"/>
            <p:cNvSpPr/>
            <p:nvPr/>
          </p:nvSpPr>
          <p:spPr>
            <a:xfrm>
              <a:off x="7910550" y="3584291"/>
              <a:ext cx="230924" cy="405048"/>
            </a:xfrm>
            <a:custGeom>
              <a:rect b="b" l="l" r="r" t="t"/>
              <a:pathLst>
                <a:path extrusionOk="0" h="38622" w="22019">
                  <a:moveTo>
                    <a:pt x="10894" y="1"/>
                  </a:moveTo>
                  <a:cubicBezTo>
                    <a:pt x="10885" y="1"/>
                    <a:pt x="10877" y="1"/>
                    <a:pt x="10869" y="1"/>
                  </a:cubicBezTo>
                  <a:cubicBezTo>
                    <a:pt x="4833" y="18"/>
                    <a:pt x="0" y="8685"/>
                    <a:pt x="81" y="19351"/>
                  </a:cubicBezTo>
                  <a:cubicBezTo>
                    <a:pt x="156" y="30003"/>
                    <a:pt x="5104" y="38621"/>
                    <a:pt x="11127" y="38621"/>
                  </a:cubicBezTo>
                  <a:cubicBezTo>
                    <a:pt x="11135" y="38621"/>
                    <a:pt x="11144" y="38621"/>
                    <a:pt x="11152" y="38621"/>
                  </a:cubicBezTo>
                  <a:cubicBezTo>
                    <a:pt x="17192" y="38599"/>
                    <a:pt x="22019" y="29937"/>
                    <a:pt x="21944" y="19271"/>
                  </a:cubicBezTo>
                  <a:cubicBezTo>
                    <a:pt x="21864" y="8619"/>
                    <a:pt x="16922" y="1"/>
                    <a:pt x="10894" y="1"/>
                  </a:cubicBezTo>
                  <a:close/>
                </a:path>
              </a:pathLst>
            </a:custGeom>
            <a:solidFill>
              <a:srgbClr val="2F2F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9"/>
            <p:cNvSpPr/>
            <p:nvPr/>
          </p:nvSpPr>
          <p:spPr>
            <a:xfrm>
              <a:off x="7771378" y="3584291"/>
              <a:ext cx="370093" cy="406265"/>
            </a:xfrm>
            <a:custGeom>
              <a:rect b="b" l="l" r="r" t="t"/>
              <a:pathLst>
                <a:path extrusionOk="0" h="38738" w="35289">
                  <a:moveTo>
                    <a:pt x="24164" y="1"/>
                  </a:moveTo>
                  <a:cubicBezTo>
                    <a:pt x="24155" y="1"/>
                    <a:pt x="24147" y="1"/>
                    <a:pt x="24139" y="1"/>
                  </a:cubicBezTo>
                  <a:lnTo>
                    <a:pt x="24075" y="1"/>
                  </a:lnTo>
                  <a:lnTo>
                    <a:pt x="10869" y="116"/>
                  </a:lnTo>
                  <a:cubicBezTo>
                    <a:pt x="4827" y="139"/>
                    <a:pt x="0" y="8802"/>
                    <a:pt x="75" y="19468"/>
                  </a:cubicBezTo>
                  <a:cubicBezTo>
                    <a:pt x="155" y="30119"/>
                    <a:pt x="5097" y="38738"/>
                    <a:pt x="11128" y="38738"/>
                  </a:cubicBezTo>
                  <a:cubicBezTo>
                    <a:pt x="11136" y="38738"/>
                    <a:pt x="11144" y="38738"/>
                    <a:pt x="11151" y="38738"/>
                  </a:cubicBezTo>
                  <a:cubicBezTo>
                    <a:pt x="11232" y="38738"/>
                    <a:pt x="18087" y="38639"/>
                    <a:pt x="18167" y="38634"/>
                  </a:cubicBezTo>
                  <a:lnTo>
                    <a:pt x="24179" y="38610"/>
                  </a:lnTo>
                  <a:cubicBezTo>
                    <a:pt x="24260" y="38616"/>
                    <a:pt x="24340" y="38621"/>
                    <a:pt x="24422" y="38621"/>
                  </a:cubicBezTo>
                  <a:cubicBezTo>
                    <a:pt x="30462" y="38599"/>
                    <a:pt x="35289" y="29937"/>
                    <a:pt x="35214" y="19271"/>
                  </a:cubicBezTo>
                  <a:cubicBezTo>
                    <a:pt x="35134" y="8619"/>
                    <a:pt x="30192" y="1"/>
                    <a:pt x="2416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9"/>
            <p:cNvSpPr/>
            <p:nvPr/>
          </p:nvSpPr>
          <p:spPr>
            <a:xfrm>
              <a:off x="7936717" y="3630196"/>
              <a:ext cx="178602" cy="313241"/>
            </a:xfrm>
            <a:custGeom>
              <a:rect b="b" l="l" r="r" t="t"/>
              <a:pathLst>
                <a:path extrusionOk="0" h="29868" w="17030">
                  <a:moveTo>
                    <a:pt x="8426" y="1"/>
                  </a:moveTo>
                  <a:cubicBezTo>
                    <a:pt x="8420" y="1"/>
                    <a:pt x="8414" y="1"/>
                    <a:pt x="8409" y="1"/>
                  </a:cubicBezTo>
                  <a:cubicBezTo>
                    <a:pt x="3737" y="19"/>
                    <a:pt x="0" y="6717"/>
                    <a:pt x="64" y="14963"/>
                  </a:cubicBezTo>
                  <a:cubicBezTo>
                    <a:pt x="121" y="23198"/>
                    <a:pt x="3945" y="29868"/>
                    <a:pt x="8609" y="29868"/>
                  </a:cubicBezTo>
                  <a:cubicBezTo>
                    <a:pt x="8615" y="29868"/>
                    <a:pt x="8621" y="29868"/>
                    <a:pt x="8628" y="29868"/>
                  </a:cubicBezTo>
                  <a:cubicBezTo>
                    <a:pt x="13294" y="29851"/>
                    <a:pt x="17029" y="23151"/>
                    <a:pt x="16972" y="14899"/>
                  </a:cubicBezTo>
                  <a:cubicBezTo>
                    <a:pt x="16909" y="6663"/>
                    <a:pt x="13083" y="1"/>
                    <a:pt x="842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9"/>
            <p:cNvSpPr/>
            <p:nvPr/>
          </p:nvSpPr>
          <p:spPr>
            <a:xfrm>
              <a:off x="7967351" y="3680894"/>
              <a:ext cx="106847" cy="211858"/>
            </a:xfrm>
            <a:custGeom>
              <a:rect b="b" l="l" r="r" t="t"/>
              <a:pathLst>
                <a:path extrusionOk="0" h="20201" w="10188">
                  <a:moveTo>
                    <a:pt x="5036" y="1"/>
                  </a:moveTo>
                  <a:cubicBezTo>
                    <a:pt x="5032" y="1"/>
                    <a:pt x="5029" y="1"/>
                    <a:pt x="5025" y="1"/>
                  </a:cubicBezTo>
                  <a:cubicBezTo>
                    <a:pt x="2231" y="12"/>
                    <a:pt x="1" y="4540"/>
                    <a:pt x="48" y="10118"/>
                  </a:cubicBezTo>
                  <a:cubicBezTo>
                    <a:pt x="88" y="15693"/>
                    <a:pt x="2378" y="20201"/>
                    <a:pt x="5164" y="20201"/>
                  </a:cubicBezTo>
                  <a:cubicBezTo>
                    <a:pt x="5165" y="20201"/>
                    <a:pt x="5167" y="20201"/>
                    <a:pt x="5169" y="20201"/>
                  </a:cubicBezTo>
                  <a:cubicBezTo>
                    <a:pt x="7959" y="20188"/>
                    <a:pt x="10187" y="15662"/>
                    <a:pt x="10147" y="10083"/>
                  </a:cubicBezTo>
                  <a:cubicBezTo>
                    <a:pt x="10107" y="4513"/>
                    <a:pt x="7821" y="1"/>
                    <a:pt x="503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9"/>
            <p:cNvSpPr/>
            <p:nvPr/>
          </p:nvSpPr>
          <p:spPr>
            <a:xfrm>
              <a:off x="7931630" y="3621229"/>
              <a:ext cx="188775" cy="331122"/>
            </a:xfrm>
            <a:custGeom>
              <a:rect b="b" l="l" r="r" t="t"/>
              <a:pathLst>
                <a:path extrusionOk="0" h="31573" w="18000">
                  <a:moveTo>
                    <a:pt x="8940" y="5533"/>
                  </a:moveTo>
                  <a:cubicBezTo>
                    <a:pt x="12139" y="5533"/>
                    <a:pt x="14766" y="10108"/>
                    <a:pt x="14806" y="15766"/>
                  </a:cubicBezTo>
                  <a:cubicBezTo>
                    <a:pt x="14846" y="21431"/>
                    <a:pt x="12282" y="26034"/>
                    <a:pt x="9078" y="26045"/>
                  </a:cubicBezTo>
                  <a:cubicBezTo>
                    <a:pt x="9074" y="26045"/>
                    <a:pt x="9070" y="26045"/>
                    <a:pt x="9066" y="26045"/>
                  </a:cubicBezTo>
                  <a:cubicBezTo>
                    <a:pt x="5866" y="26045"/>
                    <a:pt x="3239" y="21465"/>
                    <a:pt x="3193" y="15807"/>
                  </a:cubicBezTo>
                  <a:cubicBezTo>
                    <a:pt x="3153" y="10147"/>
                    <a:pt x="5717" y="5544"/>
                    <a:pt x="8928" y="5533"/>
                  </a:cubicBezTo>
                  <a:cubicBezTo>
                    <a:pt x="8932" y="5533"/>
                    <a:pt x="8936" y="5533"/>
                    <a:pt x="8940" y="5533"/>
                  </a:cubicBezTo>
                  <a:close/>
                  <a:moveTo>
                    <a:pt x="8904" y="1"/>
                  </a:moveTo>
                  <a:cubicBezTo>
                    <a:pt x="8898" y="1"/>
                    <a:pt x="8893" y="1"/>
                    <a:pt x="8887" y="1"/>
                  </a:cubicBezTo>
                  <a:cubicBezTo>
                    <a:pt x="3950" y="19"/>
                    <a:pt x="0" y="7103"/>
                    <a:pt x="64" y="15818"/>
                  </a:cubicBezTo>
                  <a:cubicBezTo>
                    <a:pt x="127" y="24525"/>
                    <a:pt x="4169" y="31572"/>
                    <a:pt x="9095" y="31572"/>
                  </a:cubicBezTo>
                  <a:cubicBezTo>
                    <a:pt x="9103" y="31572"/>
                    <a:pt x="9110" y="31572"/>
                    <a:pt x="9118" y="31572"/>
                  </a:cubicBezTo>
                  <a:cubicBezTo>
                    <a:pt x="14056" y="31554"/>
                    <a:pt x="17999" y="24475"/>
                    <a:pt x="17937" y="15754"/>
                  </a:cubicBezTo>
                  <a:cubicBezTo>
                    <a:pt x="17873" y="7044"/>
                    <a:pt x="13829" y="1"/>
                    <a:pt x="89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9"/>
            <p:cNvSpPr/>
            <p:nvPr/>
          </p:nvSpPr>
          <p:spPr>
            <a:xfrm>
              <a:off x="8006124" y="3721964"/>
              <a:ext cx="61048" cy="129479"/>
            </a:xfrm>
            <a:custGeom>
              <a:rect b="b" l="l" r="r" t="t"/>
              <a:pathLst>
                <a:path extrusionOk="0" h="12346" w="5821">
                  <a:moveTo>
                    <a:pt x="2719" y="0"/>
                  </a:moveTo>
                  <a:cubicBezTo>
                    <a:pt x="1207" y="0"/>
                    <a:pt x="0" y="2765"/>
                    <a:pt x="35" y="6179"/>
                  </a:cubicBezTo>
                  <a:cubicBezTo>
                    <a:pt x="64" y="9585"/>
                    <a:pt x="1311" y="12346"/>
                    <a:pt x="2823" y="12346"/>
                  </a:cubicBezTo>
                  <a:cubicBezTo>
                    <a:pt x="4337" y="12346"/>
                    <a:pt x="5821" y="9574"/>
                    <a:pt x="5792" y="6167"/>
                  </a:cubicBezTo>
                  <a:cubicBezTo>
                    <a:pt x="5757" y="2759"/>
                    <a:pt x="4233" y="0"/>
                    <a:pt x="271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9"/>
            <p:cNvSpPr/>
            <p:nvPr/>
          </p:nvSpPr>
          <p:spPr>
            <a:xfrm>
              <a:off x="6925787" y="3252637"/>
              <a:ext cx="1286607" cy="597399"/>
            </a:xfrm>
            <a:custGeom>
              <a:rect b="b" l="l" r="r" t="t"/>
              <a:pathLst>
                <a:path extrusionOk="0" h="56963" w="122680">
                  <a:moveTo>
                    <a:pt x="115081" y="1"/>
                  </a:moveTo>
                  <a:cubicBezTo>
                    <a:pt x="115071" y="1"/>
                    <a:pt x="115060" y="1"/>
                    <a:pt x="115050" y="1"/>
                  </a:cubicBezTo>
                  <a:cubicBezTo>
                    <a:pt x="99493" y="99"/>
                    <a:pt x="51366" y="515"/>
                    <a:pt x="29537" y="521"/>
                  </a:cubicBezTo>
                  <a:cubicBezTo>
                    <a:pt x="29018" y="521"/>
                    <a:pt x="28516" y="596"/>
                    <a:pt x="28020" y="734"/>
                  </a:cubicBezTo>
                  <a:cubicBezTo>
                    <a:pt x="24577" y="1722"/>
                    <a:pt x="3454" y="13058"/>
                    <a:pt x="1999" y="35984"/>
                  </a:cubicBezTo>
                  <a:cubicBezTo>
                    <a:pt x="1311" y="46760"/>
                    <a:pt x="0" y="56963"/>
                    <a:pt x="10799" y="56963"/>
                  </a:cubicBezTo>
                  <a:lnTo>
                    <a:pt x="14939" y="56963"/>
                  </a:lnTo>
                  <a:cubicBezTo>
                    <a:pt x="14939" y="56963"/>
                    <a:pt x="5955" y="18184"/>
                    <a:pt x="32052" y="18184"/>
                  </a:cubicBezTo>
                  <a:cubicBezTo>
                    <a:pt x="32789" y="18184"/>
                    <a:pt x="33554" y="18215"/>
                    <a:pt x="34348" y="18279"/>
                  </a:cubicBezTo>
                  <a:cubicBezTo>
                    <a:pt x="53434" y="19809"/>
                    <a:pt x="54617" y="44103"/>
                    <a:pt x="54369" y="53389"/>
                  </a:cubicBezTo>
                  <a:cubicBezTo>
                    <a:pt x="54318" y="55346"/>
                    <a:pt x="55883" y="56963"/>
                    <a:pt x="57840" y="56963"/>
                  </a:cubicBezTo>
                  <a:lnTo>
                    <a:pt x="83018" y="56963"/>
                  </a:lnTo>
                  <a:cubicBezTo>
                    <a:pt x="85102" y="56963"/>
                    <a:pt x="86714" y="55145"/>
                    <a:pt x="86472" y="53077"/>
                  </a:cubicBezTo>
                  <a:cubicBezTo>
                    <a:pt x="85293" y="43252"/>
                    <a:pt x="83934" y="18184"/>
                    <a:pt x="100729" y="18184"/>
                  </a:cubicBezTo>
                  <a:cubicBezTo>
                    <a:pt x="101320" y="18184"/>
                    <a:pt x="101934" y="18215"/>
                    <a:pt x="102571" y="18279"/>
                  </a:cubicBezTo>
                  <a:cubicBezTo>
                    <a:pt x="121483" y="20172"/>
                    <a:pt x="117995" y="50299"/>
                    <a:pt x="117995" y="50299"/>
                  </a:cubicBezTo>
                  <a:cubicBezTo>
                    <a:pt x="117995" y="50299"/>
                    <a:pt x="122679" y="47965"/>
                    <a:pt x="122679" y="41008"/>
                  </a:cubicBezTo>
                  <a:lnTo>
                    <a:pt x="122679" y="12770"/>
                  </a:lnTo>
                  <a:cubicBezTo>
                    <a:pt x="122679" y="9241"/>
                    <a:pt x="121726" y="5782"/>
                    <a:pt x="119913" y="2756"/>
                  </a:cubicBezTo>
                  <a:cubicBezTo>
                    <a:pt x="118895" y="1049"/>
                    <a:pt x="117067" y="1"/>
                    <a:pt x="11508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9"/>
            <p:cNvSpPr/>
            <p:nvPr/>
          </p:nvSpPr>
          <p:spPr>
            <a:xfrm>
              <a:off x="8127855" y="3273780"/>
              <a:ext cx="95216" cy="89280"/>
            </a:xfrm>
            <a:custGeom>
              <a:rect b="b" l="l" r="r" t="t"/>
              <a:pathLst>
                <a:path extrusionOk="0" h="8513" w="9079">
                  <a:moveTo>
                    <a:pt x="4256" y="0"/>
                  </a:moveTo>
                  <a:cubicBezTo>
                    <a:pt x="1906" y="0"/>
                    <a:pt x="0" y="1906"/>
                    <a:pt x="0" y="4256"/>
                  </a:cubicBezTo>
                  <a:cubicBezTo>
                    <a:pt x="0" y="6607"/>
                    <a:pt x="1906" y="8513"/>
                    <a:pt x="4256" y="8513"/>
                  </a:cubicBezTo>
                  <a:lnTo>
                    <a:pt x="4822" y="8513"/>
                  </a:lnTo>
                  <a:cubicBezTo>
                    <a:pt x="7172" y="8513"/>
                    <a:pt x="9078" y="6607"/>
                    <a:pt x="9078" y="4256"/>
                  </a:cubicBezTo>
                  <a:cubicBezTo>
                    <a:pt x="9078" y="1906"/>
                    <a:pt x="7172" y="0"/>
                    <a:pt x="48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9"/>
            <p:cNvSpPr/>
            <p:nvPr/>
          </p:nvSpPr>
          <p:spPr>
            <a:xfrm>
              <a:off x="6232812" y="3646662"/>
              <a:ext cx="553247" cy="129447"/>
            </a:xfrm>
            <a:custGeom>
              <a:rect b="b" l="l" r="r" t="t"/>
              <a:pathLst>
                <a:path extrusionOk="0" h="12343" w="52753">
                  <a:moveTo>
                    <a:pt x="6168" y="1"/>
                  </a:moveTo>
                  <a:cubicBezTo>
                    <a:pt x="2761" y="1"/>
                    <a:pt x="1" y="2767"/>
                    <a:pt x="1" y="6175"/>
                  </a:cubicBezTo>
                  <a:cubicBezTo>
                    <a:pt x="1" y="9582"/>
                    <a:pt x="2761" y="12343"/>
                    <a:pt x="6168" y="12343"/>
                  </a:cubicBezTo>
                  <a:lnTo>
                    <a:pt x="46585" y="12343"/>
                  </a:lnTo>
                  <a:cubicBezTo>
                    <a:pt x="49993" y="12343"/>
                    <a:pt x="52752" y="9582"/>
                    <a:pt x="52752" y="6175"/>
                  </a:cubicBezTo>
                  <a:cubicBezTo>
                    <a:pt x="52752" y="2767"/>
                    <a:pt x="49993" y="1"/>
                    <a:pt x="4658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9"/>
            <p:cNvSpPr/>
            <p:nvPr/>
          </p:nvSpPr>
          <p:spPr>
            <a:xfrm>
              <a:off x="7614870" y="3326051"/>
              <a:ext cx="154942" cy="46827"/>
            </a:xfrm>
            <a:custGeom>
              <a:rect b="b" l="l" r="r" t="t"/>
              <a:pathLst>
                <a:path extrusionOk="0" h="4465" w="14774">
                  <a:moveTo>
                    <a:pt x="2236" y="0"/>
                  </a:moveTo>
                  <a:cubicBezTo>
                    <a:pt x="1000" y="0"/>
                    <a:pt x="1" y="999"/>
                    <a:pt x="1" y="2229"/>
                  </a:cubicBezTo>
                  <a:cubicBezTo>
                    <a:pt x="1" y="3465"/>
                    <a:pt x="1000" y="4464"/>
                    <a:pt x="2236" y="4464"/>
                  </a:cubicBezTo>
                  <a:lnTo>
                    <a:pt x="12543" y="4464"/>
                  </a:lnTo>
                  <a:cubicBezTo>
                    <a:pt x="13774" y="4464"/>
                    <a:pt x="14773" y="3465"/>
                    <a:pt x="14773" y="2229"/>
                  </a:cubicBezTo>
                  <a:cubicBezTo>
                    <a:pt x="14773" y="999"/>
                    <a:pt x="13774" y="0"/>
                    <a:pt x="1254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9"/>
            <p:cNvSpPr/>
            <p:nvPr/>
          </p:nvSpPr>
          <p:spPr>
            <a:xfrm>
              <a:off x="7246165" y="3143134"/>
              <a:ext cx="271637" cy="142252"/>
            </a:xfrm>
            <a:custGeom>
              <a:rect b="b" l="l" r="r" t="t"/>
              <a:pathLst>
                <a:path extrusionOk="0" h="13564" w="25901">
                  <a:moveTo>
                    <a:pt x="13836" y="0"/>
                  </a:moveTo>
                  <a:cubicBezTo>
                    <a:pt x="12400" y="0"/>
                    <a:pt x="11003" y="511"/>
                    <a:pt x="9898" y="1452"/>
                  </a:cubicBezTo>
                  <a:lnTo>
                    <a:pt x="1710" y="8421"/>
                  </a:lnTo>
                  <a:cubicBezTo>
                    <a:pt x="1566" y="8547"/>
                    <a:pt x="1433" y="8686"/>
                    <a:pt x="1318" y="8837"/>
                  </a:cubicBezTo>
                  <a:cubicBezTo>
                    <a:pt x="1" y="10552"/>
                    <a:pt x="1097" y="13035"/>
                    <a:pt x="3240" y="13225"/>
                  </a:cubicBezTo>
                  <a:lnTo>
                    <a:pt x="6889" y="13555"/>
                  </a:lnTo>
                  <a:cubicBezTo>
                    <a:pt x="6965" y="13560"/>
                    <a:pt x="7040" y="13563"/>
                    <a:pt x="7116" y="13563"/>
                  </a:cubicBezTo>
                  <a:cubicBezTo>
                    <a:pt x="7192" y="13563"/>
                    <a:pt x="7268" y="13560"/>
                    <a:pt x="7346" y="13555"/>
                  </a:cubicBezTo>
                  <a:lnTo>
                    <a:pt x="19501" y="12601"/>
                  </a:lnTo>
                  <a:cubicBezTo>
                    <a:pt x="22049" y="12406"/>
                    <a:pt x="24197" y="10639"/>
                    <a:pt x="24884" y="8173"/>
                  </a:cubicBezTo>
                  <a:cubicBezTo>
                    <a:pt x="25900" y="4517"/>
                    <a:pt x="23354" y="828"/>
                    <a:pt x="19565" y="492"/>
                  </a:cubicBezTo>
                  <a:lnTo>
                    <a:pt x="14373" y="24"/>
                  </a:lnTo>
                  <a:cubicBezTo>
                    <a:pt x="14194" y="8"/>
                    <a:pt x="14015" y="0"/>
                    <a:pt x="1383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9"/>
            <p:cNvSpPr/>
            <p:nvPr/>
          </p:nvSpPr>
          <p:spPr>
            <a:xfrm>
              <a:off x="7856706" y="2778433"/>
              <a:ext cx="47613" cy="481953"/>
            </a:xfrm>
            <a:custGeom>
              <a:rect b="b" l="l" r="r" t="t"/>
              <a:pathLst>
                <a:path extrusionOk="0" h="45955" w="4540">
                  <a:moveTo>
                    <a:pt x="1" y="0"/>
                  </a:moveTo>
                  <a:lnTo>
                    <a:pt x="1" y="45955"/>
                  </a:lnTo>
                  <a:lnTo>
                    <a:pt x="4540" y="45955"/>
                  </a:lnTo>
                  <a:lnTo>
                    <a:pt x="454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9"/>
            <p:cNvSpPr/>
            <p:nvPr/>
          </p:nvSpPr>
          <p:spPr>
            <a:xfrm>
              <a:off x="6660322" y="3439035"/>
              <a:ext cx="269676" cy="133758"/>
            </a:xfrm>
            <a:custGeom>
              <a:rect b="b" l="l" r="r" t="t"/>
              <a:pathLst>
                <a:path extrusionOk="0" h="12754" w="25714">
                  <a:moveTo>
                    <a:pt x="22549" y="1"/>
                  </a:moveTo>
                  <a:cubicBezTo>
                    <a:pt x="22514" y="1"/>
                    <a:pt x="22478" y="1"/>
                    <a:pt x="22442" y="3"/>
                  </a:cubicBezTo>
                  <a:cubicBezTo>
                    <a:pt x="18313" y="165"/>
                    <a:pt x="11735" y="852"/>
                    <a:pt x="7018" y="3393"/>
                  </a:cubicBezTo>
                  <a:cubicBezTo>
                    <a:pt x="4806" y="4582"/>
                    <a:pt x="3183" y="5898"/>
                    <a:pt x="1988" y="7164"/>
                  </a:cubicBezTo>
                  <a:cubicBezTo>
                    <a:pt x="1" y="9272"/>
                    <a:pt x="1589" y="12753"/>
                    <a:pt x="4488" y="12753"/>
                  </a:cubicBezTo>
                  <a:lnTo>
                    <a:pt x="20779" y="12753"/>
                  </a:lnTo>
                  <a:cubicBezTo>
                    <a:pt x="22453" y="12753"/>
                    <a:pt x="23880" y="11517"/>
                    <a:pt x="24099" y="9861"/>
                  </a:cubicBezTo>
                  <a:cubicBezTo>
                    <a:pt x="24348" y="8024"/>
                    <a:pt x="24705" y="5783"/>
                    <a:pt x="25272" y="3491"/>
                  </a:cubicBezTo>
                  <a:cubicBezTo>
                    <a:pt x="25714" y="1712"/>
                    <a:pt x="24361" y="1"/>
                    <a:pt x="2254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9"/>
            <p:cNvSpPr/>
            <p:nvPr/>
          </p:nvSpPr>
          <p:spPr>
            <a:xfrm>
              <a:off x="6190107" y="3439035"/>
              <a:ext cx="170317" cy="133758"/>
            </a:xfrm>
            <a:custGeom>
              <a:rect b="b" l="l" r="r" t="t"/>
              <a:pathLst>
                <a:path extrusionOk="0" h="12754" w="16240">
                  <a:moveTo>
                    <a:pt x="1995" y="1"/>
                  </a:moveTo>
                  <a:cubicBezTo>
                    <a:pt x="851" y="1"/>
                    <a:pt x="1" y="1712"/>
                    <a:pt x="278" y="3491"/>
                  </a:cubicBezTo>
                  <a:cubicBezTo>
                    <a:pt x="637" y="5783"/>
                    <a:pt x="861" y="8024"/>
                    <a:pt x="1018" y="9861"/>
                  </a:cubicBezTo>
                  <a:cubicBezTo>
                    <a:pt x="1157" y="11517"/>
                    <a:pt x="2057" y="12753"/>
                    <a:pt x="3113" y="12753"/>
                  </a:cubicBezTo>
                  <a:lnTo>
                    <a:pt x="13404" y="12753"/>
                  </a:lnTo>
                  <a:cubicBezTo>
                    <a:pt x="15235" y="12753"/>
                    <a:pt x="16240" y="9272"/>
                    <a:pt x="14981" y="7164"/>
                  </a:cubicBezTo>
                  <a:cubicBezTo>
                    <a:pt x="14230" y="5898"/>
                    <a:pt x="13202" y="4582"/>
                    <a:pt x="11805" y="3393"/>
                  </a:cubicBezTo>
                  <a:cubicBezTo>
                    <a:pt x="8825" y="852"/>
                    <a:pt x="4673" y="165"/>
                    <a:pt x="2063" y="3"/>
                  </a:cubicBezTo>
                  <a:cubicBezTo>
                    <a:pt x="2040" y="1"/>
                    <a:pt x="2018" y="1"/>
                    <a:pt x="199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9"/>
            <p:cNvSpPr/>
            <p:nvPr/>
          </p:nvSpPr>
          <p:spPr>
            <a:xfrm>
              <a:off x="7599799" y="3473771"/>
              <a:ext cx="137365" cy="234312"/>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0" name="Google Shape;770;p39"/>
          <p:cNvSpPr/>
          <p:nvPr/>
        </p:nvSpPr>
        <p:spPr>
          <a:xfrm>
            <a:off x="7155425" y="1152368"/>
            <a:ext cx="518746" cy="884743"/>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1" name="Google Shape;771;p39"/>
          <p:cNvGrpSpPr/>
          <p:nvPr/>
        </p:nvGrpSpPr>
        <p:grpSpPr>
          <a:xfrm>
            <a:off x="4748707" y="2755189"/>
            <a:ext cx="674028" cy="673984"/>
            <a:chOff x="4748707" y="2755189"/>
            <a:chExt cx="674028" cy="673984"/>
          </a:xfrm>
        </p:grpSpPr>
        <p:sp>
          <p:nvSpPr>
            <p:cNvPr id="772" name="Google Shape;772;p39"/>
            <p:cNvSpPr/>
            <p:nvPr/>
          </p:nvSpPr>
          <p:spPr>
            <a:xfrm>
              <a:off x="4880963" y="2887438"/>
              <a:ext cx="409500" cy="4095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3" name="Google Shape;773;p39"/>
            <p:cNvGrpSpPr/>
            <p:nvPr/>
          </p:nvGrpSpPr>
          <p:grpSpPr>
            <a:xfrm flipH="1" rot="-2699781">
              <a:off x="4843559" y="2857748"/>
              <a:ext cx="484323" cy="468865"/>
              <a:chOff x="6021400" y="1654100"/>
              <a:chExt cx="435350" cy="421375"/>
            </a:xfrm>
          </p:grpSpPr>
          <p:sp>
            <p:nvSpPr>
              <p:cNvPr id="774" name="Google Shape;774;p39"/>
              <p:cNvSpPr/>
              <p:nvPr/>
            </p:nvSpPr>
            <p:spPr>
              <a:xfrm>
                <a:off x="6021400" y="1731075"/>
                <a:ext cx="355825" cy="344400"/>
              </a:xfrm>
              <a:custGeom>
                <a:rect b="b" l="l" r="r" t="t"/>
                <a:pathLst>
                  <a:path extrusionOk="0" h="13776" w="14233">
                    <a:moveTo>
                      <a:pt x="5024" y="0"/>
                    </a:moveTo>
                    <a:cubicBezTo>
                      <a:pt x="4837" y="135"/>
                      <a:pt x="4656" y="283"/>
                      <a:pt x="4489" y="458"/>
                    </a:cubicBezTo>
                    <a:lnTo>
                      <a:pt x="1829" y="3110"/>
                    </a:lnTo>
                    <a:cubicBezTo>
                      <a:pt x="0" y="4940"/>
                      <a:pt x="0" y="7915"/>
                      <a:pt x="1829" y="9750"/>
                    </a:cubicBezTo>
                    <a:lnTo>
                      <a:pt x="4489" y="12404"/>
                    </a:lnTo>
                    <a:cubicBezTo>
                      <a:pt x="5402" y="13318"/>
                      <a:pt x="6600" y="13775"/>
                      <a:pt x="7806" y="13775"/>
                    </a:cubicBezTo>
                    <a:cubicBezTo>
                      <a:pt x="9004" y="13775"/>
                      <a:pt x="10208" y="13318"/>
                      <a:pt x="11121" y="12404"/>
                    </a:cubicBezTo>
                    <a:lnTo>
                      <a:pt x="13782" y="9750"/>
                    </a:lnTo>
                    <a:cubicBezTo>
                      <a:pt x="13950" y="9577"/>
                      <a:pt x="14097" y="9396"/>
                      <a:pt x="14233" y="9209"/>
                    </a:cubicBezTo>
                    <a:lnTo>
                      <a:pt x="502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9"/>
              <p:cNvSpPr/>
              <p:nvPr/>
            </p:nvSpPr>
            <p:spPr>
              <a:xfrm>
                <a:off x="6196400" y="1654100"/>
                <a:ext cx="127050" cy="124475"/>
              </a:xfrm>
              <a:custGeom>
                <a:rect b="b" l="l" r="r" t="t"/>
                <a:pathLst>
                  <a:path extrusionOk="0" h="4979" w="5082">
                    <a:moveTo>
                      <a:pt x="3903" y="0"/>
                    </a:moveTo>
                    <a:cubicBezTo>
                      <a:pt x="3627" y="0"/>
                      <a:pt x="3349" y="110"/>
                      <a:pt x="3143" y="315"/>
                    </a:cubicBezTo>
                    <a:lnTo>
                      <a:pt x="1" y="3459"/>
                    </a:lnTo>
                    <a:lnTo>
                      <a:pt x="1520" y="4979"/>
                    </a:lnTo>
                    <a:lnTo>
                      <a:pt x="4662" y="1836"/>
                    </a:lnTo>
                    <a:cubicBezTo>
                      <a:pt x="5081" y="1417"/>
                      <a:pt x="5081" y="734"/>
                      <a:pt x="4662" y="315"/>
                    </a:cubicBezTo>
                    <a:cubicBezTo>
                      <a:pt x="4451" y="110"/>
                      <a:pt x="4174" y="0"/>
                      <a:pt x="39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9"/>
              <p:cNvSpPr/>
              <p:nvPr/>
            </p:nvSpPr>
            <p:spPr>
              <a:xfrm>
                <a:off x="6329725" y="1787550"/>
                <a:ext cx="127025" cy="124350"/>
              </a:xfrm>
              <a:custGeom>
                <a:rect b="b" l="l" r="r" t="t"/>
                <a:pathLst>
                  <a:path extrusionOk="0" h="4974" w="5081">
                    <a:moveTo>
                      <a:pt x="3903" y="1"/>
                    </a:moveTo>
                    <a:cubicBezTo>
                      <a:pt x="3626" y="1"/>
                      <a:pt x="3356" y="104"/>
                      <a:pt x="3143" y="316"/>
                    </a:cubicBezTo>
                    <a:lnTo>
                      <a:pt x="0" y="3454"/>
                    </a:lnTo>
                    <a:lnTo>
                      <a:pt x="1520" y="4973"/>
                    </a:lnTo>
                    <a:lnTo>
                      <a:pt x="4662" y="1831"/>
                    </a:lnTo>
                    <a:cubicBezTo>
                      <a:pt x="5081" y="1412"/>
                      <a:pt x="5081" y="735"/>
                      <a:pt x="4662" y="316"/>
                    </a:cubicBezTo>
                    <a:cubicBezTo>
                      <a:pt x="4450" y="104"/>
                      <a:pt x="4180" y="1"/>
                      <a:pt x="39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cxnSp>
        <p:nvCxnSpPr>
          <p:cNvPr id="777" name="Google Shape;777;p39"/>
          <p:cNvCxnSpPr>
            <a:stCxn id="772" idx="6"/>
          </p:cNvCxnSpPr>
          <p:nvPr/>
        </p:nvCxnSpPr>
        <p:spPr>
          <a:xfrm flipH="1" rot="10800000">
            <a:off x="5290463" y="2388688"/>
            <a:ext cx="1326600" cy="703500"/>
          </a:xfrm>
          <a:prstGeom prst="bentConnector3">
            <a:avLst>
              <a:gd fmla="val 50000" name="adj1"/>
            </a:avLst>
          </a:prstGeom>
          <a:noFill/>
          <a:ln cap="flat" cmpd="sng" w="9525">
            <a:solidFill>
              <a:schemeClr val="dk2"/>
            </a:solidFill>
            <a:prstDash val="solid"/>
            <a:round/>
            <a:headEnd len="med" w="med" type="none"/>
            <a:tailEnd len="med" w="med" type="none"/>
          </a:ln>
        </p:spPr>
      </p:cxnSp>
      <p:sp>
        <p:nvSpPr>
          <p:cNvPr id="778" name="Google Shape;778;p39"/>
          <p:cNvSpPr/>
          <p:nvPr/>
        </p:nvSpPr>
        <p:spPr>
          <a:xfrm>
            <a:off x="7526515" y="1676155"/>
            <a:ext cx="211631" cy="360991"/>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9"/>
          <p:cNvSpPr/>
          <p:nvPr/>
        </p:nvSpPr>
        <p:spPr>
          <a:xfrm>
            <a:off x="6894265" y="1676155"/>
            <a:ext cx="211631" cy="360991"/>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31"/>
          <p:cNvSpPr txBox="1"/>
          <p:nvPr>
            <p:ph idx="1" type="body"/>
          </p:nvPr>
        </p:nvSpPr>
        <p:spPr>
          <a:xfrm>
            <a:off x="4475875" y="1761475"/>
            <a:ext cx="3826800" cy="2587800"/>
          </a:xfrm>
          <a:prstGeom prst="rect">
            <a:avLst/>
          </a:prstGeom>
        </p:spPr>
        <p:txBody>
          <a:bodyPr anchorCtr="0" anchor="t" bIns="91425" lIns="91425" spcFirstLastPara="1" rIns="91425" wrap="square" tIns="91425">
            <a:noAutofit/>
          </a:bodyPr>
          <a:lstStyle/>
          <a:p>
            <a:pPr indent="0" lvl="0" marL="0" rtl="0" algn="ctr">
              <a:lnSpc>
                <a:spcPct val="150000"/>
              </a:lnSpc>
              <a:spcBef>
                <a:spcPts val="1200"/>
              </a:spcBef>
              <a:spcAft>
                <a:spcPts val="0"/>
              </a:spcAft>
              <a:buNone/>
            </a:pPr>
            <a:r>
              <a:rPr i="1" lang="en" sz="1900"/>
              <a:t>“Hvordan spiller etiske dilemmaer inn i debatten om å sette selvkjørende kjøretøy i den norske trafikken?”</a:t>
            </a:r>
            <a:endParaRPr i="1" sz="1900"/>
          </a:p>
          <a:p>
            <a:pPr indent="0" lvl="0" marL="0" rtl="0" algn="r">
              <a:spcBef>
                <a:spcPts val="1200"/>
              </a:spcBef>
              <a:spcAft>
                <a:spcPts val="0"/>
              </a:spcAft>
              <a:buNone/>
            </a:pPr>
            <a:r>
              <a:t/>
            </a:r>
            <a:endParaRPr/>
          </a:p>
        </p:txBody>
      </p:sp>
      <p:sp>
        <p:nvSpPr>
          <p:cNvPr id="545" name="Google Shape;545;p31"/>
          <p:cNvSpPr txBox="1"/>
          <p:nvPr>
            <p:ph type="title"/>
          </p:nvPr>
        </p:nvSpPr>
        <p:spPr>
          <a:xfrm>
            <a:off x="3365875" y="804225"/>
            <a:ext cx="4936800" cy="7104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3800">
                <a:solidFill>
                  <a:schemeClr val="accent1"/>
                </a:solidFill>
              </a:rPr>
              <a:t>Forskningsspørsmål</a:t>
            </a:r>
            <a:endParaRPr sz="3800">
              <a:solidFill>
                <a:schemeClr val="accent1"/>
              </a:solidFill>
            </a:endParaRPr>
          </a:p>
        </p:txBody>
      </p:sp>
      <p:pic>
        <p:nvPicPr>
          <p:cNvPr id="546" name="Google Shape;546;p31"/>
          <p:cNvPicPr preferRelativeResize="0"/>
          <p:nvPr/>
        </p:nvPicPr>
        <p:blipFill rotWithShape="1">
          <a:blip r:embed="rId3">
            <a:alphaModFix/>
          </a:blip>
          <a:srcRect b="1052" l="1740" r="33801" t="4106"/>
          <a:stretch/>
        </p:blipFill>
        <p:spPr>
          <a:xfrm flipH="1">
            <a:off x="1421475" y="1761475"/>
            <a:ext cx="2453598" cy="2030724"/>
          </a:xfrm>
          <a:prstGeom prst="lightningBolt">
            <a:avLst/>
          </a:prstGeom>
          <a:noFill/>
          <a:ln cap="flat" cmpd="sng" w="9525">
            <a:solidFill>
              <a:schemeClr val="lt1"/>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32"/>
          <p:cNvSpPr txBox="1"/>
          <p:nvPr>
            <p:ph type="title"/>
          </p:nvPr>
        </p:nvSpPr>
        <p:spPr>
          <a:xfrm>
            <a:off x="1453950" y="2286000"/>
            <a:ext cx="23364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Litteratur</a:t>
            </a:r>
            <a:endParaRPr/>
          </a:p>
        </p:txBody>
      </p:sp>
      <p:sp>
        <p:nvSpPr>
          <p:cNvPr id="552" name="Google Shape;552;p32"/>
          <p:cNvSpPr txBox="1"/>
          <p:nvPr>
            <p:ph idx="2" type="title"/>
          </p:nvPr>
        </p:nvSpPr>
        <p:spPr>
          <a:xfrm>
            <a:off x="1984500" y="1815700"/>
            <a:ext cx="1275300" cy="411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553" name="Google Shape;553;p32"/>
          <p:cNvSpPr txBox="1"/>
          <p:nvPr>
            <p:ph idx="1" type="subTitle"/>
          </p:nvPr>
        </p:nvSpPr>
        <p:spPr>
          <a:xfrm>
            <a:off x="1453950" y="2843000"/>
            <a:ext cx="23364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Systematisk innhenting av forskningsartikler</a:t>
            </a:r>
            <a:endParaRPr/>
          </a:p>
        </p:txBody>
      </p:sp>
      <p:sp>
        <p:nvSpPr>
          <p:cNvPr id="554" name="Google Shape;554;p32"/>
          <p:cNvSpPr txBox="1"/>
          <p:nvPr>
            <p:ph idx="3" type="title"/>
          </p:nvPr>
        </p:nvSpPr>
        <p:spPr>
          <a:xfrm>
            <a:off x="720000" y="938700"/>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Hvordan vi</a:t>
            </a:r>
            <a:r>
              <a:rPr lang="en"/>
              <a:t> har </a:t>
            </a:r>
            <a:r>
              <a:rPr lang="en">
                <a:solidFill>
                  <a:schemeClr val="accent1"/>
                </a:solidFill>
              </a:rPr>
              <a:t>undersøkt dette</a:t>
            </a:r>
            <a:endParaRPr>
              <a:solidFill>
                <a:schemeClr val="accent1"/>
              </a:solidFill>
            </a:endParaRPr>
          </a:p>
        </p:txBody>
      </p:sp>
      <p:cxnSp>
        <p:nvCxnSpPr>
          <p:cNvPr id="555" name="Google Shape;555;p32"/>
          <p:cNvCxnSpPr/>
          <p:nvPr/>
        </p:nvCxnSpPr>
        <p:spPr>
          <a:xfrm>
            <a:off x="-233825" y="454400"/>
            <a:ext cx="9408300" cy="0"/>
          </a:xfrm>
          <a:prstGeom prst="straightConnector1">
            <a:avLst/>
          </a:prstGeom>
          <a:noFill/>
          <a:ln cap="flat" cmpd="sng" w="9525">
            <a:solidFill>
              <a:schemeClr val="lt1"/>
            </a:solidFill>
            <a:prstDash val="solid"/>
            <a:round/>
            <a:headEnd len="med" w="med" type="none"/>
            <a:tailEnd len="med" w="med" type="none"/>
          </a:ln>
        </p:spPr>
      </p:cxnSp>
      <p:sp>
        <p:nvSpPr>
          <p:cNvPr id="556" name="Google Shape;556;p32"/>
          <p:cNvSpPr txBox="1"/>
          <p:nvPr>
            <p:ph idx="4" type="title"/>
          </p:nvPr>
        </p:nvSpPr>
        <p:spPr>
          <a:xfrm>
            <a:off x="5353650" y="2286000"/>
            <a:ext cx="23364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Intervju m/ruter</a:t>
            </a:r>
            <a:endParaRPr/>
          </a:p>
        </p:txBody>
      </p:sp>
      <p:sp>
        <p:nvSpPr>
          <p:cNvPr id="557" name="Google Shape;557;p32"/>
          <p:cNvSpPr txBox="1"/>
          <p:nvPr>
            <p:ph idx="5" type="title"/>
          </p:nvPr>
        </p:nvSpPr>
        <p:spPr>
          <a:xfrm>
            <a:off x="5884200" y="1815700"/>
            <a:ext cx="1275300" cy="411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558" name="Google Shape;558;p32"/>
          <p:cNvSpPr txBox="1"/>
          <p:nvPr>
            <p:ph idx="6" type="subTitle"/>
          </p:nvPr>
        </p:nvSpPr>
        <p:spPr>
          <a:xfrm>
            <a:off x="5127375" y="2843000"/>
            <a:ext cx="28833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Koordinator og prosjektleder for selvkjøringsteamet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33"/>
          <p:cNvSpPr txBox="1"/>
          <p:nvPr>
            <p:ph type="title"/>
          </p:nvPr>
        </p:nvSpPr>
        <p:spPr>
          <a:xfrm>
            <a:off x="720000" y="792350"/>
            <a:ext cx="5406000" cy="75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800"/>
              <a:t>Ruters</a:t>
            </a:r>
            <a:r>
              <a:rPr lang="en" sz="3800"/>
              <a:t> </a:t>
            </a:r>
            <a:r>
              <a:rPr lang="en" sz="3800">
                <a:solidFill>
                  <a:schemeClr val="accent1"/>
                </a:solidFill>
              </a:rPr>
              <a:t>prosjekt</a:t>
            </a:r>
            <a:endParaRPr sz="3800">
              <a:solidFill>
                <a:schemeClr val="accent1"/>
              </a:solidFill>
            </a:endParaRPr>
          </a:p>
        </p:txBody>
      </p:sp>
      <p:grpSp>
        <p:nvGrpSpPr>
          <p:cNvPr id="564" name="Google Shape;564;p33"/>
          <p:cNvGrpSpPr/>
          <p:nvPr/>
        </p:nvGrpSpPr>
        <p:grpSpPr>
          <a:xfrm>
            <a:off x="6372795" y="1873663"/>
            <a:ext cx="1749061" cy="1893354"/>
            <a:chOff x="6144450" y="1617150"/>
            <a:chExt cx="1763700" cy="1909200"/>
          </a:xfrm>
        </p:grpSpPr>
        <p:sp>
          <p:nvSpPr>
            <p:cNvPr id="565" name="Google Shape;565;p33"/>
            <p:cNvSpPr/>
            <p:nvPr/>
          </p:nvSpPr>
          <p:spPr>
            <a:xfrm>
              <a:off x="6144450" y="1617150"/>
              <a:ext cx="1763700" cy="19092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3"/>
            <p:cNvSpPr/>
            <p:nvPr/>
          </p:nvSpPr>
          <p:spPr>
            <a:xfrm>
              <a:off x="6832212" y="2037552"/>
              <a:ext cx="626412" cy="1068394"/>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3"/>
            <p:cNvSpPr/>
            <p:nvPr/>
          </p:nvSpPr>
          <p:spPr>
            <a:xfrm>
              <a:off x="7280322" y="2670054"/>
              <a:ext cx="255542" cy="435892"/>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3"/>
            <p:cNvSpPr/>
            <p:nvPr/>
          </p:nvSpPr>
          <p:spPr>
            <a:xfrm>
              <a:off x="6516847" y="2670054"/>
              <a:ext cx="255542" cy="435892"/>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569" name="Google Shape;569;p33"/>
          <p:cNvPicPr preferRelativeResize="0"/>
          <p:nvPr/>
        </p:nvPicPr>
        <p:blipFill>
          <a:blip r:embed="rId3">
            <a:alphaModFix/>
          </a:blip>
          <a:stretch>
            <a:fillRect/>
          </a:stretch>
        </p:blipFill>
        <p:spPr>
          <a:xfrm>
            <a:off x="809950" y="1873655"/>
            <a:ext cx="5418385" cy="189334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34"/>
          <p:cNvSpPr txBox="1"/>
          <p:nvPr>
            <p:ph idx="1" type="subTitle"/>
          </p:nvPr>
        </p:nvSpPr>
        <p:spPr>
          <a:xfrm>
            <a:off x="1175100" y="2594472"/>
            <a:ext cx="2907600" cy="34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Sekundær påvirkning</a:t>
            </a:r>
            <a:endParaRPr/>
          </a:p>
        </p:txBody>
      </p:sp>
      <p:sp>
        <p:nvSpPr>
          <p:cNvPr id="575" name="Google Shape;575;p34"/>
          <p:cNvSpPr txBox="1"/>
          <p:nvPr>
            <p:ph idx="2" type="subTitle"/>
          </p:nvPr>
        </p:nvSpPr>
        <p:spPr>
          <a:xfrm>
            <a:off x="5061300" y="2594472"/>
            <a:ext cx="2907600" cy="34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Juridisk ansvar</a:t>
            </a:r>
            <a:endParaRPr/>
          </a:p>
        </p:txBody>
      </p:sp>
      <p:sp>
        <p:nvSpPr>
          <p:cNvPr id="576" name="Google Shape;576;p34"/>
          <p:cNvSpPr txBox="1"/>
          <p:nvPr>
            <p:ph idx="3" type="subTitle"/>
          </p:nvPr>
        </p:nvSpPr>
        <p:spPr>
          <a:xfrm>
            <a:off x="1175100" y="2904722"/>
            <a:ext cx="2907600" cy="99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Mer trengsel, byspredning, redusert kollektivtransport, mindre aktiv mobilitet</a:t>
            </a:r>
            <a:endParaRPr/>
          </a:p>
        </p:txBody>
      </p:sp>
      <p:sp>
        <p:nvSpPr>
          <p:cNvPr id="577" name="Google Shape;577;p34"/>
          <p:cNvSpPr txBox="1"/>
          <p:nvPr>
            <p:ph idx="4" type="subTitle"/>
          </p:nvPr>
        </p:nvSpPr>
        <p:spPr>
          <a:xfrm>
            <a:off x="5061300" y="2904722"/>
            <a:ext cx="2907600" cy="99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Lover og reguleringer skal sikre trygg utvikling. Hvem har ansvar?</a:t>
            </a:r>
            <a:endParaRPr/>
          </a:p>
        </p:txBody>
      </p:sp>
      <p:grpSp>
        <p:nvGrpSpPr>
          <p:cNvPr id="578" name="Google Shape;578;p34"/>
          <p:cNvGrpSpPr/>
          <p:nvPr/>
        </p:nvGrpSpPr>
        <p:grpSpPr>
          <a:xfrm>
            <a:off x="2105471" y="1240816"/>
            <a:ext cx="1046870" cy="996301"/>
            <a:chOff x="1762571" y="1253243"/>
            <a:chExt cx="1046870" cy="996301"/>
          </a:xfrm>
        </p:grpSpPr>
        <p:sp>
          <p:nvSpPr>
            <p:cNvPr id="579" name="Google Shape;579;p34"/>
            <p:cNvSpPr/>
            <p:nvPr/>
          </p:nvSpPr>
          <p:spPr>
            <a:xfrm>
              <a:off x="1831155" y="2059960"/>
              <a:ext cx="158822" cy="174127"/>
            </a:xfrm>
            <a:custGeom>
              <a:rect b="b" l="l" r="r" t="t"/>
              <a:pathLst>
                <a:path extrusionOk="0" h="2163" w="1973">
                  <a:moveTo>
                    <a:pt x="1" y="0"/>
                  </a:moveTo>
                  <a:lnTo>
                    <a:pt x="1" y="2163"/>
                  </a:lnTo>
                  <a:lnTo>
                    <a:pt x="1972" y="2163"/>
                  </a:lnTo>
                  <a:lnTo>
                    <a:pt x="197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4"/>
            <p:cNvSpPr/>
            <p:nvPr/>
          </p:nvSpPr>
          <p:spPr>
            <a:xfrm>
              <a:off x="1831155" y="2059960"/>
              <a:ext cx="158822" cy="47013"/>
            </a:xfrm>
            <a:custGeom>
              <a:rect b="b" l="l" r="r" t="t"/>
              <a:pathLst>
                <a:path extrusionOk="0" h="584" w="1973">
                  <a:moveTo>
                    <a:pt x="1" y="0"/>
                  </a:moveTo>
                  <a:lnTo>
                    <a:pt x="1" y="584"/>
                  </a:lnTo>
                  <a:lnTo>
                    <a:pt x="1972" y="584"/>
                  </a:lnTo>
                  <a:lnTo>
                    <a:pt x="197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4"/>
            <p:cNvSpPr/>
            <p:nvPr/>
          </p:nvSpPr>
          <p:spPr>
            <a:xfrm>
              <a:off x="1815780" y="2012142"/>
              <a:ext cx="173392" cy="63275"/>
            </a:xfrm>
            <a:custGeom>
              <a:rect b="b" l="l" r="r" t="t"/>
              <a:pathLst>
                <a:path extrusionOk="0" h="786" w="2154">
                  <a:moveTo>
                    <a:pt x="393" y="1"/>
                  </a:moveTo>
                  <a:cubicBezTo>
                    <a:pt x="172" y="1"/>
                    <a:pt x="0" y="173"/>
                    <a:pt x="0" y="393"/>
                  </a:cubicBezTo>
                  <a:cubicBezTo>
                    <a:pt x="0" y="613"/>
                    <a:pt x="172" y="786"/>
                    <a:pt x="393" y="786"/>
                  </a:cubicBezTo>
                  <a:lnTo>
                    <a:pt x="2153" y="786"/>
                  </a:lnTo>
                  <a:lnTo>
                    <a:pt x="215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4"/>
            <p:cNvSpPr/>
            <p:nvPr/>
          </p:nvSpPr>
          <p:spPr>
            <a:xfrm>
              <a:off x="1831155" y="2043779"/>
              <a:ext cx="158017" cy="31637"/>
            </a:xfrm>
            <a:custGeom>
              <a:rect b="b" l="l" r="r" t="t"/>
              <a:pathLst>
                <a:path extrusionOk="0" h="393" w="1963">
                  <a:moveTo>
                    <a:pt x="202" y="0"/>
                  </a:moveTo>
                  <a:cubicBezTo>
                    <a:pt x="87" y="0"/>
                    <a:pt x="1" y="86"/>
                    <a:pt x="1" y="201"/>
                  </a:cubicBezTo>
                  <a:cubicBezTo>
                    <a:pt x="1" y="306"/>
                    <a:pt x="87" y="393"/>
                    <a:pt x="202" y="393"/>
                  </a:cubicBezTo>
                  <a:lnTo>
                    <a:pt x="1962" y="393"/>
                  </a:lnTo>
                  <a:lnTo>
                    <a:pt x="19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4"/>
            <p:cNvSpPr/>
            <p:nvPr/>
          </p:nvSpPr>
          <p:spPr>
            <a:xfrm>
              <a:off x="1973715" y="1521398"/>
              <a:ext cx="126381" cy="711964"/>
            </a:xfrm>
            <a:custGeom>
              <a:rect b="b" l="l" r="r" t="t"/>
              <a:pathLst>
                <a:path extrusionOk="0" h="8844" w="1570">
                  <a:moveTo>
                    <a:pt x="392" y="1"/>
                  </a:moveTo>
                  <a:cubicBezTo>
                    <a:pt x="287" y="1"/>
                    <a:pt x="191" y="87"/>
                    <a:pt x="191" y="201"/>
                  </a:cubicBezTo>
                  <a:lnTo>
                    <a:pt x="0" y="8843"/>
                  </a:lnTo>
                  <a:lnTo>
                    <a:pt x="1570" y="8843"/>
                  </a:lnTo>
                  <a:lnTo>
                    <a:pt x="1378" y="201"/>
                  </a:lnTo>
                  <a:cubicBezTo>
                    <a:pt x="1378" y="87"/>
                    <a:pt x="1292" y="1"/>
                    <a:pt x="11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4"/>
            <p:cNvSpPr/>
            <p:nvPr/>
          </p:nvSpPr>
          <p:spPr>
            <a:xfrm>
              <a:off x="2163206" y="1696249"/>
              <a:ext cx="95631" cy="252778"/>
            </a:xfrm>
            <a:custGeom>
              <a:rect b="b" l="l" r="r" t="t"/>
              <a:pathLst>
                <a:path extrusionOk="0" h="3140" w="1188">
                  <a:moveTo>
                    <a:pt x="367" y="0"/>
                  </a:moveTo>
                  <a:cubicBezTo>
                    <a:pt x="269" y="0"/>
                    <a:pt x="192" y="83"/>
                    <a:pt x="192" y="183"/>
                  </a:cubicBezTo>
                  <a:lnTo>
                    <a:pt x="0" y="3140"/>
                  </a:lnTo>
                  <a:lnTo>
                    <a:pt x="1187" y="3140"/>
                  </a:lnTo>
                  <a:lnTo>
                    <a:pt x="996" y="183"/>
                  </a:lnTo>
                  <a:cubicBezTo>
                    <a:pt x="996" y="78"/>
                    <a:pt x="910" y="1"/>
                    <a:pt x="804" y="1"/>
                  </a:cubicBezTo>
                  <a:lnTo>
                    <a:pt x="383" y="1"/>
                  </a:lnTo>
                  <a:cubicBezTo>
                    <a:pt x="378" y="0"/>
                    <a:pt x="372" y="0"/>
                    <a:pt x="3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4"/>
            <p:cNvSpPr/>
            <p:nvPr/>
          </p:nvSpPr>
          <p:spPr>
            <a:xfrm>
              <a:off x="1988286" y="1521398"/>
              <a:ext cx="97160" cy="47818"/>
            </a:xfrm>
            <a:custGeom>
              <a:rect b="b" l="l" r="r" t="t"/>
              <a:pathLst>
                <a:path extrusionOk="0" h="594" w="1207">
                  <a:moveTo>
                    <a:pt x="211" y="1"/>
                  </a:moveTo>
                  <a:cubicBezTo>
                    <a:pt x="97" y="1"/>
                    <a:pt x="10" y="87"/>
                    <a:pt x="10" y="201"/>
                  </a:cubicBezTo>
                  <a:lnTo>
                    <a:pt x="1" y="594"/>
                  </a:lnTo>
                  <a:lnTo>
                    <a:pt x="1207" y="594"/>
                  </a:lnTo>
                  <a:lnTo>
                    <a:pt x="1197" y="201"/>
                  </a:lnTo>
                  <a:cubicBezTo>
                    <a:pt x="1197" y="87"/>
                    <a:pt x="1111" y="1"/>
                    <a:pt x="10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4"/>
            <p:cNvSpPr/>
            <p:nvPr/>
          </p:nvSpPr>
          <p:spPr>
            <a:xfrm>
              <a:off x="2176327" y="1696249"/>
              <a:ext cx="69389" cy="47094"/>
            </a:xfrm>
            <a:custGeom>
              <a:rect b="b" l="l" r="r" t="t"/>
              <a:pathLst>
                <a:path extrusionOk="0" h="585" w="862">
                  <a:moveTo>
                    <a:pt x="204" y="0"/>
                  </a:moveTo>
                  <a:cubicBezTo>
                    <a:pt x="106" y="0"/>
                    <a:pt x="29" y="83"/>
                    <a:pt x="29" y="183"/>
                  </a:cubicBezTo>
                  <a:lnTo>
                    <a:pt x="0" y="585"/>
                  </a:lnTo>
                  <a:lnTo>
                    <a:pt x="861" y="585"/>
                  </a:lnTo>
                  <a:lnTo>
                    <a:pt x="833" y="183"/>
                  </a:lnTo>
                  <a:cubicBezTo>
                    <a:pt x="833" y="83"/>
                    <a:pt x="755" y="0"/>
                    <a:pt x="657" y="0"/>
                  </a:cubicBezTo>
                  <a:cubicBezTo>
                    <a:pt x="652" y="0"/>
                    <a:pt x="647" y="0"/>
                    <a:pt x="641" y="1"/>
                  </a:cubicBezTo>
                  <a:lnTo>
                    <a:pt x="220" y="1"/>
                  </a:lnTo>
                  <a:cubicBezTo>
                    <a:pt x="215" y="0"/>
                    <a:pt x="209" y="0"/>
                    <a:pt x="20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4"/>
            <p:cNvSpPr/>
            <p:nvPr/>
          </p:nvSpPr>
          <p:spPr>
            <a:xfrm>
              <a:off x="2321867" y="1696249"/>
              <a:ext cx="94826" cy="252778"/>
            </a:xfrm>
            <a:custGeom>
              <a:rect b="b" l="l" r="r" t="t"/>
              <a:pathLst>
                <a:path extrusionOk="0" h="3140" w="1178">
                  <a:moveTo>
                    <a:pt x="368" y="0"/>
                  </a:moveTo>
                  <a:cubicBezTo>
                    <a:pt x="270" y="0"/>
                    <a:pt x="192" y="83"/>
                    <a:pt x="183" y="183"/>
                  </a:cubicBezTo>
                  <a:lnTo>
                    <a:pt x="1" y="3140"/>
                  </a:lnTo>
                  <a:lnTo>
                    <a:pt x="1178" y="3140"/>
                  </a:lnTo>
                  <a:lnTo>
                    <a:pt x="996" y="183"/>
                  </a:lnTo>
                  <a:cubicBezTo>
                    <a:pt x="987" y="83"/>
                    <a:pt x="909" y="0"/>
                    <a:pt x="811" y="0"/>
                  </a:cubicBezTo>
                  <a:cubicBezTo>
                    <a:pt x="806" y="0"/>
                    <a:pt x="801" y="0"/>
                    <a:pt x="795" y="1"/>
                  </a:cubicBezTo>
                  <a:lnTo>
                    <a:pt x="384" y="1"/>
                  </a:lnTo>
                  <a:cubicBezTo>
                    <a:pt x="378" y="0"/>
                    <a:pt x="373" y="0"/>
                    <a:pt x="3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4"/>
            <p:cNvSpPr/>
            <p:nvPr/>
          </p:nvSpPr>
          <p:spPr>
            <a:xfrm>
              <a:off x="2334183" y="1696249"/>
              <a:ext cx="69469" cy="47094"/>
            </a:xfrm>
            <a:custGeom>
              <a:rect b="b" l="l" r="r" t="t"/>
              <a:pathLst>
                <a:path extrusionOk="0" h="585" w="863">
                  <a:moveTo>
                    <a:pt x="215" y="0"/>
                  </a:moveTo>
                  <a:cubicBezTo>
                    <a:pt x="117" y="0"/>
                    <a:pt x="39" y="83"/>
                    <a:pt x="30" y="183"/>
                  </a:cubicBezTo>
                  <a:lnTo>
                    <a:pt x="1" y="585"/>
                  </a:lnTo>
                  <a:lnTo>
                    <a:pt x="862" y="585"/>
                  </a:lnTo>
                  <a:lnTo>
                    <a:pt x="843" y="183"/>
                  </a:lnTo>
                  <a:cubicBezTo>
                    <a:pt x="834" y="83"/>
                    <a:pt x="756" y="0"/>
                    <a:pt x="658" y="0"/>
                  </a:cubicBezTo>
                  <a:cubicBezTo>
                    <a:pt x="653" y="0"/>
                    <a:pt x="648" y="0"/>
                    <a:pt x="642" y="1"/>
                  </a:cubicBezTo>
                  <a:lnTo>
                    <a:pt x="231" y="1"/>
                  </a:lnTo>
                  <a:cubicBezTo>
                    <a:pt x="225" y="0"/>
                    <a:pt x="220" y="0"/>
                    <a:pt x="21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4"/>
            <p:cNvSpPr/>
            <p:nvPr/>
          </p:nvSpPr>
          <p:spPr>
            <a:xfrm>
              <a:off x="2480608" y="1696249"/>
              <a:ext cx="94826" cy="252778"/>
            </a:xfrm>
            <a:custGeom>
              <a:rect b="b" l="l" r="r" t="t"/>
              <a:pathLst>
                <a:path extrusionOk="0" h="3140" w="1178">
                  <a:moveTo>
                    <a:pt x="367" y="0"/>
                  </a:moveTo>
                  <a:cubicBezTo>
                    <a:pt x="269" y="0"/>
                    <a:pt x="191" y="83"/>
                    <a:pt x="182" y="183"/>
                  </a:cubicBezTo>
                  <a:lnTo>
                    <a:pt x="0" y="3140"/>
                  </a:lnTo>
                  <a:lnTo>
                    <a:pt x="1177" y="3140"/>
                  </a:lnTo>
                  <a:lnTo>
                    <a:pt x="996" y="183"/>
                  </a:lnTo>
                  <a:cubicBezTo>
                    <a:pt x="987" y="83"/>
                    <a:pt x="908" y="0"/>
                    <a:pt x="811" y="0"/>
                  </a:cubicBezTo>
                  <a:cubicBezTo>
                    <a:pt x="805" y="0"/>
                    <a:pt x="800" y="0"/>
                    <a:pt x="795" y="1"/>
                  </a:cubicBezTo>
                  <a:lnTo>
                    <a:pt x="383" y="1"/>
                  </a:lnTo>
                  <a:cubicBezTo>
                    <a:pt x="378" y="0"/>
                    <a:pt x="372" y="0"/>
                    <a:pt x="3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4"/>
            <p:cNvSpPr/>
            <p:nvPr/>
          </p:nvSpPr>
          <p:spPr>
            <a:xfrm>
              <a:off x="2492924" y="1696249"/>
              <a:ext cx="69389" cy="47094"/>
            </a:xfrm>
            <a:custGeom>
              <a:rect b="b" l="l" r="r" t="t"/>
              <a:pathLst>
                <a:path extrusionOk="0" h="585" w="862">
                  <a:moveTo>
                    <a:pt x="214" y="0"/>
                  </a:moveTo>
                  <a:cubicBezTo>
                    <a:pt x="116" y="0"/>
                    <a:pt x="38" y="83"/>
                    <a:pt x="29" y="183"/>
                  </a:cubicBezTo>
                  <a:lnTo>
                    <a:pt x="0" y="585"/>
                  </a:lnTo>
                  <a:lnTo>
                    <a:pt x="862" y="585"/>
                  </a:lnTo>
                  <a:lnTo>
                    <a:pt x="843" y="183"/>
                  </a:lnTo>
                  <a:cubicBezTo>
                    <a:pt x="834" y="83"/>
                    <a:pt x="755" y="0"/>
                    <a:pt x="658" y="0"/>
                  </a:cubicBezTo>
                  <a:cubicBezTo>
                    <a:pt x="652" y="0"/>
                    <a:pt x="647" y="0"/>
                    <a:pt x="642" y="1"/>
                  </a:cubicBezTo>
                  <a:lnTo>
                    <a:pt x="230" y="1"/>
                  </a:lnTo>
                  <a:cubicBezTo>
                    <a:pt x="225" y="0"/>
                    <a:pt x="219" y="0"/>
                    <a:pt x="2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4"/>
            <p:cNvSpPr/>
            <p:nvPr/>
          </p:nvSpPr>
          <p:spPr>
            <a:xfrm>
              <a:off x="2036825" y="1995961"/>
              <a:ext cx="664909" cy="237402"/>
            </a:xfrm>
            <a:custGeom>
              <a:rect b="b" l="l" r="r" t="t"/>
              <a:pathLst>
                <a:path extrusionOk="0" h="2949" w="8260">
                  <a:moveTo>
                    <a:pt x="1" y="1"/>
                  </a:moveTo>
                  <a:lnTo>
                    <a:pt x="1" y="2948"/>
                  </a:lnTo>
                  <a:lnTo>
                    <a:pt x="8260" y="2948"/>
                  </a:lnTo>
                  <a:lnTo>
                    <a:pt x="826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4"/>
            <p:cNvSpPr/>
            <p:nvPr/>
          </p:nvSpPr>
          <p:spPr>
            <a:xfrm>
              <a:off x="2036825" y="1995961"/>
              <a:ext cx="664909" cy="47899"/>
            </a:xfrm>
            <a:custGeom>
              <a:rect b="b" l="l" r="r" t="t"/>
              <a:pathLst>
                <a:path extrusionOk="0" h="595" w="8260">
                  <a:moveTo>
                    <a:pt x="1" y="1"/>
                  </a:moveTo>
                  <a:lnTo>
                    <a:pt x="1" y="594"/>
                  </a:lnTo>
                  <a:lnTo>
                    <a:pt x="8260" y="594"/>
                  </a:lnTo>
                  <a:lnTo>
                    <a:pt x="826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4"/>
            <p:cNvSpPr/>
            <p:nvPr/>
          </p:nvSpPr>
          <p:spPr>
            <a:xfrm>
              <a:off x="2131571" y="2059719"/>
              <a:ext cx="32440" cy="63436"/>
            </a:xfrm>
            <a:custGeom>
              <a:rect b="b" l="l" r="r" t="t"/>
              <a:pathLst>
                <a:path extrusionOk="0" h="788" w="403">
                  <a:moveTo>
                    <a:pt x="197" y="1"/>
                  </a:moveTo>
                  <a:cubicBezTo>
                    <a:pt x="99" y="1"/>
                    <a:pt x="1" y="65"/>
                    <a:pt x="1" y="195"/>
                  </a:cubicBezTo>
                  <a:lnTo>
                    <a:pt x="1" y="587"/>
                  </a:lnTo>
                  <a:cubicBezTo>
                    <a:pt x="1" y="702"/>
                    <a:pt x="97" y="788"/>
                    <a:pt x="202" y="788"/>
                  </a:cubicBezTo>
                  <a:cubicBezTo>
                    <a:pt x="307" y="788"/>
                    <a:pt x="403" y="702"/>
                    <a:pt x="393" y="587"/>
                  </a:cubicBezTo>
                  <a:lnTo>
                    <a:pt x="393" y="195"/>
                  </a:lnTo>
                  <a:cubicBezTo>
                    <a:pt x="393" y="65"/>
                    <a:pt x="295" y="1"/>
                    <a:pt x="1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4"/>
            <p:cNvSpPr/>
            <p:nvPr/>
          </p:nvSpPr>
          <p:spPr>
            <a:xfrm>
              <a:off x="2195566" y="2059719"/>
              <a:ext cx="31636" cy="63436"/>
            </a:xfrm>
            <a:custGeom>
              <a:rect b="b" l="l" r="r" t="t"/>
              <a:pathLst>
                <a:path extrusionOk="0" h="788" w="393">
                  <a:moveTo>
                    <a:pt x="196" y="1"/>
                  </a:moveTo>
                  <a:cubicBezTo>
                    <a:pt x="98" y="1"/>
                    <a:pt x="0" y="65"/>
                    <a:pt x="0" y="195"/>
                  </a:cubicBezTo>
                  <a:lnTo>
                    <a:pt x="0" y="587"/>
                  </a:lnTo>
                  <a:cubicBezTo>
                    <a:pt x="0" y="702"/>
                    <a:pt x="86" y="788"/>
                    <a:pt x="192" y="788"/>
                  </a:cubicBezTo>
                  <a:cubicBezTo>
                    <a:pt x="297" y="788"/>
                    <a:pt x="393" y="702"/>
                    <a:pt x="393" y="587"/>
                  </a:cubicBezTo>
                  <a:lnTo>
                    <a:pt x="393" y="195"/>
                  </a:lnTo>
                  <a:cubicBezTo>
                    <a:pt x="393" y="65"/>
                    <a:pt x="295" y="1"/>
                    <a:pt x="1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4"/>
            <p:cNvSpPr/>
            <p:nvPr/>
          </p:nvSpPr>
          <p:spPr>
            <a:xfrm>
              <a:off x="2258757" y="2059719"/>
              <a:ext cx="31636" cy="63436"/>
            </a:xfrm>
            <a:custGeom>
              <a:rect b="b" l="l" r="r" t="t"/>
              <a:pathLst>
                <a:path extrusionOk="0" h="788" w="393">
                  <a:moveTo>
                    <a:pt x="196" y="1"/>
                  </a:moveTo>
                  <a:cubicBezTo>
                    <a:pt x="98" y="1"/>
                    <a:pt x="0" y="65"/>
                    <a:pt x="0" y="195"/>
                  </a:cubicBezTo>
                  <a:lnTo>
                    <a:pt x="0" y="587"/>
                  </a:lnTo>
                  <a:cubicBezTo>
                    <a:pt x="0" y="702"/>
                    <a:pt x="86" y="788"/>
                    <a:pt x="191" y="788"/>
                  </a:cubicBezTo>
                  <a:cubicBezTo>
                    <a:pt x="306" y="788"/>
                    <a:pt x="392" y="702"/>
                    <a:pt x="392" y="587"/>
                  </a:cubicBezTo>
                  <a:lnTo>
                    <a:pt x="392" y="195"/>
                  </a:lnTo>
                  <a:cubicBezTo>
                    <a:pt x="392" y="65"/>
                    <a:pt x="294" y="1"/>
                    <a:pt x="1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4"/>
            <p:cNvSpPr/>
            <p:nvPr/>
          </p:nvSpPr>
          <p:spPr>
            <a:xfrm>
              <a:off x="2321867" y="2059719"/>
              <a:ext cx="31716" cy="63436"/>
            </a:xfrm>
            <a:custGeom>
              <a:rect b="b" l="l" r="r" t="t"/>
              <a:pathLst>
                <a:path extrusionOk="0" h="788" w="394">
                  <a:moveTo>
                    <a:pt x="197" y="1"/>
                  </a:moveTo>
                  <a:cubicBezTo>
                    <a:pt x="99" y="1"/>
                    <a:pt x="1" y="65"/>
                    <a:pt x="1" y="195"/>
                  </a:cubicBezTo>
                  <a:lnTo>
                    <a:pt x="1" y="587"/>
                  </a:lnTo>
                  <a:cubicBezTo>
                    <a:pt x="1" y="702"/>
                    <a:pt x="87" y="788"/>
                    <a:pt x="202" y="788"/>
                  </a:cubicBezTo>
                  <a:cubicBezTo>
                    <a:pt x="307" y="788"/>
                    <a:pt x="393" y="702"/>
                    <a:pt x="393" y="587"/>
                  </a:cubicBezTo>
                  <a:lnTo>
                    <a:pt x="393" y="195"/>
                  </a:lnTo>
                  <a:cubicBezTo>
                    <a:pt x="393" y="65"/>
                    <a:pt x="295" y="1"/>
                    <a:pt x="1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4"/>
            <p:cNvSpPr/>
            <p:nvPr/>
          </p:nvSpPr>
          <p:spPr>
            <a:xfrm>
              <a:off x="2385057" y="2059719"/>
              <a:ext cx="31636" cy="63436"/>
            </a:xfrm>
            <a:custGeom>
              <a:rect b="b" l="l" r="r" t="t"/>
              <a:pathLst>
                <a:path extrusionOk="0" h="788" w="393">
                  <a:moveTo>
                    <a:pt x="197" y="1"/>
                  </a:moveTo>
                  <a:cubicBezTo>
                    <a:pt x="99" y="1"/>
                    <a:pt x="1" y="65"/>
                    <a:pt x="1" y="195"/>
                  </a:cubicBezTo>
                  <a:lnTo>
                    <a:pt x="1" y="587"/>
                  </a:lnTo>
                  <a:cubicBezTo>
                    <a:pt x="1" y="702"/>
                    <a:pt x="87" y="788"/>
                    <a:pt x="192" y="788"/>
                  </a:cubicBezTo>
                  <a:cubicBezTo>
                    <a:pt x="307" y="788"/>
                    <a:pt x="393" y="702"/>
                    <a:pt x="393" y="587"/>
                  </a:cubicBezTo>
                  <a:lnTo>
                    <a:pt x="393" y="195"/>
                  </a:lnTo>
                  <a:cubicBezTo>
                    <a:pt x="393" y="65"/>
                    <a:pt x="295" y="1"/>
                    <a:pt x="1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4"/>
            <p:cNvSpPr/>
            <p:nvPr/>
          </p:nvSpPr>
          <p:spPr>
            <a:xfrm>
              <a:off x="2448248" y="2059719"/>
              <a:ext cx="31636" cy="63436"/>
            </a:xfrm>
            <a:custGeom>
              <a:rect b="b" l="l" r="r" t="t"/>
              <a:pathLst>
                <a:path extrusionOk="0" h="788" w="393">
                  <a:moveTo>
                    <a:pt x="197" y="1"/>
                  </a:moveTo>
                  <a:cubicBezTo>
                    <a:pt x="98" y="1"/>
                    <a:pt x="0" y="65"/>
                    <a:pt x="0" y="195"/>
                  </a:cubicBezTo>
                  <a:lnTo>
                    <a:pt x="0" y="587"/>
                  </a:lnTo>
                  <a:cubicBezTo>
                    <a:pt x="0" y="702"/>
                    <a:pt x="86" y="788"/>
                    <a:pt x="201" y="788"/>
                  </a:cubicBezTo>
                  <a:cubicBezTo>
                    <a:pt x="307" y="788"/>
                    <a:pt x="393" y="702"/>
                    <a:pt x="393" y="587"/>
                  </a:cubicBezTo>
                  <a:lnTo>
                    <a:pt x="393" y="195"/>
                  </a:lnTo>
                  <a:cubicBezTo>
                    <a:pt x="393" y="65"/>
                    <a:pt x="295" y="1"/>
                    <a:pt x="1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4"/>
            <p:cNvSpPr/>
            <p:nvPr/>
          </p:nvSpPr>
          <p:spPr>
            <a:xfrm>
              <a:off x="2511438" y="2059719"/>
              <a:ext cx="31636" cy="63436"/>
            </a:xfrm>
            <a:custGeom>
              <a:rect b="b" l="l" r="r" t="t"/>
              <a:pathLst>
                <a:path extrusionOk="0" h="788" w="393">
                  <a:moveTo>
                    <a:pt x="196" y="1"/>
                  </a:moveTo>
                  <a:cubicBezTo>
                    <a:pt x="98" y="1"/>
                    <a:pt x="0" y="65"/>
                    <a:pt x="0" y="195"/>
                  </a:cubicBezTo>
                  <a:lnTo>
                    <a:pt x="0" y="587"/>
                  </a:lnTo>
                  <a:cubicBezTo>
                    <a:pt x="0" y="702"/>
                    <a:pt x="86" y="788"/>
                    <a:pt x="201" y="788"/>
                  </a:cubicBezTo>
                  <a:cubicBezTo>
                    <a:pt x="306" y="788"/>
                    <a:pt x="392" y="702"/>
                    <a:pt x="392" y="587"/>
                  </a:cubicBezTo>
                  <a:lnTo>
                    <a:pt x="392" y="195"/>
                  </a:lnTo>
                  <a:cubicBezTo>
                    <a:pt x="392" y="65"/>
                    <a:pt x="294" y="1"/>
                    <a:pt x="1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4"/>
            <p:cNvSpPr/>
            <p:nvPr/>
          </p:nvSpPr>
          <p:spPr>
            <a:xfrm>
              <a:off x="2574548" y="2059719"/>
              <a:ext cx="32440" cy="63436"/>
            </a:xfrm>
            <a:custGeom>
              <a:rect b="b" l="l" r="r" t="t"/>
              <a:pathLst>
                <a:path extrusionOk="0" h="788" w="403">
                  <a:moveTo>
                    <a:pt x="202" y="1"/>
                  </a:moveTo>
                  <a:cubicBezTo>
                    <a:pt x="101" y="1"/>
                    <a:pt x="1" y="65"/>
                    <a:pt x="1" y="195"/>
                  </a:cubicBezTo>
                  <a:lnTo>
                    <a:pt x="1" y="587"/>
                  </a:lnTo>
                  <a:cubicBezTo>
                    <a:pt x="1" y="702"/>
                    <a:pt x="97" y="788"/>
                    <a:pt x="202" y="788"/>
                  </a:cubicBezTo>
                  <a:cubicBezTo>
                    <a:pt x="307" y="788"/>
                    <a:pt x="403" y="702"/>
                    <a:pt x="403" y="587"/>
                  </a:cubicBezTo>
                  <a:lnTo>
                    <a:pt x="403" y="195"/>
                  </a:lnTo>
                  <a:cubicBezTo>
                    <a:pt x="403" y="65"/>
                    <a:pt x="302" y="1"/>
                    <a:pt x="20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4"/>
            <p:cNvSpPr/>
            <p:nvPr/>
          </p:nvSpPr>
          <p:spPr>
            <a:xfrm>
              <a:off x="1762571" y="2217907"/>
              <a:ext cx="1023204" cy="31637"/>
            </a:xfrm>
            <a:custGeom>
              <a:rect b="b" l="l" r="r" t="t"/>
              <a:pathLst>
                <a:path extrusionOk="0" h="393" w="12711">
                  <a:moveTo>
                    <a:pt x="269" y="0"/>
                  </a:moveTo>
                  <a:cubicBezTo>
                    <a:pt x="1" y="0"/>
                    <a:pt x="1" y="392"/>
                    <a:pt x="269" y="392"/>
                  </a:cubicBezTo>
                  <a:lnTo>
                    <a:pt x="12452" y="392"/>
                  </a:lnTo>
                  <a:cubicBezTo>
                    <a:pt x="12710" y="392"/>
                    <a:pt x="12710" y="0"/>
                    <a:pt x="124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4"/>
            <p:cNvSpPr/>
            <p:nvPr/>
          </p:nvSpPr>
          <p:spPr>
            <a:xfrm>
              <a:off x="2021450" y="1949028"/>
              <a:ext cx="695740" cy="63194"/>
            </a:xfrm>
            <a:custGeom>
              <a:rect b="b" l="l" r="r" t="t"/>
              <a:pathLst>
                <a:path extrusionOk="0" h="785" w="8643">
                  <a:moveTo>
                    <a:pt x="393" y="0"/>
                  </a:moveTo>
                  <a:cubicBezTo>
                    <a:pt x="173" y="0"/>
                    <a:pt x="0" y="172"/>
                    <a:pt x="0" y="392"/>
                  </a:cubicBezTo>
                  <a:cubicBezTo>
                    <a:pt x="0" y="612"/>
                    <a:pt x="173" y="785"/>
                    <a:pt x="393" y="785"/>
                  </a:cubicBezTo>
                  <a:lnTo>
                    <a:pt x="8250" y="785"/>
                  </a:lnTo>
                  <a:cubicBezTo>
                    <a:pt x="8470" y="785"/>
                    <a:pt x="8642" y="612"/>
                    <a:pt x="8642" y="392"/>
                  </a:cubicBezTo>
                  <a:cubicBezTo>
                    <a:pt x="8642" y="172"/>
                    <a:pt x="8470" y="0"/>
                    <a:pt x="82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4"/>
            <p:cNvSpPr/>
            <p:nvPr/>
          </p:nvSpPr>
          <p:spPr>
            <a:xfrm>
              <a:off x="2036825" y="1980585"/>
              <a:ext cx="664909" cy="31637"/>
            </a:xfrm>
            <a:custGeom>
              <a:rect b="b" l="l" r="r" t="t"/>
              <a:pathLst>
                <a:path extrusionOk="0" h="393" w="8260">
                  <a:moveTo>
                    <a:pt x="202" y="0"/>
                  </a:moveTo>
                  <a:cubicBezTo>
                    <a:pt x="87" y="0"/>
                    <a:pt x="1" y="87"/>
                    <a:pt x="1" y="201"/>
                  </a:cubicBezTo>
                  <a:cubicBezTo>
                    <a:pt x="1" y="307"/>
                    <a:pt x="87" y="393"/>
                    <a:pt x="202" y="393"/>
                  </a:cubicBezTo>
                  <a:lnTo>
                    <a:pt x="8059" y="393"/>
                  </a:lnTo>
                  <a:cubicBezTo>
                    <a:pt x="8164" y="393"/>
                    <a:pt x="8260" y="307"/>
                    <a:pt x="8260" y="201"/>
                  </a:cubicBezTo>
                  <a:cubicBezTo>
                    <a:pt x="8260" y="87"/>
                    <a:pt x="8164" y="0"/>
                    <a:pt x="80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4"/>
            <p:cNvSpPr/>
            <p:nvPr/>
          </p:nvSpPr>
          <p:spPr>
            <a:xfrm>
              <a:off x="2131571" y="2059960"/>
              <a:ext cx="32440" cy="31637"/>
            </a:xfrm>
            <a:custGeom>
              <a:rect b="b" l="l" r="r" t="t"/>
              <a:pathLst>
                <a:path extrusionOk="0" h="393" w="403">
                  <a:moveTo>
                    <a:pt x="202" y="0"/>
                  </a:moveTo>
                  <a:cubicBezTo>
                    <a:pt x="97" y="0"/>
                    <a:pt x="1" y="86"/>
                    <a:pt x="1" y="192"/>
                  </a:cubicBezTo>
                  <a:lnTo>
                    <a:pt x="1" y="392"/>
                  </a:lnTo>
                  <a:lnTo>
                    <a:pt x="393" y="392"/>
                  </a:lnTo>
                  <a:lnTo>
                    <a:pt x="393" y="192"/>
                  </a:lnTo>
                  <a:cubicBezTo>
                    <a:pt x="403" y="86"/>
                    <a:pt x="307" y="0"/>
                    <a:pt x="20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4"/>
            <p:cNvSpPr/>
            <p:nvPr/>
          </p:nvSpPr>
          <p:spPr>
            <a:xfrm>
              <a:off x="2195566" y="2059960"/>
              <a:ext cx="31636" cy="31637"/>
            </a:xfrm>
            <a:custGeom>
              <a:rect b="b" l="l" r="r" t="t"/>
              <a:pathLst>
                <a:path extrusionOk="0" h="393" w="393">
                  <a:moveTo>
                    <a:pt x="192" y="0"/>
                  </a:moveTo>
                  <a:cubicBezTo>
                    <a:pt x="86" y="0"/>
                    <a:pt x="0" y="86"/>
                    <a:pt x="0" y="192"/>
                  </a:cubicBezTo>
                  <a:lnTo>
                    <a:pt x="0" y="392"/>
                  </a:lnTo>
                  <a:lnTo>
                    <a:pt x="393" y="392"/>
                  </a:lnTo>
                  <a:lnTo>
                    <a:pt x="393" y="192"/>
                  </a:lnTo>
                  <a:cubicBezTo>
                    <a:pt x="393" y="86"/>
                    <a:pt x="297" y="0"/>
                    <a:pt x="1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4"/>
            <p:cNvSpPr/>
            <p:nvPr/>
          </p:nvSpPr>
          <p:spPr>
            <a:xfrm>
              <a:off x="2258757" y="2059960"/>
              <a:ext cx="31636" cy="31637"/>
            </a:xfrm>
            <a:custGeom>
              <a:rect b="b" l="l" r="r" t="t"/>
              <a:pathLst>
                <a:path extrusionOk="0" h="393" w="393">
                  <a:moveTo>
                    <a:pt x="191" y="0"/>
                  </a:moveTo>
                  <a:cubicBezTo>
                    <a:pt x="86" y="0"/>
                    <a:pt x="0" y="86"/>
                    <a:pt x="0" y="192"/>
                  </a:cubicBezTo>
                  <a:lnTo>
                    <a:pt x="0" y="392"/>
                  </a:lnTo>
                  <a:lnTo>
                    <a:pt x="392" y="392"/>
                  </a:lnTo>
                  <a:lnTo>
                    <a:pt x="392" y="192"/>
                  </a:lnTo>
                  <a:cubicBezTo>
                    <a:pt x="392" y="86"/>
                    <a:pt x="306" y="0"/>
                    <a:pt x="1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4"/>
            <p:cNvSpPr/>
            <p:nvPr/>
          </p:nvSpPr>
          <p:spPr>
            <a:xfrm>
              <a:off x="2321867" y="2059960"/>
              <a:ext cx="31716" cy="31637"/>
            </a:xfrm>
            <a:custGeom>
              <a:rect b="b" l="l" r="r" t="t"/>
              <a:pathLst>
                <a:path extrusionOk="0" h="393" w="394">
                  <a:moveTo>
                    <a:pt x="202" y="0"/>
                  </a:moveTo>
                  <a:cubicBezTo>
                    <a:pt x="87" y="0"/>
                    <a:pt x="1" y="86"/>
                    <a:pt x="1" y="192"/>
                  </a:cubicBezTo>
                  <a:lnTo>
                    <a:pt x="1" y="392"/>
                  </a:lnTo>
                  <a:lnTo>
                    <a:pt x="393" y="392"/>
                  </a:lnTo>
                  <a:lnTo>
                    <a:pt x="393" y="192"/>
                  </a:lnTo>
                  <a:cubicBezTo>
                    <a:pt x="393" y="86"/>
                    <a:pt x="307" y="0"/>
                    <a:pt x="20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4"/>
            <p:cNvSpPr/>
            <p:nvPr/>
          </p:nvSpPr>
          <p:spPr>
            <a:xfrm>
              <a:off x="2385057" y="2059960"/>
              <a:ext cx="31636" cy="31637"/>
            </a:xfrm>
            <a:custGeom>
              <a:rect b="b" l="l" r="r" t="t"/>
              <a:pathLst>
                <a:path extrusionOk="0" h="393" w="393">
                  <a:moveTo>
                    <a:pt x="192" y="0"/>
                  </a:moveTo>
                  <a:cubicBezTo>
                    <a:pt x="87" y="0"/>
                    <a:pt x="1" y="86"/>
                    <a:pt x="1" y="192"/>
                  </a:cubicBezTo>
                  <a:lnTo>
                    <a:pt x="1" y="392"/>
                  </a:lnTo>
                  <a:lnTo>
                    <a:pt x="393" y="392"/>
                  </a:lnTo>
                  <a:lnTo>
                    <a:pt x="393" y="192"/>
                  </a:lnTo>
                  <a:cubicBezTo>
                    <a:pt x="393" y="86"/>
                    <a:pt x="307" y="0"/>
                    <a:pt x="1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4"/>
            <p:cNvSpPr/>
            <p:nvPr/>
          </p:nvSpPr>
          <p:spPr>
            <a:xfrm>
              <a:off x="2448248" y="2059960"/>
              <a:ext cx="31636" cy="31637"/>
            </a:xfrm>
            <a:custGeom>
              <a:rect b="b" l="l" r="r" t="t"/>
              <a:pathLst>
                <a:path extrusionOk="0" h="393" w="393">
                  <a:moveTo>
                    <a:pt x="201" y="0"/>
                  </a:moveTo>
                  <a:cubicBezTo>
                    <a:pt x="86" y="0"/>
                    <a:pt x="0" y="86"/>
                    <a:pt x="0" y="192"/>
                  </a:cubicBezTo>
                  <a:lnTo>
                    <a:pt x="0" y="392"/>
                  </a:lnTo>
                  <a:lnTo>
                    <a:pt x="393" y="392"/>
                  </a:lnTo>
                  <a:lnTo>
                    <a:pt x="393" y="192"/>
                  </a:lnTo>
                  <a:cubicBezTo>
                    <a:pt x="393" y="86"/>
                    <a:pt x="307" y="0"/>
                    <a:pt x="20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4"/>
            <p:cNvSpPr/>
            <p:nvPr/>
          </p:nvSpPr>
          <p:spPr>
            <a:xfrm>
              <a:off x="2511438" y="2059960"/>
              <a:ext cx="31636" cy="31637"/>
            </a:xfrm>
            <a:custGeom>
              <a:rect b="b" l="l" r="r" t="t"/>
              <a:pathLst>
                <a:path extrusionOk="0" h="393" w="393">
                  <a:moveTo>
                    <a:pt x="201" y="0"/>
                  </a:moveTo>
                  <a:cubicBezTo>
                    <a:pt x="86" y="0"/>
                    <a:pt x="0" y="86"/>
                    <a:pt x="0" y="192"/>
                  </a:cubicBezTo>
                  <a:lnTo>
                    <a:pt x="0" y="392"/>
                  </a:lnTo>
                  <a:lnTo>
                    <a:pt x="392" y="392"/>
                  </a:lnTo>
                  <a:lnTo>
                    <a:pt x="392" y="192"/>
                  </a:lnTo>
                  <a:cubicBezTo>
                    <a:pt x="392" y="86"/>
                    <a:pt x="306" y="0"/>
                    <a:pt x="20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4"/>
            <p:cNvSpPr/>
            <p:nvPr/>
          </p:nvSpPr>
          <p:spPr>
            <a:xfrm>
              <a:off x="2574548" y="2059960"/>
              <a:ext cx="32440" cy="31637"/>
            </a:xfrm>
            <a:custGeom>
              <a:rect b="b" l="l" r="r" t="t"/>
              <a:pathLst>
                <a:path extrusionOk="0" h="393" w="403">
                  <a:moveTo>
                    <a:pt x="202" y="0"/>
                  </a:moveTo>
                  <a:cubicBezTo>
                    <a:pt x="97" y="0"/>
                    <a:pt x="1" y="86"/>
                    <a:pt x="1" y="192"/>
                  </a:cubicBezTo>
                  <a:lnTo>
                    <a:pt x="1" y="392"/>
                  </a:lnTo>
                  <a:lnTo>
                    <a:pt x="403" y="392"/>
                  </a:lnTo>
                  <a:lnTo>
                    <a:pt x="403" y="192"/>
                  </a:lnTo>
                  <a:cubicBezTo>
                    <a:pt x="403" y="86"/>
                    <a:pt x="307" y="0"/>
                    <a:pt x="20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4"/>
            <p:cNvSpPr/>
            <p:nvPr/>
          </p:nvSpPr>
          <p:spPr>
            <a:xfrm>
              <a:off x="2012354" y="1253243"/>
              <a:ext cx="797086" cy="347610"/>
            </a:xfrm>
            <a:custGeom>
              <a:rect b="b" l="l" r="r" t="t"/>
              <a:pathLst>
                <a:path extrusionOk="0" h="4318" w="9902">
                  <a:moveTo>
                    <a:pt x="7150" y="1"/>
                  </a:moveTo>
                  <a:cubicBezTo>
                    <a:pt x="6599" y="1"/>
                    <a:pt x="6077" y="220"/>
                    <a:pt x="5683" y="604"/>
                  </a:cubicBezTo>
                  <a:cubicBezTo>
                    <a:pt x="5383" y="330"/>
                    <a:pt x="5004" y="195"/>
                    <a:pt x="4627" y="195"/>
                  </a:cubicBezTo>
                  <a:cubicBezTo>
                    <a:pt x="4189" y="195"/>
                    <a:pt x="3753" y="378"/>
                    <a:pt x="3444" y="738"/>
                  </a:cubicBezTo>
                  <a:cubicBezTo>
                    <a:pt x="3260" y="633"/>
                    <a:pt x="3062" y="584"/>
                    <a:pt x="2868" y="584"/>
                  </a:cubicBezTo>
                  <a:cubicBezTo>
                    <a:pt x="2356" y="584"/>
                    <a:pt x="1870" y="924"/>
                    <a:pt x="1731" y="1465"/>
                  </a:cubicBezTo>
                  <a:cubicBezTo>
                    <a:pt x="1617" y="1400"/>
                    <a:pt x="1498" y="1370"/>
                    <a:pt x="1382" y="1370"/>
                  </a:cubicBezTo>
                  <a:cubicBezTo>
                    <a:pt x="1039" y="1370"/>
                    <a:pt x="728" y="1634"/>
                    <a:pt x="707" y="2020"/>
                  </a:cubicBezTo>
                  <a:cubicBezTo>
                    <a:pt x="649" y="1982"/>
                    <a:pt x="573" y="1963"/>
                    <a:pt x="506" y="1963"/>
                  </a:cubicBezTo>
                  <a:cubicBezTo>
                    <a:pt x="502" y="1963"/>
                    <a:pt x="497" y="1963"/>
                    <a:pt x="493" y="1963"/>
                  </a:cubicBezTo>
                  <a:cubicBezTo>
                    <a:pt x="185" y="1963"/>
                    <a:pt x="1" y="2311"/>
                    <a:pt x="171" y="2566"/>
                  </a:cubicBezTo>
                  <a:cubicBezTo>
                    <a:pt x="249" y="2687"/>
                    <a:pt x="374" y="2746"/>
                    <a:pt x="500" y="2746"/>
                  </a:cubicBezTo>
                  <a:cubicBezTo>
                    <a:pt x="651" y="2746"/>
                    <a:pt x="801" y="2661"/>
                    <a:pt x="869" y="2499"/>
                  </a:cubicBezTo>
                  <a:cubicBezTo>
                    <a:pt x="1005" y="2663"/>
                    <a:pt x="1198" y="2744"/>
                    <a:pt x="1391" y="2744"/>
                  </a:cubicBezTo>
                  <a:cubicBezTo>
                    <a:pt x="1591" y="2744"/>
                    <a:pt x="1790" y="2656"/>
                    <a:pt x="1922" y="2480"/>
                  </a:cubicBezTo>
                  <a:cubicBezTo>
                    <a:pt x="2155" y="2780"/>
                    <a:pt x="2503" y="2943"/>
                    <a:pt x="2858" y="2943"/>
                  </a:cubicBezTo>
                  <a:cubicBezTo>
                    <a:pt x="3057" y="2943"/>
                    <a:pt x="3258" y="2892"/>
                    <a:pt x="3444" y="2786"/>
                  </a:cubicBezTo>
                  <a:cubicBezTo>
                    <a:pt x="3750" y="3143"/>
                    <a:pt x="4184" y="3335"/>
                    <a:pt x="4629" y="3335"/>
                  </a:cubicBezTo>
                  <a:cubicBezTo>
                    <a:pt x="4852" y="3335"/>
                    <a:pt x="5077" y="3287"/>
                    <a:pt x="5291" y="3188"/>
                  </a:cubicBezTo>
                  <a:cubicBezTo>
                    <a:pt x="5701" y="3939"/>
                    <a:pt x="6447" y="4318"/>
                    <a:pt x="7193" y="4318"/>
                  </a:cubicBezTo>
                  <a:cubicBezTo>
                    <a:pt x="7911" y="4318"/>
                    <a:pt x="8630" y="3968"/>
                    <a:pt x="9052" y="3265"/>
                  </a:cubicBezTo>
                  <a:cubicBezTo>
                    <a:pt x="9902" y="1823"/>
                    <a:pt x="8866" y="1"/>
                    <a:pt x="7199" y="1"/>
                  </a:cubicBezTo>
                  <a:cubicBezTo>
                    <a:pt x="7195" y="1"/>
                    <a:pt x="7190" y="1"/>
                    <a:pt x="7186" y="1"/>
                  </a:cubicBezTo>
                  <a:cubicBezTo>
                    <a:pt x="7174" y="1"/>
                    <a:pt x="7162" y="1"/>
                    <a:pt x="715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4"/>
            <p:cNvSpPr/>
            <p:nvPr/>
          </p:nvSpPr>
          <p:spPr>
            <a:xfrm>
              <a:off x="2011630" y="1301786"/>
              <a:ext cx="740255" cy="298342"/>
            </a:xfrm>
            <a:custGeom>
              <a:rect b="b" l="l" r="r" t="t"/>
              <a:pathLst>
                <a:path extrusionOk="0" h="3706" w="9196">
                  <a:moveTo>
                    <a:pt x="2668" y="1"/>
                  </a:moveTo>
                  <a:cubicBezTo>
                    <a:pt x="2209" y="78"/>
                    <a:pt x="1845" y="413"/>
                    <a:pt x="1721" y="853"/>
                  </a:cubicBezTo>
                  <a:cubicBezTo>
                    <a:pt x="1612" y="791"/>
                    <a:pt x="1497" y="763"/>
                    <a:pt x="1385" y="763"/>
                  </a:cubicBezTo>
                  <a:cubicBezTo>
                    <a:pt x="1043" y="763"/>
                    <a:pt x="728" y="1026"/>
                    <a:pt x="706" y="1408"/>
                  </a:cubicBezTo>
                  <a:cubicBezTo>
                    <a:pt x="649" y="1379"/>
                    <a:pt x="572" y="1360"/>
                    <a:pt x="505" y="1360"/>
                  </a:cubicBezTo>
                  <a:cubicBezTo>
                    <a:pt x="501" y="1360"/>
                    <a:pt x="497" y="1360"/>
                    <a:pt x="493" y="1360"/>
                  </a:cubicBezTo>
                  <a:cubicBezTo>
                    <a:pt x="184" y="1360"/>
                    <a:pt x="0" y="1708"/>
                    <a:pt x="170" y="1963"/>
                  </a:cubicBezTo>
                  <a:cubicBezTo>
                    <a:pt x="248" y="2084"/>
                    <a:pt x="374" y="2143"/>
                    <a:pt x="499" y="2143"/>
                  </a:cubicBezTo>
                  <a:cubicBezTo>
                    <a:pt x="650" y="2143"/>
                    <a:pt x="801" y="2058"/>
                    <a:pt x="869" y="1896"/>
                  </a:cubicBezTo>
                  <a:cubicBezTo>
                    <a:pt x="1005" y="2060"/>
                    <a:pt x="1198" y="2141"/>
                    <a:pt x="1390" y="2141"/>
                  </a:cubicBezTo>
                  <a:cubicBezTo>
                    <a:pt x="1590" y="2141"/>
                    <a:pt x="1790" y="2053"/>
                    <a:pt x="1922" y="1877"/>
                  </a:cubicBezTo>
                  <a:cubicBezTo>
                    <a:pt x="2154" y="2182"/>
                    <a:pt x="2502" y="2347"/>
                    <a:pt x="2859" y="2347"/>
                  </a:cubicBezTo>
                  <a:cubicBezTo>
                    <a:pt x="3061" y="2347"/>
                    <a:pt x="3266" y="2294"/>
                    <a:pt x="3453" y="2183"/>
                  </a:cubicBezTo>
                  <a:cubicBezTo>
                    <a:pt x="3759" y="2540"/>
                    <a:pt x="4193" y="2732"/>
                    <a:pt x="4638" y="2732"/>
                  </a:cubicBezTo>
                  <a:cubicBezTo>
                    <a:pt x="4861" y="2732"/>
                    <a:pt x="5086" y="2684"/>
                    <a:pt x="5300" y="2585"/>
                  </a:cubicBezTo>
                  <a:cubicBezTo>
                    <a:pt x="5715" y="3339"/>
                    <a:pt x="6454" y="3705"/>
                    <a:pt x="7190" y="3705"/>
                  </a:cubicBezTo>
                  <a:cubicBezTo>
                    <a:pt x="8015" y="3705"/>
                    <a:pt x="8836" y="3245"/>
                    <a:pt x="9195" y="2355"/>
                  </a:cubicBezTo>
                  <a:lnTo>
                    <a:pt x="9195" y="2355"/>
                  </a:lnTo>
                  <a:cubicBezTo>
                    <a:pt x="8841" y="2604"/>
                    <a:pt x="8410" y="2729"/>
                    <a:pt x="7980" y="2729"/>
                  </a:cubicBezTo>
                  <a:cubicBezTo>
                    <a:pt x="7214" y="2729"/>
                    <a:pt x="6506" y="2327"/>
                    <a:pt x="6113" y="1666"/>
                  </a:cubicBezTo>
                  <a:cubicBezTo>
                    <a:pt x="6101" y="1641"/>
                    <a:pt x="6079" y="1628"/>
                    <a:pt x="6055" y="1628"/>
                  </a:cubicBezTo>
                  <a:cubicBezTo>
                    <a:pt x="6043" y="1628"/>
                    <a:pt x="6030" y="1631"/>
                    <a:pt x="6018" y="1637"/>
                  </a:cubicBezTo>
                  <a:cubicBezTo>
                    <a:pt x="5823" y="1716"/>
                    <a:pt x="5621" y="1754"/>
                    <a:pt x="5422" y="1754"/>
                  </a:cubicBezTo>
                  <a:cubicBezTo>
                    <a:pt x="4868" y="1754"/>
                    <a:pt x="4337" y="1462"/>
                    <a:pt x="4056" y="948"/>
                  </a:cubicBezTo>
                  <a:cubicBezTo>
                    <a:pt x="4040" y="925"/>
                    <a:pt x="4005" y="908"/>
                    <a:pt x="3977" y="908"/>
                  </a:cubicBezTo>
                  <a:cubicBezTo>
                    <a:pt x="3971" y="908"/>
                    <a:pt x="3965" y="908"/>
                    <a:pt x="3960" y="910"/>
                  </a:cubicBezTo>
                  <a:cubicBezTo>
                    <a:pt x="3855" y="948"/>
                    <a:pt x="3759" y="958"/>
                    <a:pt x="3654" y="968"/>
                  </a:cubicBezTo>
                  <a:cubicBezTo>
                    <a:pt x="3118" y="958"/>
                    <a:pt x="2678" y="527"/>
                    <a:pt x="26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4" name="Google Shape;614;p34"/>
          <p:cNvGrpSpPr/>
          <p:nvPr/>
        </p:nvGrpSpPr>
        <p:grpSpPr>
          <a:xfrm>
            <a:off x="6145687" y="1240833"/>
            <a:ext cx="791782" cy="934401"/>
            <a:chOff x="7728075" y="2478650"/>
            <a:chExt cx="315200" cy="371975"/>
          </a:xfrm>
        </p:grpSpPr>
        <p:sp>
          <p:nvSpPr>
            <p:cNvPr id="615" name="Google Shape;615;p34"/>
            <p:cNvSpPr/>
            <p:nvPr/>
          </p:nvSpPr>
          <p:spPr>
            <a:xfrm>
              <a:off x="7728075" y="2478650"/>
              <a:ext cx="241875" cy="330575"/>
            </a:xfrm>
            <a:custGeom>
              <a:rect b="b" l="l" r="r" t="t"/>
              <a:pathLst>
                <a:path extrusionOk="0" h="13223" w="9675">
                  <a:moveTo>
                    <a:pt x="233" y="1"/>
                  </a:moveTo>
                  <a:lnTo>
                    <a:pt x="9442" y="1"/>
                  </a:lnTo>
                  <a:cubicBezTo>
                    <a:pt x="9570" y="1"/>
                    <a:pt x="9675" y="105"/>
                    <a:pt x="9675" y="235"/>
                  </a:cubicBezTo>
                  <a:lnTo>
                    <a:pt x="9675" y="12988"/>
                  </a:lnTo>
                  <a:cubicBezTo>
                    <a:pt x="9675" y="13118"/>
                    <a:pt x="9570" y="13222"/>
                    <a:pt x="9442" y="13222"/>
                  </a:cubicBezTo>
                  <a:lnTo>
                    <a:pt x="233" y="13222"/>
                  </a:lnTo>
                  <a:cubicBezTo>
                    <a:pt x="105" y="13222"/>
                    <a:pt x="0" y="13118"/>
                    <a:pt x="0" y="12988"/>
                  </a:cubicBezTo>
                  <a:lnTo>
                    <a:pt x="0" y="235"/>
                  </a:lnTo>
                  <a:cubicBezTo>
                    <a:pt x="0" y="105"/>
                    <a:pt x="105" y="1"/>
                    <a:pt x="2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4"/>
            <p:cNvSpPr/>
            <p:nvPr/>
          </p:nvSpPr>
          <p:spPr>
            <a:xfrm>
              <a:off x="7946000" y="2478650"/>
              <a:ext cx="23950" cy="41450"/>
            </a:xfrm>
            <a:custGeom>
              <a:rect b="b" l="l" r="r" t="t"/>
              <a:pathLst>
                <a:path extrusionOk="0" h="1658" w="958">
                  <a:moveTo>
                    <a:pt x="1" y="1"/>
                  </a:moveTo>
                  <a:lnTo>
                    <a:pt x="725" y="1"/>
                  </a:lnTo>
                  <a:cubicBezTo>
                    <a:pt x="853" y="1"/>
                    <a:pt x="958" y="105"/>
                    <a:pt x="958" y="235"/>
                  </a:cubicBezTo>
                  <a:lnTo>
                    <a:pt x="958" y="1657"/>
                  </a:lnTo>
                  <a:lnTo>
                    <a:pt x="233" y="1657"/>
                  </a:lnTo>
                  <a:lnTo>
                    <a:pt x="233" y="235"/>
                  </a:lnTo>
                  <a:cubicBezTo>
                    <a:pt x="233" y="105"/>
                    <a:pt x="129" y="1"/>
                    <a:pt x="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4"/>
            <p:cNvSpPr/>
            <p:nvPr/>
          </p:nvSpPr>
          <p:spPr>
            <a:xfrm>
              <a:off x="7801375" y="2520075"/>
              <a:ext cx="241900" cy="330550"/>
            </a:xfrm>
            <a:custGeom>
              <a:rect b="b" l="l" r="r" t="t"/>
              <a:pathLst>
                <a:path extrusionOk="0" h="13222" w="9676">
                  <a:moveTo>
                    <a:pt x="9676" y="234"/>
                  </a:moveTo>
                  <a:lnTo>
                    <a:pt x="9676" y="11042"/>
                  </a:lnTo>
                  <a:lnTo>
                    <a:pt x="7497" y="13221"/>
                  </a:lnTo>
                  <a:lnTo>
                    <a:pt x="234" y="13221"/>
                  </a:lnTo>
                  <a:cubicBezTo>
                    <a:pt x="106" y="13221"/>
                    <a:pt x="1" y="13111"/>
                    <a:pt x="1" y="12987"/>
                  </a:cubicBezTo>
                  <a:lnTo>
                    <a:pt x="1" y="234"/>
                  </a:lnTo>
                  <a:cubicBezTo>
                    <a:pt x="1" y="105"/>
                    <a:pt x="106" y="0"/>
                    <a:pt x="234" y="0"/>
                  </a:cubicBezTo>
                  <a:lnTo>
                    <a:pt x="9447" y="0"/>
                  </a:lnTo>
                  <a:cubicBezTo>
                    <a:pt x="9571" y="0"/>
                    <a:pt x="9676" y="105"/>
                    <a:pt x="9676" y="23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4"/>
            <p:cNvSpPr/>
            <p:nvPr/>
          </p:nvSpPr>
          <p:spPr>
            <a:xfrm>
              <a:off x="8019325" y="2520075"/>
              <a:ext cx="23950" cy="275925"/>
            </a:xfrm>
            <a:custGeom>
              <a:rect b="b" l="l" r="r" t="t"/>
              <a:pathLst>
                <a:path extrusionOk="0" h="11037" w="958">
                  <a:moveTo>
                    <a:pt x="958" y="234"/>
                  </a:moveTo>
                  <a:lnTo>
                    <a:pt x="958" y="11037"/>
                  </a:lnTo>
                  <a:lnTo>
                    <a:pt x="233" y="11037"/>
                  </a:lnTo>
                  <a:lnTo>
                    <a:pt x="233" y="234"/>
                  </a:lnTo>
                  <a:cubicBezTo>
                    <a:pt x="233" y="105"/>
                    <a:pt x="129" y="0"/>
                    <a:pt x="1" y="0"/>
                  </a:cubicBezTo>
                  <a:lnTo>
                    <a:pt x="729" y="0"/>
                  </a:lnTo>
                  <a:cubicBezTo>
                    <a:pt x="853" y="0"/>
                    <a:pt x="958" y="105"/>
                    <a:pt x="958" y="23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4"/>
            <p:cNvSpPr/>
            <p:nvPr/>
          </p:nvSpPr>
          <p:spPr>
            <a:xfrm>
              <a:off x="7885125" y="2751950"/>
              <a:ext cx="74075" cy="74125"/>
            </a:xfrm>
            <a:custGeom>
              <a:rect b="b" l="l" r="r" t="t"/>
              <a:pathLst>
                <a:path extrusionOk="0" h="2965" w="2963">
                  <a:moveTo>
                    <a:pt x="1479" y="2964"/>
                  </a:moveTo>
                  <a:cubicBezTo>
                    <a:pt x="2294" y="2964"/>
                    <a:pt x="2963" y="2302"/>
                    <a:pt x="2963" y="1486"/>
                  </a:cubicBezTo>
                  <a:cubicBezTo>
                    <a:pt x="2963" y="663"/>
                    <a:pt x="2294" y="1"/>
                    <a:pt x="1479" y="1"/>
                  </a:cubicBezTo>
                  <a:cubicBezTo>
                    <a:pt x="663" y="1"/>
                    <a:pt x="0" y="663"/>
                    <a:pt x="0" y="1486"/>
                  </a:cubicBezTo>
                  <a:cubicBezTo>
                    <a:pt x="0" y="2302"/>
                    <a:pt x="663" y="2964"/>
                    <a:pt x="1479" y="296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4"/>
            <p:cNvSpPr/>
            <p:nvPr/>
          </p:nvSpPr>
          <p:spPr>
            <a:xfrm>
              <a:off x="7913025" y="2751950"/>
              <a:ext cx="46175" cy="74125"/>
            </a:xfrm>
            <a:custGeom>
              <a:rect b="b" l="l" r="r" t="t"/>
              <a:pathLst>
                <a:path extrusionOk="0" h="2965" w="1847">
                  <a:moveTo>
                    <a:pt x="363" y="1"/>
                  </a:moveTo>
                  <a:cubicBezTo>
                    <a:pt x="1184" y="1"/>
                    <a:pt x="1847" y="663"/>
                    <a:pt x="1847" y="1486"/>
                  </a:cubicBezTo>
                  <a:cubicBezTo>
                    <a:pt x="1847" y="2302"/>
                    <a:pt x="1184" y="2964"/>
                    <a:pt x="363" y="2964"/>
                  </a:cubicBezTo>
                  <a:cubicBezTo>
                    <a:pt x="240" y="2964"/>
                    <a:pt x="117" y="2953"/>
                    <a:pt x="1" y="2922"/>
                  </a:cubicBezTo>
                  <a:cubicBezTo>
                    <a:pt x="645" y="2761"/>
                    <a:pt x="1124" y="2180"/>
                    <a:pt x="1124" y="1486"/>
                  </a:cubicBezTo>
                  <a:cubicBezTo>
                    <a:pt x="1124" y="793"/>
                    <a:pt x="645" y="210"/>
                    <a:pt x="1" y="45"/>
                  </a:cubicBezTo>
                  <a:cubicBezTo>
                    <a:pt x="117" y="14"/>
                    <a:pt x="240" y="1"/>
                    <a:pt x="36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4"/>
            <p:cNvSpPr/>
            <p:nvPr/>
          </p:nvSpPr>
          <p:spPr>
            <a:xfrm>
              <a:off x="7908575" y="2767950"/>
              <a:ext cx="26700" cy="42200"/>
            </a:xfrm>
            <a:custGeom>
              <a:rect b="b" l="l" r="r" t="t"/>
              <a:pathLst>
                <a:path extrusionOk="0" h="1688" w="1068">
                  <a:moveTo>
                    <a:pt x="641" y="1"/>
                  </a:moveTo>
                  <a:cubicBezTo>
                    <a:pt x="577" y="1"/>
                    <a:pt x="515" y="29"/>
                    <a:pt x="473" y="85"/>
                  </a:cubicBezTo>
                  <a:lnTo>
                    <a:pt x="80" y="583"/>
                  </a:lnTo>
                  <a:cubicBezTo>
                    <a:pt x="0" y="674"/>
                    <a:pt x="19" y="815"/>
                    <a:pt x="111" y="889"/>
                  </a:cubicBezTo>
                  <a:cubicBezTo>
                    <a:pt x="130" y="901"/>
                    <a:pt x="142" y="907"/>
                    <a:pt x="161" y="914"/>
                  </a:cubicBezTo>
                  <a:lnTo>
                    <a:pt x="161" y="920"/>
                  </a:lnTo>
                  <a:lnTo>
                    <a:pt x="473" y="1054"/>
                  </a:lnTo>
                  <a:lnTo>
                    <a:pt x="252" y="1337"/>
                  </a:lnTo>
                  <a:cubicBezTo>
                    <a:pt x="179" y="1429"/>
                    <a:pt x="190" y="1563"/>
                    <a:pt x="289" y="1637"/>
                  </a:cubicBezTo>
                  <a:cubicBezTo>
                    <a:pt x="329" y="1671"/>
                    <a:pt x="376" y="1687"/>
                    <a:pt x="423" y="1687"/>
                  </a:cubicBezTo>
                  <a:cubicBezTo>
                    <a:pt x="486" y="1687"/>
                    <a:pt x="547" y="1659"/>
                    <a:pt x="589" y="1606"/>
                  </a:cubicBezTo>
                  <a:lnTo>
                    <a:pt x="976" y="1116"/>
                  </a:lnTo>
                  <a:cubicBezTo>
                    <a:pt x="994" y="1098"/>
                    <a:pt x="1007" y="1079"/>
                    <a:pt x="1019" y="1054"/>
                  </a:cubicBezTo>
                  <a:cubicBezTo>
                    <a:pt x="1068" y="951"/>
                    <a:pt x="1019" y="821"/>
                    <a:pt x="909" y="773"/>
                  </a:cubicBezTo>
                  <a:lnTo>
                    <a:pt x="595" y="631"/>
                  </a:lnTo>
                  <a:lnTo>
                    <a:pt x="816" y="349"/>
                  </a:lnTo>
                  <a:cubicBezTo>
                    <a:pt x="890" y="257"/>
                    <a:pt x="872" y="122"/>
                    <a:pt x="779" y="48"/>
                  </a:cubicBezTo>
                  <a:cubicBezTo>
                    <a:pt x="737" y="17"/>
                    <a:pt x="689" y="1"/>
                    <a:pt x="64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4"/>
            <p:cNvSpPr/>
            <p:nvPr/>
          </p:nvSpPr>
          <p:spPr>
            <a:xfrm>
              <a:off x="7841400" y="2674650"/>
              <a:ext cx="161525" cy="58200"/>
            </a:xfrm>
            <a:custGeom>
              <a:rect b="b" l="l" r="r" t="t"/>
              <a:pathLst>
                <a:path extrusionOk="0" h="2328" w="6461">
                  <a:moveTo>
                    <a:pt x="252" y="1"/>
                  </a:moveTo>
                  <a:cubicBezTo>
                    <a:pt x="148" y="1"/>
                    <a:pt x="50" y="74"/>
                    <a:pt x="31" y="173"/>
                  </a:cubicBezTo>
                  <a:cubicBezTo>
                    <a:pt x="0" y="314"/>
                    <a:pt x="105" y="437"/>
                    <a:pt x="246" y="437"/>
                  </a:cubicBezTo>
                  <a:lnTo>
                    <a:pt x="6215" y="437"/>
                  </a:lnTo>
                  <a:cubicBezTo>
                    <a:pt x="6350" y="437"/>
                    <a:pt x="6461" y="314"/>
                    <a:pt x="6430" y="173"/>
                  </a:cubicBezTo>
                  <a:cubicBezTo>
                    <a:pt x="6405" y="74"/>
                    <a:pt x="6314" y="1"/>
                    <a:pt x="6209" y="1"/>
                  </a:cubicBezTo>
                  <a:close/>
                  <a:moveTo>
                    <a:pt x="252" y="934"/>
                  </a:moveTo>
                  <a:cubicBezTo>
                    <a:pt x="148" y="934"/>
                    <a:pt x="50" y="1002"/>
                    <a:pt x="31" y="1105"/>
                  </a:cubicBezTo>
                  <a:cubicBezTo>
                    <a:pt x="0" y="1246"/>
                    <a:pt x="105" y="1370"/>
                    <a:pt x="246" y="1370"/>
                  </a:cubicBezTo>
                  <a:lnTo>
                    <a:pt x="6215" y="1370"/>
                  </a:lnTo>
                  <a:cubicBezTo>
                    <a:pt x="6350" y="1370"/>
                    <a:pt x="6461" y="1246"/>
                    <a:pt x="6430" y="1105"/>
                  </a:cubicBezTo>
                  <a:cubicBezTo>
                    <a:pt x="6405" y="1002"/>
                    <a:pt x="6314" y="934"/>
                    <a:pt x="6209" y="934"/>
                  </a:cubicBezTo>
                  <a:close/>
                  <a:moveTo>
                    <a:pt x="252" y="1891"/>
                  </a:moveTo>
                  <a:cubicBezTo>
                    <a:pt x="148" y="1891"/>
                    <a:pt x="50" y="1959"/>
                    <a:pt x="31" y="2062"/>
                  </a:cubicBezTo>
                  <a:cubicBezTo>
                    <a:pt x="0" y="2203"/>
                    <a:pt x="105" y="2327"/>
                    <a:pt x="246" y="2327"/>
                  </a:cubicBezTo>
                  <a:lnTo>
                    <a:pt x="5153" y="2327"/>
                  </a:lnTo>
                  <a:cubicBezTo>
                    <a:pt x="5283" y="2327"/>
                    <a:pt x="5388" y="2217"/>
                    <a:pt x="5368" y="2081"/>
                  </a:cubicBezTo>
                  <a:cubicBezTo>
                    <a:pt x="5357" y="1971"/>
                    <a:pt x="5258" y="1891"/>
                    <a:pt x="5142" y="189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4"/>
            <p:cNvSpPr/>
            <p:nvPr/>
          </p:nvSpPr>
          <p:spPr>
            <a:xfrm>
              <a:off x="7988775" y="2795975"/>
              <a:ext cx="54500" cy="54475"/>
            </a:xfrm>
            <a:custGeom>
              <a:rect b="b" l="l" r="r" t="t"/>
              <a:pathLst>
                <a:path extrusionOk="0" h="2179" w="2180">
                  <a:moveTo>
                    <a:pt x="1" y="2178"/>
                  </a:moveTo>
                  <a:lnTo>
                    <a:pt x="2180" y="1"/>
                  </a:lnTo>
                  <a:lnTo>
                    <a:pt x="235" y="1"/>
                  </a:lnTo>
                  <a:cubicBezTo>
                    <a:pt x="93" y="1"/>
                    <a:pt x="1" y="93"/>
                    <a:pt x="1" y="23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4"/>
            <p:cNvSpPr/>
            <p:nvPr/>
          </p:nvSpPr>
          <p:spPr>
            <a:xfrm>
              <a:off x="7746025" y="2538950"/>
              <a:ext cx="55375" cy="223625"/>
            </a:xfrm>
            <a:custGeom>
              <a:rect b="b" l="l" r="r" t="t"/>
              <a:pathLst>
                <a:path extrusionOk="0" h="8945" w="2215">
                  <a:moveTo>
                    <a:pt x="233" y="1"/>
                  </a:moveTo>
                  <a:cubicBezTo>
                    <a:pt x="111" y="1"/>
                    <a:pt x="12" y="99"/>
                    <a:pt x="12" y="215"/>
                  </a:cubicBezTo>
                  <a:cubicBezTo>
                    <a:pt x="12" y="338"/>
                    <a:pt x="111" y="436"/>
                    <a:pt x="233" y="436"/>
                  </a:cubicBezTo>
                  <a:lnTo>
                    <a:pt x="2215" y="436"/>
                  </a:lnTo>
                  <a:lnTo>
                    <a:pt x="2215" y="1"/>
                  </a:lnTo>
                  <a:close/>
                  <a:moveTo>
                    <a:pt x="233" y="927"/>
                  </a:moveTo>
                  <a:cubicBezTo>
                    <a:pt x="111" y="927"/>
                    <a:pt x="12" y="1025"/>
                    <a:pt x="12" y="1147"/>
                  </a:cubicBezTo>
                  <a:cubicBezTo>
                    <a:pt x="12" y="1264"/>
                    <a:pt x="111" y="1362"/>
                    <a:pt x="233" y="1362"/>
                  </a:cubicBezTo>
                  <a:lnTo>
                    <a:pt x="2215" y="1362"/>
                  </a:lnTo>
                  <a:lnTo>
                    <a:pt x="2215" y="927"/>
                  </a:lnTo>
                  <a:close/>
                  <a:moveTo>
                    <a:pt x="233" y="1889"/>
                  </a:moveTo>
                  <a:cubicBezTo>
                    <a:pt x="111" y="1889"/>
                    <a:pt x="12" y="1988"/>
                    <a:pt x="12" y="2104"/>
                  </a:cubicBezTo>
                  <a:cubicBezTo>
                    <a:pt x="12" y="2227"/>
                    <a:pt x="111" y="2325"/>
                    <a:pt x="233" y="2325"/>
                  </a:cubicBezTo>
                  <a:lnTo>
                    <a:pt x="2215" y="2325"/>
                  </a:lnTo>
                  <a:lnTo>
                    <a:pt x="2215" y="1889"/>
                  </a:lnTo>
                  <a:close/>
                  <a:moveTo>
                    <a:pt x="233" y="2816"/>
                  </a:moveTo>
                  <a:cubicBezTo>
                    <a:pt x="111" y="2816"/>
                    <a:pt x="12" y="2914"/>
                    <a:pt x="12" y="3036"/>
                  </a:cubicBezTo>
                  <a:cubicBezTo>
                    <a:pt x="12" y="3154"/>
                    <a:pt x="111" y="3251"/>
                    <a:pt x="233" y="3251"/>
                  </a:cubicBezTo>
                  <a:lnTo>
                    <a:pt x="2215" y="3251"/>
                  </a:lnTo>
                  <a:lnTo>
                    <a:pt x="2215" y="2816"/>
                  </a:lnTo>
                  <a:close/>
                  <a:moveTo>
                    <a:pt x="233" y="3780"/>
                  </a:moveTo>
                  <a:cubicBezTo>
                    <a:pt x="111" y="3780"/>
                    <a:pt x="12" y="3871"/>
                    <a:pt x="12" y="3993"/>
                  </a:cubicBezTo>
                  <a:cubicBezTo>
                    <a:pt x="12" y="4117"/>
                    <a:pt x="111" y="4214"/>
                    <a:pt x="233" y="4214"/>
                  </a:cubicBezTo>
                  <a:lnTo>
                    <a:pt x="2215" y="4214"/>
                  </a:lnTo>
                  <a:lnTo>
                    <a:pt x="2215" y="3780"/>
                  </a:lnTo>
                  <a:close/>
                  <a:moveTo>
                    <a:pt x="233" y="4706"/>
                  </a:moveTo>
                  <a:cubicBezTo>
                    <a:pt x="111" y="4706"/>
                    <a:pt x="12" y="4803"/>
                    <a:pt x="12" y="4927"/>
                  </a:cubicBezTo>
                  <a:cubicBezTo>
                    <a:pt x="12" y="5043"/>
                    <a:pt x="111" y="5142"/>
                    <a:pt x="233" y="5142"/>
                  </a:cubicBezTo>
                  <a:lnTo>
                    <a:pt x="2215" y="5142"/>
                  </a:lnTo>
                  <a:lnTo>
                    <a:pt x="2215" y="4706"/>
                  </a:lnTo>
                  <a:close/>
                  <a:moveTo>
                    <a:pt x="233" y="5663"/>
                  </a:moveTo>
                  <a:cubicBezTo>
                    <a:pt x="111" y="5663"/>
                    <a:pt x="12" y="5760"/>
                    <a:pt x="12" y="5884"/>
                  </a:cubicBezTo>
                  <a:cubicBezTo>
                    <a:pt x="12" y="6000"/>
                    <a:pt x="111" y="6099"/>
                    <a:pt x="233" y="6099"/>
                  </a:cubicBezTo>
                  <a:lnTo>
                    <a:pt x="2215" y="6099"/>
                  </a:lnTo>
                  <a:lnTo>
                    <a:pt x="2215" y="5663"/>
                  </a:lnTo>
                  <a:close/>
                  <a:moveTo>
                    <a:pt x="233" y="6595"/>
                  </a:moveTo>
                  <a:cubicBezTo>
                    <a:pt x="111" y="6595"/>
                    <a:pt x="12" y="6694"/>
                    <a:pt x="12" y="6810"/>
                  </a:cubicBezTo>
                  <a:cubicBezTo>
                    <a:pt x="12" y="6932"/>
                    <a:pt x="111" y="7031"/>
                    <a:pt x="233" y="7031"/>
                  </a:cubicBezTo>
                  <a:lnTo>
                    <a:pt x="2215" y="7031"/>
                  </a:lnTo>
                  <a:lnTo>
                    <a:pt x="2215" y="6595"/>
                  </a:lnTo>
                  <a:close/>
                  <a:moveTo>
                    <a:pt x="233" y="7552"/>
                  </a:moveTo>
                  <a:cubicBezTo>
                    <a:pt x="111" y="7552"/>
                    <a:pt x="12" y="7651"/>
                    <a:pt x="12" y="7773"/>
                  </a:cubicBezTo>
                  <a:cubicBezTo>
                    <a:pt x="12" y="7889"/>
                    <a:pt x="111" y="7988"/>
                    <a:pt x="233" y="7988"/>
                  </a:cubicBezTo>
                  <a:lnTo>
                    <a:pt x="2215" y="7988"/>
                  </a:lnTo>
                  <a:lnTo>
                    <a:pt x="2215" y="7552"/>
                  </a:lnTo>
                  <a:close/>
                  <a:moveTo>
                    <a:pt x="233" y="8509"/>
                  </a:moveTo>
                  <a:cubicBezTo>
                    <a:pt x="98" y="8509"/>
                    <a:pt x="1" y="8625"/>
                    <a:pt x="12" y="8755"/>
                  </a:cubicBezTo>
                  <a:cubicBezTo>
                    <a:pt x="30" y="8865"/>
                    <a:pt x="129" y="8945"/>
                    <a:pt x="239" y="8945"/>
                  </a:cubicBezTo>
                  <a:lnTo>
                    <a:pt x="2215" y="8945"/>
                  </a:lnTo>
                  <a:lnTo>
                    <a:pt x="2215" y="8509"/>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4"/>
            <p:cNvSpPr/>
            <p:nvPr/>
          </p:nvSpPr>
          <p:spPr>
            <a:xfrm>
              <a:off x="7866875" y="2550625"/>
              <a:ext cx="110600" cy="34800"/>
            </a:xfrm>
            <a:custGeom>
              <a:rect b="b" l="l" r="r" t="t"/>
              <a:pathLst>
                <a:path extrusionOk="0" h="1392" w="4424">
                  <a:moveTo>
                    <a:pt x="3712" y="0"/>
                  </a:moveTo>
                  <a:lnTo>
                    <a:pt x="711" y="0"/>
                  </a:lnTo>
                  <a:cubicBezTo>
                    <a:pt x="479" y="0"/>
                    <a:pt x="246" y="227"/>
                    <a:pt x="190" y="485"/>
                  </a:cubicBezTo>
                  <a:lnTo>
                    <a:pt x="0" y="1392"/>
                  </a:lnTo>
                  <a:lnTo>
                    <a:pt x="4423" y="1392"/>
                  </a:lnTo>
                  <a:lnTo>
                    <a:pt x="4233" y="485"/>
                  </a:lnTo>
                  <a:cubicBezTo>
                    <a:pt x="4177" y="227"/>
                    <a:pt x="3939" y="0"/>
                    <a:pt x="37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4"/>
            <p:cNvSpPr/>
            <p:nvPr/>
          </p:nvSpPr>
          <p:spPr>
            <a:xfrm>
              <a:off x="7941550" y="2550625"/>
              <a:ext cx="35925" cy="34800"/>
            </a:xfrm>
            <a:custGeom>
              <a:rect b="b" l="l" r="r" t="t"/>
              <a:pathLst>
                <a:path extrusionOk="0" h="1392" w="1437">
                  <a:moveTo>
                    <a:pt x="725" y="0"/>
                  </a:moveTo>
                  <a:lnTo>
                    <a:pt x="1" y="0"/>
                  </a:lnTo>
                  <a:cubicBezTo>
                    <a:pt x="227" y="0"/>
                    <a:pt x="467" y="227"/>
                    <a:pt x="522" y="485"/>
                  </a:cubicBezTo>
                  <a:lnTo>
                    <a:pt x="712" y="1392"/>
                  </a:lnTo>
                  <a:lnTo>
                    <a:pt x="1436" y="1392"/>
                  </a:lnTo>
                  <a:lnTo>
                    <a:pt x="1246" y="485"/>
                  </a:lnTo>
                  <a:cubicBezTo>
                    <a:pt x="1190" y="227"/>
                    <a:pt x="958" y="0"/>
                    <a:pt x="7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4"/>
            <p:cNvSpPr/>
            <p:nvPr/>
          </p:nvSpPr>
          <p:spPr>
            <a:xfrm>
              <a:off x="7863175" y="2630500"/>
              <a:ext cx="118450" cy="24725"/>
            </a:xfrm>
            <a:custGeom>
              <a:rect b="b" l="l" r="r" t="t"/>
              <a:pathLst>
                <a:path extrusionOk="0" h="989" w="4738">
                  <a:moveTo>
                    <a:pt x="4737" y="0"/>
                  </a:moveTo>
                  <a:lnTo>
                    <a:pt x="4737" y="804"/>
                  </a:lnTo>
                  <a:cubicBezTo>
                    <a:pt x="4737" y="903"/>
                    <a:pt x="4651" y="988"/>
                    <a:pt x="4553" y="988"/>
                  </a:cubicBezTo>
                  <a:lnTo>
                    <a:pt x="4050" y="988"/>
                  </a:lnTo>
                  <a:cubicBezTo>
                    <a:pt x="3945" y="988"/>
                    <a:pt x="3866" y="903"/>
                    <a:pt x="3866" y="804"/>
                  </a:cubicBezTo>
                  <a:lnTo>
                    <a:pt x="3866" y="0"/>
                  </a:lnTo>
                  <a:close/>
                  <a:moveTo>
                    <a:pt x="873" y="0"/>
                  </a:moveTo>
                  <a:lnTo>
                    <a:pt x="873" y="804"/>
                  </a:lnTo>
                  <a:cubicBezTo>
                    <a:pt x="873" y="903"/>
                    <a:pt x="792" y="988"/>
                    <a:pt x="689" y="988"/>
                  </a:cubicBezTo>
                  <a:lnTo>
                    <a:pt x="185" y="988"/>
                  </a:lnTo>
                  <a:cubicBezTo>
                    <a:pt x="81" y="988"/>
                    <a:pt x="1" y="903"/>
                    <a:pt x="1" y="804"/>
                  </a:cubicBez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4"/>
            <p:cNvSpPr/>
            <p:nvPr/>
          </p:nvSpPr>
          <p:spPr>
            <a:xfrm>
              <a:off x="7845700" y="2584675"/>
              <a:ext cx="152925" cy="49375"/>
            </a:xfrm>
            <a:custGeom>
              <a:rect b="b" l="l" r="r" t="t"/>
              <a:pathLst>
                <a:path extrusionOk="0" h="1975" w="6117">
                  <a:moveTo>
                    <a:pt x="1043" y="0"/>
                  </a:moveTo>
                  <a:lnTo>
                    <a:pt x="5068" y="0"/>
                  </a:lnTo>
                  <a:cubicBezTo>
                    <a:pt x="5559" y="0"/>
                    <a:pt x="5816" y="337"/>
                    <a:pt x="5921" y="618"/>
                  </a:cubicBezTo>
                  <a:lnTo>
                    <a:pt x="5859" y="853"/>
                  </a:lnTo>
                  <a:lnTo>
                    <a:pt x="6012" y="1042"/>
                  </a:lnTo>
                  <a:lnTo>
                    <a:pt x="6062" y="1391"/>
                  </a:lnTo>
                  <a:cubicBezTo>
                    <a:pt x="6117" y="1760"/>
                    <a:pt x="5785" y="1974"/>
                    <a:pt x="5442" y="1974"/>
                  </a:cubicBezTo>
                  <a:lnTo>
                    <a:pt x="675" y="1974"/>
                  </a:lnTo>
                  <a:cubicBezTo>
                    <a:pt x="326" y="1974"/>
                    <a:pt x="1" y="1760"/>
                    <a:pt x="55" y="1391"/>
                  </a:cubicBezTo>
                  <a:lnTo>
                    <a:pt x="105" y="1042"/>
                  </a:lnTo>
                  <a:lnTo>
                    <a:pt x="313" y="847"/>
                  </a:lnTo>
                  <a:lnTo>
                    <a:pt x="191" y="618"/>
                  </a:lnTo>
                  <a:cubicBezTo>
                    <a:pt x="301" y="337"/>
                    <a:pt x="553" y="0"/>
                    <a:pt x="104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34"/>
            <p:cNvSpPr/>
            <p:nvPr/>
          </p:nvSpPr>
          <p:spPr>
            <a:xfrm>
              <a:off x="7848750" y="2600300"/>
              <a:ext cx="21975" cy="14750"/>
            </a:xfrm>
            <a:custGeom>
              <a:rect b="b" l="l" r="r" t="t"/>
              <a:pathLst>
                <a:path extrusionOk="0" h="590" w="879">
                  <a:moveTo>
                    <a:pt x="1" y="423"/>
                  </a:moveTo>
                  <a:lnTo>
                    <a:pt x="32" y="208"/>
                  </a:lnTo>
                  <a:cubicBezTo>
                    <a:pt x="44" y="148"/>
                    <a:pt x="63" y="74"/>
                    <a:pt x="88" y="1"/>
                  </a:cubicBezTo>
                  <a:lnTo>
                    <a:pt x="688" y="135"/>
                  </a:lnTo>
                  <a:cubicBezTo>
                    <a:pt x="805" y="166"/>
                    <a:pt x="878" y="282"/>
                    <a:pt x="847" y="398"/>
                  </a:cubicBezTo>
                  <a:cubicBezTo>
                    <a:pt x="824" y="516"/>
                    <a:pt x="706" y="590"/>
                    <a:pt x="590" y="565"/>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4"/>
            <p:cNvSpPr/>
            <p:nvPr/>
          </p:nvSpPr>
          <p:spPr>
            <a:xfrm>
              <a:off x="7953800" y="2584675"/>
              <a:ext cx="44525" cy="49375"/>
            </a:xfrm>
            <a:custGeom>
              <a:rect b="b" l="l" r="r" t="t"/>
              <a:pathLst>
                <a:path extrusionOk="0" h="1975" w="1781">
                  <a:moveTo>
                    <a:pt x="1" y="0"/>
                  </a:moveTo>
                  <a:lnTo>
                    <a:pt x="731" y="0"/>
                  </a:lnTo>
                  <a:cubicBezTo>
                    <a:pt x="1223" y="0"/>
                    <a:pt x="1480" y="337"/>
                    <a:pt x="1584" y="618"/>
                  </a:cubicBezTo>
                  <a:lnTo>
                    <a:pt x="1523" y="853"/>
                  </a:lnTo>
                  <a:lnTo>
                    <a:pt x="1676" y="1042"/>
                  </a:lnTo>
                  <a:lnTo>
                    <a:pt x="1725" y="1391"/>
                  </a:lnTo>
                  <a:cubicBezTo>
                    <a:pt x="1781" y="1760"/>
                    <a:pt x="1450" y="1974"/>
                    <a:pt x="1105" y="1974"/>
                  </a:cubicBezTo>
                  <a:lnTo>
                    <a:pt x="376" y="1974"/>
                  </a:lnTo>
                  <a:cubicBezTo>
                    <a:pt x="719" y="1974"/>
                    <a:pt x="1051" y="1760"/>
                    <a:pt x="995" y="1391"/>
                  </a:cubicBezTo>
                  <a:lnTo>
                    <a:pt x="909" y="828"/>
                  </a:lnTo>
                  <a:cubicBezTo>
                    <a:pt x="867" y="545"/>
                    <a:pt x="627" y="0"/>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4"/>
            <p:cNvSpPr/>
            <p:nvPr/>
          </p:nvSpPr>
          <p:spPr>
            <a:xfrm>
              <a:off x="7973600" y="2600300"/>
              <a:ext cx="21975" cy="14750"/>
            </a:xfrm>
            <a:custGeom>
              <a:rect b="b" l="l" r="r" t="t"/>
              <a:pathLst>
                <a:path extrusionOk="0" h="590" w="879">
                  <a:moveTo>
                    <a:pt x="786" y="1"/>
                  </a:moveTo>
                  <a:cubicBezTo>
                    <a:pt x="817" y="74"/>
                    <a:pt x="836" y="148"/>
                    <a:pt x="848" y="208"/>
                  </a:cubicBezTo>
                  <a:lnTo>
                    <a:pt x="878" y="423"/>
                  </a:lnTo>
                  <a:lnTo>
                    <a:pt x="289" y="565"/>
                  </a:lnTo>
                  <a:cubicBezTo>
                    <a:pt x="173" y="590"/>
                    <a:pt x="55" y="516"/>
                    <a:pt x="32" y="398"/>
                  </a:cubicBezTo>
                  <a:cubicBezTo>
                    <a:pt x="1" y="282"/>
                    <a:pt x="75" y="166"/>
                    <a:pt x="191" y="135"/>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4"/>
            <p:cNvSpPr/>
            <p:nvPr/>
          </p:nvSpPr>
          <p:spPr>
            <a:xfrm>
              <a:off x="7887875" y="2608600"/>
              <a:ext cx="69050" cy="25450"/>
            </a:xfrm>
            <a:custGeom>
              <a:rect b="b" l="l" r="r" t="t"/>
              <a:pathLst>
                <a:path extrusionOk="0" h="1018" w="2762">
                  <a:moveTo>
                    <a:pt x="2761" y="1017"/>
                  </a:moveTo>
                  <a:lnTo>
                    <a:pt x="1" y="1017"/>
                  </a:lnTo>
                  <a:lnTo>
                    <a:pt x="1" y="465"/>
                  </a:lnTo>
                  <a:cubicBezTo>
                    <a:pt x="1" y="208"/>
                    <a:pt x="209" y="0"/>
                    <a:pt x="460" y="0"/>
                  </a:cubicBezTo>
                  <a:lnTo>
                    <a:pt x="2301" y="0"/>
                  </a:lnTo>
                  <a:cubicBezTo>
                    <a:pt x="2552" y="0"/>
                    <a:pt x="2761" y="208"/>
                    <a:pt x="2761" y="46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35"/>
          <p:cNvSpPr txBox="1"/>
          <p:nvPr>
            <p:ph type="title"/>
          </p:nvPr>
        </p:nvSpPr>
        <p:spPr>
          <a:xfrm>
            <a:off x="446950" y="554875"/>
            <a:ext cx="7977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Sentrale</a:t>
            </a:r>
            <a:r>
              <a:rPr lang="en"/>
              <a:t> </a:t>
            </a:r>
            <a:r>
              <a:rPr lang="en">
                <a:solidFill>
                  <a:schemeClr val="accent1"/>
                </a:solidFill>
              </a:rPr>
              <a:t>etiske problemstillinger</a:t>
            </a:r>
            <a:endParaRPr>
              <a:solidFill>
                <a:schemeClr val="accent1"/>
              </a:solidFill>
            </a:endParaRPr>
          </a:p>
        </p:txBody>
      </p:sp>
      <p:sp>
        <p:nvSpPr>
          <p:cNvPr id="638" name="Google Shape;638;p35"/>
          <p:cNvSpPr/>
          <p:nvPr/>
        </p:nvSpPr>
        <p:spPr>
          <a:xfrm>
            <a:off x="8168459" y="368329"/>
            <a:ext cx="255542" cy="435892"/>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35"/>
          <p:cNvSpPr/>
          <p:nvPr/>
        </p:nvSpPr>
        <p:spPr>
          <a:xfrm>
            <a:off x="7862109" y="368329"/>
            <a:ext cx="255542" cy="435892"/>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5"/>
          <p:cNvSpPr/>
          <p:nvPr/>
        </p:nvSpPr>
        <p:spPr>
          <a:xfrm>
            <a:off x="7555759" y="368329"/>
            <a:ext cx="255542" cy="435892"/>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5"/>
          <p:cNvSpPr/>
          <p:nvPr/>
        </p:nvSpPr>
        <p:spPr>
          <a:xfrm>
            <a:off x="7249409" y="368329"/>
            <a:ext cx="255542" cy="435892"/>
          </a:xfrm>
          <a:custGeom>
            <a:rect b="b" l="l" r="r" t="t"/>
            <a:pathLst>
              <a:path extrusionOk="0" h="22342" w="13098">
                <a:moveTo>
                  <a:pt x="13098" y="0"/>
                </a:moveTo>
                <a:lnTo>
                  <a:pt x="7704" y="577"/>
                </a:lnTo>
                <a:lnTo>
                  <a:pt x="768" y="10400"/>
                </a:lnTo>
                <a:lnTo>
                  <a:pt x="5203" y="11168"/>
                </a:lnTo>
                <a:lnTo>
                  <a:pt x="0" y="22341"/>
                </a:lnTo>
                <a:lnTo>
                  <a:pt x="11752" y="7317"/>
                </a:lnTo>
                <a:lnTo>
                  <a:pt x="7514" y="6739"/>
                </a:lnTo>
                <a:lnTo>
                  <a:pt x="1309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5"/>
          <p:cNvSpPr txBox="1"/>
          <p:nvPr/>
        </p:nvSpPr>
        <p:spPr>
          <a:xfrm>
            <a:off x="112750" y="3933475"/>
            <a:ext cx="3358800" cy="25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7BD159"/>
                </a:solidFill>
                <a:latin typeface="Righteous"/>
                <a:ea typeface="Righteous"/>
                <a:cs typeface="Righteous"/>
                <a:sym typeface="Righteous"/>
              </a:rPr>
              <a:t>Umoralsk å ikke benytte?</a:t>
            </a:r>
            <a:endParaRPr sz="1800">
              <a:solidFill>
                <a:srgbClr val="7BD159"/>
              </a:solidFill>
              <a:latin typeface="Righteous"/>
              <a:ea typeface="Righteous"/>
              <a:cs typeface="Righteous"/>
              <a:sym typeface="Righteous"/>
            </a:endParaRPr>
          </a:p>
        </p:txBody>
      </p:sp>
      <p:sp>
        <p:nvSpPr>
          <p:cNvPr id="643" name="Google Shape;643;p35"/>
          <p:cNvSpPr txBox="1"/>
          <p:nvPr/>
        </p:nvSpPr>
        <p:spPr>
          <a:xfrm>
            <a:off x="493925" y="4223050"/>
            <a:ext cx="2912700" cy="39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Jura"/>
                <a:ea typeface="Jura"/>
                <a:cs typeface="Jura"/>
                <a:sym typeface="Jura"/>
              </a:rPr>
              <a:t>Når teknologien skal være tryggere</a:t>
            </a:r>
            <a:endParaRPr>
              <a:solidFill>
                <a:srgbClr val="FFFFFF"/>
              </a:solidFill>
              <a:latin typeface="Jura"/>
              <a:ea typeface="Jura"/>
              <a:cs typeface="Jura"/>
              <a:sym typeface="Jura"/>
            </a:endParaRPr>
          </a:p>
        </p:txBody>
      </p:sp>
      <p:sp>
        <p:nvSpPr>
          <p:cNvPr id="644" name="Google Shape;644;p35"/>
          <p:cNvSpPr txBox="1"/>
          <p:nvPr/>
        </p:nvSpPr>
        <p:spPr>
          <a:xfrm>
            <a:off x="5545275" y="1594250"/>
            <a:ext cx="2684400" cy="25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Righteous"/>
                <a:ea typeface="Righteous"/>
                <a:cs typeface="Righteous"/>
                <a:sym typeface="Righteous"/>
              </a:rPr>
              <a:t>Tankeeksperimentene?</a:t>
            </a:r>
            <a:endParaRPr sz="1800">
              <a:solidFill>
                <a:schemeClr val="accent1"/>
              </a:solidFill>
              <a:latin typeface="Righteous"/>
              <a:ea typeface="Righteous"/>
              <a:cs typeface="Righteous"/>
              <a:sym typeface="Righteous"/>
            </a:endParaRPr>
          </a:p>
        </p:txBody>
      </p:sp>
      <p:sp>
        <p:nvSpPr>
          <p:cNvPr id="645" name="Google Shape;645;p35"/>
          <p:cNvSpPr txBox="1"/>
          <p:nvPr/>
        </p:nvSpPr>
        <p:spPr>
          <a:xfrm>
            <a:off x="5596350" y="1908125"/>
            <a:ext cx="1908600" cy="39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Jura"/>
                <a:ea typeface="Jura"/>
                <a:cs typeface="Jura"/>
                <a:sym typeface="Jura"/>
              </a:rPr>
              <a:t>Forskjellig fra ekte etiske dilemmaer?</a:t>
            </a:r>
            <a:endParaRPr>
              <a:solidFill>
                <a:srgbClr val="FFFFFF"/>
              </a:solidFill>
              <a:latin typeface="Jura"/>
              <a:ea typeface="Jura"/>
              <a:cs typeface="Jura"/>
              <a:sym typeface="Jura"/>
            </a:endParaRPr>
          </a:p>
        </p:txBody>
      </p:sp>
      <p:sp>
        <p:nvSpPr>
          <p:cNvPr id="646" name="Google Shape;646;p35"/>
          <p:cNvSpPr txBox="1"/>
          <p:nvPr/>
        </p:nvSpPr>
        <p:spPr>
          <a:xfrm>
            <a:off x="446950" y="1605800"/>
            <a:ext cx="3358800" cy="25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ighteous"/>
                <a:ea typeface="Righteous"/>
                <a:cs typeface="Righteous"/>
                <a:sym typeface="Righteous"/>
              </a:rPr>
              <a:t>Verdisetting av menneskeliv</a:t>
            </a:r>
            <a:endParaRPr sz="1800">
              <a:solidFill>
                <a:srgbClr val="FFFFFF"/>
              </a:solidFill>
              <a:latin typeface="Righteous"/>
              <a:ea typeface="Righteous"/>
              <a:cs typeface="Righteous"/>
              <a:sym typeface="Righteous"/>
            </a:endParaRPr>
          </a:p>
        </p:txBody>
      </p:sp>
      <p:sp>
        <p:nvSpPr>
          <p:cNvPr id="647" name="Google Shape;647;p35"/>
          <p:cNvSpPr txBox="1"/>
          <p:nvPr/>
        </p:nvSpPr>
        <p:spPr>
          <a:xfrm>
            <a:off x="493925" y="1805175"/>
            <a:ext cx="1908600" cy="43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Jura"/>
                <a:ea typeface="Jura"/>
                <a:cs typeface="Jura"/>
                <a:sym typeface="Jura"/>
              </a:rPr>
              <a:t>Hvem skal reddes?</a:t>
            </a:r>
            <a:endParaRPr>
              <a:solidFill>
                <a:srgbClr val="FFFFFF"/>
              </a:solidFill>
              <a:latin typeface="Jura"/>
              <a:ea typeface="Jura"/>
              <a:cs typeface="Jura"/>
              <a:sym typeface="Jura"/>
            </a:endParaRPr>
          </a:p>
        </p:txBody>
      </p:sp>
      <p:sp>
        <p:nvSpPr>
          <p:cNvPr id="648" name="Google Shape;648;p35"/>
          <p:cNvSpPr/>
          <p:nvPr/>
        </p:nvSpPr>
        <p:spPr>
          <a:xfrm>
            <a:off x="2971800" y="3052300"/>
            <a:ext cx="209100" cy="1044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5"/>
          <p:cNvSpPr/>
          <p:nvPr/>
        </p:nvSpPr>
        <p:spPr>
          <a:xfrm>
            <a:off x="5955200" y="3555300"/>
            <a:ext cx="209100" cy="1044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5"/>
          <p:cNvSpPr/>
          <p:nvPr/>
        </p:nvSpPr>
        <p:spPr>
          <a:xfrm>
            <a:off x="3116900" y="3593725"/>
            <a:ext cx="209100" cy="1923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5"/>
          <p:cNvSpPr/>
          <p:nvPr/>
        </p:nvSpPr>
        <p:spPr>
          <a:xfrm>
            <a:off x="5818400" y="2359400"/>
            <a:ext cx="209100" cy="762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52" name="Google Shape;652;p35"/>
          <p:cNvCxnSpPr>
            <a:stCxn id="647" idx="3"/>
            <a:endCxn id="648" idx="0"/>
          </p:cNvCxnSpPr>
          <p:nvPr/>
        </p:nvCxnSpPr>
        <p:spPr>
          <a:xfrm>
            <a:off x="2402525" y="2023125"/>
            <a:ext cx="673800" cy="1029300"/>
          </a:xfrm>
          <a:prstGeom prst="bentConnector2">
            <a:avLst/>
          </a:prstGeom>
          <a:noFill/>
          <a:ln cap="flat" cmpd="sng" w="9525">
            <a:solidFill>
              <a:schemeClr val="lt1"/>
            </a:solidFill>
            <a:prstDash val="solid"/>
            <a:round/>
            <a:headEnd len="med" w="med" type="none"/>
            <a:tailEnd len="med" w="med" type="oval"/>
          </a:ln>
        </p:spPr>
      </p:cxnSp>
      <p:cxnSp>
        <p:nvCxnSpPr>
          <p:cNvPr id="653" name="Google Shape;653;p35"/>
          <p:cNvCxnSpPr/>
          <p:nvPr/>
        </p:nvCxnSpPr>
        <p:spPr>
          <a:xfrm flipH="1" rot="10800000">
            <a:off x="3315925" y="3317575"/>
            <a:ext cx="1708200" cy="761400"/>
          </a:xfrm>
          <a:prstGeom prst="bentConnector3">
            <a:avLst>
              <a:gd fmla="val 50000" name="adj1"/>
            </a:avLst>
          </a:prstGeom>
          <a:noFill/>
          <a:ln cap="flat" cmpd="sng" w="9525">
            <a:solidFill>
              <a:schemeClr val="lt1"/>
            </a:solidFill>
            <a:prstDash val="solid"/>
            <a:round/>
            <a:headEnd len="med" w="med" type="none"/>
            <a:tailEnd len="med" w="med" type="oval"/>
          </a:ln>
        </p:spPr>
      </p:cxnSp>
      <p:cxnSp>
        <p:nvCxnSpPr>
          <p:cNvPr id="654" name="Google Shape;654;p35"/>
          <p:cNvCxnSpPr/>
          <p:nvPr/>
        </p:nvCxnSpPr>
        <p:spPr>
          <a:xfrm flipH="1" rot="10800000">
            <a:off x="4777575" y="1949600"/>
            <a:ext cx="767700" cy="525000"/>
          </a:xfrm>
          <a:prstGeom prst="bentConnector3">
            <a:avLst>
              <a:gd fmla="val 50000" name="adj1"/>
            </a:avLst>
          </a:prstGeom>
          <a:noFill/>
          <a:ln cap="flat" cmpd="sng" w="9525">
            <a:solidFill>
              <a:schemeClr val="lt1"/>
            </a:solidFill>
            <a:prstDash val="solid"/>
            <a:round/>
            <a:headEnd len="med" w="med" type="oval"/>
            <a:tailEnd len="med" w="med" type="none"/>
          </a:ln>
        </p:spPr>
      </p:cxnSp>
      <p:grpSp>
        <p:nvGrpSpPr>
          <p:cNvPr id="655" name="Google Shape;655;p35"/>
          <p:cNvGrpSpPr/>
          <p:nvPr/>
        </p:nvGrpSpPr>
        <p:grpSpPr>
          <a:xfrm>
            <a:off x="2872148" y="2460935"/>
            <a:ext cx="3199673" cy="1321625"/>
            <a:chOff x="2201375" y="2312825"/>
            <a:chExt cx="3740120" cy="1544856"/>
          </a:xfrm>
        </p:grpSpPr>
        <p:sp>
          <p:nvSpPr>
            <p:cNvPr id="656" name="Google Shape;656;p35"/>
            <p:cNvSpPr/>
            <p:nvPr/>
          </p:nvSpPr>
          <p:spPr>
            <a:xfrm>
              <a:off x="2689782" y="2350769"/>
              <a:ext cx="1637994" cy="573938"/>
            </a:xfrm>
            <a:custGeom>
              <a:rect b="b" l="l" r="r" t="t"/>
              <a:pathLst>
                <a:path extrusionOk="0" h="41522" w="118502">
                  <a:moveTo>
                    <a:pt x="105937" y="0"/>
                  </a:moveTo>
                  <a:lnTo>
                    <a:pt x="50274" y="2022"/>
                  </a:lnTo>
                  <a:lnTo>
                    <a:pt x="1" y="41522"/>
                  </a:lnTo>
                  <a:lnTo>
                    <a:pt x="118502" y="30076"/>
                  </a:lnTo>
                  <a:lnTo>
                    <a:pt x="10593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5"/>
            <p:cNvSpPr/>
            <p:nvPr/>
          </p:nvSpPr>
          <p:spPr>
            <a:xfrm>
              <a:off x="3186344" y="2365463"/>
              <a:ext cx="472716" cy="502531"/>
            </a:xfrm>
            <a:custGeom>
              <a:rect b="b" l="l" r="r" t="t"/>
              <a:pathLst>
                <a:path extrusionOk="0" h="36356" w="34199">
                  <a:moveTo>
                    <a:pt x="34199" y="1"/>
                  </a:moveTo>
                  <a:lnTo>
                    <a:pt x="13893" y="735"/>
                  </a:lnTo>
                  <a:cubicBezTo>
                    <a:pt x="9720" y="12777"/>
                    <a:pt x="3517" y="24126"/>
                    <a:pt x="1" y="36355"/>
                  </a:cubicBezTo>
                  <a:lnTo>
                    <a:pt x="22697" y="34160"/>
                  </a:lnTo>
                  <a:cubicBezTo>
                    <a:pt x="26232" y="22664"/>
                    <a:pt x="29498" y="11071"/>
                    <a:pt x="3419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5"/>
            <p:cNvSpPr/>
            <p:nvPr/>
          </p:nvSpPr>
          <p:spPr>
            <a:xfrm>
              <a:off x="3536217" y="2337250"/>
              <a:ext cx="268779" cy="577034"/>
            </a:xfrm>
            <a:custGeom>
              <a:rect b="b" l="l" r="r" t="t"/>
              <a:pathLst>
                <a:path extrusionOk="0" h="41746" w="19445">
                  <a:moveTo>
                    <a:pt x="19431" y="0"/>
                  </a:moveTo>
                  <a:lnTo>
                    <a:pt x="11562" y="1037"/>
                  </a:lnTo>
                  <a:cubicBezTo>
                    <a:pt x="8225" y="14741"/>
                    <a:pt x="2583" y="27906"/>
                    <a:pt x="0" y="41746"/>
                  </a:cubicBezTo>
                  <a:lnTo>
                    <a:pt x="6055" y="40574"/>
                  </a:lnTo>
                  <a:cubicBezTo>
                    <a:pt x="8689" y="26952"/>
                    <a:pt x="14208" y="13975"/>
                    <a:pt x="17493" y="470"/>
                  </a:cubicBezTo>
                  <a:lnTo>
                    <a:pt x="19445" y="212"/>
                  </a:lnTo>
                  <a:cubicBezTo>
                    <a:pt x="19437" y="141"/>
                    <a:pt x="19437" y="71"/>
                    <a:pt x="1943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5"/>
            <p:cNvSpPr/>
            <p:nvPr/>
          </p:nvSpPr>
          <p:spPr>
            <a:xfrm>
              <a:off x="3840778" y="2366265"/>
              <a:ext cx="83764" cy="425083"/>
            </a:xfrm>
            <a:custGeom>
              <a:rect b="b" l="l" r="r" t="t"/>
              <a:pathLst>
                <a:path extrusionOk="0" h="30753" w="6060">
                  <a:moveTo>
                    <a:pt x="6060" y="0"/>
                  </a:moveTo>
                  <a:lnTo>
                    <a:pt x="727" y="844"/>
                  </a:lnTo>
                  <a:lnTo>
                    <a:pt x="1" y="30753"/>
                  </a:lnTo>
                  <a:lnTo>
                    <a:pt x="1" y="30753"/>
                  </a:lnTo>
                  <a:lnTo>
                    <a:pt x="5159" y="29626"/>
                  </a:lnTo>
                  <a:lnTo>
                    <a:pt x="606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5"/>
            <p:cNvSpPr/>
            <p:nvPr/>
          </p:nvSpPr>
          <p:spPr>
            <a:xfrm>
              <a:off x="2679304" y="2692005"/>
              <a:ext cx="336218" cy="284274"/>
            </a:xfrm>
            <a:custGeom>
              <a:rect b="b" l="l" r="r" t="t"/>
              <a:pathLst>
                <a:path extrusionOk="0" h="20566" w="24324">
                  <a:moveTo>
                    <a:pt x="24324" y="0"/>
                  </a:moveTo>
                  <a:cubicBezTo>
                    <a:pt x="24324" y="0"/>
                    <a:pt x="913" y="19527"/>
                    <a:pt x="88" y="20430"/>
                  </a:cubicBezTo>
                  <a:cubicBezTo>
                    <a:pt x="1" y="20524"/>
                    <a:pt x="199" y="20566"/>
                    <a:pt x="624" y="20566"/>
                  </a:cubicBezTo>
                  <a:cubicBezTo>
                    <a:pt x="4246" y="20566"/>
                    <a:pt x="24324" y="17511"/>
                    <a:pt x="24324" y="17511"/>
                  </a:cubicBezTo>
                  <a:lnTo>
                    <a:pt x="243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5"/>
            <p:cNvSpPr/>
            <p:nvPr/>
          </p:nvSpPr>
          <p:spPr>
            <a:xfrm>
              <a:off x="2201375" y="2657005"/>
              <a:ext cx="2630519" cy="890058"/>
            </a:xfrm>
            <a:custGeom>
              <a:rect b="b" l="l" r="r" t="t"/>
              <a:pathLst>
                <a:path extrusionOk="0" h="64392" w="190307">
                  <a:moveTo>
                    <a:pt x="174624" y="1"/>
                  </a:moveTo>
                  <a:cubicBezTo>
                    <a:pt x="174624" y="1"/>
                    <a:pt x="71669" y="15644"/>
                    <a:pt x="52027" y="16733"/>
                  </a:cubicBezTo>
                  <a:cubicBezTo>
                    <a:pt x="32383" y="17828"/>
                    <a:pt x="13100" y="22555"/>
                    <a:pt x="6551" y="32744"/>
                  </a:cubicBezTo>
                  <a:cubicBezTo>
                    <a:pt x="1" y="42926"/>
                    <a:pt x="2185" y="64392"/>
                    <a:pt x="2185" y="64392"/>
                  </a:cubicBezTo>
                  <a:lnTo>
                    <a:pt x="188085" y="62936"/>
                  </a:lnTo>
                  <a:cubicBezTo>
                    <a:pt x="188085" y="62936"/>
                    <a:pt x="190307" y="45785"/>
                    <a:pt x="188852" y="40691"/>
                  </a:cubicBezTo>
                  <a:cubicBezTo>
                    <a:pt x="187396" y="35598"/>
                    <a:pt x="179719" y="27282"/>
                    <a:pt x="179719" y="27282"/>
                  </a:cubicBezTo>
                  <a:lnTo>
                    <a:pt x="179719" y="12006"/>
                  </a:lnTo>
                  <a:cubicBezTo>
                    <a:pt x="179719" y="9095"/>
                    <a:pt x="174624" y="1"/>
                    <a:pt x="17462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5"/>
            <p:cNvSpPr/>
            <p:nvPr/>
          </p:nvSpPr>
          <p:spPr>
            <a:xfrm>
              <a:off x="2218557" y="2657005"/>
              <a:ext cx="2613337" cy="890058"/>
            </a:xfrm>
            <a:custGeom>
              <a:rect b="b" l="l" r="r" t="t"/>
              <a:pathLst>
                <a:path extrusionOk="0" h="64392" w="189064">
                  <a:moveTo>
                    <a:pt x="173381" y="1"/>
                  </a:moveTo>
                  <a:cubicBezTo>
                    <a:pt x="173381" y="1"/>
                    <a:pt x="70426" y="15644"/>
                    <a:pt x="50784" y="16733"/>
                  </a:cubicBezTo>
                  <a:cubicBezTo>
                    <a:pt x="31140" y="17828"/>
                    <a:pt x="11857" y="22555"/>
                    <a:pt x="5308" y="32744"/>
                  </a:cubicBezTo>
                  <a:cubicBezTo>
                    <a:pt x="3519" y="35533"/>
                    <a:pt x="2378" y="39165"/>
                    <a:pt x="1670" y="42978"/>
                  </a:cubicBezTo>
                  <a:cubicBezTo>
                    <a:pt x="3109" y="42222"/>
                    <a:pt x="12358" y="37616"/>
                    <a:pt x="24502" y="37616"/>
                  </a:cubicBezTo>
                  <a:cubicBezTo>
                    <a:pt x="26434" y="37616"/>
                    <a:pt x="28439" y="37733"/>
                    <a:pt x="30497" y="38000"/>
                  </a:cubicBezTo>
                  <a:cubicBezTo>
                    <a:pt x="30497" y="38000"/>
                    <a:pt x="10448" y="40691"/>
                    <a:pt x="871" y="49669"/>
                  </a:cubicBezTo>
                  <a:lnTo>
                    <a:pt x="1219" y="45850"/>
                  </a:lnTo>
                  <a:lnTo>
                    <a:pt x="1219" y="45850"/>
                  </a:lnTo>
                  <a:cubicBezTo>
                    <a:pt x="1" y="55104"/>
                    <a:pt x="942" y="64392"/>
                    <a:pt x="942" y="64392"/>
                  </a:cubicBezTo>
                  <a:lnTo>
                    <a:pt x="186842" y="62936"/>
                  </a:lnTo>
                  <a:cubicBezTo>
                    <a:pt x="186842" y="62936"/>
                    <a:pt x="189064" y="45785"/>
                    <a:pt x="187609" y="40691"/>
                  </a:cubicBezTo>
                  <a:cubicBezTo>
                    <a:pt x="187039" y="38698"/>
                    <a:pt x="170820" y="33488"/>
                    <a:pt x="156917" y="33488"/>
                  </a:cubicBezTo>
                  <a:cubicBezTo>
                    <a:pt x="153080" y="33488"/>
                    <a:pt x="149420" y="33885"/>
                    <a:pt x="146313" y="34856"/>
                  </a:cubicBezTo>
                  <a:cubicBezTo>
                    <a:pt x="154761" y="28097"/>
                    <a:pt x="165268" y="26838"/>
                    <a:pt x="171925" y="26838"/>
                  </a:cubicBezTo>
                  <a:cubicBezTo>
                    <a:pt x="175880" y="26838"/>
                    <a:pt x="178476" y="27282"/>
                    <a:pt x="178476" y="27282"/>
                  </a:cubicBezTo>
                  <a:lnTo>
                    <a:pt x="178476" y="12006"/>
                  </a:lnTo>
                  <a:cubicBezTo>
                    <a:pt x="178476" y="9095"/>
                    <a:pt x="173381" y="1"/>
                    <a:pt x="17338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5"/>
            <p:cNvSpPr/>
            <p:nvPr/>
          </p:nvSpPr>
          <p:spPr>
            <a:xfrm>
              <a:off x="2644097" y="2312825"/>
              <a:ext cx="2001235" cy="1158837"/>
            </a:xfrm>
            <a:custGeom>
              <a:rect b="b" l="l" r="r" t="t"/>
              <a:pathLst>
                <a:path extrusionOk="0" h="83837" w="144781">
                  <a:moveTo>
                    <a:pt x="83754" y="0"/>
                  </a:moveTo>
                  <a:cubicBezTo>
                    <a:pt x="71263" y="0"/>
                    <a:pt x="59744" y="737"/>
                    <a:pt x="53829" y="2707"/>
                  </a:cubicBezTo>
                  <a:cubicBezTo>
                    <a:pt x="37838" y="8039"/>
                    <a:pt x="1650" y="42624"/>
                    <a:pt x="1" y="44208"/>
                  </a:cubicBezTo>
                  <a:cubicBezTo>
                    <a:pt x="3041" y="43545"/>
                    <a:pt x="6216" y="43010"/>
                    <a:pt x="9468" y="42591"/>
                  </a:cubicBezTo>
                  <a:cubicBezTo>
                    <a:pt x="24449" y="27728"/>
                    <a:pt x="50925" y="8794"/>
                    <a:pt x="56496" y="6784"/>
                  </a:cubicBezTo>
                  <a:cubicBezTo>
                    <a:pt x="57816" y="6311"/>
                    <a:pt x="69910" y="4523"/>
                    <a:pt x="81843" y="4523"/>
                  </a:cubicBezTo>
                  <a:cubicBezTo>
                    <a:pt x="87952" y="4523"/>
                    <a:pt x="94019" y="4991"/>
                    <a:pt x="98577" y="6345"/>
                  </a:cubicBezTo>
                  <a:cubicBezTo>
                    <a:pt x="112038" y="10346"/>
                    <a:pt x="110948" y="30356"/>
                    <a:pt x="111676" y="34722"/>
                  </a:cubicBezTo>
                  <a:cubicBezTo>
                    <a:pt x="112404" y="39089"/>
                    <a:pt x="96394" y="63464"/>
                    <a:pt x="90211" y="72559"/>
                  </a:cubicBezTo>
                  <a:cubicBezTo>
                    <a:pt x="84029" y="81652"/>
                    <a:pt x="73112" y="83836"/>
                    <a:pt x="73112" y="83836"/>
                  </a:cubicBezTo>
                  <a:lnTo>
                    <a:pt x="92034" y="83108"/>
                  </a:lnTo>
                  <a:lnTo>
                    <a:pt x="130959" y="32906"/>
                  </a:lnTo>
                  <a:lnTo>
                    <a:pt x="144780" y="30722"/>
                  </a:lnTo>
                  <a:cubicBezTo>
                    <a:pt x="144780" y="30722"/>
                    <a:pt x="137509" y="7073"/>
                    <a:pt x="133503" y="4163"/>
                  </a:cubicBezTo>
                  <a:cubicBezTo>
                    <a:pt x="132150" y="3177"/>
                    <a:pt x="124448" y="2070"/>
                    <a:pt x="114221" y="1238"/>
                  </a:cubicBezTo>
                  <a:cubicBezTo>
                    <a:pt x="105163" y="508"/>
                    <a:pt x="94124" y="0"/>
                    <a:pt x="837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5"/>
            <p:cNvSpPr/>
            <p:nvPr/>
          </p:nvSpPr>
          <p:spPr>
            <a:xfrm>
              <a:off x="4215477" y="2329468"/>
              <a:ext cx="442555" cy="430626"/>
            </a:xfrm>
            <a:custGeom>
              <a:rect b="b" l="l" r="r" t="t"/>
              <a:pathLst>
                <a:path extrusionOk="0" h="31154" w="32017">
                  <a:moveTo>
                    <a:pt x="1789" y="0"/>
                  </a:moveTo>
                  <a:cubicBezTo>
                    <a:pt x="1264" y="0"/>
                    <a:pt x="842" y="12"/>
                    <a:pt x="548" y="34"/>
                  </a:cubicBezTo>
                  <a:cubicBezTo>
                    <a:pt x="548" y="34"/>
                    <a:pt x="1" y="1322"/>
                    <a:pt x="2364" y="4413"/>
                  </a:cubicBezTo>
                  <a:cubicBezTo>
                    <a:pt x="4727" y="7505"/>
                    <a:pt x="17461" y="23148"/>
                    <a:pt x="19464" y="31154"/>
                  </a:cubicBezTo>
                  <a:lnTo>
                    <a:pt x="32016" y="30059"/>
                  </a:lnTo>
                  <a:cubicBezTo>
                    <a:pt x="32016" y="30059"/>
                    <a:pt x="24371" y="5509"/>
                    <a:pt x="19824" y="2959"/>
                  </a:cubicBezTo>
                  <a:cubicBezTo>
                    <a:pt x="15802" y="709"/>
                    <a:pt x="5805" y="0"/>
                    <a:pt x="178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5"/>
            <p:cNvSpPr/>
            <p:nvPr/>
          </p:nvSpPr>
          <p:spPr>
            <a:xfrm>
              <a:off x="2976000" y="2689531"/>
              <a:ext cx="113593" cy="272110"/>
            </a:xfrm>
            <a:custGeom>
              <a:rect b="b" l="l" r="r" t="t"/>
              <a:pathLst>
                <a:path extrusionOk="0" h="19686" w="8218">
                  <a:moveTo>
                    <a:pt x="2956" y="1"/>
                  </a:moveTo>
                  <a:cubicBezTo>
                    <a:pt x="2789" y="1"/>
                    <a:pt x="2619" y="15"/>
                    <a:pt x="2447" y="43"/>
                  </a:cubicBezTo>
                  <a:cubicBezTo>
                    <a:pt x="997" y="289"/>
                    <a:pt x="0" y="1512"/>
                    <a:pt x="212" y="2768"/>
                  </a:cubicBezTo>
                  <a:lnTo>
                    <a:pt x="2756" y="17806"/>
                  </a:lnTo>
                  <a:cubicBezTo>
                    <a:pt x="2943" y="18919"/>
                    <a:pt x="4015" y="19686"/>
                    <a:pt x="5254" y="19686"/>
                  </a:cubicBezTo>
                  <a:cubicBezTo>
                    <a:pt x="5422" y="19686"/>
                    <a:pt x="5592" y="19672"/>
                    <a:pt x="5764" y="19643"/>
                  </a:cubicBezTo>
                  <a:cubicBezTo>
                    <a:pt x="7213" y="19397"/>
                    <a:pt x="8217" y="18180"/>
                    <a:pt x="8006" y="16918"/>
                  </a:cubicBezTo>
                  <a:lnTo>
                    <a:pt x="5455" y="1880"/>
                  </a:lnTo>
                  <a:cubicBezTo>
                    <a:pt x="5267" y="772"/>
                    <a:pt x="4199" y="1"/>
                    <a:pt x="295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5"/>
            <p:cNvSpPr/>
            <p:nvPr/>
          </p:nvSpPr>
          <p:spPr>
            <a:xfrm>
              <a:off x="2259514" y="2975364"/>
              <a:ext cx="211000" cy="202721"/>
            </a:xfrm>
            <a:custGeom>
              <a:rect b="b" l="l" r="r" t="t"/>
              <a:pathLst>
                <a:path extrusionOk="0" h="14666" w="15265">
                  <a:moveTo>
                    <a:pt x="15264" y="0"/>
                  </a:moveTo>
                  <a:cubicBezTo>
                    <a:pt x="15264" y="0"/>
                    <a:pt x="1798" y="4194"/>
                    <a:pt x="1" y="14666"/>
                  </a:cubicBezTo>
                  <a:cubicBezTo>
                    <a:pt x="1" y="14666"/>
                    <a:pt x="10776" y="11678"/>
                    <a:pt x="1526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5"/>
            <p:cNvSpPr/>
            <p:nvPr/>
          </p:nvSpPr>
          <p:spPr>
            <a:xfrm>
              <a:off x="4602728" y="2822951"/>
              <a:ext cx="136221" cy="97767"/>
            </a:xfrm>
            <a:custGeom>
              <a:rect b="b" l="l" r="r" t="t"/>
              <a:pathLst>
                <a:path extrusionOk="0" h="7073" w="9855">
                  <a:moveTo>
                    <a:pt x="5997" y="1"/>
                  </a:moveTo>
                  <a:cubicBezTo>
                    <a:pt x="5997" y="1"/>
                    <a:pt x="1" y="1669"/>
                    <a:pt x="200" y="3955"/>
                  </a:cubicBezTo>
                  <a:cubicBezTo>
                    <a:pt x="400" y="6242"/>
                    <a:pt x="6133" y="7072"/>
                    <a:pt x="6133" y="7072"/>
                  </a:cubicBezTo>
                  <a:cubicBezTo>
                    <a:pt x="6133" y="7072"/>
                    <a:pt x="9855" y="2319"/>
                    <a:pt x="599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5"/>
            <p:cNvSpPr/>
            <p:nvPr/>
          </p:nvSpPr>
          <p:spPr>
            <a:xfrm>
              <a:off x="4608976" y="2936729"/>
              <a:ext cx="131037" cy="97504"/>
            </a:xfrm>
            <a:custGeom>
              <a:rect b="b" l="l" r="r" t="t"/>
              <a:pathLst>
                <a:path extrusionOk="0" h="7054" w="9480">
                  <a:moveTo>
                    <a:pt x="5913" y="1"/>
                  </a:moveTo>
                  <a:cubicBezTo>
                    <a:pt x="5912" y="1"/>
                    <a:pt x="129" y="979"/>
                    <a:pt x="64" y="3273"/>
                  </a:cubicBezTo>
                  <a:cubicBezTo>
                    <a:pt x="0" y="5571"/>
                    <a:pt x="5603" y="7054"/>
                    <a:pt x="5603" y="7054"/>
                  </a:cubicBezTo>
                  <a:cubicBezTo>
                    <a:pt x="5603" y="7054"/>
                    <a:pt x="9480" y="2744"/>
                    <a:pt x="591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5"/>
            <p:cNvSpPr/>
            <p:nvPr/>
          </p:nvSpPr>
          <p:spPr>
            <a:xfrm>
              <a:off x="4686426" y="2936729"/>
              <a:ext cx="53507" cy="97393"/>
            </a:xfrm>
            <a:custGeom>
              <a:rect b="b" l="l" r="r" t="t"/>
              <a:pathLst>
                <a:path extrusionOk="0" h="7046" w="3871">
                  <a:moveTo>
                    <a:pt x="310" y="1"/>
                  </a:moveTo>
                  <a:cubicBezTo>
                    <a:pt x="310" y="1"/>
                    <a:pt x="476" y="4426"/>
                    <a:pt x="0" y="7046"/>
                  </a:cubicBezTo>
                  <a:cubicBezTo>
                    <a:pt x="13" y="7040"/>
                    <a:pt x="3871" y="2738"/>
                    <a:pt x="31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5"/>
            <p:cNvSpPr/>
            <p:nvPr/>
          </p:nvSpPr>
          <p:spPr>
            <a:xfrm>
              <a:off x="4685887" y="2823131"/>
              <a:ext cx="48710" cy="96426"/>
            </a:xfrm>
            <a:custGeom>
              <a:rect b="b" l="l" r="r" t="t"/>
              <a:pathLst>
                <a:path extrusionOk="0" h="6976" w="3524">
                  <a:moveTo>
                    <a:pt x="1" y="0"/>
                  </a:moveTo>
                  <a:lnTo>
                    <a:pt x="1" y="0"/>
                  </a:lnTo>
                  <a:cubicBezTo>
                    <a:pt x="194" y="1682"/>
                    <a:pt x="536" y="5186"/>
                    <a:pt x="188" y="6976"/>
                  </a:cubicBezTo>
                  <a:cubicBezTo>
                    <a:pt x="658" y="6331"/>
                    <a:pt x="3523" y="2140"/>
                    <a:pt x="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5"/>
            <p:cNvSpPr/>
            <p:nvPr/>
          </p:nvSpPr>
          <p:spPr>
            <a:xfrm>
              <a:off x="2966918" y="3384969"/>
              <a:ext cx="963843" cy="111644"/>
            </a:xfrm>
            <a:custGeom>
              <a:rect b="b" l="l" r="r" t="t"/>
              <a:pathLst>
                <a:path extrusionOk="0" h="8077" w="69730">
                  <a:moveTo>
                    <a:pt x="63142" y="0"/>
                  </a:moveTo>
                  <a:lnTo>
                    <a:pt x="1" y="5681"/>
                  </a:lnTo>
                  <a:lnTo>
                    <a:pt x="1494" y="8077"/>
                  </a:lnTo>
                  <a:lnTo>
                    <a:pt x="69729" y="4489"/>
                  </a:lnTo>
                  <a:lnTo>
                    <a:pt x="6314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5"/>
            <p:cNvSpPr/>
            <p:nvPr/>
          </p:nvSpPr>
          <p:spPr>
            <a:xfrm>
              <a:off x="2819040" y="2896669"/>
              <a:ext cx="171192" cy="605633"/>
            </a:xfrm>
            <a:custGeom>
              <a:rect b="b" l="l" r="r" t="t"/>
              <a:pathLst>
                <a:path extrusionOk="0" h="43815" w="12385">
                  <a:moveTo>
                    <a:pt x="445" y="1"/>
                  </a:moveTo>
                  <a:lnTo>
                    <a:pt x="1" y="27"/>
                  </a:lnTo>
                  <a:lnTo>
                    <a:pt x="1502" y="25510"/>
                  </a:lnTo>
                  <a:lnTo>
                    <a:pt x="11998" y="43814"/>
                  </a:lnTo>
                  <a:lnTo>
                    <a:pt x="12385" y="43589"/>
                  </a:lnTo>
                  <a:lnTo>
                    <a:pt x="1939" y="25382"/>
                  </a:lnTo>
                  <a:lnTo>
                    <a:pt x="445" y="1"/>
                  </a:lnTo>
                  <a:close/>
                </a:path>
              </a:pathLst>
            </a:custGeom>
            <a:solidFill>
              <a:srgbClr val="9B9B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5"/>
            <p:cNvSpPr/>
            <p:nvPr/>
          </p:nvSpPr>
          <p:spPr>
            <a:xfrm>
              <a:off x="2225869" y="3416306"/>
              <a:ext cx="2585554" cy="236379"/>
            </a:xfrm>
            <a:custGeom>
              <a:rect b="b" l="l" r="r" t="t"/>
              <a:pathLst>
                <a:path extrusionOk="0" h="17101" w="187054">
                  <a:moveTo>
                    <a:pt x="186680" y="1"/>
                  </a:moveTo>
                  <a:lnTo>
                    <a:pt x="0" y="7007"/>
                  </a:lnTo>
                  <a:lnTo>
                    <a:pt x="329" y="11736"/>
                  </a:lnTo>
                  <a:cubicBezTo>
                    <a:pt x="374" y="14717"/>
                    <a:pt x="2807" y="17100"/>
                    <a:pt x="5777" y="17100"/>
                  </a:cubicBezTo>
                  <a:cubicBezTo>
                    <a:pt x="5809" y="17100"/>
                    <a:pt x="5841" y="17100"/>
                    <a:pt x="5874" y="17099"/>
                  </a:cubicBezTo>
                  <a:lnTo>
                    <a:pt x="181638" y="12012"/>
                  </a:lnTo>
                  <a:cubicBezTo>
                    <a:pt x="184652" y="11960"/>
                    <a:pt x="187054" y="9474"/>
                    <a:pt x="187009" y="6460"/>
                  </a:cubicBezTo>
                  <a:lnTo>
                    <a:pt x="18668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5"/>
            <p:cNvSpPr/>
            <p:nvPr/>
          </p:nvSpPr>
          <p:spPr>
            <a:xfrm>
              <a:off x="2225869" y="3472842"/>
              <a:ext cx="2584932" cy="179831"/>
            </a:xfrm>
            <a:custGeom>
              <a:rect b="b" l="l" r="r" t="t"/>
              <a:pathLst>
                <a:path extrusionOk="0" h="13010" w="187009">
                  <a:moveTo>
                    <a:pt x="186887" y="1"/>
                  </a:moveTo>
                  <a:cubicBezTo>
                    <a:pt x="186371" y="2435"/>
                    <a:pt x="184233" y="4284"/>
                    <a:pt x="181638" y="4329"/>
                  </a:cubicBezTo>
                  <a:lnTo>
                    <a:pt x="180027" y="4373"/>
                  </a:lnTo>
                  <a:cubicBezTo>
                    <a:pt x="180233" y="5506"/>
                    <a:pt x="180342" y="6672"/>
                    <a:pt x="180342" y="7864"/>
                  </a:cubicBezTo>
                  <a:lnTo>
                    <a:pt x="180342" y="7955"/>
                  </a:lnTo>
                  <a:lnTo>
                    <a:pt x="181638" y="7922"/>
                  </a:lnTo>
                  <a:cubicBezTo>
                    <a:pt x="184626" y="7870"/>
                    <a:pt x="187009" y="5435"/>
                    <a:pt x="187009" y="2460"/>
                  </a:cubicBezTo>
                  <a:lnTo>
                    <a:pt x="187009" y="2370"/>
                  </a:lnTo>
                  <a:lnTo>
                    <a:pt x="186887" y="1"/>
                  </a:lnTo>
                  <a:close/>
                  <a:moveTo>
                    <a:pt x="246" y="2905"/>
                  </a:moveTo>
                  <a:lnTo>
                    <a:pt x="0" y="2917"/>
                  </a:lnTo>
                  <a:lnTo>
                    <a:pt x="329" y="7646"/>
                  </a:lnTo>
                  <a:cubicBezTo>
                    <a:pt x="374" y="10627"/>
                    <a:pt x="2809" y="13009"/>
                    <a:pt x="5778" y="13009"/>
                  </a:cubicBezTo>
                  <a:lnTo>
                    <a:pt x="5874" y="13009"/>
                  </a:lnTo>
                  <a:lnTo>
                    <a:pt x="138609" y="9165"/>
                  </a:lnTo>
                  <a:cubicBezTo>
                    <a:pt x="138577" y="8734"/>
                    <a:pt x="138564" y="8303"/>
                    <a:pt x="138564" y="7864"/>
                  </a:cubicBezTo>
                  <a:cubicBezTo>
                    <a:pt x="138564" y="7091"/>
                    <a:pt x="138609" y="6324"/>
                    <a:pt x="138700" y="5571"/>
                  </a:cubicBezTo>
                  <a:lnTo>
                    <a:pt x="138700" y="5571"/>
                  </a:lnTo>
                  <a:lnTo>
                    <a:pt x="5874" y="9423"/>
                  </a:lnTo>
                  <a:lnTo>
                    <a:pt x="5778" y="9423"/>
                  </a:lnTo>
                  <a:cubicBezTo>
                    <a:pt x="2809" y="9423"/>
                    <a:pt x="374" y="7040"/>
                    <a:pt x="329" y="4058"/>
                  </a:cubicBezTo>
                  <a:lnTo>
                    <a:pt x="246" y="2905"/>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5"/>
            <p:cNvSpPr/>
            <p:nvPr/>
          </p:nvSpPr>
          <p:spPr>
            <a:xfrm>
              <a:off x="2366629" y="3305293"/>
              <a:ext cx="577490" cy="552389"/>
            </a:xfrm>
            <a:custGeom>
              <a:rect b="b" l="l" r="r" t="t"/>
              <a:pathLst>
                <a:path extrusionOk="0" h="39963" w="41779">
                  <a:moveTo>
                    <a:pt x="20892" y="1"/>
                  </a:moveTo>
                  <a:cubicBezTo>
                    <a:pt x="9351" y="1"/>
                    <a:pt x="0" y="8947"/>
                    <a:pt x="0" y="19985"/>
                  </a:cubicBezTo>
                  <a:cubicBezTo>
                    <a:pt x="0" y="31018"/>
                    <a:pt x="9351" y="39963"/>
                    <a:pt x="20892" y="39963"/>
                  </a:cubicBezTo>
                  <a:cubicBezTo>
                    <a:pt x="32427" y="39963"/>
                    <a:pt x="41778" y="31018"/>
                    <a:pt x="41778" y="19985"/>
                  </a:cubicBezTo>
                  <a:cubicBezTo>
                    <a:pt x="41778" y="8947"/>
                    <a:pt x="32427" y="1"/>
                    <a:pt x="208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5"/>
            <p:cNvSpPr/>
            <p:nvPr/>
          </p:nvSpPr>
          <p:spPr>
            <a:xfrm>
              <a:off x="2519469" y="3438575"/>
              <a:ext cx="298856" cy="285946"/>
            </a:xfrm>
            <a:custGeom>
              <a:rect b="b" l="l" r="r" t="t"/>
              <a:pathLst>
                <a:path extrusionOk="0" h="20687" w="21621">
                  <a:moveTo>
                    <a:pt x="10808" y="1"/>
                  </a:moveTo>
                  <a:cubicBezTo>
                    <a:pt x="4837" y="1"/>
                    <a:pt x="1" y="4630"/>
                    <a:pt x="1" y="10343"/>
                  </a:cubicBezTo>
                  <a:cubicBezTo>
                    <a:pt x="1" y="16055"/>
                    <a:pt x="4837" y="20686"/>
                    <a:pt x="10808" y="20686"/>
                  </a:cubicBezTo>
                  <a:cubicBezTo>
                    <a:pt x="16784" y="20686"/>
                    <a:pt x="21620" y="16055"/>
                    <a:pt x="21620" y="10343"/>
                  </a:cubicBezTo>
                  <a:cubicBezTo>
                    <a:pt x="21620" y="4630"/>
                    <a:pt x="16784" y="1"/>
                    <a:pt x="1080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5"/>
            <p:cNvSpPr/>
            <p:nvPr/>
          </p:nvSpPr>
          <p:spPr>
            <a:xfrm>
              <a:off x="2657450" y="3438575"/>
              <a:ext cx="160880" cy="285946"/>
            </a:xfrm>
            <a:custGeom>
              <a:rect b="b" l="l" r="r" t="t"/>
              <a:pathLst>
                <a:path extrusionOk="0" h="20687" w="11639">
                  <a:moveTo>
                    <a:pt x="826" y="1"/>
                  </a:moveTo>
                  <a:cubicBezTo>
                    <a:pt x="548" y="1"/>
                    <a:pt x="271" y="19"/>
                    <a:pt x="1" y="39"/>
                  </a:cubicBezTo>
                  <a:cubicBezTo>
                    <a:pt x="5585" y="444"/>
                    <a:pt x="9984" y="4900"/>
                    <a:pt x="9984" y="10343"/>
                  </a:cubicBezTo>
                  <a:cubicBezTo>
                    <a:pt x="9984" y="15785"/>
                    <a:pt x="5585" y="20235"/>
                    <a:pt x="1" y="20648"/>
                  </a:cubicBezTo>
                  <a:cubicBezTo>
                    <a:pt x="271" y="20666"/>
                    <a:pt x="548" y="20686"/>
                    <a:pt x="826" y="20686"/>
                  </a:cubicBezTo>
                  <a:cubicBezTo>
                    <a:pt x="6802" y="20686"/>
                    <a:pt x="11638" y="16055"/>
                    <a:pt x="11638" y="10343"/>
                  </a:cubicBezTo>
                  <a:cubicBezTo>
                    <a:pt x="11638" y="4630"/>
                    <a:pt x="6802" y="1"/>
                    <a:pt x="82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5"/>
            <p:cNvSpPr/>
            <p:nvPr/>
          </p:nvSpPr>
          <p:spPr>
            <a:xfrm>
              <a:off x="2622284" y="3532848"/>
              <a:ext cx="101775" cy="97310"/>
            </a:xfrm>
            <a:custGeom>
              <a:rect b="b" l="l" r="r" t="t"/>
              <a:pathLst>
                <a:path extrusionOk="0" h="7040" w="7363">
                  <a:moveTo>
                    <a:pt x="3679" y="0"/>
                  </a:moveTo>
                  <a:cubicBezTo>
                    <a:pt x="1650" y="0"/>
                    <a:pt x="1" y="1578"/>
                    <a:pt x="1" y="3523"/>
                  </a:cubicBezTo>
                  <a:cubicBezTo>
                    <a:pt x="1" y="5469"/>
                    <a:pt x="1650" y="7039"/>
                    <a:pt x="3679" y="7039"/>
                  </a:cubicBezTo>
                  <a:cubicBezTo>
                    <a:pt x="5714" y="7039"/>
                    <a:pt x="7363" y="5469"/>
                    <a:pt x="7363" y="3523"/>
                  </a:cubicBezTo>
                  <a:cubicBezTo>
                    <a:pt x="7363" y="1578"/>
                    <a:pt x="5714" y="0"/>
                    <a:pt x="36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5"/>
            <p:cNvSpPr/>
            <p:nvPr/>
          </p:nvSpPr>
          <p:spPr>
            <a:xfrm>
              <a:off x="2645977" y="3532848"/>
              <a:ext cx="101761" cy="97310"/>
            </a:xfrm>
            <a:custGeom>
              <a:rect b="b" l="l" r="r" t="t"/>
              <a:pathLst>
                <a:path extrusionOk="0" h="7040" w="7362">
                  <a:moveTo>
                    <a:pt x="3678" y="0"/>
                  </a:moveTo>
                  <a:cubicBezTo>
                    <a:pt x="1649" y="0"/>
                    <a:pt x="1" y="1578"/>
                    <a:pt x="1" y="3523"/>
                  </a:cubicBezTo>
                  <a:cubicBezTo>
                    <a:pt x="1" y="5469"/>
                    <a:pt x="1649" y="7039"/>
                    <a:pt x="3678" y="7039"/>
                  </a:cubicBezTo>
                  <a:cubicBezTo>
                    <a:pt x="5714" y="7039"/>
                    <a:pt x="7361" y="5469"/>
                    <a:pt x="7361" y="3523"/>
                  </a:cubicBezTo>
                  <a:cubicBezTo>
                    <a:pt x="7361" y="1578"/>
                    <a:pt x="5714" y="0"/>
                    <a:pt x="367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5"/>
            <p:cNvSpPr/>
            <p:nvPr/>
          </p:nvSpPr>
          <p:spPr>
            <a:xfrm>
              <a:off x="4141234" y="3305293"/>
              <a:ext cx="577490" cy="552389"/>
            </a:xfrm>
            <a:custGeom>
              <a:rect b="b" l="l" r="r" t="t"/>
              <a:pathLst>
                <a:path extrusionOk="0" h="39963" w="41779">
                  <a:moveTo>
                    <a:pt x="20893" y="1"/>
                  </a:moveTo>
                  <a:cubicBezTo>
                    <a:pt x="9352" y="1"/>
                    <a:pt x="0" y="8947"/>
                    <a:pt x="0" y="19985"/>
                  </a:cubicBezTo>
                  <a:cubicBezTo>
                    <a:pt x="0" y="31018"/>
                    <a:pt x="9352" y="39963"/>
                    <a:pt x="20893" y="39963"/>
                  </a:cubicBezTo>
                  <a:cubicBezTo>
                    <a:pt x="32427" y="39963"/>
                    <a:pt x="41778" y="31018"/>
                    <a:pt x="41778" y="19985"/>
                  </a:cubicBezTo>
                  <a:cubicBezTo>
                    <a:pt x="41778" y="8947"/>
                    <a:pt x="32427" y="1"/>
                    <a:pt x="208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5"/>
            <p:cNvSpPr/>
            <p:nvPr/>
          </p:nvSpPr>
          <p:spPr>
            <a:xfrm>
              <a:off x="4294089" y="3438575"/>
              <a:ext cx="298870" cy="285946"/>
            </a:xfrm>
            <a:custGeom>
              <a:rect b="b" l="l" r="r" t="t"/>
              <a:pathLst>
                <a:path extrusionOk="0" h="20687" w="21622">
                  <a:moveTo>
                    <a:pt x="10814" y="1"/>
                  </a:moveTo>
                  <a:cubicBezTo>
                    <a:pt x="4837" y="1"/>
                    <a:pt x="0" y="4630"/>
                    <a:pt x="0" y="10343"/>
                  </a:cubicBezTo>
                  <a:cubicBezTo>
                    <a:pt x="0" y="16055"/>
                    <a:pt x="4837" y="20686"/>
                    <a:pt x="10814" y="20686"/>
                  </a:cubicBezTo>
                  <a:cubicBezTo>
                    <a:pt x="16785" y="20686"/>
                    <a:pt x="21621" y="16055"/>
                    <a:pt x="21621" y="10343"/>
                  </a:cubicBezTo>
                  <a:cubicBezTo>
                    <a:pt x="21621" y="4630"/>
                    <a:pt x="16785" y="1"/>
                    <a:pt x="1081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5"/>
            <p:cNvSpPr/>
            <p:nvPr/>
          </p:nvSpPr>
          <p:spPr>
            <a:xfrm>
              <a:off x="4432083" y="3438575"/>
              <a:ext cx="160880" cy="285946"/>
            </a:xfrm>
            <a:custGeom>
              <a:rect b="b" l="l" r="r" t="t"/>
              <a:pathLst>
                <a:path extrusionOk="0" h="20687" w="11639">
                  <a:moveTo>
                    <a:pt x="831" y="1"/>
                  </a:moveTo>
                  <a:cubicBezTo>
                    <a:pt x="548" y="1"/>
                    <a:pt x="271" y="19"/>
                    <a:pt x="1" y="39"/>
                  </a:cubicBezTo>
                  <a:cubicBezTo>
                    <a:pt x="5584" y="444"/>
                    <a:pt x="9983" y="4900"/>
                    <a:pt x="9983" y="10343"/>
                  </a:cubicBezTo>
                  <a:cubicBezTo>
                    <a:pt x="9983" y="15785"/>
                    <a:pt x="5584" y="20235"/>
                    <a:pt x="1" y="20648"/>
                  </a:cubicBezTo>
                  <a:cubicBezTo>
                    <a:pt x="271" y="20666"/>
                    <a:pt x="548" y="20686"/>
                    <a:pt x="831" y="20686"/>
                  </a:cubicBezTo>
                  <a:cubicBezTo>
                    <a:pt x="6802" y="20686"/>
                    <a:pt x="11638" y="16055"/>
                    <a:pt x="11638" y="10343"/>
                  </a:cubicBezTo>
                  <a:cubicBezTo>
                    <a:pt x="11638" y="4630"/>
                    <a:pt x="6802" y="1"/>
                    <a:pt x="83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5"/>
            <p:cNvSpPr/>
            <p:nvPr/>
          </p:nvSpPr>
          <p:spPr>
            <a:xfrm>
              <a:off x="4396918" y="3532848"/>
              <a:ext cx="101747" cy="97310"/>
            </a:xfrm>
            <a:custGeom>
              <a:rect b="b" l="l" r="r" t="t"/>
              <a:pathLst>
                <a:path extrusionOk="0" h="7040" w="7361">
                  <a:moveTo>
                    <a:pt x="3678" y="0"/>
                  </a:moveTo>
                  <a:cubicBezTo>
                    <a:pt x="1648" y="0"/>
                    <a:pt x="0" y="1578"/>
                    <a:pt x="0" y="3523"/>
                  </a:cubicBezTo>
                  <a:cubicBezTo>
                    <a:pt x="0" y="5469"/>
                    <a:pt x="1648" y="7039"/>
                    <a:pt x="3678" y="7039"/>
                  </a:cubicBezTo>
                  <a:cubicBezTo>
                    <a:pt x="5713" y="7039"/>
                    <a:pt x="7361" y="5469"/>
                    <a:pt x="7361" y="3523"/>
                  </a:cubicBezTo>
                  <a:cubicBezTo>
                    <a:pt x="7361" y="1578"/>
                    <a:pt x="5713" y="0"/>
                    <a:pt x="367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5"/>
            <p:cNvSpPr/>
            <p:nvPr/>
          </p:nvSpPr>
          <p:spPr>
            <a:xfrm>
              <a:off x="4420596" y="3532848"/>
              <a:ext cx="101775" cy="97310"/>
            </a:xfrm>
            <a:custGeom>
              <a:rect b="b" l="l" r="r" t="t"/>
              <a:pathLst>
                <a:path extrusionOk="0" h="7040" w="7363">
                  <a:moveTo>
                    <a:pt x="3677" y="0"/>
                  </a:moveTo>
                  <a:cubicBezTo>
                    <a:pt x="1649" y="0"/>
                    <a:pt x="0" y="1578"/>
                    <a:pt x="0" y="3523"/>
                  </a:cubicBezTo>
                  <a:cubicBezTo>
                    <a:pt x="0" y="5469"/>
                    <a:pt x="1649" y="7039"/>
                    <a:pt x="3677" y="7039"/>
                  </a:cubicBezTo>
                  <a:cubicBezTo>
                    <a:pt x="5713" y="7039"/>
                    <a:pt x="7362" y="5469"/>
                    <a:pt x="7362" y="3523"/>
                  </a:cubicBezTo>
                  <a:cubicBezTo>
                    <a:pt x="7362" y="1578"/>
                    <a:pt x="5713" y="0"/>
                    <a:pt x="36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5"/>
            <p:cNvSpPr/>
            <p:nvPr/>
          </p:nvSpPr>
          <p:spPr>
            <a:xfrm>
              <a:off x="4044639" y="2659784"/>
              <a:ext cx="143160" cy="138847"/>
            </a:xfrm>
            <a:custGeom>
              <a:rect b="b" l="l" r="r" t="t"/>
              <a:pathLst>
                <a:path extrusionOk="0" h="10045" w="10357">
                  <a:moveTo>
                    <a:pt x="9468" y="1"/>
                  </a:moveTo>
                  <a:cubicBezTo>
                    <a:pt x="9468" y="1"/>
                    <a:pt x="2963" y="450"/>
                    <a:pt x="1070" y="6145"/>
                  </a:cubicBezTo>
                  <a:cubicBezTo>
                    <a:pt x="1" y="9345"/>
                    <a:pt x="3076" y="10045"/>
                    <a:pt x="5970" y="10045"/>
                  </a:cubicBezTo>
                  <a:cubicBezTo>
                    <a:pt x="8218" y="10045"/>
                    <a:pt x="10356" y="9622"/>
                    <a:pt x="10356" y="9622"/>
                  </a:cubicBezTo>
                  <a:lnTo>
                    <a:pt x="946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5"/>
            <p:cNvSpPr/>
            <p:nvPr/>
          </p:nvSpPr>
          <p:spPr>
            <a:xfrm>
              <a:off x="4050058" y="2744077"/>
              <a:ext cx="35095" cy="49429"/>
            </a:xfrm>
            <a:custGeom>
              <a:rect b="b" l="l" r="r" t="t"/>
              <a:pathLst>
                <a:path extrusionOk="0" h="3576" w="2539">
                  <a:moveTo>
                    <a:pt x="2533" y="3575"/>
                  </a:moveTo>
                  <a:lnTo>
                    <a:pt x="2539" y="3575"/>
                  </a:lnTo>
                  <a:lnTo>
                    <a:pt x="2533" y="3575"/>
                  </a:lnTo>
                  <a:close/>
                  <a:moveTo>
                    <a:pt x="678" y="47"/>
                  </a:moveTo>
                  <a:lnTo>
                    <a:pt x="678" y="47"/>
                  </a:lnTo>
                  <a:cubicBezTo>
                    <a:pt x="1" y="2068"/>
                    <a:pt x="987" y="3092"/>
                    <a:pt x="2533" y="3575"/>
                  </a:cubicBezTo>
                  <a:cubicBezTo>
                    <a:pt x="987" y="3092"/>
                    <a:pt x="1" y="2068"/>
                    <a:pt x="678" y="47"/>
                  </a:cubicBezTo>
                  <a:lnTo>
                    <a:pt x="678" y="47"/>
                  </a:lnTo>
                  <a:close/>
                  <a:moveTo>
                    <a:pt x="684" y="27"/>
                  </a:moveTo>
                  <a:lnTo>
                    <a:pt x="678" y="27"/>
                  </a:lnTo>
                  <a:lnTo>
                    <a:pt x="684" y="27"/>
                  </a:lnTo>
                  <a:close/>
                  <a:moveTo>
                    <a:pt x="684" y="14"/>
                  </a:moveTo>
                  <a:lnTo>
                    <a:pt x="684" y="14"/>
                  </a:lnTo>
                  <a:lnTo>
                    <a:pt x="684" y="14"/>
                  </a:lnTo>
                  <a:close/>
                  <a:moveTo>
                    <a:pt x="690" y="0"/>
                  </a:moveTo>
                  <a:lnTo>
                    <a:pt x="690" y="0"/>
                  </a:lnTo>
                  <a:close/>
                </a:path>
              </a:pathLst>
            </a:custGeom>
            <a:solidFill>
              <a:srgbClr val="B2B6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35"/>
            <p:cNvSpPr/>
            <p:nvPr/>
          </p:nvSpPr>
          <p:spPr>
            <a:xfrm>
              <a:off x="4050058" y="2676344"/>
              <a:ext cx="137741" cy="122329"/>
            </a:xfrm>
            <a:custGeom>
              <a:rect b="b" l="l" r="r" t="t"/>
              <a:pathLst>
                <a:path extrusionOk="0" h="8850" w="9965">
                  <a:moveTo>
                    <a:pt x="5044" y="0"/>
                  </a:moveTo>
                  <a:cubicBezTo>
                    <a:pt x="3344" y="869"/>
                    <a:pt x="1554" y="2358"/>
                    <a:pt x="690" y="4900"/>
                  </a:cubicBezTo>
                  <a:cubicBezTo>
                    <a:pt x="690" y="4900"/>
                    <a:pt x="690" y="4908"/>
                    <a:pt x="684" y="4914"/>
                  </a:cubicBezTo>
                  <a:lnTo>
                    <a:pt x="684" y="4927"/>
                  </a:lnTo>
                  <a:lnTo>
                    <a:pt x="678" y="4927"/>
                  </a:lnTo>
                  <a:lnTo>
                    <a:pt x="678" y="4947"/>
                  </a:lnTo>
                  <a:cubicBezTo>
                    <a:pt x="1" y="6968"/>
                    <a:pt x="987" y="7992"/>
                    <a:pt x="2533" y="8475"/>
                  </a:cubicBezTo>
                  <a:lnTo>
                    <a:pt x="2539" y="8475"/>
                  </a:lnTo>
                  <a:cubicBezTo>
                    <a:pt x="3434" y="8752"/>
                    <a:pt x="4522" y="8849"/>
                    <a:pt x="5579" y="8849"/>
                  </a:cubicBezTo>
                  <a:cubicBezTo>
                    <a:pt x="7827" y="8849"/>
                    <a:pt x="9964" y="8424"/>
                    <a:pt x="9964" y="8424"/>
                  </a:cubicBezTo>
                  <a:lnTo>
                    <a:pt x="9726" y="5828"/>
                  </a:lnTo>
                  <a:cubicBezTo>
                    <a:pt x="9488" y="5835"/>
                    <a:pt x="9250" y="5842"/>
                    <a:pt x="9012" y="5842"/>
                  </a:cubicBezTo>
                  <a:cubicBezTo>
                    <a:pt x="6114" y="5842"/>
                    <a:pt x="3041" y="5146"/>
                    <a:pt x="4111" y="1939"/>
                  </a:cubicBezTo>
                  <a:cubicBezTo>
                    <a:pt x="4349" y="1211"/>
                    <a:pt x="4670" y="566"/>
                    <a:pt x="50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5"/>
            <p:cNvSpPr/>
            <p:nvPr/>
          </p:nvSpPr>
          <p:spPr>
            <a:xfrm>
              <a:off x="3492431" y="2849231"/>
              <a:ext cx="245985" cy="454981"/>
            </a:xfrm>
            <a:custGeom>
              <a:rect b="b" l="l" r="r" t="t"/>
              <a:pathLst>
                <a:path extrusionOk="0" h="32916" w="17796">
                  <a:moveTo>
                    <a:pt x="5339" y="0"/>
                  </a:moveTo>
                  <a:lnTo>
                    <a:pt x="0" y="19572"/>
                  </a:lnTo>
                  <a:lnTo>
                    <a:pt x="10679" y="19572"/>
                  </a:lnTo>
                  <a:lnTo>
                    <a:pt x="7562" y="32916"/>
                  </a:lnTo>
                  <a:lnTo>
                    <a:pt x="17796" y="12899"/>
                  </a:lnTo>
                  <a:lnTo>
                    <a:pt x="10679" y="12899"/>
                  </a:lnTo>
                  <a:lnTo>
                    <a:pt x="1467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5"/>
            <p:cNvSpPr/>
            <p:nvPr/>
          </p:nvSpPr>
          <p:spPr>
            <a:xfrm>
              <a:off x="4456121" y="3146563"/>
              <a:ext cx="147237" cy="144321"/>
            </a:xfrm>
            <a:custGeom>
              <a:rect b="b" l="l" r="r" t="t"/>
              <a:pathLst>
                <a:path extrusionOk="0" h="10441" w="10652">
                  <a:moveTo>
                    <a:pt x="2512" y="1"/>
                  </a:moveTo>
                  <a:cubicBezTo>
                    <a:pt x="1127" y="1"/>
                    <a:pt x="1" y="1121"/>
                    <a:pt x="1" y="2506"/>
                  </a:cubicBezTo>
                  <a:lnTo>
                    <a:pt x="1" y="7935"/>
                  </a:lnTo>
                  <a:cubicBezTo>
                    <a:pt x="1" y="9320"/>
                    <a:pt x="1127" y="10440"/>
                    <a:pt x="2512" y="10440"/>
                  </a:cubicBezTo>
                  <a:lnTo>
                    <a:pt x="8146" y="10440"/>
                  </a:lnTo>
                  <a:cubicBezTo>
                    <a:pt x="9531" y="10440"/>
                    <a:pt x="10652" y="9320"/>
                    <a:pt x="10652" y="7935"/>
                  </a:cubicBezTo>
                  <a:lnTo>
                    <a:pt x="10652" y="2506"/>
                  </a:lnTo>
                  <a:cubicBezTo>
                    <a:pt x="10652" y="1121"/>
                    <a:pt x="9531" y="1"/>
                    <a:pt x="814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5"/>
            <p:cNvSpPr/>
            <p:nvPr/>
          </p:nvSpPr>
          <p:spPr>
            <a:xfrm>
              <a:off x="4603350" y="3180581"/>
              <a:ext cx="14" cy="19504"/>
            </a:xfrm>
            <a:custGeom>
              <a:rect b="b" l="l" r="r" t="t"/>
              <a:pathLst>
                <a:path extrusionOk="0" h="1411" w="1">
                  <a:moveTo>
                    <a:pt x="1" y="39"/>
                  </a:moveTo>
                  <a:lnTo>
                    <a:pt x="1" y="45"/>
                  </a:lnTo>
                  <a:lnTo>
                    <a:pt x="1" y="1410"/>
                  </a:lnTo>
                  <a:lnTo>
                    <a:pt x="1" y="1410"/>
                  </a:lnTo>
                  <a:lnTo>
                    <a:pt x="1" y="45"/>
                  </a:lnTo>
                  <a:lnTo>
                    <a:pt x="1" y="39"/>
                  </a:lnTo>
                  <a:close/>
                  <a:moveTo>
                    <a:pt x="1" y="31"/>
                  </a:moveTo>
                  <a:lnTo>
                    <a:pt x="1" y="31"/>
                  </a:lnTo>
                  <a:lnTo>
                    <a:pt x="1" y="31"/>
                  </a:lnTo>
                  <a:close/>
                  <a:moveTo>
                    <a:pt x="1" y="25"/>
                  </a:moveTo>
                  <a:lnTo>
                    <a:pt x="1" y="25"/>
                  </a:lnTo>
                  <a:lnTo>
                    <a:pt x="1" y="25"/>
                  </a:lnTo>
                  <a:close/>
                  <a:moveTo>
                    <a:pt x="1" y="19"/>
                  </a:moveTo>
                  <a:lnTo>
                    <a:pt x="1" y="19"/>
                  </a:lnTo>
                  <a:lnTo>
                    <a:pt x="1" y="19"/>
                  </a:lnTo>
                  <a:close/>
                  <a:moveTo>
                    <a:pt x="1" y="7"/>
                  </a:moveTo>
                  <a:lnTo>
                    <a:pt x="1" y="7"/>
                  </a:lnTo>
                  <a:lnTo>
                    <a:pt x="1" y="7"/>
                  </a:lnTo>
                  <a:close/>
                  <a:moveTo>
                    <a:pt x="1" y="0"/>
                  </a:moveTo>
                  <a:lnTo>
                    <a:pt x="1" y="0"/>
                  </a:lnTo>
                  <a:close/>
                </a:path>
              </a:pathLst>
            </a:custGeom>
            <a:solidFill>
              <a:srgbClr val="8688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5"/>
            <p:cNvSpPr/>
            <p:nvPr/>
          </p:nvSpPr>
          <p:spPr>
            <a:xfrm>
              <a:off x="4458070" y="3148525"/>
              <a:ext cx="145288" cy="142358"/>
            </a:xfrm>
            <a:custGeom>
              <a:rect b="b" l="l" r="r" t="t"/>
              <a:pathLst>
                <a:path extrusionOk="0" h="10299" w="10511">
                  <a:moveTo>
                    <a:pt x="8804" y="1"/>
                  </a:moveTo>
                  <a:lnTo>
                    <a:pt x="8804" y="1"/>
                  </a:lnTo>
                  <a:cubicBezTo>
                    <a:pt x="8888" y="251"/>
                    <a:pt x="8947" y="516"/>
                    <a:pt x="8947" y="799"/>
                  </a:cubicBezTo>
                  <a:lnTo>
                    <a:pt x="8947" y="3286"/>
                  </a:lnTo>
                  <a:cubicBezTo>
                    <a:pt x="9500" y="3401"/>
                    <a:pt x="10022" y="3548"/>
                    <a:pt x="10511" y="3729"/>
                  </a:cubicBezTo>
                  <a:lnTo>
                    <a:pt x="10511" y="2364"/>
                  </a:lnTo>
                  <a:lnTo>
                    <a:pt x="10511" y="2358"/>
                  </a:lnTo>
                  <a:lnTo>
                    <a:pt x="10511" y="2350"/>
                  </a:lnTo>
                  <a:lnTo>
                    <a:pt x="10511" y="2344"/>
                  </a:lnTo>
                  <a:lnTo>
                    <a:pt x="10511" y="2338"/>
                  </a:lnTo>
                  <a:lnTo>
                    <a:pt x="10511" y="2326"/>
                  </a:lnTo>
                  <a:lnTo>
                    <a:pt x="10511" y="2319"/>
                  </a:lnTo>
                  <a:cubicBezTo>
                    <a:pt x="10492" y="1237"/>
                    <a:pt x="9783" y="329"/>
                    <a:pt x="8804" y="1"/>
                  </a:cubicBezTo>
                  <a:close/>
                  <a:moveTo>
                    <a:pt x="8477" y="7691"/>
                  </a:moveTo>
                  <a:cubicBezTo>
                    <a:pt x="8019" y="8321"/>
                    <a:pt x="7279" y="8734"/>
                    <a:pt x="6441" y="8734"/>
                  </a:cubicBezTo>
                  <a:lnTo>
                    <a:pt x="799" y="8734"/>
                  </a:lnTo>
                  <a:cubicBezTo>
                    <a:pt x="523" y="8734"/>
                    <a:pt x="258" y="8675"/>
                    <a:pt x="0" y="8592"/>
                  </a:cubicBezTo>
                  <a:lnTo>
                    <a:pt x="0" y="8592"/>
                  </a:lnTo>
                  <a:cubicBezTo>
                    <a:pt x="336" y="9584"/>
                    <a:pt x="1263" y="10298"/>
                    <a:pt x="2371" y="10298"/>
                  </a:cubicBezTo>
                  <a:lnTo>
                    <a:pt x="8005" y="10298"/>
                  </a:lnTo>
                  <a:cubicBezTo>
                    <a:pt x="9087" y="10298"/>
                    <a:pt x="10008" y="9615"/>
                    <a:pt x="10362" y="8657"/>
                  </a:cubicBezTo>
                  <a:cubicBezTo>
                    <a:pt x="9848" y="8193"/>
                    <a:pt x="9191" y="7890"/>
                    <a:pt x="8477" y="769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5"/>
            <p:cNvSpPr/>
            <p:nvPr/>
          </p:nvSpPr>
          <p:spPr>
            <a:xfrm>
              <a:off x="5941482" y="2366790"/>
              <a:ext cx="14" cy="290"/>
            </a:xfrm>
            <a:custGeom>
              <a:rect b="b" l="l" r="r" t="t"/>
              <a:pathLst>
                <a:path extrusionOk="0" h="21" w="1">
                  <a:moveTo>
                    <a:pt x="0" y="13"/>
                  </a:moveTo>
                  <a:lnTo>
                    <a:pt x="0" y="21"/>
                  </a:lnTo>
                  <a:lnTo>
                    <a:pt x="0" y="21"/>
                  </a:lnTo>
                  <a:lnTo>
                    <a:pt x="0" y="13"/>
                  </a:lnTo>
                  <a:close/>
                  <a:moveTo>
                    <a:pt x="0" y="7"/>
                  </a:moveTo>
                  <a:lnTo>
                    <a:pt x="0" y="13"/>
                  </a:lnTo>
                  <a:lnTo>
                    <a:pt x="0" y="7"/>
                  </a:lnTo>
                  <a:close/>
                  <a:moveTo>
                    <a:pt x="0" y="1"/>
                  </a:moveTo>
                  <a:lnTo>
                    <a:pt x="0" y="7"/>
                  </a:lnTo>
                  <a:close/>
                </a:path>
              </a:pathLst>
            </a:custGeom>
            <a:solidFill>
              <a:srgbClr val="B2B6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35"/>
            <p:cNvSpPr/>
            <p:nvPr/>
          </p:nvSpPr>
          <p:spPr>
            <a:xfrm>
              <a:off x="4676985" y="3294442"/>
              <a:ext cx="1355" cy="27424"/>
            </a:xfrm>
            <a:custGeom>
              <a:rect b="b" l="l" r="r" t="t"/>
              <a:pathLst>
                <a:path extrusionOk="0" h="1984" w="98">
                  <a:moveTo>
                    <a:pt x="0" y="0"/>
                  </a:moveTo>
                  <a:lnTo>
                    <a:pt x="0" y="1983"/>
                  </a:lnTo>
                  <a:cubicBezTo>
                    <a:pt x="45" y="1623"/>
                    <a:pt x="98" y="902"/>
                    <a:pt x="0" y="0"/>
                  </a:cubicBezTo>
                  <a:close/>
                </a:path>
              </a:pathLst>
            </a:custGeom>
            <a:solidFill>
              <a:srgbClr val="9642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5"/>
            <p:cNvSpPr/>
            <p:nvPr/>
          </p:nvSpPr>
          <p:spPr>
            <a:xfrm>
              <a:off x="4499470" y="3220903"/>
              <a:ext cx="37749" cy="29553"/>
            </a:xfrm>
            <a:custGeom>
              <a:rect b="b" l="l" r="r" t="t"/>
              <a:pathLst>
                <a:path extrusionOk="0" h="2138" w="2731">
                  <a:moveTo>
                    <a:pt x="2189" y="2138"/>
                  </a:moveTo>
                  <a:lnTo>
                    <a:pt x="2189" y="2138"/>
                  </a:lnTo>
                  <a:lnTo>
                    <a:pt x="2189" y="2138"/>
                  </a:lnTo>
                  <a:lnTo>
                    <a:pt x="2189" y="2138"/>
                  </a:lnTo>
                  <a:close/>
                  <a:moveTo>
                    <a:pt x="2261" y="2138"/>
                  </a:moveTo>
                  <a:lnTo>
                    <a:pt x="2189" y="2138"/>
                  </a:lnTo>
                  <a:lnTo>
                    <a:pt x="2261" y="2138"/>
                  </a:lnTo>
                  <a:close/>
                  <a:moveTo>
                    <a:pt x="2730" y="2132"/>
                  </a:moveTo>
                  <a:cubicBezTo>
                    <a:pt x="2570" y="2132"/>
                    <a:pt x="2415" y="2132"/>
                    <a:pt x="2261" y="2138"/>
                  </a:cubicBezTo>
                  <a:cubicBezTo>
                    <a:pt x="2415" y="2132"/>
                    <a:pt x="2570" y="2132"/>
                    <a:pt x="2730" y="2132"/>
                  </a:cubicBezTo>
                  <a:close/>
                  <a:moveTo>
                    <a:pt x="2730" y="2132"/>
                  </a:moveTo>
                  <a:lnTo>
                    <a:pt x="2730" y="2132"/>
                  </a:lnTo>
                  <a:lnTo>
                    <a:pt x="2730" y="2132"/>
                  </a:lnTo>
                  <a:lnTo>
                    <a:pt x="2730" y="2132"/>
                  </a:lnTo>
                  <a:close/>
                  <a:moveTo>
                    <a:pt x="1" y="13"/>
                  </a:moveTo>
                  <a:lnTo>
                    <a:pt x="1" y="20"/>
                  </a:lnTo>
                  <a:lnTo>
                    <a:pt x="1" y="13"/>
                  </a:lnTo>
                  <a:close/>
                  <a:moveTo>
                    <a:pt x="1" y="6"/>
                  </a:moveTo>
                  <a:lnTo>
                    <a:pt x="1" y="6"/>
                  </a:lnTo>
                  <a:lnTo>
                    <a:pt x="1" y="6"/>
                  </a:lnTo>
                  <a:close/>
                  <a:moveTo>
                    <a:pt x="1" y="0"/>
                  </a:moveTo>
                  <a:lnTo>
                    <a:pt x="1" y="0"/>
                  </a:lnTo>
                  <a:close/>
                </a:path>
              </a:pathLst>
            </a:custGeom>
            <a:solidFill>
              <a:srgbClr val="3636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5"/>
            <p:cNvSpPr/>
            <p:nvPr/>
          </p:nvSpPr>
          <p:spPr>
            <a:xfrm>
              <a:off x="4604442" y="3271412"/>
              <a:ext cx="11943" cy="27230"/>
            </a:xfrm>
            <a:custGeom>
              <a:rect b="b" l="l" r="r" t="t"/>
              <a:pathLst>
                <a:path extrusionOk="0" h="1970" w="864">
                  <a:moveTo>
                    <a:pt x="1" y="1"/>
                  </a:moveTo>
                  <a:lnTo>
                    <a:pt x="1" y="1"/>
                  </a:lnTo>
                  <a:cubicBezTo>
                    <a:pt x="547" y="611"/>
                    <a:pt x="772" y="1358"/>
                    <a:pt x="863" y="1969"/>
                  </a:cubicBezTo>
                  <a:lnTo>
                    <a:pt x="863" y="1955"/>
                  </a:lnTo>
                  <a:cubicBezTo>
                    <a:pt x="772" y="1352"/>
                    <a:pt x="547" y="611"/>
                    <a:pt x="1" y="1"/>
                  </a:cubicBezTo>
                  <a:close/>
                </a:path>
              </a:pathLst>
            </a:custGeom>
            <a:solidFill>
              <a:srgbClr val="B2B6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5"/>
            <p:cNvSpPr/>
            <p:nvPr/>
          </p:nvSpPr>
          <p:spPr>
            <a:xfrm>
              <a:off x="4499277" y="3202905"/>
              <a:ext cx="121002" cy="95541"/>
            </a:xfrm>
            <a:custGeom>
              <a:rect b="b" l="l" r="r" t="t"/>
              <a:pathLst>
                <a:path extrusionOk="0" h="6912" w="8754">
                  <a:moveTo>
                    <a:pt x="407" y="1"/>
                  </a:moveTo>
                  <a:cubicBezTo>
                    <a:pt x="155" y="375"/>
                    <a:pt x="1" y="820"/>
                    <a:pt x="15" y="1302"/>
                  </a:cubicBezTo>
                  <a:lnTo>
                    <a:pt x="15" y="1308"/>
                  </a:lnTo>
                  <a:lnTo>
                    <a:pt x="15" y="1315"/>
                  </a:lnTo>
                  <a:lnTo>
                    <a:pt x="15" y="1322"/>
                  </a:lnTo>
                  <a:cubicBezTo>
                    <a:pt x="53" y="2506"/>
                    <a:pt x="1005" y="3440"/>
                    <a:pt x="2203" y="3440"/>
                  </a:cubicBezTo>
                  <a:lnTo>
                    <a:pt x="2275" y="3440"/>
                  </a:lnTo>
                  <a:cubicBezTo>
                    <a:pt x="2429" y="3434"/>
                    <a:pt x="2584" y="3434"/>
                    <a:pt x="2744" y="3434"/>
                  </a:cubicBezTo>
                  <a:cubicBezTo>
                    <a:pt x="4426" y="3434"/>
                    <a:pt x="6462" y="3710"/>
                    <a:pt x="7575" y="4922"/>
                  </a:cubicBezTo>
                  <a:cubicBezTo>
                    <a:pt x="7582" y="4922"/>
                    <a:pt x="7582" y="4928"/>
                    <a:pt x="7589" y="4928"/>
                  </a:cubicBezTo>
                  <a:cubicBezTo>
                    <a:pt x="7595" y="4934"/>
                    <a:pt x="7595" y="4941"/>
                    <a:pt x="7601" y="4947"/>
                  </a:cubicBezTo>
                  <a:lnTo>
                    <a:pt x="7607" y="4955"/>
                  </a:lnTo>
                  <a:cubicBezTo>
                    <a:pt x="8154" y="5565"/>
                    <a:pt x="8380" y="6307"/>
                    <a:pt x="8471" y="6911"/>
                  </a:cubicBezTo>
                  <a:lnTo>
                    <a:pt x="8471" y="5945"/>
                  </a:lnTo>
                  <a:cubicBezTo>
                    <a:pt x="8471" y="5829"/>
                    <a:pt x="8484" y="5707"/>
                    <a:pt x="8502" y="5585"/>
                  </a:cubicBezTo>
                  <a:cubicBezTo>
                    <a:pt x="8502" y="5585"/>
                    <a:pt x="8754" y="3730"/>
                    <a:pt x="7607" y="2449"/>
                  </a:cubicBezTo>
                  <a:cubicBezTo>
                    <a:pt x="6500" y="1213"/>
                    <a:pt x="4438" y="928"/>
                    <a:pt x="2744" y="928"/>
                  </a:cubicBezTo>
                  <a:cubicBezTo>
                    <a:pt x="2584" y="928"/>
                    <a:pt x="2429" y="928"/>
                    <a:pt x="2275" y="936"/>
                  </a:cubicBezTo>
                  <a:lnTo>
                    <a:pt x="2203" y="936"/>
                  </a:lnTo>
                  <a:cubicBezTo>
                    <a:pt x="1457" y="936"/>
                    <a:pt x="806" y="568"/>
                    <a:pt x="40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pic>
        <p:nvPicPr>
          <p:cNvPr descr="The Trolley Problem Meme: What Do You Do?" id="701" name="Google Shape;701;p36"/>
          <p:cNvPicPr preferRelativeResize="0"/>
          <p:nvPr/>
        </p:nvPicPr>
        <p:blipFill rotWithShape="1">
          <a:blip r:embed="rId3">
            <a:alphaModFix/>
          </a:blip>
          <a:srcRect b="22656" l="-1368" r="4300" t="24372"/>
          <a:stretch/>
        </p:blipFill>
        <p:spPr>
          <a:xfrm>
            <a:off x="1431575" y="1315775"/>
            <a:ext cx="5128925" cy="2793075"/>
          </a:xfrm>
          <a:prstGeom prst="rect">
            <a:avLst/>
          </a:prstGeom>
          <a:noFill/>
          <a:ln>
            <a:noFill/>
          </a:ln>
        </p:spPr>
      </p:pic>
      <p:sp>
        <p:nvSpPr>
          <p:cNvPr id="702" name="Google Shape;702;p36"/>
          <p:cNvSpPr txBox="1"/>
          <p:nvPr/>
        </p:nvSpPr>
        <p:spPr>
          <a:xfrm>
            <a:off x="1595800" y="4102850"/>
            <a:ext cx="4708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lt1"/>
                </a:solidFill>
              </a:rPr>
              <a:t>https://sarabizarro.medium.com/the-trolley-problem-73e22048d88e</a:t>
            </a:r>
            <a:endParaRPr sz="10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37"/>
          <p:cNvSpPr txBox="1"/>
          <p:nvPr>
            <p:ph type="title"/>
          </p:nvPr>
        </p:nvSpPr>
        <p:spPr>
          <a:xfrm>
            <a:off x="3603400" y="3558050"/>
            <a:ext cx="2962500" cy="531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chemeClr val="accent1"/>
                </a:solidFill>
              </a:rPr>
              <a:t>— </a:t>
            </a:r>
            <a:r>
              <a:rPr lang="en" sz="1500">
                <a:solidFill>
                  <a:schemeClr val="accent1"/>
                </a:solidFill>
              </a:rPr>
              <a:t>Ruter</a:t>
            </a:r>
            <a:endParaRPr sz="1500">
              <a:solidFill>
                <a:schemeClr val="accent1"/>
              </a:solidFill>
            </a:endParaRPr>
          </a:p>
        </p:txBody>
      </p:sp>
      <p:sp>
        <p:nvSpPr>
          <p:cNvPr id="708" name="Google Shape;708;p37"/>
          <p:cNvSpPr txBox="1"/>
          <p:nvPr>
            <p:ph idx="1" type="subTitle"/>
          </p:nvPr>
        </p:nvSpPr>
        <p:spPr>
          <a:xfrm>
            <a:off x="3541875" y="1618350"/>
            <a:ext cx="4357800" cy="20856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200"/>
              <a:t>“</a:t>
            </a:r>
            <a:r>
              <a:rPr i="1" lang="en" sz="1200"/>
              <a:t>Forventningen er at selvkjørende kjøretøy vil være tryggere enn menneskelige sjåfører og dermed med enda mindre sannsynlighet ende opp i situasjoner hvor det må gjøres etiske vurderinger. Siden det såkalte «sporvognsproblemet» er et tankeeksperiment som åpner for et nærmest uendelig antall hypotetiske dilemmaer, vil nok fokuset i teknologiutviklingen fortsette å dreie seg om å unngå at farlige situasjoner oppstår i utgangspunktet.”</a:t>
            </a:r>
            <a:endParaRPr i="1" sz="1200"/>
          </a:p>
          <a:p>
            <a:pPr indent="0" lvl="0" marL="0" rtl="0" algn="l">
              <a:spcBef>
                <a:spcPts val="0"/>
              </a:spcBef>
              <a:spcAft>
                <a:spcPts val="0"/>
              </a:spcAft>
              <a:buNone/>
            </a:pPr>
            <a:r>
              <a:t/>
            </a:r>
            <a:endParaRPr sz="1200"/>
          </a:p>
        </p:txBody>
      </p:sp>
      <p:sp>
        <p:nvSpPr>
          <p:cNvPr id="709" name="Google Shape;709;p37"/>
          <p:cNvSpPr txBox="1"/>
          <p:nvPr>
            <p:ph type="title"/>
          </p:nvPr>
        </p:nvSpPr>
        <p:spPr>
          <a:xfrm>
            <a:off x="720000" y="55487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800"/>
              <a:t>Intervju med</a:t>
            </a:r>
            <a:r>
              <a:rPr lang="en" sz="2800"/>
              <a:t> </a:t>
            </a:r>
            <a:r>
              <a:rPr lang="en" sz="2800">
                <a:solidFill>
                  <a:schemeClr val="accent1"/>
                </a:solidFill>
              </a:rPr>
              <a:t>Ruter</a:t>
            </a:r>
            <a:endParaRPr sz="2800">
              <a:solidFill>
                <a:schemeClr val="accent1"/>
              </a:solidFill>
            </a:endParaRPr>
          </a:p>
        </p:txBody>
      </p:sp>
      <p:sp>
        <p:nvSpPr>
          <p:cNvPr id="710" name="Google Shape;710;p37"/>
          <p:cNvSpPr txBox="1"/>
          <p:nvPr/>
        </p:nvSpPr>
        <p:spPr>
          <a:xfrm>
            <a:off x="720000" y="1618350"/>
            <a:ext cx="3000000" cy="1108200"/>
          </a:xfrm>
          <a:prstGeom prst="rect">
            <a:avLst/>
          </a:prstGeom>
          <a:noFill/>
          <a:ln>
            <a:noFill/>
          </a:ln>
        </p:spPr>
        <p:txBody>
          <a:bodyPr anchorCtr="0" anchor="t" bIns="91425" lIns="91425" spcFirstLastPara="1" rIns="91425" wrap="square" tIns="91425">
            <a:spAutoFit/>
          </a:bodyPr>
          <a:lstStyle/>
          <a:p>
            <a:pPr indent="-323850" lvl="0" marL="457200" rtl="0" algn="l">
              <a:lnSpc>
                <a:spcPct val="150000"/>
              </a:lnSpc>
              <a:spcBef>
                <a:spcPts val="0"/>
              </a:spcBef>
              <a:spcAft>
                <a:spcPts val="0"/>
              </a:spcAft>
              <a:buClr>
                <a:schemeClr val="lt1"/>
              </a:buClr>
              <a:buSzPts val="1500"/>
              <a:buFont typeface="Righteous"/>
              <a:buChar char="-"/>
            </a:pPr>
            <a:r>
              <a:rPr lang="en" sz="1500">
                <a:solidFill>
                  <a:schemeClr val="lt1"/>
                </a:solidFill>
                <a:latin typeface="Righteous"/>
                <a:ea typeface="Righteous"/>
                <a:cs typeface="Righteous"/>
                <a:sym typeface="Righteous"/>
              </a:rPr>
              <a:t>Pilotprosjekter</a:t>
            </a:r>
            <a:endParaRPr sz="1500">
              <a:solidFill>
                <a:schemeClr val="lt1"/>
              </a:solidFill>
              <a:latin typeface="Righteous"/>
              <a:ea typeface="Righteous"/>
              <a:cs typeface="Righteous"/>
              <a:sym typeface="Righteous"/>
            </a:endParaRPr>
          </a:p>
          <a:p>
            <a:pPr indent="-323850" lvl="0" marL="457200" rtl="0" algn="l">
              <a:lnSpc>
                <a:spcPct val="150000"/>
              </a:lnSpc>
              <a:spcBef>
                <a:spcPts val="0"/>
              </a:spcBef>
              <a:spcAft>
                <a:spcPts val="0"/>
              </a:spcAft>
              <a:buClr>
                <a:schemeClr val="lt1"/>
              </a:buClr>
              <a:buSzPts val="1500"/>
              <a:buFont typeface="Righteous"/>
              <a:buChar char="-"/>
            </a:pPr>
            <a:r>
              <a:rPr lang="en" sz="1500">
                <a:solidFill>
                  <a:schemeClr val="lt1"/>
                </a:solidFill>
                <a:latin typeface="Righteous"/>
                <a:ea typeface="Righteous"/>
                <a:cs typeface="Righteous"/>
                <a:sym typeface="Righteous"/>
              </a:rPr>
              <a:t>Fremtiden</a:t>
            </a:r>
            <a:endParaRPr sz="1500">
              <a:solidFill>
                <a:schemeClr val="lt1"/>
              </a:solidFill>
              <a:latin typeface="Righteous"/>
              <a:ea typeface="Righteous"/>
              <a:cs typeface="Righteous"/>
              <a:sym typeface="Righteous"/>
            </a:endParaRPr>
          </a:p>
          <a:p>
            <a:pPr indent="-323850" lvl="0" marL="457200" rtl="0" algn="l">
              <a:lnSpc>
                <a:spcPct val="150000"/>
              </a:lnSpc>
              <a:spcBef>
                <a:spcPts val="0"/>
              </a:spcBef>
              <a:spcAft>
                <a:spcPts val="0"/>
              </a:spcAft>
              <a:buClr>
                <a:schemeClr val="lt1"/>
              </a:buClr>
              <a:buSzPts val="1500"/>
              <a:buFont typeface="Righteous"/>
              <a:buChar char="-"/>
            </a:pPr>
            <a:r>
              <a:rPr lang="en" sz="1500">
                <a:solidFill>
                  <a:schemeClr val="lt1"/>
                </a:solidFill>
                <a:latin typeface="Righteous"/>
                <a:ea typeface="Righteous"/>
                <a:cs typeface="Righteous"/>
                <a:sym typeface="Righteous"/>
              </a:rPr>
              <a:t>Etikk</a:t>
            </a:r>
            <a:endParaRPr sz="1500">
              <a:solidFill>
                <a:schemeClr val="lt1"/>
              </a:solidFill>
              <a:latin typeface="Righteous"/>
              <a:ea typeface="Righteous"/>
              <a:cs typeface="Righteous"/>
              <a:sym typeface="Righteou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38"/>
          <p:cNvSpPr txBox="1"/>
          <p:nvPr>
            <p:ph type="title"/>
          </p:nvPr>
        </p:nvSpPr>
        <p:spPr>
          <a:xfrm>
            <a:off x="720000" y="445025"/>
            <a:ext cx="7104900" cy="572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Diskusjon av </a:t>
            </a:r>
            <a:r>
              <a:rPr lang="en">
                <a:solidFill>
                  <a:schemeClr val="accent1"/>
                </a:solidFill>
              </a:rPr>
              <a:t>funn</a:t>
            </a:r>
            <a:endParaRPr>
              <a:solidFill>
                <a:schemeClr val="accent1"/>
              </a:solidFill>
            </a:endParaRPr>
          </a:p>
        </p:txBody>
      </p:sp>
      <p:sp>
        <p:nvSpPr>
          <p:cNvPr id="716" name="Google Shape;716;p38"/>
          <p:cNvSpPr txBox="1"/>
          <p:nvPr/>
        </p:nvSpPr>
        <p:spPr>
          <a:xfrm>
            <a:off x="3568675" y="1762500"/>
            <a:ext cx="2568000" cy="25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Jura SemiBold"/>
                <a:ea typeface="Jura SemiBold"/>
                <a:cs typeface="Jura SemiBold"/>
                <a:sym typeface="Jura SemiBold"/>
              </a:rPr>
              <a:t>Tillitens rolle</a:t>
            </a:r>
            <a:endParaRPr sz="1800">
              <a:solidFill>
                <a:schemeClr val="lt1"/>
              </a:solidFill>
              <a:latin typeface="Jura SemiBold"/>
              <a:ea typeface="Jura SemiBold"/>
              <a:cs typeface="Jura SemiBold"/>
              <a:sym typeface="Jura SemiBold"/>
            </a:endParaRPr>
          </a:p>
        </p:txBody>
      </p:sp>
      <p:cxnSp>
        <p:nvCxnSpPr>
          <p:cNvPr id="717" name="Google Shape;717;p38"/>
          <p:cNvCxnSpPr>
            <a:endCxn id="716" idx="1"/>
          </p:cNvCxnSpPr>
          <p:nvPr/>
        </p:nvCxnSpPr>
        <p:spPr>
          <a:xfrm>
            <a:off x="3112975" y="1488750"/>
            <a:ext cx="455700" cy="401700"/>
          </a:xfrm>
          <a:prstGeom prst="bentConnector3">
            <a:avLst>
              <a:gd fmla="val 50000" name="adj1"/>
            </a:avLst>
          </a:prstGeom>
          <a:noFill/>
          <a:ln cap="flat" cmpd="sng" w="9525">
            <a:solidFill>
              <a:schemeClr val="lt1"/>
            </a:solidFill>
            <a:prstDash val="solid"/>
            <a:round/>
            <a:headEnd len="med" w="med" type="oval"/>
            <a:tailEnd len="med" w="med" type="none"/>
          </a:ln>
        </p:spPr>
      </p:cxnSp>
      <p:pic>
        <p:nvPicPr>
          <p:cNvPr id="718" name="Google Shape;718;p38"/>
          <p:cNvPicPr preferRelativeResize="0"/>
          <p:nvPr/>
        </p:nvPicPr>
        <p:blipFill>
          <a:blip r:embed="rId3">
            <a:alphaModFix/>
          </a:blip>
          <a:stretch>
            <a:fillRect/>
          </a:stretch>
        </p:blipFill>
        <p:spPr>
          <a:xfrm>
            <a:off x="0" y="1440941"/>
            <a:ext cx="3112976" cy="2078520"/>
          </a:xfrm>
          <a:prstGeom prst="rect">
            <a:avLst/>
          </a:prstGeom>
          <a:noFill/>
          <a:ln>
            <a:noFill/>
          </a:ln>
        </p:spPr>
      </p:pic>
      <p:sp>
        <p:nvSpPr>
          <p:cNvPr id="719" name="Google Shape;719;p38"/>
          <p:cNvSpPr txBox="1"/>
          <p:nvPr/>
        </p:nvSpPr>
        <p:spPr>
          <a:xfrm>
            <a:off x="3568675" y="2938050"/>
            <a:ext cx="3495600" cy="25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Jura SemiBold"/>
                <a:ea typeface="Jura SemiBold"/>
                <a:cs typeface="Jura SemiBold"/>
                <a:sym typeface="Jura SemiBold"/>
              </a:rPr>
              <a:t>Hvem har ansvar i ulykker?</a:t>
            </a:r>
            <a:endParaRPr sz="1800">
              <a:solidFill>
                <a:schemeClr val="lt1"/>
              </a:solidFill>
              <a:latin typeface="Jura SemiBold"/>
              <a:ea typeface="Jura SemiBold"/>
              <a:cs typeface="Jura SemiBold"/>
              <a:sym typeface="Jura SemiBold"/>
            </a:endParaRPr>
          </a:p>
        </p:txBody>
      </p:sp>
      <p:cxnSp>
        <p:nvCxnSpPr>
          <p:cNvPr id="720" name="Google Shape;720;p38"/>
          <p:cNvCxnSpPr/>
          <p:nvPr/>
        </p:nvCxnSpPr>
        <p:spPr>
          <a:xfrm flipH="1" rot="10800000">
            <a:off x="3112975" y="3117750"/>
            <a:ext cx="455700" cy="401700"/>
          </a:xfrm>
          <a:prstGeom prst="bentConnector3">
            <a:avLst>
              <a:gd fmla="val 50000" name="adj1"/>
            </a:avLst>
          </a:prstGeom>
          <a:noFill/>
          <a:ln cap="flat" cmpd="sng" w="9525">
            <a:solidFill>
              <a:schemeClr val="lt1"/>
            </a:solidFill>
            <a:prstDash val="solid"/>
            <a:round/>
            <a:headEnd len="med" w="med" type="oval"/>
            <a:tailEnd len="med" w="med" type="none"/>
          </a:ln>
        </p:spPr>
      </p:cxnSp>
      <p:sp>
        <p:nvSpPr>
          <p:cNvPr id="721" name="Google Shape;721;p38"/>
          <p:cNvSpPr txBox="1"/>
          <p:nvPr/>
        </p:nvSpPr>
        <p:spPr>
          <a:xfrm>
            <a:off x="3568675" y="2350275"/>
            <a:ext cx="3065400" cy="25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Jura SemiBold"/>
                <a:ea typeface="Jura SemiBold"/>
                <a:cs typeface="Jura SemiBold"/>
                <a:sym typeface="Jura SemiBold"/>
              </a:rPr>
              <a:t>Samfunnskonsekvenser</a:t>
            </a:r>
            <a:endParaRPr sz="1800">
              <a:solidFill>
                <a:schemeClr val="lt1"/>
              </a:solidFill>
              <a:latin typeface="Jura SemiBold"/>
              <a:ea typeface="Jura SemiBold"/>
              <a:cs typeface="Jura SemiBold"/>
              <a:sym typeface="Jura SemiBold"/>
            </a:endParaRPr>
          </a:p>
        </p:txBody>
      </p:sp>
      <p:cxnSp>
        <p:nvCxnSpPr>
          <p:cNvPr id="722" name="Google Shape;722;p38"/>
          <p:cNvCxnSpPr/>
          <p:nvPr/>
        </p:nvCxnSpPr>
        <p:spPr>
          <a:xfrm flipH="1" rot="10800000">
            <a:off x="3112976" y="2544401"/>
            <a:ext cx="511200" cy="12000"/>
          </a:xfrm>
          <a:prstGeom prst="bentConnector3">
            <a:avLst>
              <a:gd fmla="val 94645" name="adj1"/>
            </a:avLst>
          </a:prstGeom>
          <a:noFill/>
          <a:ln cap="flat" cmpd="sng" w="9525">
            <a:solidFill>
              <a:schemeClr val="lt1"/>
            </a:solidFill>
            <a:prstDash val="solid"/>
            <a:round/>
            <a:headEnd len="med" w="med" type="oval"/>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Energy Saving Electric Vehicle Pitch Deck by Slidesgo">
  <a:themeElements>
    <a:clrScheme name="Simple Light">
      <a:dk1>
        <a:srgbClr val="191919"/>
      </a:dk1>
      <a:lt1>
        <a:srgbClr val="FFFFFF"/>
      </a:lt1>
      <a:dk2>
        <a:srgbClr val="EFEFEF"/>
      </a:dk2>
      <a:lt2>
        <a:srgbClr val="7B7B7B"/>
      </a:lt2>
      <a:accent1>
        <a:srgbClr val="7BD159"/>
      </a:accent1>
      <a:accent2>
        <a:srgbClr val="63AC47"/>
      </a:accent2>
      <a:accent3>
        <a:srgbClr val="4F8B37"/>
      </a:accent3>
      <a:accent4>
        <a:srgbClr val="F8E67C"/>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