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4" r:id="rId1"/>
  </p:sldMasterIdLst>
  <p:notesMasterIdLst>
    <p:notesMasterId r:id="rId28"/>
  </p:notesMasterIdLst>
  <p:sldIdLst>
    <p:sldId id="380" r:id="rId2"/>
    <p:sldId id="1582" r:id="rId3"/>
    <p:sldId id="1406" r:id="rId4"/>
    <p:sldId id="1581" r:id="rId5"/>
    <p:sldId id="1202" r:id="rId6"/>
    <p:sldId id="1393" r:id="rId7"/>
    <p:sldId id="1529" r:id="rId8"/>
    <p:sldId id="276" r:id="rId9"/>
    <p:sldId id="270" r:id="rId10"/>
    <p:sldId id="1177" r:id="rId11"/>
    <p:sldId id="1584" r:id="rId12"/>
    <p:sldId id="1407" r:id="rId13"/>
    <p:sldId id="1650" r:id="rId14"/>
    <p:sldId id="1299" r:id="rId15"/>
    <p:sldId id="1622" r:id="rId16"/>
    <p:sldId id="1651" r:id="rId17"/>
    <p:sldId id="1614" r:id="rId18"/>
    <p:sldId id="1609" r:id="rId19"/>
    <p:sldId id="1586" r:id="rId20"/>
    <p:sldId id="1616" r:id="rId21"/>
    <p:sldId id="1617" r:id="rId22"/>
    <p:sldId id="1618" r:id="rId23"/>
    <p:sldId id="1619" r:id="rId24"/>
    <p:sldId id="1620" r:id="rId25"/>
    <p:sldId id="1621" r:id="rId26"/>
    <p:sldId id="1283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slo Sans" panose="020B0604020202020204" charset="0"/>
      <p:regular r:id="rId33"/>
      <p:bold r:id="rId34"/>
      <p:italic r:id="rId35"/>
      <p:boldItalic r:id="rId36"/>
    </p:embeddedFont>
    <p:embeddedFont>
      <p:font typeface="Oslo Sans Light" panose="020B0604020202020204" charset="0"/>
      <p:regular r:id="rId37"/>
      <p:italic r:id="rId38"/>
    </p:embeddedFont>
    <p:embeddedFont>
      <p:font typeface="Oslo Sans Office Normal" panose="020B0604020202020204" charset="0"/>
      <p:regular r:id="rId39"/>
      <p:bold r:id="rId40"/>
      <p:italic r:id="rId41"/>
      <p:boldItalic r:id="rId42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anne Roland Persson" initials="KRP" lastIdx="1" clrIdx="0">
    <p:extLst>
      <p:ext uri="{19B8F6BF-5375-455C-9EA6-DF929625EA0E}">
        <p15:presenceInfo xmlns:p15="http://schemas.microsoft.com/office/powerpoint/2012/main" userId="S-1-5-21-1123878227-590538075-4181424053-4889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B45"/>
    <a:srgbClr val="6FE9FF"/>
    <a:srgbClr val="D0BFAE"/>
    <a:srgbClr val="B3F6FF"/>
    <a:srgbClr val="B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CFDCB4-03F0-4A0D-831A-7A873008624A}" v="203" dt="2021-11-01T21:38:47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7" autoAdjust="0"/>
    <p:restoredTop sz="86034" autoAdjust="0"/>
  </p:normalViewPr>
  <p:slideViewPr>
    <p:cSldViewPr snapToGrid="0" snapToObjects="1" showGuides="1">
      <p:cViewPr varScale="1">
        <p:scale>
          <a:sx n="76" d="100"/>
          <a:sy n="76" d="100"/>
        </p:scale>
        <p:origin x="126" y="5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rid Anette Wulff" userId="b04e8536-ba47-402b-8134-a215c02bdac5" providerId="ADAL" clId="{4BCFDCB4-03F0-4A0D-831A-7A873008624A}"/>
    <pc:docChg chg="undo redo custSel addSld delSld modSld sldOrd">
      <pc:chgData name="Ingrid Anette Wulff" userId="b04e8536-ba47-402b-8134-a215c02bdac5" providerId="ADAL" clId="{4BCFDCB4-03F0-4A0D-831A-7A873008624A}" dt="2021-11-02T13:24:13.708" v="3913" actId="20577"/>
      <pc:docMkLst>
        <pc:docMk/>
      </pc:docMkLst>
      <pc:sldChg chg="addSp delSp modSp mod modNotesTx">
        <pc:chgData name="Ingrid Anette Wulff" userId="b04e8536-ba47-402b-8134-a215c02bdac5" providerId="ADAL" clId="{4BCFDCB4-03F0-4A0D-831A-7A873008624A}" dt="2021-11-01T20:10:38.980" v="1557" actId="1036"/>
        <pc:sldMkLst>
          <pc:docMk/>
          <pc:sldMk cId="3396731807" sldId="270"/>
        </pc:sldMkLst>
        <pc:spChg chg="mod">
          <ac:chgData name="Ingrid Anette Wulff" userId="b04e8536-ba47-402b-8134-a215c02bdac5" providerId="ADAL" clId="{4BCFDCB4-03F0-4A0D-831A-7A873008624A}" dt="2021-11-01T20:10:38.980" v="1557" actId="1036"/>
          <ac:spMkLst>
            <pc:docMk/>
            <pc:sldMk cId="3396731807" sldId="270"/>
            <ac:spMk id="3" creationId="{574F2931-4C6C-43D1-876E-3AF25085BECE}"/>
          </ac:spMkLst>
        </pc:spChg>
        <pc:spChg chg="add del mod">
          <ac:chgData name="Ingrid Anette Wulff" userId="b04e8536-ba47-402b-8134-a215c02bdac5" providerId="ADAL" clId="{4BCFDCB4-03F0-4A0D-831A-7A873008624A}" dt="2021-11-01T20:09:26.340" v="1490" actId="478"/>
          <ac:spMkLst>
            <pc:docMk/>
            <pc:sldMk cId="3396731807" sldId="270"/>
            <ac:spMk id="66" creationId="{5983E904-B6AF-4741-90BF-5B4691805E92}"/>
          </ac:spMkLst>
        </pc:spChg>
      </pc:sldChg>
      <pc:sldChg chg="addSp modSp mod modNotesTx">
        <pc:chgData name="Ingrid Anette Wulff" userId="b04e8536-ba47-402b-8134-a215c02bdac5" providerId="ADAL" clId="{4BCFDCB4-03F0-4A0D-831A-7A873008624A}" dt="2021-11-01T20:08:18.553" v="1484" actId="1076"/>
        <pc:sldMkLst>
          <pc:docMk/>
          <pc:sldMk cId="2021025927" sldId="276"/>
        </pc:sldMkLst>
        <pc:spChg chg="add mod">
          <ac:chgData name="Ingrid Anette Wulff" userId="b04e8536-ba47-402b-8134-a215c02bdac5" providerId="ADAL" clId="{4BCFDCB4-03F0-4A0D-831A-7A873008624A}" dt="2021-11-01T20:08:18.553" v="1484" actId="1076"/>
          <ac:spMkLst>
            <pc:docMk/>
            <pc:sldMk cId="2021025927" sldId="276"/>
            <ac:spMk id="8" creationId="{BA101CD4-1A5A-4BD9-AB8C-C3F728DC2EAC}"/>
          </ac:spMkLst>
        </pc:spChg>
        <pc:spChg chg="add mod">
          <ac:chgData name="Ingrid Anette Wulff" userId="b04e8536-ba47-402b-8134-a215c02bdac5" providerId="ADAL" clId="{4BCFDCB4-03F0-4A0D-831A-7A873008624A}" dt="2021-11-01T20:08:14.357" v="1483" actId="1076"/>
          <ac:spMkLst>
            <pc:docMk/>
            <pc:sldMk cId="2021025927" sldId="276"/>
            <ac:spMk id="9" creationId="{00AB3D1E-7874-456B-9550-93D5BD8B8FE2}"/>
          </ac:spMkLst>
        </pc:spChg>
        <pc:spChg chg="mod">
          <ac:chgData name="Ingrid Anette Wulff" userId="b04e8536-ba47-402b-8134-a215c02bdac5" providerId="ADAL" clId="{4BCFDCB4-03F0-4A0D-831A-7A873008624A}" dt="2021-11-01T20:07:41.193" v="1478" actId="1076"/>
          <ac:spMkLst>
            <pc:docMk/>
            <pc:sldMk cId="2021025927" sldId="276"/>
            <ac:spMk id="18" creationId="{74CD245A-43E1-4544-891B-B113CFE35EE4}"/>
          </ac:spMkLst>
        </pc:spChg>
      </pc:sldChg>
      <pc:sldChg chg="addSp delSp modSp ord">
        <pc:chgData name="Ingrid Anette Wulff" userId="b04e8536-ba47-402b-8134-a215c02bdac5" providerId="ADAL" clId="{4BCFDCB4-03F0-4A0D-831A-7A873008624A}" dt="2021-11-01T21:37:40.121" v="2823"/>
        <pc:sldMkLst>
          <pc:docMk/>
          <pc:sldMk cId="2935018424" sldId="1177"/>
        </pc:sldMkLst>
        <pc:spChg chg="add del mod">
          <ac:chgData name="Ingrid Anette Wulff" userId="b04e8536-ba47-402b-8134-a215c02bdac5" providerId="ADAL" clId="{4BCFDCB4-03F0-4A0D-831A-7A873008624A}" dt="2021-11-01T19:44:38.314" v="991"/>
          <ac:spMkLst>
            <pc:docMk/>
            <pc:sldMk cId="2935018424" sldId="1177"/>
            <ac:spMk id="10" creationId="{D0B14FD7-36D6-4F50-921E-B652DC1348BD}"/>
          </ac:spMkLst>
        </pc:spChg>
      </pc:sldChg>
      <pc:sldChg chg="ord modNotesTx">
        <pc:chgData name="Ingrid Anette Wulff" userId="b04e8536-ba47-402b-8134-a215c02bdac5" providerId="ADAL" clId="{4BCFDCB4-03F0-4A0D-831A-7A873008624A}" dt="2021-11-01T20:44:28.805" v="2083" actId="20577"/>
        <pc:sldMkLst>
          <pc:docMk/>
          <pc:sldMk cId="325527029" sldId="1202"/>
        </pc:sldMkLst>
      </pc:sldChg>
      <pc:sldChg chg="addSp delSp modSp add mod ord modNotesTx">
        <pc:chgData name="Ingrid Anette Wulff" userId="b04e8536-ba47-402b-8134-a215c02bdac5" providerId="ADAL" clId="{4BCFDCB4-03F0-4A0D-831A-7A873008624A}" dt="2021-11-01T21:25:55.971" v="2628"/>
        <pc:sldMkLst>
          <pc:docMk/>
          <pc:sldMk cId="3239737719" sldId="1283"/>
        </pc:sldMkLst>
        <pc:spChg chg="mod">
          <ac:chgData name="Ingrid Anette Wulff" userId="b04e8536-ba47-402b-8134-a215c02bdac5" providerId="ADAL" clId="{4BCFDCB4-03F0-4A0D-831A-7A873008624A}" dt="2021-11-01T21:21:25.454" v="2574" actId="404"/>
          <ac:spMkLst>
            <pc:docMk/>
            <pc:sldMk cId="3239737719" sldId="1283"/>
            <ac:spMk id="2" creationId="{DF452CA1-38B4-48A3-9A06-30AE6C448C6F}"/>
          </ac:spMkLst>
        </pc:spChg>
        <pc:spChg chg="del">
          <ac:chgData name="Ingrid Anette Wulff" userId="b04e8536-ba47-402b-8134-a215c02bdac5" providerId="ADAL" clId="{4BCFDCB4-03F0-4A0D-831A-7A873008624A}" dt="2021-11-01T21:17:53.650" v="2529" actId="478"/>
          <ac:spMkLst>
            <pc:docMk/>
            <pc:sldMk cId="3239737719" sldId="1283"/>
            <ac:spMk id="3" creationId="{E4D52751-BCB8-46E5-BDA1-1E48E6FDBF16}"/>
          </ac:spMkLst>
        </pc:spChg>
        <pc:spChg chg="add mod">
          <ac:chgData name="Ingrid Anette Wulff" userId="b04e8536-ba47-402b-8134-a215c02bdac5" providerId="ADAL" clId="{4BCFDCB4-03F0-4A0D-831A-7A873008624A}" dt="2021-11-01T21:17:45.296" v="2527" actId="1035"/>
          <ac:spMkLst>
            <pc:docMk/>
            <pc:sldMk cId="3239737719" sldId="1283"/>
            <ac:spMk id="4" creationId="{B4921EEA-C48E-4F4F-ACE7-FC20F00ADDF5}"/>
          </ac:spMkLst>
        </pc:spChg>
        <pc:picChg chg="mod">
          <ac:chgData name="Ingrid Anette Wulff" userId="b04e8536-ba47-402b-8134-a215c02bdac5" providerId="ADAL" clId="{4BCFDCB4-03F0-4A0D-831A-7A873008624A}" dt="2021-11-01T21:20:46.038" v="2571" actId="208"/>
          <ac:picMkLst>
            <pc:docMk/>
            <pc:sldMk cId="3239737719" sldId="1283"/>
            <ac:picMk id="7" creationId="{2A2EBE91-58D7-4C51-B98F-41D48A5599E4}"/>
          </ac:picMkLst>
        </pc:picChg>
      </pc:sldChg>
      <pc:sldChg chg="modNotesTx">
        <pc:chgData name="Ingrid Anette Wulff" userId="b04e8536-ba47-402b-8134-a215c02bdac5" providerId="ADAL" clId="{4BCFDCB4-03F0-4A0D-831A-7A873008624A}" dt="2021-11-01T21:26:53.165" v="2658" actId="20577"/>
        <pc:sldMkLst>
          <pc:docMk/>
          <pc:sldMk cId="3616117893" sldId="1393"/>
        </pc:sldMkLst>
      </pc:sldChg>
      <pc:sldChg chg="addSp delSp modSp mod modNotesTx">
        <pc:chgData name="Ingrid Anette Wulff" userId="b04e8536-ba47-402b-8134-a215c02bdac5" providerId="ADAL" clId="{4BCFDCB4-03F0-4A0D-831A-7A873008624A}" dt="2021-11-01T21:35:41.689" v="2818" actId="20577"/>
        <pc:sldMkLst>
          <pc:docMk/>
          <pc:sldMk cId="18867553" sldId="1407"/>
        </pc:sldMkLst>
        <pc:spChg chg="mod">
          <ac:chgData name="Ingrid Anette Wulff" userId="b04e8536-ba47-402b-8134-a215c02bdac5" providerId="ADAL" clId="{4BCFDCB4-03F0-4A0D-831A-7A873008624A}" dt="2021-11-01T19:54:24.277" v="1157" actId="20577"/>
          <ac:spMkLst>
            <pc:docMk/>
            <pc:sldMk cId="18867553" sldId="1407"/>
            <ac:spMk id="6" creationId="{E795CC36-3EAC-46E6-ADBD-50ADC91D9657}"/>
          </ac:spMkLst>
        </pc:spChg>
        <pc:spChg chg="add del mod">
          <ac:chgData name="Ingrid Anette Wulff" userId="b04e8536-ba47-402b-8134-a215c02bdac5" providerId="ADAL" clId="{4BCFDCB4-03F0-4A0D-831A-7A873008624A}" dt="2021-11-01T19:57:07.127" v="1159"/>
          <ac:spMkLst>
            <pc:docMk/>
            <pc:sldMk cId="18867553" sldId="1407"/>
            <ac:spMk id="8" creationId="{6AA6EF84-22A8-47B6-B91C-5020CD696FDC}"/>
          </ac:spMkLst>
        </pc:spChg>
      </pc:sldChg>
      <pc:sldChg chg="modSp mod ord modNotesTx">
        <pc:chgData name="Ingrid Anette Wulff" userId="b04e8536-ba47-402b-8134-a215c02bdac5" providerId="ADAL" clId="{4BCFDCB4-03F0-4A0D-831A-7A873008624A}" dt="2021-11-01T21:34:41.635" v="2782" actId="115"/>
        <pc:sldMkLst>
          <pc:docMk/>
          <pc:sldMk cId="4116019423" sldId="1529"/>
        </pc:sldMkLst>
        <pc:spChg chg="mod">
          <ac:chgData name="Ingrid Anette Wulff" userId="b04e8536-ba47-402b-8134-a215c02bdac5" providerId="ADAL" clId="{4BCFDCB4-03F0-4A0D-831A-7A873008624A}" dt="2021-11-01T21:34:16.172" v="2781" actId="20577"/>
          <ac:spMkLst>
            <pc:docMk/>
            <pc:sldMk cId="4116019423" sldId="1529"/>
            <ac:spMk id="8" creationId="{84DFF4DD-551A-4F60-B4B0-C1CBE448604E}"/>
          </ac:spMkLst>
        </pc:spChg>
      </pc:sldChg>
      <pc:sldChg chg="modNotesTx">
        <pc:chgData name="Ingrid Anette Wulff" userId="b04e8536-ba47-402b-8134-a215c02bdac5" providerId="ADAL" clId="{4BCFDCB4-03F0-4A0D-831A-7A873008624A}" dt="2021-11-01T20:02:20.869" v="1296" actId="20577"/>
        <pc:sldMkLst>
          <pc:docMk/>
          <pc:sldMk cId="1759437439" sldId="1581"/>
        </pc:sldMkLst>
      </pc:sldChg>
      <pc:sldChg chg="addSp delSp modSp mod chgLayout modNotesTx">
        <pc:chgData name="Ingrid Anette Wulff" userId="b04e8536-ba47-402b-8134-a215c02bdac5" providerId="ADAL" clId="{4BCFDCB4-03F0-4A0D-831A-7A873008624A}" dt="2021-11-02T13:24:13.708" v="3913" actId="20577"/>
        <pc:sldMkLst>
          <pc:docMk/>
          <pc:sldMk cId="1576430693" sldId="1582"/>
        </pc:sldMkLst>
        <pc:spChg chg="mod ord">
          <ac:chgData name="Ingrid Anette Wulff" userId="b04e8536-ba47-402b-8134-a215c02bdac5" providerId="ADAL" clId="{4BCFDCB4-03F0-4A0D-831A-7A873008624A}" dt="2021-11-01T14:54:06.314" v="18" actId="700"/>
          <ac:spMkLst>
            <pc:docMk/>
            <pc:sldMk cId="1576430693" sldId="1582"/>
            <ac:spMk id="2" creationId="{61BC0F40-29BE-4F93-8950-4B4A862843B0}"/>
          </ac:spMkLst>
        </pc:spChg>
        <pc:spChg chg="mod ord">
          <ac:chgData name="Ingrid Anette Wulff" userId="b04e8536-ba47-402b-8134-a215c02bdac5" providerId="ADAL" clId="{4BCFDCB4-03F0-4A0D-831A-7A873008624A}" dt="2021-11-01T14:54:06.314" v="18" actId="700"/>
          <ac:spMkLst>
            <pc:docMk/>
            <pc:sldMk cId="1576430693" sldId="1582"/>
            <ac:spMk id="3" creationId="{DFF2EBF6-5ECA-4BDE-9DB1-63AC42BD4CA0}"/>
          </ac:spMkLst>
        </pc:spChg>
        <pc:spChg chg="mod ord">
          <ac:chgData name="Ingrid Anette Wulff" userId="b04e8536-ba47-402b-8134-a215c02bdac5" providerId="ADAL" clId="{4BCFDCB4-03F0-4A0D-831A-7A873008624A}" dt="2021-11-01T18:31:24.837" v="56" actId="20577"/>
          <ac:spMkLst>
            <pc:docMk/>
            <pc:sldMk cId="1576430693" sldId="1582"/>
            <ac:spMk id="4" creationId="{D67B35FB-E021-4F8F-8947-C62FBC287815}"/>
          </ac:spMkLst>
        </pc:spChg>
        <pc:spChg chg="add del mod">
          <ac:chgData name="Ingrid Anette Wulff" userId="b04e8536-ba47-402b-8134-a215c02bdac5" providerId="ADAL" clId="{4BCFDCB4-03F0-4A0D-831A-7A873008624A}" dt="2021-11-01T14:54:04.434" v="16" actId="767"/>
          <ac:spMkLst>
            <pc:docMk/>
            <pc:sldMk cId="1576430693" sldId="1582"/>
            <ac:spMk id="5" creationId="{2C8E93C7-23D8-48EB-B02F-83F202A0CEE4}"/>
          </ac:spMkLst>
        </pc:spChg>
        <pc:spChg chg="mod ord">
          <ac:chgData name="Ingrid Anette Wulff" userId="b04e8536-ba47-402b-8134-a215c02bdac5" providerId="ADAL" clId="{4BCFDCB4-03F0-4A0D-831A-7A873008624A}" dt="2021-11-01T19:47:29.121" v="1050" actId="948"/>
          <ac:spMkLst>
            <pc:docMk/>
            <pc:sldMk cId="1576430693" sldId="1582"/>
            <ac:spMk id="6" creationId="{E5727BA2-DC59-4654-BA6A-5A223322C109}"/>
          </ac:spMkLst>
        </pc:spChg>
        <pc:spChg chg="add mod">
          <ac:chgData name="Ingrid Anette Wulff" userId="b04e8536-ba47-402b-8134-a215c02bdac5" providerId="ADAL" clId="{4BCFDCB4-03F0-4A0D-831A-7A873008624A}" dt="2021-11-01T18:45:13.950" v="162" actId="948"/>
          <ac:spMkLst>
            <pc:docMk/>
            <pc:sldMk cId="1576430693" sldId="1582"/>
            <ac:spMk id="7" creationId="{DB9418C3-7579-4EB6-B932-58FAD78FAF43}"/>
          </ac:spMkLst>
        </pc:spChg>
        <pc:picChg chg="mod ord">
          <ac:chgData name="Ingrid Anette Wulff" userId="b04e8536-ba47-402b-8134-a215c02bdac5" providerId="ADAL" clId="{4BCFDCB4-03F0-4A0D-831A-7A873008624A}" dt="2021-11-01T19:47:53.113" v="1062" actId="1035"/>
          <ac:picMkLst>
            <pc:docMk/>
            <pc:sldMk cId="1576430693" sldId="1582"/>
            <ac:picMk id="8" creationId="{251EEB1F-51B6-4069-8BA7-A89917BEC478}"/>
          </ac:picMkLst>
        </pc:picChg>
      </pc:sldChg>
      <pc:sldChg chg="del">
        <pc:chgData name="Ingrid Anette Wulff" userId="b04e8536-ba47-402b-8134-a215c02bdac5" providerId="ADAL" clId="{4BCFDCB4-03F0-4A0D-831A-7A873008624A}" dt="2021-11-01T19:59:01.817" v="1215" actId="47"/>
        <pc:sldMkLst>
          <pc:docMk/>
          <pc:sldMk cId="3707178732" sldId="1583"/>
        </pc:sldMkLst>
      </pc:sldChg>
      <pc:sldChg chg="modSp mod ord modNotesTx">
        <pc:chgData name="Ingrid Anette Wulff" userId="b04e8536-ba47-402b-8134-a215c02bdac5" providerId="ADAL" clId="{4BCFDCB4-03F0-4A0D-831A-7A873008624A}" dt="2021-11-01T21:37:42.181" v="2825"/>
        <pc:sldMkLst>
          <pc:docMk/>
          <pc:sldMk cId="2328988538" sldId="1584"/>
        </pc:sldMkLst>
        <pc:spChg chg="mod ord">
          <ac:chgData name="Ingrid Anette Wulff" userId="b04e8536-ba47-402b-8134-a215c02bdac5" providerId="ADAL" clId="{4BCFDCB4-03F0-4A0D-831A-7A873008624A}" dt="2021-11-01T21:31:07.676" v="2756" actId="167"/>
          <ac:spMkLst>
            <pc:docMk/>
            <pc:sldMk cId="2328988538" sldId="1584"/>
            <ac:spMk id="11" creationId="{CB0CD41A-3158-4D31-9502-536D48E05B35}"/>
          </ac:spMkLst>
        </pc:spChg>
        <pc:spChg chg="mod ord">
          <ac:chgData name="Ingrid Anette Wulff" userId="b04e8536-ba47-402b-8134-a215c02bdac5" providerId="ADAL" clId="{4BCFDCB4-03F0-4A0D-831A-7A873008624A}" dt="2021-11-01T21:31:20.705" v="2757" actId="167"/>
          <ac:spMkLst>
            <pc:docMk/>
            <pc:sldMk cId="2328988538" sldId="1584"/>
            <ac:spMk id="12" creationId="{14BDC923-B04E-4BDB-83AE-80CBEFF988D1}"/>
          </ac:spMkLst>
        </pc:spChg>
        <pc:graphicFrameChg chg="mod ord">
          <ac:chgData name="Ingrid Anette Wulff" userId="b04e8536-ba47-402b-8134-a215c02bdac5" providerId="ADAL" clId="{4BCFDCB4-03F0-4A0D-831A-7A873008624A}" dt="2021-11-01T21:30:00.779" v="2723" actId="167"/>
          <ac:graphicFrameMkLst>
            <pc:docMk/>
            <pc:sldMk cId="2328988538" sldId="1584"/>
            <ac:graphicFrameMk id="6" creationId="{5869B8CB-0819-4D5E-849B-75F1405A81C0}"/>
          </ac:graphicFrameMkLst>
        </pc:graphicFrameChg>
      </pc:sldChg>
      <pc:sldChg chg="modNotesTx">
        <pc:chgData name="Ingrid Anette Wulff" userId="b04e8536-ba47-402b-8134-a215c02bdac5" providerId="ADAL" clId="{4BCFDCB4-03F0-4A0D-831A-7A873008624A}" dt="2021-11-01T21:45:28.070" v="3613" actId="20577"/>
        <pc:sldMkLst>
          <pc:docMk/>
          <pc:sldMk cId="2237716583" sldId="1586"/>
        </pc:sldMkLst>
      </pc:sldChg>
      <pc:sldChg chg="ord modNotesTx">
        <pc:chgData name="Ingrid Anette Wulff" userId="b04e8536-ba47-402b-8134-a215c02bdac5" providerId="ADAL" clId="{4BCFDCB4-03F0-4A0D-831A-7A873008624A}" dt="2021-11-02T13:19:28.526" v="3614" actId="20577"/>
        <pc:sldMkLst>
          <pc:docMk/>
          <pc:sldMk cId="737531008" sldId="1609"/>
        </pc:sldMkLst>
      </pc:sldChg>
      <pc:sldChg chg="modNotesTx">
        <pc:chgData name="Ingrid Anette Wulff" userId="b04e8536-ba47-402b-8134-a215c02bdac5" providerId="ADAL" clId="{4BCFDCB4-03F0-4A0D-831A-7A873008624A}" dt="2021-11-01T21:42:16.956" v="3122" actId="20577"/>
        <pc:sldMkLst>
          <pc:docMk/>
          <pc:sldMk cId="3587077129" sldId="1614"/>
        </pc:sldMkLst>
      </pc:sldChg>
      <pc:sldChg chg="add">
        <pc:chgData name="Ingrid Anette Wulff" userId="b04e8536-ba47-402b-8134-a215c02bdac5" providerId="ADAL" clId="{4BCFDCB4-03F0-4A0D-831A-7A873008624A}" dt="2021-11-01T14:51:38.562" v="0"/>
        <pc:sldMkLst>
          <pc:docMk/>
          <pc:sldMk cId="3273215975" sldId="1616"/>
        </pc:sldMkLst>
      </pc:sldChg>
      <pc:sldChg chg="add">
        <pc:chgData name="Ingrid Anette Wulff" userId="b04e8536-ba47-402b-8134-a215c02bdac5" providerId="ADAL" clId="{4BCFDCB4-03F0-4A0D-831A-7A873008624A}" dt="2021-11-01T14:51:38.562" v="0"/>
        <pc:sldMkLst>
          <pc:docMk/>
          <pc:sldMk cId="2635339928" sldId="1617"/>
        </pc:sldMkLst>
      </pc:sldChg>
      <pc:sldChg chg="add">
        <pc:chgData name="Ingrid Anette Wulff" userId="b04e8536-ba47-402b-8134-a215c02bdac5" providerId="ADAL" clId="{4BCFDCB4-03F0-4A0D-831A-7A873008624A}" dt="2021-11-01T14:51:38.562" v="0"/>
        <pc:sldMkLst>
          <pc:docMk/>
          <pc:sldMk cId="2277896943" sldId="1618"/>
        </pc:sldMkLst>
      </pc:sldChg>
      <pc:sldChg chg="add">
        <pc:chgData name="Ingrid Anette Wulff" userId="b04e8536-ba47-402b-8134-a215c02bdac5" providerId="ADAL" clId="{4BCFDCB4-03F0-4A0D-831A-7A873008624A}" dt="2021-11-01T14:51:38.562" v="0"/>
        <pc:sldMkLst>
          <pc:docMk/>
          <pc:sldMk cId="1257334964" sldId="1619"/>
        </pc:sldMkLst>
      </pc:sldChg>
      <pc:sldChg chg="add">
        <pc:chgData name="Ingrid Anette Wulff" userId="b04e8536-ba47-402b-8134-a215c02bdac5" providerId="ADAL" clId="{4BCFDCB4-03F0-4A0D-831A-7A873008624A}" dt="2021-11-01T14:51:38.562" v="0"/>
        <pc:sldMkLst>
          <pc:docMk/>
          <pc:sldMk cId="3622856645" sldId="1620"/>
        </pc:sldMkLst>
      </pc:sldChg>
      <pc:sldChg chg="add">
        <pc:chgData name="Ingrid Anette Wulff" userId="b04e8536-ba47-402b-8134-a215c02bdac5" providerId="ADAL" clId="{4BCFDCB4-03F0-4A0D-831A-7A873008624A}" dt="2021-11-01T14:51:38.562" v="0"/>
        <pc:sldMkLst>
          <pc:docMk/>
          <pc:sldMk cId="2630909830" sldId="1621"/>
        </pc:sldMkLst>
      </pc:sldChg>
      <pc:sldChg chg="addSp delSp modSp new mod modClrScheme chgLayout modNotesTx">
        <pc:chgData name="Ingrid Anette Wulff" userId="b04e8536-ba47-402b-8134-a215c02bdac5" providerId="ADAL" clId="{4BCFDCB4-03F0-4A0D-831A-7A873008624A}" dt="2021-11-02T13:21:46.006" v="3844" actId="20577"/>
        <pc:sldMkLst>
          <pc:docMk/>
          <pc:sldMk cId="2054871305" sldId="1622"/>
        </pc:sldMkLst>
        <pc:spChg chg="del">
          <ac:chgData name="Ingrid Anette Wulff" userId="b04e8536-ba47-402b-8134-a215c02bdac5" providerId="ADAL" clId="{4BCFDCB4-03F0-4A0D-831A-7A873008624A}" dt="2021-11-01T19:10:15.780" v="820" actId="700"/>
          <ac:spMkLst>
            <pc:docMk/>
            <pc:sldMk cId="2054871305" sldId="1622"/>
            <ac:spMk id="2" creationId="{A8E4C3E2-8B19-4C3A-9C30-28F9973E8D42}"/>
          </ac:spMkLst>
        </pc:spChg>
        <pc:spChg chg="add mod">
          <ac:chgData name="Ingrid Anette Wulff" userId="b04e8536-ba47-402b-8134-a215c02bdac5" providerId="ADAL" clId="{4BCFDCB4-03F0-4A0D-831A-7A873008624A}" dt="2021-11-01T21:05:15.006" v="2438" actId="1076"/>
          <ac:spMkLst>
            <pc:docMk/>
            <pc:sldMk cId="2054871305" sldId="1622"/>
            <ac:spMk id="3" creationId="{E49E30B5-47EF-4EF9-8682-08A5C326B163}"/>
          </ac:spMkLst>
        </pc:spChg>
        <pc:spChg chg="add del mod">
          <ac:chgData name="Ingrid Anette Wulff" userId="b04e8536-ba47-402b-8134-a215c02bdac5" providerId="ADAL" clId="{4BCFDCB4-03F0-4A0D-831A-7A873008624A}" dt="2021-11-01T20:55:54.831" v="2270" actId="21"/>
          <ac:spMkLst>
            <pc:docMk/>
            <pc:sldMk cId="2054871305" sldId="1622"/>
            <ac:spMk id="12" creationId="{AFE1B9A0-9433-49A3-9F73-5913BB3EC6E3}"/>
          </ac:spMkLst>
        </pc:spChg>
        <pc:spChg chg="add del mod">
          <ac:chgData name="Ingrid Anette Wulff" userId="b04e8536-ba47-402b-8134-a215c02bdac5" providerId="ADAL" clId="{4BCFDCB4-03F0-4A0D-831A-7A873008624A}" dt="2021-11-01T20:55:54.831" v="2270" actId="21"/>
          <ac:spMkLst>
            <pc:docMk/>
            <pc:sldMk cId="2054871305" sldId="1622"/>
            <ac:spMk id="13" creationId="{683AF9E1-DA1F-45C3-A55A-1B1F0B6BA398}"/>
          </ac:spMkLst>
        </pc:spChg>
        <pc:spChg chg="add mod">
          <ac:chgData name="Ingrid Anette Wulff" userId="b04e8536-ba47-402b-8134-a215c02bdac5" providerId="ADAL" clId="{4BCFDCB4-03F0-4A0D-831A-7A873008624A}" dt="2021-11-01T21:05:15.006" v="2438" actId="1076"/>
          <ac:spMkLst>
            <pc:docMk/>
            <pc:sldMk cId="2054871305" sldId="1622"/>
            <ac:spMk id="14" creationId="{1D617EC7-05B5-405E-83E8-12202ECCF35F}"/>
          </ac:spMkLst>
        </pc:spChg>
        <pc:spChg chg="add mod">
          <ac:chgData name="Ingrid Anette Wulff" userId="b04e8536-ba47-402b-8134-a215c02bdac5" providerId="ADAL" clId="{4BCFDCB4-03F0-4A0D-831A-7A873008624A}" dt="2021-11-01T21:05:15.006" v="2438" actId="1076"/>
          <ac:spMkLst>
            <pc:docMk/>
            <pc:sldMk cId="2054871305" sldId="1622"/>
            <ac:spMk id="15" creationId="{267322F0-23C0-4EC8-B76A-A8B2C6A3EE23}"/>
          </ac:spMkLst>
        </pc:spChg>
        <pc:spChg chg="add mod">
          <ac:chgData name="Ingrid Anette Wulff" userId="b04e8536-ba47-402b-8134-a215c02bdac5" providerId="ADAL" clId="{4BCFDCB4-03F0-4A0D-831A-7A873008624A}" dt="2021-11-01T21:05:15.006" v="2438" actId="1076"/>
          <ac:spMkLst>
            <pc:docMk/>
            <pc:sldMk cId="2054871305" sldId="1622"/>
            <ac:spMk id="16" creationId="{FB8EA36F-DAA5-48D2-B77A-E681B3B8D12F}"/>
          </ac:spMkLst>
        </pc:spChg>
        <pc:spChg chg="add mod">
          <ac:chgData name="Ingrid Anette Wulff" userId="b04e8536-ba47-402b-8134-a215c02bdac5" providerId="ADAL" clId="{4BCFDCB4-03F0-4A0D-831A-7A873008624A}" dt="2021-11-01T21:05:15.006" v="2438" actId="1076"/>
          <ac:spMkLst>
            <pc:docMk/>
            <pc:sldMk cId="2054871305" sldId="1622"/>
            <ac:spMk id="17" creationId="{718CF981-032B-4F5A-97A5-7EA73C27F230}"/>
          </ac:spMkLst>
        </pc:spChg>
        <pc:spChg chg="add del mod">
          <ac:chgData name="Ingrid Anette Wulff" userId="b04e8536-ba47-402b-8134-a215c02bdac5" providerId="ADAL" clId="{4BCFDCB4-03F0-4A0D-831A-7A873008624A}" dt="2021-11-01T20:55:54.831" v="2270" actId="21"/>
          <ac:spMkLst>
            <pc:docMk/>
            <pc:sldMk cId="2054871305" sldId="1622"/>
            <ac:spMk id="18" creationId="{B13C7A9D-F44B-419B-9920-591C31C50401}"/>
          </ac:spMkLst>
        </pc:spChg>
        <pc:spChg chg="add del mod">
          <ac:chgData name="Ingrid Anette Wulff" userId="b04e8536-ba47-402b-8134-a215c02bdac5" providerId="ADAL" clId="{4BCFDCB4-03F0-4A0D-831A-7A873008624A}" dt="2021-11-01T20:55:54.831" v="2270" actId="21"/>
          <ac:spMkLst>
            <pc:docMk/>
            <pc:sldMk cId="2054871305" sldId="1622"/>
            <ac:spMk id="19" creationId="{4956772B-8EA0-4894-A9A8-73A99DF565FA}"/>
          </ac:spMkLst>
        </pc:spChg>
        <pc:spChg chg="add mod">
          <ac:chgData name="Ingrid Anette Wulff" userId="b04e8536-ba47-402b-8134-a215c02bdac5" providerId="ADAL" clId="{4BCFDCB4-03F0-4A0D-831A-7A873008624A}" dt="2021-11-01T21:05:15.006" v="2438" actId="1076"/>
          <ac:spMkLst>
            <pc:docMk/>
            <pc:sldMk cId="2054871305" sldId="1622"/>
            <ac:spMk id="20" creationId="{EAB10B4B-6EC4-43D1-9135-3AD4BB2EC0D5}"/>
          </ac:spMkLst>
        </pc:spChg>
        <pc:spChg chg="add del mod">
          <ac:chgData name="Ingrid Anette Wulff" userId="b04e8536-ba47-402b-8134-a215c02bdac5" providerId="ADAL" clId="{4BCFDCB4-03F0-4A0D-831A-7A873008624A}" dt="2021-11-01T19:41:08.728" v="874" actId="478"/>
          <ac:spMkLst>
            <pc:docMk/>
            <pc:sldMk cId="2054871305" sldId="1622"/>
            <ac:spMk id="27" creationId="{8C9DCA9E-6B14-48E3-8638-F3946FE4945E}"/>
          </ac:spMkLst>
        </pc:spChg>
        <pc:spChg chg="add mod">
          <ac:chgData name="Ingrid Anette Wulff" userId="b04e8536-ba47-402b-8134-a215c02bdac5" providerId="ADAL" clId="{4BCFDCB4-03F0-4A0D-831A-7A873008624A}" dt="2021-11-01T21:05:15.006" v="2438" actId="1076"/>
          <ac:spMkLst>
            <pc:docMk/>
            <pc:sldMk cId="2054871305" sldId="1622"/>
            <ac:spMk id="34" creationId="{29C74D87-D50C-4C67-B2E3-426D0C0BE1C1}"/>
          </ac:spMkLst>
        </pc:spChg>
        <pc:spChg chg="add del mod">
          <ac:chgData name="Ingrid Anette Wulff" userId="b04e8536-ba47-402b-8134-a215c02bdac5" providerId="ADAL" clId="{4BCFDCB4-03F0-4A0D-831A-7A873008624A}" dt="2021-11-01T20:18:27.106" v="1760" actId="478"/>
          <ac:spMkLst>
            <pc:docMk/>
            <pc:sldMk cId="2054871305" sldId="1622"/>
            <ac:spMk id="35" creationId="{91AB8888-31DE-4C7E-8D6F-978A38F9D627}"/>
          </ac:spMkLst>
        </pc:spChg>
        <pc:picChg chg="add mod">
          <ac:chgData name="Ingrid Anette Wulff" userId="b04e8536-ba47-402b-8134-a215c02bdac5" providerId="ADAL" clId="{4BCFDCB4-03F0-4A0D-831A-7A873008624A}" dt="2021-11-01T21:05:15.006" v="2438" actId="1076"/>
          <ac:picMkLst>
            <pc:docMk/>
            <pc:sldMk cId="2054871305" sldId="1622"/>
            <ac:picMk id="5" creationId="{AC486054-3A15-427A-85A6-663958E0DA57}"/>
          </ac:picMkLst>
        </pc:picChg>
        <pc:picChg chg="add mod">
          <ac:chgData name="Ingrid Anette Wulff" userId="b04e8536-ba47-402b-8134-a215c02bdac5" providerId="ADAL" clId="{4BCFDCB4-03F0-4A0D-831A-7A873008624A}" dt="2021-11-01T21:05:15.006" v="2438" actId="1076"/>
          <ac:picMkLst>
            <pc:docMk/>
            <pc:sldMk cId="2054871305" sldId="1622"/>
            <ac:picMk id="7" creationId="{10EF315C-978A-4D33-BCC4-C20DAFF69D30}"/>
          </ac:picMkLst>
        </pc:picChg>
        <pc:picChg chg="add mod">
          <ac:chgData name="Ingrid Anette Wulff" userId="b04e8536-ba47-402b-8134-a215c02bdac5" providerId="ADAL" clId="{4BCFDCB4-03F0-4A0D-831A-7A873008624A}" dt="2021-11-01T21:05:15.006" v="2438" actId="1076"/>
          <ac:picMkLst>
            <pc:docMk/>
            <pc:sldMk cId="2054871305" sldId="1622"/>
            <ac:picMk id="9" creationId="{5AB9C4B4-D55D-4DBE-8DE9-118144973B70}"/>
          </ac:picMkLst>
        </pc:picChg>
        <pc:picChg chg="add mod">
          <ac:chgData name="Ingrid Anette Wulff" userId="b04e8536-ba47-402b-8134-a215c02bdac5" providerId="ADAL" clId="{4BCFDCB4-03F0-4A0D-831A-7A873008624A}" dt="2021-11-01T21:05:15.006" v="2438" actId="1076"/>
          <ac:picMkLst>
            <pc:docMk/>
            <pc:sldMk cId="2054871305" sldId="1622"/>
            <ac:picMk id="11" creationId="{9C9C2B58-57EA-423D-8A29-CC4E55D9426E}"/>
          </ac:picMkLst>
        </pc:picChg>
        <pc:picChg chg="add mod">
          <ac:chgData name="Ingrid Anette Wulff" userId="b04e8536-ba47-402b-8134-a215c02bdac5" providerId="ADAL" clId="{4BCFDCB4-03F0-4A0D-831A-7A873008624A}" dt="2021-11-01T19:08:58.303" v="702"/>
          <ac:picMkLst>
            <pc:docMk/>
            <pc:sldMk cId="2054871305" sldId="1622"/>
            <ac:picMk id="21" creationId="{B17CD899-FE1D-4E12-9FB9-69F844423D25}"/>
          </ac:picMkLst>
        </pc:picChg>
        <pc:picChg chg="add del mod">
          <ac:chgData name="Ingrid Anette Wulff" userId="b04e8536-ba47-402b-8134-a215c02bdac5" providerId="ADAL" clId="{4BCFDCB4-03F0-4A0D-831A-7A873008624A}" dt="2021-11-01T20:55:54.831" v="2270" actId="21"/>
          <ac:picMkLst>
            <pc:docMk/>
            <pc:sldMk cId="2054871305" sldId="1622"/>
            <ac:picMk id="22" creationId="{ED2AA83B-959B-40B0-9D8E-CF5CBEA6961D}"/>
          </ac:picMkLst>
        </pc:picChg>
        <pc:picChg chg="add del mod">
          <ac:chgData name="Ingrid Anette Wulff" userId="b04e8536-ba47-402b-8134-a215c02bdac5" providerId="ADAL" clId="{4BCFDCB4-03F0-4A0D-831A-7A873008624A}" dt="2021-11-01T20:55:54.831" v="2270" actId="21"/>
          <ac:picMkLst>
            <pc:docMk/>
            <pc:sldMk cId="2054871305" sldId="1622"/>
            <ac:picMk id="23" creationId="{F46D0C62-7257-430D-B18A-17F2C058DA30}"/>
          </ac:picMkLst>
        </pc:picChg>
        <pc:picChg chg="add mod">
          <ac:chgData name="Ingrid Anette Wulff" userId="b04e8536-ba47-402b-8134-a215c02bdac5" providerId="ADAL" clId="{4BCFDCB4-03F0-4A0D-831A-7A873008624A}" dt="2021-11-01T21:04:57.579" v="2436" actId="1076"/>
          <ac:picMkLst>
            <pc:docMk/>
            <pc:sldMk cId="2054871305" sldId="1622"/>
            <ac:picMk id="24" creationId="{9993B278-2EC2-479A-9C3B-0D04C1BAE2CA}"/>
          </ac:picMkLst>
        </pc:picChg>
        <pc:picChg chg="add mod">
          <ac:chgData name="Ingrid Anette Wulff" userId="b04e8536-ba47-402b-8134-a215c02bdac5" providerId="ADAL" clId="{4BCFDCB4-03F0-4A0D-831A-7A873008624A}" dt="2021-11-01T21:05:03.451" v="2437" actId="1076"/>
          <ac:picMkLst>
            <pc:docMk/>
            <pc:sldMk cId="2054871305" sldId="1622"/>
            <ac:picMk id="25" creationId="{E01ACC3A-5DAC-4787-AC1C-0EFB905E192A}"/>
          </ac:picMkLst>
        </pc:picChg>
        <pc:picChg chg="add del mod">
          <ac:chgData name="Ingrid Anette Wulff" userId="b04e8536-ba47-402b-8134-a215c02bdac5" providerId="ADAL" clId="{4BCFDCB4-03F0-4A0D-831A-7A873008624A}" dt="2021-11-01T20:55:54.831" v="2270" actId="21"/>
          <ac:picMkLst>
            <pc:docMk/>
            <pc:sldMk cId="2054871305" sldId="1622"/>
            <ac:picMk id="26" creationId="{C78C3DA3-E0E7-4EAD-9BC0-E6194B562166}"/>
          </ac:picMkLst>
        </pc:picChg>
        <pc:picChg chg="add mod">
          <ac:chgData name="Ingrid Anette Wulff" userId="b04e8536-ba47-402b-8134-a215c02bdac5" providerId="ADAL" clId="{4BCFDCB4-03F0-4A0D-831A-7A873008624A}" dt="2021-11-01T21:05:15.006" v="2438" actId="1076"/>
          <ac:picMkLst>
            <pc:docMk/>
            <pc:sldMk cId="2054871305" sldId="1622"/>
            <ac:picMk id="44" creationId="{3B24A041-91B9-4501-9A98-E0431A84A3D8}"/>
          </ac:picMkLst>
        </pc:picChg>
        <pc:picChg chg="add mod">
          <ac:chgData name="Ingrid Anette Wulff" userId="b04e8536-ba47-402b-8134-a215c02bdac5" providerId="ADAL" clId="{4BCFDCB4-03F0-4A0D-831A-7A873008624A}" dt="2021-11-01T21:05:15.006" v="2438" actId="1076"/>
          <ac:picMkLst>
            <pc:docMk/>
            <pc:sldMk cId="2054871305" sldId="1622"/>
            <ac:picMk id="45" creationId="{1118A416-D30A-444E-99D5-EABED2DA3112}"/>
          </ac:picMkLst>
        </pc:picChg>
        <pc:cxnChg chg="add del mod">
          <ac:chgData name="Ingrid Anette Wulff" userId="b04e8536-ba47-402b-8134-a215c02bdac5" providerId="ADAL" clId="{4BCFDCB4-03F0-4A0D-831A-7A873008624A}" dt="2021-11-01T20:55:54.831" v="2270" actId="21"/>
          <ac:cxnSpMkLst>
            <pc:docMk/>
            <pc:sldMk cId="2054871305" sldId="1622"/>
            <ac:cxnSpMk id="29" creationId="{F60DCCBC-B8C4-4BEC-8050-D4F874B18B02}"/>
          </ac:cxnSpMkLst>
        </pc:cxnChg>
        <pc:cxnChg chg="add del mod">
          <ac:chgData name="Ingrid Anette Wulff" userId="b04e8536-ba47-402b-8134-a215c02bdac5" providerId="ADAL" clId="{4BCFDCB4-03F0-4A0D-831A-7A873008624A}" dt="2021-11-01T20:55:54.831" v="2270" actId="21"/>
          <ac:cxnSpMkLst>
            <pc:docMk/>
            <pc:sldMk cId="2054871305" sldId="1622"/>
            <ac:cxnSpMk id="33" creationId="{A6AE8C04-12C0-4F7D-9034-4F0A19E5ADCD}"/>
          </ac:cxnSpMkLst>
        </pc:cxnChg>
        <pc:cxnChg chg="add del mod">
          <ac:chgData name="Ingrid Anette Wulff" userId="b04e8536-ba47-402b-8134-a215c02bdac5" providerId="ADAL" clId="{4BCFDCB4-03F0-4A0D-831A-7A873008624A}" dt="2021-11-01T20:55:54.831" v="2270" actId="21"/>
          <ac:cxnSpMkLst>
            <pc:docMk/>
            <pc:sldMk cId="2054871305" sldId="1622"/>
            <ac:cxnSpMk id="39" creationId="{874FDC06-F7DF-4651-A183-447862C59755}"/>
          </ac:cxnSpMkLst>
        </pc:cxnChg>
        <pc:cxnChg chg="add del mod">
          <ac:chgData name="Ingrid Anette Wulff" userId="b04e8536-ba47-402b-8134-a215c02bdac5" providerId="ADAL" clId="{4BCFDCB4-03F0-4A0D-831A-7A873008624A}" dt="2021-11-01T20:55:54.831" v="2270" actId="21"/>
          <ac:cxnSpMkLst>
            <pc:docMk/>
            <pc:sldMk cId="2054871305" sldId="1622"/>
            <ac:cxnSpMk id="41" creationId="{94392DAE-EDAC-4503-A392-74C9405E3B77}"/>
          </ac:cxnSpMkLst>
        </pc:cxnChg>
      </pc:sldChg>
      <pc:sldChg chg="addSp delSp modSp add mod modNotesTx">
        <pc:chgData name="Ingrid Anette Wulff" userId="b04e8536-ba47-402b-8134-a215c02bdac5" providerId="ADAL" clId="{4BCFDCB4-03F0-4A0D-831A-7A873008624A}" dt="2021-11-01T21:39:14.443" v="2879" actId="20577"/>
        <pc:sldMkLst>
          <pc:docMk/>
          <pc:sldMk cId="2048867327" sldId="1650"/>
        </pc:sldMkLst>
        <pc:spChg chg="mod">
          <ac:chgData name="Ingrid Anette Wulff" userId="b04e8536-ba47-402b-8134-a215c02bdac5" providerId="ADAL" clId="{4BCFDCB4-03F0-4A0D-831A-7A873008624A}" dt="2021-11-01T19:57:41.587" v="1184" actId="20577"/>
          <ac:spMkLst>
            <pc:docMk/>
            <pc:sldMk cId="2048867327" sldId="1650"/>
            <ac:spMk id="2" creationId="{78FF0025-573D-4CD8-B486-2919B9C13E87}"/>
          </ac:spMkLst>
        </pc:spChg>
        <pc:spChg chg="del">
          <ac:chgData name="Ingrid Anette Wulff" userId="b04e8536-ba47-402b-8134-a215c02bdac5" providerId="ADAL" clId="{4BCFDCB4-03F0-4A0D-831A-7A873008624A}" dt="2021-11-01T19:57:49.580" v="1185" actId="478"/>
          <ac:spMkLst>
            <pc:docMk/>
            <pc:sldMk cId="2048867327" sldId="1650"/>
            <ac:spMk id="3" creationId="{13808814-9447-483C-ACCF-10454369F8D1}"/>
          </ac:spMkLst>
        </pc:spChg>
        <pc:spChg chg="add mod">
          <ac:chgData name="Ingrid Anette Wulff" userId="b04e8536-ba47-402b-8134-a215c02bdac5" providerId="ADAL" clId="{4BCFDCB4-03F0-4A0D-831A-7A873008624A}" dt="2021-11-01T21:38:22.608" v="2860" actId="1035"/>
          <ac:spMkLst>
            <pc:docMk/>
            <pc:sldMk cId="2048867327" sldId="1650"/>
            <ac:spMk id="8" creationId="{FC1DE713-9B59-4758-AB2C-D9C68885C1F8}"/>
          </ac:spMkLst>
        </pc:spChg>
        <pc:spChg chg="add mod">
          <ac:chgData name="Ingrid Anette Wulff" userId="b04e8536-ba47-402b-8134-a215c02bdac5" providerId="ADAL" clId="{4BCFDCB4-03F0-4A0D-831A-7A873008624A}" dt="2021-11-01T21:38:09.988" v="2838" actId="1035"/>
          <ac:spMkLst>
            <pc:docMk/>
            <pc:sldMk cId="2048867327" sldId="1650"/>
            <ac:spMk id="12" creationId="{83A2303F-6D0B-4664-8C71-47ACEE0151EE}"/>
          </ac:spMkLst>
        </pc:spChg>
        <pc:spChg chg="mod">
          <ac:chgData name="Ingrid Anette Wulff" userId="b04e8536-ba47-402b-8134-a215c02bdac5" providerId="ADAL" clId="{4BCFDCB4-03F0-4A0D-831A-7A873008624A}" dt="2021-11-01T19:58:37.701" v="1213" actId="207"/>
          <ac:spMkLst>
            <pc:docMk/>
            <pc:sldMk cId="2048867327" sldId="1650"/>
            <ac:spMk id="13" creationId="{87596BDE-4A62-4D96-A058-856177EBBE62}"/>
          </ac:spMkLst>
        </pc:spChg>
        <pc:spChg chg="mod">
          <ac:chgData name="Ingrid Anette Wulff" userId="b04e8536-ba47-402b-8134-a215c02bdac5" providerId="ADAL" clId="{4BCFDCB4-03F0-4A0D-831A-7A873008624A}" dt="2021-11-01T19:58:11.768" v="1212" actId="20577"/>
          <ac:spMkLst>
            <pc:docMk/>
            <pc:sldMk cId="2048867327" sldId="1650"/>
            <ac:spMk id="14" creationId="{E966E5E6-1B60-415E-B2D2-7753702AD571}"/>
          </ac:spMkLst>
        </pc:spChg>
        <pc:grpChg chg="mod">
          <ac:chgData name="Ingrid Anette Wulff" userId="b04e8536-ba47-402b-8134-a215c02bdac5" providerId="ADAL" clId="{4BCFDCB4-03F0-4A0D-831A-7A873008624A}" dt="2021-11-01T21:38:09.988" v="2838" actId="1035"/>
          <ac:grpSpMkLst>
            <pc:docMk/>
            <pc:sldMk cId="2048867327" sldId="1650"/>
            <ac:grpSpMk id="4" creationId="{42F0050C-D1DA-479C-95AA-2EC0D9F67234}"/>
          </ac:grpSpMkLst>
        </pc:grpChg>
      </pc:sldChg>
      <pc:sldChg chg="addSp modSp new mod modNotesTx">
        <pc:chgData name="Ingrid Anette Wulff" userId="b04e8536-ba47-402b-8134-a215c02bdac5" providerId="ADAL" clId="{4BCFDCB4-03F0-4A0D-831A-7A873008624A}" dt="2021-11-02T13:21:23.892" v="3841" actId="20577"/>
        <pc:sldMkLst>
          <pc:docMk/>
          <pc:sldMk cId="4132972217" sldId="1651"/>
        </pc:sldMkLst>
        <pc:spChg chg="add mod">
          <ac:chgData name="Ingrid Anette Wulff" userId="b04e8536-ba47-402b-8134-a215c02bdac5" providerId="ADAL" clId="{4BCFDCB4-03F0-4A0D-831A-7A873008624A}" dt="2021-11-01T21:03:37.554" v="2432" actId="1035"/>
          <ac:spMkLst>
            <pc:docMk/>
            <pc:sldMk cId="4132972217" sldId="1651"/>
            <ac:spMk id="4" creationId="{197B1699-4896-4CB7-AAF5-DD7449421214}"/>
          </ac:spMkLst>
        </pc:spChg>
        <pc:spChg chg="add mod">
          <ac:chgData name="Ingrid Anette Wulff" userId="b04e8536-ba47-402b-8134-a215c02bdac5" providerId="ADAL" clId="{4BCFDCB4-03F0-4A0D-831A-7A873008624A}" dt="2021-11-01T20:59:03.206" v="2324" actId="1035"/>
          <ac:spMkLst>
            <pc:docMk/>
            <pc:sldMk cId="4132972217" sldId="1651"/>
            <ac:spMk id="5" creationId="{B92D75C3-1A80-47BF-A889-49F50812CBE6}"/>
          </ac:spMkLst>
        </pc:spChg>
        <pc:spChg chg="add mod">
          <ac:chgData name="Ingrid Anette Wulff" userId="b04e8536-ba47-402b-8134-a215c02bdac5" providerId="ADAL" clId="{4BCFDCB4-03F0-4A0D-831A-7A873008624A}" dt="2021-11-01T21:01:59.960" v="2388" actId="1076"/>
          <ac:spMkLst>
            <pc:docMk/>
            <pc:sldMk cId="4132972217" sldId="1651"/>
            <ac:spMk id="6" creationId="{0AACFA8E-D635-4BE9-B277-75688F9E366B}"/>
          </ac:spMkLst>
        </pc:spChg>
        <pc:spChg chg="add mod">
          <ac:chgData name="Ingrid Anette Wulff" userId="b04e8536-ba47-402b-8134-a215c02bdac5" providerId="ADAL" clId="{4BCFDCB4-03F0-4A0D-831A-7A873008624A}" dt="2021-11-01T21:03:25.861" v="2416" actId="14100"/>
          <ac:spMkLst>
            <pc:docMk/>
            <pc:sldMk cId="4132972217" sldId="1651"/>
            <ac:spMk id="7" creationId="{E74CBDD9-3287-4A43-9E22-8904FD6E3930}"/>
          </ac:spMkLst>
        </pc:spChg>
        <pc:picChg chg="add mod">
          <ac:chgData name="Ingrid Anette Wulff" userId="b04e8536-ba47-402b-8134-a215c02bdac5" providerId="ADAL" clId="{4BCFDCB4-03F0-4A0D-831A-7A873008624A}" dt="2021-11-01T21:00:52.112" v="2376" actId="1076"/>
          <ac:picMkLst>
            <pc:docMk/>
            <pc:sldMk cId="4132972217" sldId="1651"/>
            <ac:picMk id="8" creationId="{D8AC2C47-797A-4668-B08E-482056FC9D21}"/>
          </ac:picMkLst>
        </pc:picChg>
        <pc:picChg chg="add mod">
          <ac:chgData name="Ingrid Anette Wulff" userId="b04e8536-ba47-402b-8134-a215c02bdac5" providerId="ADAL" clId="{4BCFDCB4-03F0-4A0D-831A-7A873008624A}" dt="2021-11-01T21:01:46.021" v="2387" actId="1076"/>
          <ac:picMkLst>
            <pc:docMk/>
            <pc:sldMk cId="4132972217" sldId="1651"/>
            <ac:picMk id="9" creationId="{CA9D5F1C-B926-4CB9-B9FF-15317A2CCE03}"/>
          </ac:picMkLst>
        </pc:picChg>
        <pc:picChg chg="add mod">
          <ac:chgData name="Ingrid Anette Wulff" userId="b04e8536-ba47-402b-8134-a215c02bdac5" providerId="ADAL" clId="{4BCFDCB4-03F0-4A0D-831A-7A873008624A}" dt="2021-11-01T21:03:04.432" v="2409" actId="1037"/>
          <ac:picMkLst>
            <pc:docMk/>
            <pc:sldMk cId="4132972217" sldId="1651"/>
            <ac:picMk id="10" creationId="{3691C19D-21F7-48AA-91CF-B3288B474C42}"/>
          </ac:picMkLst>
        </pc:picChg>
        <pc:cxnChg chg="add mod">
          <ac:chgData name="Ingrid Anette Wulff" userId="b04e8536-ba47-402b-8134-a215c02bdac5" providerId="ADAL" clId="{4BCFDCB4-03F0-4A0D-831A-7A873008624A}" dt="2021-11-01T21:01:46.021" v="2387" actId="1076"/>
          <ac:cxnSpMkLst>
            <pc:docMk/>
            <pc:sldMk cId="4132972217" sldId="1651"/>
            <ac:cxnSpMk id="11" creationId="{502DEDEB-FD10-4A85-89B7-977D74C109D7}"/>
          </ac:cxnSpMkLst>
        </pc:cxnChg>
        <pc:cxnChg chg="add mod">
          <ac:chgData name="Ingrid Anette Wulff" userId="b04e8536-ba47-402b-8134-a215c02bdac5" providerId="ADAL" clId="{4BCFDCB4-03F0-4A0D-831A-7A873008624A}" dt="2021-11-01T21:03:04.432" v="2409" actId="1037"/>
          <ac:cxnSpMkLst>
            <pc:docMk/>
            <pc:sldMk cId="4132972217" sldId="1651"/>
            <ac:cxnSpMk id="12" creationId="{F9CCA984-9FCA-4A7C-9E72-283A96CC4CA6}"/>
          </ac:cxnSpMkLst>
        </pc:cxnChg>
        <pc:cxnChg chg="add mod">
          <ac:chgData name="Ingrid Anette Wulff" userId="b04e8536-ba47-402b-8134-a215c02bdac5" providerId="ADAL" clId="{4BCFDCB4-03F0-4A0D-831A-7A873008624A}" dt="2021-11-01T21:25:14.959" v="2626" actId="14100"/>
          <ac:cxnSpMkLst>
            <pc:docMk/>
            <pc:sldMk cId="4132972217" sldId="1651"/>
            <ac:cxnSpMk id="13" creationId="{218B6C16-0373-4B10-9CD9-B77FDBFDB897}"/>
          </ac:cxnSpMkLst>
        </pc:cxnChg>
        <pc:cxnChg chg="add mod">
          <ac:chgData name="Ingrid Anette Wulff" userId="b04e8536-ba47-402b-8134-a215c02bdac5" providerId="ADAL" clId="{4BCFDCB4-03F0-4A0D-831A-7A873008624A}" dt="2021-11-01T21:25:02.088" v="2625" actId="14100"/>
          <ac:cxnSpMkLst>
            <pc:docMk/>
            <pc:sldMk cId="4132972217" sldId="1651"/>
            <ac:cxnSpMk id="14" creationId="{F1D9D8E0-C917-47C0-957D-56C5E6EA8101}"/>
          </ac:cxnSpMkLst>
        </pc:cxn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31T20:41:08.373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395351-ACA2-4D9A-AD17-505977C814B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54F6E6A-E653-456C-ADA9-DFEDBB714AC4}">
      <dgm:prSet phldrT="[Tekst]" custT="1"/>
      <dgm:spPr/>
      <dgm:t>
        <a:bodyPr/>
        <a:lstStyle/>
        <a:p>
          <a:r>
            <a:rPr lang="nb-NO" sz="1400" dirty="0"/>
            <a:t>Produkteier ELISE pasient-overganger</a:t>
          </a:r>
        </a:p>
      </dgm:t>
    </dgm:pt>
    <dgm:pt modelId="{D7E2DCC8-8EC7-4D32-8A24-17D77A018755}" type="parTrans" cxnId="{9D7E220E-B343-4A2B-96C7-850B29F2D32F}">
      <dgm:prSet/>
      <dgm:spPr/>
      <dgm:t>
        <a:bodyPr/>
        <a:lstStyle/>
        <a:p>
          <a:endParaRPr lang="nb-NO" sz="1400"/>
        </a:p>
      </dgm:t>
    </dgm:pt>
    <dgm:pt modelId="{6C22DA55-A885-4E27-A218-DAFFDFE4AA21}" type="sibTrans" cxnId="{9D7E220E-B343-4A2B-96C7-850B29F2D32F}">
      <dgm:prSet/>
      <dgm:spPr/>
      <dgm:t>
        <a:bodyPr/>
        <a:lstStyle/>
        <a:p>
          <a:endParaRPr lang="nb-NO" sz="1400"/>
        </a:p>
      </dgm:t>
    </dgm:pt>
    <dgm:pt modelId="{A9D6968F-3C80-40CF-AEC2-8080504F2CED}">
      <dgm:prSet phldrT="[Tekst]" custT="1"/>
      <dgm:spPr/>
      <dgm:t>
        <a:bodyPr/>
        <a:lstStyle/>
        <a:p>
          <a:pPr>
            <a:lnSpc>
              <a:spcPct val="100000"/>
            </a:lnSpc>
          </a:pPr>
          <a:r>
            <a:rPr lang="nb-NO" sz="1400" dirty="0" err="1"/>
            <a:t>Tjenesteeier</a:t>
          </a:r>
          <a:r>
            <a:rPr lang="nb-NO" sz="1400" dirty="0"/>
            <a:t> bydel hjemmetjenester</a:t>
          </a:r>
        </a:p>
      </dgm:t>
    </dgm:pt>
    <dgm:pt modelId="{CD72D7C7-C659-4B8E-887F-4B8A172E61EE}" type="parTrans" cxnId="{B41E0173-E5FD-4F91-89F6-FE0D9C400CD9}">
      <dgm:prSet/>
      <dgm:spPr/>
      <dgm:t>
        <a:bodyPr/>
        <a:lstStyle/>
        <a:p>
          <a:endParaRPr lang="nb-NO" sz="1400"/>
        </a:p>
      </dgm:t>
    </dgm:pt>
    <dgm:pt modelId="{9ECA96E7-5E1A-4B71-9EA9-77F739AC6663}" type="sibTrans" cxnId="{B41E0173-E5FD-4F91-89F6-FE0D9C400CD9}">
      <dgm:prSet/>
      <dgm:spPr/>
      <dgm:t>
        <a:bodyPr/>
        <a:lstStyle/>
        <a:p>
          <a:endParaRPr lang="nb-NO" sz="1400"/>
        </a:p>
      </dgm:t>
    </dgm:pt>
    <dgm:pt modelId="{E1DF8196-D4BB-481D-8B54-BD296400C040}">
      <dgm:prSet phldrT="[Tekst]" custT="1"/>
      <dgm:spPr/>
      <dgm:t>
        <a:bodyPr/>
        <a:lstStyle/>
        <a:p>
          <a:pPr>
            <a:lnSpc>
              <a:spcPct val="100000"/>
            </a:lnSpc>
          </a:pPr>
          <a:r>
            <a:rPr lang="nb-NO" sz="1400" dirty="0" err="1"/>
            <a:t>Tjenesteeier</a:t>
          </a:r>
          <a:r>
            <a:rPr lang="nb-NO" sz="1400" dirty="0"/>
            <a:t> Aker akuttopphold KAD</a:t>
          </a:r>
        </a:p>
      </dgm:t>
    </dgm:pt>
    <dgm:pt modelId="{682928F5-D823-41AD-9F0C-E6D23AD6E20B}" type="parTrans" cxnId="{8C22F0E8-B1B4-4D1F-A780-F86068D08467}">
      <dgm:prSet/>
      <dgm:spPr/>
      <dgm:t>
        <a:bodyPr/>
        <a:lstStyle/>
        <a:p>
          <a:endParaRPr lang="nb-NO" sz="1400"/>
        </a:p>
      </dgm:t>
    </dgm:pt>
    <dgm:pt modelId="{A50D25EE-229E-40E5-BBA9-122FFDAFF2C4}" type="sibTrans" cxnId="{8C22F0E8-B1B4-4D1F-A780-F86068D08467}">
      <dgm:prSet/>
      <dgm:spPr/>
      <dgm:t>
        <a:bodyPr/>
        <a:lstStyle/>
        <a:p>
          <a:endParaRPr lang="nb-NO" sz="1400"/>
        </a:p>
      </dgm:t>
    </dgm:pt>
    <dgm:pt modelId="{3D8D85B9-CD79-4A9A-8B5C-B6A61C2D7816}">
      <dgm:prSet phldrT="[Tekst]" custT="1"/>
      <dgm:spPr/>
      <dgm:t>
        <a:bodyPr/>
        <a:lstStyle/>
        <a:p>
          <a:pPr>
            <a:lnSpc>
              <a:spcPct val="100000"/>
            </a:lnSpc>
          </a:pPr>
          <a:r>
            <a:rPr lang="nb-NO" sz="1400" dirty="0" err="1"/>
            <a:t>Tjenesteeier</a:t>
          </a:r>
          <a:r>
            <a:rPr lang="nb-NO" sz="1400" dirty="0"/>
            <a:t> Sykehjemsetaten korttidsopphold</a:t>
          </a:r>
        </a:p>
      </dgm:t>
    </dgm:pt>
    <dgm:pt modelId="{C51ED699-C9B7-414C-BC09-D2F1C9AA4082}" type="parTrans" cxnId="{C71FA399-D33E-469B-9D2E-CD521760F70D}">
      <dgm:prSet/>
      <dgm:spPr/>
      <dgm:t>
        <a:bodyPr/>
        <a:lstStyle/>
        <a:p>
          <a:endParaRPr lang="nb-NO" sz="1400"/>
        </a:p>
      </dgm:t>
    </dgm:pt>
    <dgm:pt modelId="{9494E299-DBD9-4E4A-8DC9-DD710724001D}" type="sibTrans" cxnId="{C71FA399-D33E-469B-9D2E-CD521760F70D}">
      <dgm:prSet/>
      <dgm:spPr/>
      <dgm:t>
        <a:bodyPr/>
        <a:lstStyle/>
        <a:p>
          <a:endParaRPr lang="nb-NO" sz="1400"/>
        </a:p>
      </dgm:t>
    </dgm:pt>
    <dgm:pt modelId="{B7FB7DC8-FE19-4A1A-818E-811C645D31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1400" dirty="0" err="1"/>
            <a:t>Tjenesteeier</a:t>
          </a:r>
          <a:r>
            <a:rPr lang="nb-NO" sz="1400" dirty="0"/>
            <a:t> Aker </a:t>
          </a:r>
        </a:p>
        <a:p>
          <a:pPr>
            <a:lnSpc>
              <a:spcPct val="100000"/>
            </a:lnSpc>
          </a:pPr>
          <a:r>
            <a:rPr lang="nb-NO" sz="1400" dirty="0"/>
            <a:t>Rehabiliterings-opphold FRA</a:t>
          </a:r>
        </a:p>
      </dgm:t>
    </dgm:pt>
    <dgm:pt modelId="{5B7473D6-C229-43FA-A525-026D965EEAD2}" type="parTrans" cxnId="{58EE0AFC-62AB-4E59-9BF6-E51E922F7549}">
      <dgm:prSet/>
      <dgm:spPr/>
      <dgm:t>
        <a:bodyPr/>
        <a:lstStyle/>
        <a:p>
          <a:endParaRPr lang="nb-NO" sz="1400"/>
        </a:p>
      </dgm:t>
    </dgm:pt>
    <dgm:pt modelId="{38B154E3-5BB0-4874-952F-65495EA914E5}" type="sibTrans" cxnId="{58EE0AFC-62AB-4E59-9BF6-E51E922F7549}">
      <dgm:prSet/>
      <dgm:spPr/>
      <dgm:t>
        <a:bodyPr/>
        <a:lstStyle/>
        <a:p>
          <a:endParaRPr lang="nb-NO" sz="1400"/>
        </a:p>
      </dgm:t>
    </dgm:pt>
    <dgm:pt modelId="{505A56D7-711B-446A-9F41-B35DCE2BC948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nb-NO" sz="1400" dirty="0" err="1"/>
            <a:t>Tjenesteeier</a:t>
          </a:r>
          <a:r>
            <a:rPr lang="nb-NO" sz="1400" dirty="0"/>
            <a:t> sykehus</a:t>
          </a:r>
        </a:p>
      </dgm:t>
    </dgm:pt>
    <dgm:pt modelId="{C58D8F0D-5086-4392-97F5-2F05B28CF236}" type="parTrans" cxnId="{A6997C24-F6DB-4B4F-B2FD-5E7C6A3FCE41}">
      <dgm:prSet/>
      <dgm:spPr/>
      <dgm:t>
        <a:bodyPr/>
        <a:lstStyle/>
        <a:p>
          <a:endParaRPr lang="nb-NO" sz="1400"/>
        </a:p>
      </dgm:t>
    </dgm:pt>
    <dgm:pt modelId="{2E550226-7DBF-4ECD-9B8A-361935B09E32}" type="sibTrans" cxnId="{A6997C24-F6DB-4B4F-B2FD-5E7C6A3FCE41}">
      <dgm:prSet/>
      <dgm:spPr/>
      <dgm:t>
        <a:bodyPr/>
        <a:lstStyle/>
        <a:p>
          <a:endParaRPr lang="nb-NO" sz="1400"/>
        </a:p>
      </dgm:t>
    </dgm:pt>
    <dgm:pt modelId="{1ACD53B8-C940-4D32-B527-1056A4A68B78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nb-NO" sz="1400" dirty="0" err="1"/>
            <a:t>Tjenesteeier</a:t>
          </a:r>
          <a:r>
            <a:rPr lang="nb-NO" sz="1400" dirty="0"/>
            <a:t> fastlege</a:t>
          </a:r>
        </a:p>
      </dgm:t>
    </dgm:pt>
    <dgm:pt modelId="{2ACA2E92-926E-4999-8D15-70C369787452}" type="parTrans" cxnId="{2C9DA346-A954-4F67-8A2C-D9E5CE41C988}">
      <dgm:prSet/>
      <dgm:spPr/>
      <dgm:t>
        <a:bodyPr/>
        <a:lstStyle/>
        <a:p>
          <a:endParaRPr lang="nb-NO" sz="1400"/>
        </a:p>
      </dgm:t>
    </dgm:pt>
    <dgm:pt modelId="{90822888-86C8-42F8-8EEF-D26EFD7883D2}" type="sibTrans" cxnId="{2C9DA346-A954-4F67-8A2C-D9E5CE41C988}">
      <dgm:prSet/>
      <dgm:spPr/>
      <dgm:t>
        <a:bodyPr/>
        <a:lstStyle/>
        <a:p>
          <a:endParaRPr lang="nb-NO" sz="1400"/>
        </a:p>
      </dgm:t>
    </dgm:pt>
    <dgm:pt modelId="{9D5E3B20-561F-4F67-B5AC-0012581F4919}">
      <dgm:prSet custT="1"/>
      <dgm:spPr/>
      <dgm:t>
        <a:bodyPr/>
        <a:lstStyle/>
        <a:p>
          <a:r>
            <a:rPr lang="nb-NO" sz="1400" dirty="0" err="1"/>
            <a:t>Tjenesteeier</a:t>
          </a:r>
          <a:r>
            <a:rPr lang="nb-NO" sz="1400" dirty="0"/>
            <a:t> Sykehjemsetaten langtidsopphold</a:t>
          </a:r>
        </a:p>
      </dgm:t>
    </dgm:pt>
    <dgm:pt modelId="{3476E077-6FB2-4D96-A159-BE4E173A02C6}" type="parTrans" cxnId="{1733736A-17BB-42D5-AE25-61392EF2E8E6}">
      <dgm:prSet/>
      <dgm:spPr/>
      <dgm:t>
        <a:bodyPr/>
        <a:lstStyle/>
        <a:p>
          <a:endParaRPr lang="nb-NO" sz="1400"/>
        </a:p>
      </dgm:t>
    </dgm:pt>
    <dgm:pt modelId="{C3DD77F7-6592-4FEB-A760-6B21924A1D66}" type="sibTrans" cxnId="{1733736A-17BB-42D5-AE25-61392EF2E8E6}">
      <dgm:prSet/>
      <dgm:spPr/>
      <dgm:t>
        <a:bodyPr/>
        <a:lstStyle/>
        <a:p>
          <a:endParaRPr lang="nb-NO" sz="1400"/>
        </a:p>
      </dgm:t>
    </dgm:pt>
    <dgm:pt modelId="{0CB3A746-B21F-45E8-85EB-3B776CC39186}" type="pres">
      <dgm:prSet presAssocID="{FE395351-ACA2-4D9A-AD17-505977C814B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E4CE82A-4FBD-41C5-8732-5197EAA34482}" type="pres">
      <dgm:prSet presAssocID="{354F6E6A-E653-456C-ADA9-DFEDBB714AC4}" presName="centerShape" presStyleLbl="node0" presStyleIdx="0" presStyleCnt="1" custScaleX="92693" custScaleY="75840"/>
      <dgm:spPr/>
    </dgm:pt>
    <dgm:pt modelId="{4621CAD4-27B5-4765-8D39-D13AEF47206D}" type="pres">
      <dgm:prSet presAssocID="{CD72D7C7-C659-4B8E-887F-4B8A172E61EE}" presName="parTrans" presStyleLbl="bgSibTrans2D1" presStyleIdx="0" presStyleCnt="7"/>
      <dgm:spPr/>
    </dgm:pt>
    <dgm:pt modelId="{CAA1743C-8A24-4E76-A971-56C3237EDA8C}" type="pres">
      <dgm:prSet presAssocID="{A9D6968F-3C80-40CF-AEC2-8080504F2CED}" presName="node" presStyleLbl="node1" presStyleIdx="0" presStyleCnt="7" custScaleX="108342" custScaleY="87276">
        <dgm:presLayoutVars>
          <dgm:bulletEnabled val="1"/>
        </dgm:presLayoutVars>
      </dgm:prSet>
      <dgm:spPr/>
    </dgm:pt>
    <dgm:pt modelId="{CF93CC13-C556-448B-94A0-37BFB21E3F85}" type="pres">
      <dgm:prSet presAssocID="{682928F5-D823-41AD-9F0C-E6D23AD6E20B}" presName="parTrans" presStyleLbl="bgSibTrans2D1" presStyleIdx="1" presStyleCnt="7"/>
      <dgm:spPr/>
    </dgm:pt>
    <dgm:pt modelId="{5D276081-20F8-4D09-9B02-0EA57A11F7EC}" type="pres">
      <dgm:prSet presAssocID="{E1DF8196-D4BB-481D-8B54-BD296400C040}" presName="node" presStyleLbl="node1" presStyleIdx="1" presStyleCnt="7" custScaleX="108342" custScaleY="87276">
        <dgm:presLayoutVars>
          <dgm:bulletEnabled val="1"/>
        </dgm:presLayoutVars>
      </dgm:prSet>
      <dgm:spPr/>
    </dgm:pt>
    <dgm:pt modelId="{19B1A6CE-7FC4-45B0-A899-5D13A855DADF}" type="pres">
      <dgm:prSet presAssocID="{5B7473D6-C229-43FA-A525-026D965EEAD2}" presName="parTrans" presStyleLbl="bgSibTrans2D1" presStyleIdx="2" presStyleCnt="7"/>
      <dgm:spPr/>
    </dgm:pt>
    <dgm:pt modelId="{467E2B9B-53B9-48D3-807C-BD622FF1F137}" type="pres">
      <dgm:prSet presAssocID="{B7FB7DC8-FE19-4A1A-818E-811C645D314F}" presName="node" presStyleLbl="node1" presStyleIdx="2" presStyleCnt="7" custScaleX="108342" custScaleY="87276">
        <dgm:presLayoutVars>
          <dgm:bulletEnabled val="1"/>
        </dgm:presLayoutVars>
      </dgm:prSet>
      <dgm:spPr/>
    </dgm:pt>
    <dgm:pt modelId="{A6C5ADCC-540C-4211-B4D6-D6FE749FE224}" type="pres">
      <dgm:prSet presAssocID="{C51ED699-C9B7-414C-BC09-D2F1C9AA4082}" presName="parTrans" presStyleLbl="bgSibTrans2D1" presStyleIdx="3" presStyleCnt="7"/>
      <dgm:spPr/>
    </dgm:pt>
    <dgm:pt modelId="{49BF0090-B40F-4AC5-A0A7-A525965D6BB9}" type="pres">
      <dgm:prSet presAssocID="{3D8D85B9-CD79-4A9A-8B5C-B6A61C2D7816}" presName="node" presStyleLbl="node1" presStyleIdx="3" presStyleCnt="7" custScaleX="108342" custScaleY="87276">
        <dgm:presLayoutVars>
          <dgm:bulletEnabled val="1"/>
        </dgm:presLayoutVars>
      </dgm:prSet>
      <dgm:spPr/>
    </dgm:pt>
    <dgm:pt modelId="{D173ACB4-9EFF-41EA-871E-5D06FD794C99}" type="pres">
      <dgm:prSet presAssocID="{3476E077-6FB2-4D96-A159-BE4E173A02C6}" presName="parTrans" presStyleLbl="bgSibTrans2D1" presStyleIdx="4" presStyleCnt="7"/>
      <dgm:spPr/>
    </dgm:pt>
    <dgm:pt modelId="{9827A4AD-FC28-490C-846F-260A70E1ED07}" type="pres">
      <dgm:prSet presAssocID="{9D5E3B20-561F-4F67-B5AC-0012581F4919}" presName="node" presStyleLbl="node1" presStyleIdx="4" presStyleCnt="7" custScaleX="108342" custScaleY="87276">
        <dgm:presLayoutVars>
          <dgm:bulletEnabled val="1"/>
        </dgm:presLayoutVars>
      </dgm:prSet>
      <dgm:spPr/>
    </dgm:pt>
    <dgm:pt modelId="{A7DF7CF8-CDCE-4DA0-BDC9-0F3E72BA795F}" type="pres">
      <dgm:prSet presAssocID="{C58D8F0D-5086-4392-97F5-2F05B28CF236}" presName="parTrans" presStyleLbl="bgSibTrans2D1" presStyleIdx="5" presStyleCnt="7"/>
      <dgm:spPr/>
    </dgm:pt>
    <dgm:pt modelId="{52F3A76F-0DA7-4C76-BAFA-619880622A26}" type="pres">
      <dgm:prSet presAssocID="{505A56D7-711B-446A-9F41-B35DCE2BC948}" presName="node" presStyleLbl="node1" presStyleIdx="5" presStyleCnt="7" custScaleX="108342" custScaleY="87276">
        <dgm:presLayoutVars>
          <dgm:bulletEnabled val="1"/>
        </dgm:presLayoutVars>
      </dgm:prSet>
      <dgm:spPr/>
    </dgm:pt>
    <dgm:pt modelId="{BF27C454-693D-4DCD-BBD5-842F881E671B}" type="pres">
      <dgm:prSet presAssocID="{2ACA2E92-926E-4999-8D15-70C369787452}" presName="parTrans" presStyleLbl="bgSibTrans2D1" presStyleIdx="6" presStyleCnt="7"/>
      <dgm:spPr/>
    </dgm:pt>
    <dgm:pt modelId="{C4D4CEAF-07C6-475D-B972-DB09B52F0257}" type="pres">
      <dgm:prSet presAssocID="{1ACD53B8-C940-4D32-B527-1056A4A68B78}" presName="node" presStyleLbl="node1" presStyleIdx="6" presStyleCnt="7" custScaleX="108342" custScaleY="87276">
        <dgm:presLayoutVars>
          <dgm:bulletEnabled val="1"/>
        </dgm:presLayoutVars>
      </dgm:prSet>
      <dgm:spPr/>
    </dgm:pt>
  </dgm:ptLst>
  <dgm:cxnLst>
    <dgm:cxn modelId="{C7590409-0D58-4B06-BCA2-A849F7013A07}" type="presOf" srcId="{C51ED699-C9B7-414C-BC09-D2F1C9AA4082}" destId="{A6C5ADCC-540C-4211-B4D6-D6FE749FE224}" srcOrd="0" destOrd="0" presId="urn:microsoft.com/office/officeart/2005/8/layout/radial4"/>
    <dgm:cxn modelId="{9D7E220E-B343-4A2B-96C7-850B29F2D32F}" srcId="{FE395351-ACA2-4D9A-AD17-505977C814BC}" destId="{354F6E6A-E653-456C-ADA9-DFEDBB714AC4}" srcOrd="0" destOrd="0" parTransId="{D7E2DCC8-8EC7-4D32-8A24-17D77A018755}" sibTransId="{6C22DA55-A885-4E27-A218-DAFFDFE4AA21}"/>
    <dgm:cxn modelId="{A3591F1B-5AC5-41A9-991D-29DBCF69A807}" type="presOf" srcId="{2ACA2E92-926E-4999-8D15-70C369787452}" destId="{BF27C454-693D-4DCD-BBD5-842F881E671B}" srcOrd="0" destOrd="0" presId="urn:microsoft.com/office/officeart/2005/8/layout/radial4"/>
    <dgm:cxn modelId="{A6997C24-F6DB-4B4F-B2FD-5E7C6A3FCE41}" srcId="{354F6E6A-E653-456C-ADA9-DFEDBB714AC4}" destId="{505A56D7-711B-446A-9F41-B35DCE2BC948}" srcOrd="5" destOrd="0" parTransId="{C58D8F0D-5086-4392-97F5-2F05B28CF236}" sibTransId="{2E550226-7DBF-4ECD-9B8A-361935B09E32}"/>
    <dgm:cxn modelId="{8B82CD38-1F79-4ADD-9163-CC08F38F902F}" type="presOf" srcId="{FE395351-ACA2-4D9A-AD17-505977C814BC}" destId="{0CB3A746-B21F-45E8-85EB-3B776CC39186}" srcOrd="0" destOrd="0" presId="urn:microsoft.com/office/officeart/2005/8/layout/radial4"/>
    <dgm:cxn modelId="{8237303B-AA81-4C93-B504-0E98B259324C}" type="presOf" srcId="{354F6E6A-E653-456C-ADA9-DFEDBB714AC4}" destId="{4E4CE82A-4FBD-41C5-8732-5197EAA34482}" srcOrd="0" destOrd="0" presId="urn:microsoft.com/office/officeart/2005/8/layout/radial4"/>
    <dgm:cxn modelId="{E38E6161-396C-4587-86F1-580F40561936}" type="presOf" srcId="{A9D6968F-3C80-40CF-AEC2-8080504F2CED}" destId="{CAA1743C-8A24-4E76-A971-56C3237EDA8C}" srcOrd="0" destOrd="0" presId="urn:microsoft.com/office/officeart/2005/8/layout/radial4"/>
    <dgm:cxn modelId="{7C8BC461-98B9-4024-9082-5BD51727D099}" type="presOf" srcId="{9D5E3B20-561F-4F67-B5AC-0012581F4919}" destId="{9827A4AD-FC28-490C-846F-260A70E1ED07}" srcOrd="0" destOrd="0" presId="urn:microsoft.com/office/officeart/2005/8/layout/radial4"/>
    <dgm:cxn modelId="{2C9DA346-A954-4F67-8A2C-D9E5CE41C988}" srcId="{354F6E6A-E653-456C-ADA9-DFEDBB714AC4}" destId="{1ACD53B8-C940-4D32-B527-1056A4A68B78}" srcOrd="6" destOrd="0" parTransId="{2ACA2E92-926E-4999-8D15-70C369787452}" sibTransId="{90822888-86C8-42F8-8EEF-D26EFD7883D2}"/>
    <dgm:cxn modelId="{1733736A-17BB-42D5-AE25-61392EF2E8E6}" srcId="{354F6E6A-E653-456C-ADA9-DFEDBB714AC4}" destId="{9D5E3B20-561F-4F67-B5AC-0012581F4919}" srcOrd="4" destOrd="0" parTransId="{3476E077-6FB2-4D96-A159-BE4E173A02C6}" sibTransId="{C3DD77F7-6592-4FEB-A760-6B21924A1D66}"/>
    <dgm:cxn modelId="{E59DA46B-83DA-456A-8E40-876BD701FED7}" type="presOf" srcId="{5B7473D6-C229-43FA-A525-026D965EEAD2}" destId="{19B1A6CE-7FC4-45B0-A899-5D13A855DADF}" srcOrd="0" destOrd="0" presId="urn:microsoft.com/office/officeart/2005/8/layout/radial4"/>
    <dgm:cxn modelId="{B41E0173-E5FD-4F91-89F6-FE0D9C400CD9}" srcId="{354F6E6A-E653-456C-ADA9-DFEDBB714AC4}" destId="{A9D6968F-3C80-40CF-AEC2-8080504F2CED}" srcOrd="0" destOrd="0" parTransId="{CD72D7C7-C659-4B8E-887F-4B8A172E61EE}" sibTransId="{9ECA96E7-5E1A-4B71-9EA9-77F739AC6663}"/>
    <dgm:cxn modelId="{B3C8EC78-27CF-48C3-9E51-BE38967D237F}" type="presOf" srcId="{1ACD53B8-C940-4D32-B527-1056A4A68B78}" destId="{C4D4CEAF-07C6-475D-B972-DB09B52F0257}" srcOrd="0" destOrd="0" presId="urn:microsoft.com/office/officeart/2005/8/layout/radial4"/>
    <dgm:cxn modelId="{38893996-B4EA-44C7-8A05-C662978C4E30}" type="presOf" srcId="{3476E077-6FB2-4D96-A159-BE4E173A02C6}" destId="{D173ACB4-9EFF-41EA-871E-5D06FD794C99}" srcOrd="0" destOrd="0" presId="urn:microsoft.com/office/officeart/2005/8/layout/radial4"/>
    <dgm:cxn modelId="{C71FA399-D33E-469B-9D2E-CD521760F70D}" srcId="{354F6E6A-E653-456C-ADA9-DFEDBB714AC4}" destId="{3D8D85B9-CD79-4A9A-8B5C-B6A61C2D7816}" srcOrd="3" destOrd="0" parTransId="{C51ED699-C9B7-414C-BC09-D2F1C9AA4082}" sibTransId="{9494E299-DBD9-4E4A-8DC9-DD710724001D}"/>
    <dgm:cxn modelId="{2C90899D-369D-4115-9D44-D01F40E2EABF}" type="presOf" srcId="{505A56D7-711B-446A-9F41-B35DCE2BC948}" destId="{52F3A76F-0DA7-4C76-BAFA-619880622A26}" srcOrd="0" destOrd="0" presId="urn:microsoft.com/office/officeart/2005/8/layout/radial4"/>
    <dgm:cxn modelId="{994E91AF-12C3-4D36-BCCC-A472750EF392}" type="presOf" srcId="{3D8D85B9-CD79-4A9A-8B5C-B6A61C2D7816}" destId="{49BF0090-B40F-4AC5-A0A7-A525965D6BB9}" srcOrd="0" destOrd="0" presId="urn:microsoft.com/office/officeart/2005/8/layout/radial4"/>
    <dgm:cxn modelId="{451A8FB0-B4F6-4341-83CE-D07952C61AA7}" type="presOf" srcId="{682928F5-D823-41AD-9F0C-E6D23AD6E20B}" destId="{CF93CC13-C556-448B-94A0-37BFB21E3F85}" srcOrd="0" destOrd="0" presId="urn:microsoft.com/office/officeart/2005/8/layout/radial4"/>
    <dgm:cxn modelId="{3360D8BD-9227-4C1C-87E5-4174635A273E}" type="presOf" srcId="{CD72D7C7-C659-4B8E-887F-4B8A172E61EE}" destId="{4621CAD4-27B5-4765-8D39-D13AEF47206D}" srcOrd="0" destOrd="0" presId="urn:microsoft.com/office/officeart/2005/8/layout/radial4"/>
    <dgm:cxn modelId="{63686CBE-9E10-4001-BCCA-7D008E944774}" type="presOf" srcId="{E1DF8196-D4BB-481D-8B54-BD296400C040}" destId="{5D276081-20F8-4D09-9B02-0EA57A11F7EC}" srcOrd="0" destOrd="0" presId="urn:microsoft.com/office/officeart/2005/8/layout/radial4"/>
    <dgm:cxn modelId="{3BFCFDBF-DDB3-4B99-AD84-C9912E3EB173}" type="presOf" srcId="{B7FB7DC8-FE19-4A1A-818E-811C645D314F}" destId="{467E2B9B-53B9-48D3-807C-BD622FF1F137}" srcOrd="0" destOrd="0" presId="urn:microsoft.com/office/officeart/2005/8/layout/radial4"/>
    <dgm:cxn modelId="{6DF74FC1-8D3D-46E1-9054-1B8C2B17537D}" type="presOf" srcId="{C58D8F0D-5086-4392-97F5-2F05B28CF236}" destId="{A7DF7CF8-CDCE-4DA0-BDC9-0F3E72BA795F}" srcOrd="0" destOrd="0" presId="urn:microsoft.com/office/officeart/2005/8/layout/radial4"/>
    <dgm:cxn modelId="{8C22F0E8-B1B4-4D1F-A780-F86068D08467}" srcId="{354F6E6A-E653-456C-ADA9-DFEDBB714AC4}" destId="{E1DF8196-D4BB-481D-8B54-BD296400C040}" srcOrd="1" destOrd="0" parTransId="{682928F5-D823-41AD-9F0C-E6D23AD6E20B}" sibTransId="{A50D25EE-229E-40E5-BBA9-122FFDAFF2C4}"/>
    <dgm:cxn modelId="{58EE0AFC-62AB-4E59-9BF6-E51E922F7549}" srcId="{354F6E6A-E653-456C-ADA9-DFEDBB714AC4}" destId="{B7FB7DC8-FE19-4A1A-818E-811C645D314F}" srcOrd="2" destOrd="0" parTransId="{5B7473D6-C229-43FA-A525-026D965EEAD2}" sibTransId="{38B154E3-5BB0-4874-952F-65495EA914E5}"/>
    <dgm:cxn modelId="{48742972-C099-416C-96F2-C57C9F9E3279}" type="presParOf" srcId="{0CB3A746-B21F-45E8-85EB-3B776CC39186}" destId="{4E4CE82A-4FBD-41C5-8732-5197EAA34482}" srcOrd="0" destOrd="0" presId="urn:microsoft.com/office/officeart/2005/8/layout/radial4"/>
    <dgm:cxn modelId="{8130AE97-A74B-400E-9543-A308277200D0}" type="presParOf" srcId="{0CB3A746-B21F-45E8-85EB-3B776CC39186}" destId="{4621CAD4-27B5-4765-8D39-D13AEF47206D}" srcOrd="1" destOrd="0" presId="urn:microsoft.com/office/officeart/2005/8/layout/radial4"/>
    <dgm:cxn modelId="{97AF310F-8DB4-49CC-AB00-C7870AB9AE91}" type="presParOf" srcId="{0CB3A746-B21F-45E8-85EB-3B776CC39186}" destId="{CAA1743C-8A24-4E76-A971-56C3237EDA8C}" srcOrd="2" destOrd="0" presId="urn:microsoft.com/office/officeart/2005/8/layout/radial4"/>
    <dgm:cxn modelId="{689C905F-5CFD-4047-933D-955441143114}" type="presParOf" srcId="{0CB3A746-B21F-45E8-85EB-3B776CC39186}" destId="{CF93CC13-C556-448B-94A0-37BFB21E3F85}" srcOrd="3" destOrd="0" presId="urn:microsoft.com/office/officeart/2005/8/layout/radial4"/>
    <dgm:cxn modelId="{3A099EB3-CDCF-4444-AAE9-AF9F5D64FA3D}" type="presParOf" srcId="{0CB3A746-B21F-45E8-85EB-3B776CC39186}" destId="{5D276081-20F8-4D09-9B02-0EA57A11F7EC}" srcOrd="4" destOrd="0" presId="urn:microsoft.com/office/officeart/2005/8/layout/radial4"/>
    <dgm:cxn modelId="{880DFDA2-D06A-49FB-9D64-A34837ADDD35}" type="presParOf" srcId="{0CB3A746-B21F-45E8-85EB-3B776CC39186}" destId="{19B1A6CE-7FC4-45B0-A899-5D13A855DADF}" srcOrd="5" destOrd="0" presId="urn:microsoft.com/office/officeart/2005/8/layout/radial4"/>
    <dgm:cxn modelId="{41EDB930-DFEF-45C0-9DAD-72E5F4BB3DDC}" type="presParOf" srcId="{0CB3A746-B21F-45E8-85EB-3B776CC39186}" destId="{467E2B9B-53B9-48D3-807C-BD622FF1F137}" srcOrd="6" destOrd="0" presId="urn:microsoft.com/office/officeart/2005/8/layout/radial4"/>
    <dgm:cxn modelId="{C850E05B-374A-436B-BA0C-D387CDF5B653}" type="presParOf" srcId="{0CB3A746-B21F-45E8-85EB-3B776CC39186}" destId="{A6C5ADCC-540C-4211-B4D6-D6FE749FE224}" srcOrd="7" destOrd="0" presId="urn:microsoft.com/office/officeart/2005/8/layout/radial4"/>
    <dgm:cxn modelId="{158AE6F8-6937-4906-972A-A0AD62428014}" type="presParOf" srcId="{0CB3A746-B21F-45E8-85EB-3B776CC39186}" destId="{49BF0090-B40F-4AC5-A0A7-A525965D6BB9}" srcOrd="8" destOrd="0" presId="urn:microsoft.com/office/officeart/2005/8/layout/radial4"/>
    <dgm:cxn modelId="{8981C19C-45A9-4814-967E-A2BDAA571D55}" type="presParOf" srcId="{0CB3A746-B21F-45E8-85EB-3B776CC39186}" destId="{D173ACB4-9EFF-41EA-871E-5D06FD794C99}" srcOrd="9" destOrd="0" presId="urn:microsoft.com/office/officeart/2005/8/layout/radial4"/>
    <dgm:cxn modelId="{FB7FFC0A-38B9-484C-B9BD-C89A541974F0}" type="presParOf" srcId="{0CB3A746-B21F-45E8-85EB-3B776CC39186}" destId="{9827A4AD-FC28-490C-846F-260A70E1ED07}" srcOrd="10" destOrd="0" presId="urn:microsoft.com/office/officeart/2005/8/layout/radial4"/>
    <dgm:cxn modelId="{8FB7D5C7-983C-44E5-861D-F33306F40DEF}" type="presParOf" srcId="{0CB3A746-B21F-45E8-85EB-3B776CC39186}" destId="{A7DF7CF8-CDCE-4DA0-BDC9-0F3E72BA795F}" srcOrd="11" destOrd="0" presId="urn:microsoft.com/office/officeart/2005/8/layout/radial4"/>
    <dgm:cxn modelId="{C7C0CFFD-F487-4ABA-9805-FD93AC526E14}" type="presParOf" srcId="{0CB3A746-B21F-45E8-85EB-3B776CC39186}" destId="{52F3A76F-0DA7-4C76-BAFA-619880622A26}" srcOrd="12" destOrd="0" presId="urn:microsoft.com/office/officeart/2005/8/layout/radial4"/>
    <dgm:cxn modelId="{1DC32858-1452-4C5B-B997-7627F6FA68D2}" type="presParOf" srcId="{0CB3A746-B21F-45E8-85EB-3B776CC39186}" destId="{BF27C454-693D-4DCD-BBD5-842F881E671B}" srcOrd="13" destOrd="0" presId="urn:microsoft.com/office/officeart/2005/8/layout/radial4"/>
    <dgm:cxn modelId="{50AD007C-DA12-404E-B142-D08C9816F271}" type="presParOf" srcId="{0CB3A746-B21F-45E8-85EB-3B776CC39186}" destId="{C4D4CEAF-07C6-475D-B972-DB09B52F0257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49782E-C0C7-49F8-93A1-779AF558B333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A8DA5F88-428C-4D5B-B987-47364E6B1823}">
      <dgm:prSet phldrT="[Tekst]"/>
      <dgm:spPr/>
      <dgm:t>
        <a:bodyPr anchor="ctr"/>
        <a:lstStyle/>
        <a:p>
          <a:r>
            <a:rPr lang="nb-NO" b="1" dirty="0"/>
            <a:t>Produkteier</a:t>
          </a:r>
          <a:endParaRPr lang="nb-NO" b="0" dirty="0"/>
        </a:p>
      </dgm:t>
    </dgm:pt>
    <dgm:pt modelId="{C4C54802-125B-473D-8BCA-5E0A337E0363}" type="parTrans" cxnId="{1E6C17CC-70F8-44AF-BCC4-7310AF22F91D}">
      <dgm:prSet/>
      <dgm:spPr/>
      <dgm:t>
        <a:bodyPr/>
        <a:lstStyle/>
        <a:p>
          <a:endParaRPr lang="nb-NO"/>
        </a:p>
      </dgm:t>
    </dgm:pt>
    <dgm:pt modelId="{D2D73598-6190-4EF3-B657-7692923D53C8}" type="sibTrans" cxnId="{1E6C17CC-70F8-44AF-BCC4-7310AF22F91D}">
      <dgm:prSet/>
      <dgm:spPr/>
      <dgm:t>
        <a:bodyPr/>
        <a:lstStyle/>
        <a:p>
          <a:endParaRPr lang="nb-NO"/>
        </a:p>
      </dgm:t>
    </dgm:pt>
    <dgm:pt modelId="{CE7CE133-28BD-4339-A4A0-73DFB04A71BA}">
      <dgm:prSet phldrT="[Tekst]"/>
      <dgm:spPr/>
      <dgm:t>
        <a:bodyPr anchor="ctr"/>
        <a:lstStyle/>
        <a:p>
          <a:r>
            <a:rPr lang="nb-NO" b="1" dirty="0"/>
            <a:t>Utviklings-leder</a:t>
          </a:r>
          <a:endParaRPr lang="nb-NO" b="0" dirty="0"/>
        </a:p>
      </dgm:t>
    </dgm:pt>
    <dgm:pt modelId="{06541D84-E14C-4D21-8FB8-CD0301CC48D3}" type="parTrans" cxnId="{2ACBC3C6-2F59-4CED-9147-09B32BF3C2DD}">
      <dgm:prSet/>
      <dgm:spPr/>
      <dgm:t>
        <a:bodyPr/>
        <a:lstStyle/>
        <a:p>
          <a:endParaRPr lang="nb-NO"/>
        </a:p>
      </dgm:t>
    </dgm:pt>
    <dgm:pt modelId="{B956C153-CF37-458C-97F1-189EFF5B2527}" type="sibTrans" cxnId="{2ACBC3C6-2F59-4CED-9147-09B32BF3C2DD}">
      <dgm:prSet/>
      <dgm:spPr/>
      <dgm:t>
        <a:bodyPr/>
        <a:lstStyle/>
        <a:p>
          <a:endParaRPr lang="nb-NO"/>
        </a:p>
      </dgm:t>
    </dgm:pt>
    <dgm:pt modelId="{2585CD6E-D125-41A7-837F-3009C721B389}" type="pres">
      <dgm:prSet presAssocID="{4749782E-C0C7-49F8-93A1-779AF558B333}" presName="Name0" presStyleCnt="0">
        <dgm:presLayoutVars>
          <dgm:chMax val="2"/>
          <dgm:chPref val="2"/>
          <dgm:animLvl val="lvl"/>
        </dgm:presLayoutVars>
      </dgm:prSet>
      <dgm:spPr/>
    </dgm:pt>
    <dgm:pt modelId="{98852F69-78E4-4C41-AFA0-38EA094E12B6}" type="pres">
      <dgm:prSet presAssocID="{4749782E-C0C7-49F8-93A1-779AF558B333}" presName="LeftText" presStyleLbl="revTx" presStyleIdx="0" presStyleCnt="0">
        <dgm:presLayoutVars>
          <dgm:bulletEnabled val="1"/>
        </dgm:presLayoutVars>
      </dgm:prSet>
      <dgm:spPr/>
    </dgm:pt>
    <dgm:pt modelId="{03A4AF6E-D9D9-414E-ABD3-96DD3C7FD3D5}" type="pres">
      <dgm:prSet presAssocID="{4749782E-C0C7-49F8-93A1-779AF558B333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01FDD0F4-A1D1-4110-9536-D8F42F7665E0}" type="pres">
      <dgm:prSet presAssocID="{4749782E-C0C7-49F8-93A1-779AF558B333}" presName="RightText" presStyleLbl="revTx" presStyleIdx="0" presStyleCnt="0">
        <dgm:presLayoutVars>
          <dgm:bulletEnabled val="1"/>
        </dgm:presLayoutVars>
      </dgm:prSet>
      <dgm:spPr/>
    </dgm:pt>
    <dgm:pt modelId="{50032737-1FF2-4E30-A79D-B354A7473856}" type="pres">
      <dgm:prSet presAssocID="{4749782E-C0C7-49F8-93A1-779AF558B333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637EE5EA-4C94-4620-AEDE-0E4A65F3806D}" type="pres">
      <dgm:prSet presAssocID="{4749782E-C0C7-49F8-93A1-779AF558B333}" presName="TopArrow" presStyleLbl="node1" presStyleIdx="0" presStyleCnt="2"/>
      <dgm:spPr/>
      <dgm:extLst>
        <a:ext uri="{E40237B7-FDA0-4F09-8148-C483321AD2D9}">
          <dgm14:cNvPr xmlns:dgm14="http://schemas.microsoft.com/office/drawing/2010/diagram" id="0" name="" title="Prioritert produktkø"/>
        </a:ext>
      </dgm:extLst>
    </dgm:pt>
    <dgm:pt modelId="{F47EEBE5-B188-4F2A-9EA7-1DFD9B1226C7}" type="pres">
      <dgm:prSet presAssocID="{4749782E-C0C7-49F8-93A1-779AF558B333}" presName="BottomArrow" presStyleLbl="node1" presStyleIdx="1" presStyleCnt="2"/>
      <dgm:spPr/>
    </dgm:pt>
  </dgm:ptLst>
  <dgm:cxnLst>
    <dgm:cxn modelId="{6B9BE03C-6151-4457-A053-D512D94783B4}" type="presOf" srcId="{4749782E-C0C7-49F8-93A1-779AF558B333}" destId="{2585CD6E-D125-41A7-837F-3009C721B389}" srcOrd="0" destOrd="0" presId="urn:microsoft.com/office/officeart/2009/layout/ReverseList"/>
    <dgm:cxn modelId="{6831F63C-2091-40D8-A4B8-84203F36293F}" type="presOf" srcId="{A8DA5F88-428C-4D5B-B987-47364E6B1823}" destId="{03A4AF6E-D9D9-414E-ABD3-96DD3C7FD3D5}" srcOrd="1" destOrd="0" presId="urn:microsoft.com/office/officeart/2009/layout/ReverseList"/>
    <dgm:cxn modelId="{1C41DF9F-78DF-4B1F-8252-527F3EE57865}" type="presOf" srcId="{CE7CE133-28BD-4339-A4A0-73DFB04A71BA}" destId="{01FDD0F4-A1D1-4110-9536-D8F42F7665E0}" srcOrd="0" destOrd="0" presId="urn:microsoft.com/office/officeart/2009/layout/ReverseList"/>
    <dgm:cxn modelId="{F59ADEAC-224B-4449-958D-AE1ABEDD5CAB}" type="presOf" srcId="{CE7CE133-28BD-4339-A4A0-73DFB04A71BA}" destId="{50032737-1FF2-4E30-A79D-B354A7473856}" srcOrd="1" destOrd="0" presId="urn:microsoft.com/office/officeart/2009/layout/ReverseList"/>
    <dgm:cxn modelId="{2ACBC3C6-2F59-4CED-9147-09B32BF3C2DD}" srcId="{4749782E-C0C7-49F8-93A1-779AF558B333}" destId="{CE7CE133-28BD-4339-A4A0-73DFB04A71BA}" srcOrd="1" destOrd="0" parTransId="{06541D84-E14C-4D21-8FB8-CD0301CC48D3}" sibTransId="{B956C153-CF37-458C-97F1-189EFF5B2527}"/>
    <dgm:cxn modelId="{1E6C17CC-70F8-44AF-BCC4-7310AF22F91D}" srcId="{4749782E-C0C7-49F8-93A1-779AF558B333}" destId="{A8DA5F88-428C-4D5B-B987-47364E6B1823}" srcOrd="0" destOrd="0" parTransId="{C4C54802-125B-473D-8BCA-5E0A337E0363}" sibTransId="{D2D73598-6190-4EF3-B657-7692923D53C8}"/>
    <dgm:cxn modelId="{10A2EBD5-343D-46AB-BC78-4EFA9D821756}" type="presOf" srcId="{A8DA5F88-428C-4D5B-B987-47364E6B1823}" destId="{98852F69-78E4-4C41-AFA0-38EA094E12B6}" srcOrd="0" destOrd="0" presId="urn:microsoft.com/office/officeart/2009/layout/ReverseList"/>
    <dgm:cxn modelId="{C242CD22-1049-4499-B1BD-C184A8769D7A}" type="presParOf" srcId="{2585CD6E-D125-41A7-837F-3009C721B389}" destId="{98852F69-78E4-4C41-AFA0-38EA094E12B6}" srcOrd="0" destOrd="0" presId="urn:microsoft.com/office/officeart/2009/layout/ReverseList"/>
    <dgm:cxn modelId="{ADF7C45D-4984-486C-A32C-79B17E2B1646}" type="presParOf" srcId="{2585CD6E-D125-41A7-837F-3009C721B389}" destId="{03A4AF6E-D9D9-414E-ABD3-96DD3C7FD3D5}" srcOrd="1" destOrd="0" presId="urn:microsoft.com/office/officeart/2009/layout/ReverseList"/>
    <dgm:cxn modelId="{479103F0-90C7-4077-9CF2-2A574893B12F}" type="presParOf" srcId="{2585CD6E-D125-41A7-837F-3009C721B389}" destId="{01FDD0F4-A1D1-4110-9536-D8F42F7665E0}" srcOrd="2" destOrd="0" presId="urn:microsoft.com/office/officeart/2009/layout/ReverseList"/>
    <dgm:cxn modelId="{56C87899-2278-460D-A2D5-22C7A6B359D8}" type="presParOf" srcId="{2585CD6E-D125-41A7-837F-3009C721B389}" destId="{50032737-1FF2-4E30-A79D-B354A7473856}" srcOrd="3" destOrd="0" presId="urn:microsoft.com/office/officeart/2009/layout/ReverseList"/>
    <dgm:cxn modelId="{DD0342D2-5C5C-453D-B727-4560E2173E79}" type="presParOf" srcId="{2585CD6E-D125-41A7-837F-3009C721B389}" destId="{637EE5EA-4C94-4620-AEDE-0E4A65F3806D}" srcOrd="4" destOrd="0" presId="urn:microsoft.com/office/officeart/2009/layout/ReverseList"/>
    <dgm:cxn modelId="{FBFDC4DE-166E-4A72-A19C-9FCA31EC8903}" type="presParOf" srcId="{2585CD6E-D125-41A7-837F-3009C721B389}" destId="{F47EEBE5-B188-4F2A-9EA7-1DFD9B1226C7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AFBAB7-6F92-46B0-B821-8A96746DE1F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A7E66ACB-744C-4445-BAC1-2F52BEC75481}">
      <dgm:prSet custT="1"/>
      <dgm:spPr/>
      <dgm:t>
        <a:bodyPr/>
        <a:lstStyle/>
        <a:p>
          <a:r>
            <a:rPr lang="nb-NO" sz="1600" dirty="0"/>
            <a:t>Prosjektleder</a:t>
          </a:r>
        </a:p>
      </dgm:t>
    </dgm:pt>
    <dgm:pt modelId="{69E0CD46-3E78-4993-9D77-8761BBAE4BC7}" type="parTrans" cxnId="{3B282154-E584-4F72-8FD0-FBB420E73C03}">
      <dgm:prSet/>
      <dgm:spPr/>
      <dgm:t>
        <a:bodyPr/>
        <a:lstStyle/>
        <a:p>
          <a:endParaRPr lang="nb-NO" sz="1600"/>
        </a:p>
      </dgm:t>
    </dgm:pt>
    <dgm:pt modelId="{DC354392-39A6-4A60-8642-A63BA26D9759}" type="sibTrans" cxnId="{3B282154-E584-4F72-8FD0-FBB420E73C03}">
      <dgm:prSet/>
      <dgm:spPr/>
      <dgm:t>
        <a:bodyPr/>
        <a:lstStyle/>
        <a:p>
          <a:endParaRPr lang="nb-NO" sz="1600"/>
        </a:p>
      </dgm:t>
    </dgm:pt>
    <dgm:pt modelId="{B93A4811-23E8-400B-9A64-91BA82CB9A5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nb-NO" sz="1600" dirty="0"/>
            <a:t>Styringsgruppe </a:t>
          </a:r>
        </a:p>
      </dgm:t>
    </dgm:pt>
    <dgm:pt modelId="{43676D2C-4CF6-4B7E-99D3-AA035FA22697}" type="sibTrans" cxnId="{860F4F4F-0280-4A0D-BF56-FB2982C548F9}">
      <dgm:prSet/>
      <dgm:spPr/>
      <dgm:t>
        <a:bodyPr/>
        <a:lstStyle/>
        <a:p>
          <a:endParaRPr lang="nb-NO" sz="1600"/>
        </a:p>
      </dgm:t>
    </dgm:pt>
    <dgm:pt modelId="{13F5549E-7DA5-4FA5-94BD-36DACA2AF42E}" type="parTrans" cxnId="{860F4F4F-0280-4A0D-BF56-FB2982C548F9}">
      <dgm:prSet/>
      <dgm:spPr/>
      <dgm:t>
        <a:bodyPr/>
        <a:lstStyle/>
        <a:p>
          <a:endParaRPr lang="nb-NO" sz="1600"/>
        </a:p>
      </dgm:t>
    </dgm:pt>
    <dgm:pt modelId="{743F7A48-6F9D-49A3-8C09-25ADA5DFBC2E}">
      <dgm:prSet custT="1"/>
      <dgm:spPr/>
      <dgm:t>
        <a:bodyPr lIns="36000" rIns="36000"/>
        <a:lstStyle/>
        <a:p>
          <a:r>
            <a:rPr lang="nb-NO" sz="1600" dirty="0"/>
            <a:t>Prosjektgruppe</a:t>
          </a:r>
        </a:p>
      </dgm:t>
    </dgm:pt>
    <dgm:pt modelId="{E5810F14-5B0C-4857-8387-4C2B450CCDDB}" type="parTrans" cxnId="{E1B5E393-D77E-4021-AC53-BB0D33B1483E}">
      <dgm:prSet/>
      <dgm:spPr/>
      <dgm:t>
        <a:bodyPr/>
        <a:lstStyle/>
        <a:p>
          <a:endParaRPr lang="nb-NO" sz="1600"/>
        </a:p>
      </dgm:t>
    </dgm:pt>
    <dgm:pt modelId="{87F2851A-B53B-4A0B-A9DD-4CFC67D3CD5A}" type="sibTrans" cxnId="{E1B5E393-D77E-4021-AC53-BB0D33B1483E}">
      <dgm:prSet/>
      <dgm:spPr/>
      <dgm:t>
        <a:bodyPr/>
        <a:lstStyle/>
        <a:p>
          <a:endParaRPr lang="nb-NO" sz="1600"/>
        </a:p>
      </dgm:t>
    </dgm:pt>
    <dgm:pt modelId="{BB432FBE-D4CC-42FB-ABD8-9BA25628663C}" type="asst">
      <dgm:prSet custT="1"/>
      <dgm:spPr/>
      <dgm:t>
        <a:bodyPr/>
        <a:lstStyle/>
        <a:p>
          <a:r>
            <a:rPr lang="nb-NO" sz="1600" dirty="0"/>
            <a:t>Referansegruppe</a:t>
          </a:r>
        </a:p>
      </dgm:t>
    </dgm:pt>
    <dgm:pt modelId="{330714E2-A1DE-4A7B-8ECD-EDF6707C5A30}" type="parTrans" cxnId="{2650B65A-447F-468F-961B-70C9F0AD1464}">
      <dgm:prSet/>
      <dgm:spPr/>
      <dgm:t>
        <a:bodyPr/>
        <a:lstStyle/>
        <a:p>
          <a:endParaRPr lang="nb-NO" sz="1600"/>
        </a:p>
      </dgm:t>
    </dgm:pt>
    <dgm:pt modelId="{16B6565D-5BF7-46C3-987E-40BC09EF401C}" type="sibTrans" cxnId="{2650B65A-447F-468F-961B-70C9F0AD1464}">
      <dgm:prSet/>
      <dgm:spPr/>
      <dgm:t>
        <a:bodyPr/>
        <a:lstStyle/>
        <a:p>
          <a:endParaRPr lang="nb-NO" sz="1600"/>
        </a:p>
      </dgm:t>
    </dgm:pt>
    <dgm:pt modelId="{6DA38E09-F61B-4ABF-AE02-85AF6A138EC8}">
      <dgm:prSet phldrT="[Tekst]" custT="1"/>
      <dgm:spPr/>
      <dgm:t>
        <a:bodyPr/>
        <a:lstStyle/>
        <a:p>
          <a:r>
            <a:rPr lang="nb-NO" sz="1600" dirty="0"/>
            <a:t>Prosjekteier</a:t>
          </a:r>
        </a:p>
      </dgm:t>
    </dgm:pt>
    <dgm:pt modelId="{989DBA26-CF45-4053-857A-C893CA63B3CD}" type="parTrans" cxnId="{05E4721D-3374-42F8-90F6-6B4F3F13C2CD}">
      <dgm:prSet/>
      <dgm:spPr/>
      <dgm:t>
        <a:bodyPr/>
        <a:lstStyle/>
        <a:p>
          <a:endParaRPr lang="nb-NO" sz="1600"/>
        </a:p>
      </dgm:t>
    </dgm:pt>
    <dgm:pt modelId="{43AAAEB9-7888-4B52-874A-B498D11E27C6}" type="sibTrans" cxnId="{05E4721D-3374-42F8-90F6-6B4F3F13C2CD}">
      <dgm:prSet/>
      <dgm:spPr/>
      <dgm:t>
        <a:bodyPr/>
        <a:lstStyle/>
        <a:p>
          <a:endParaRPr lang="nb-NO" sz="1600"/>
        </a:p>
      </dgm:t>
    </dgm:pt>
    <dgm:pt modelId="{B0DDD692-EC72-48B0-99BE-0D3ACD474282}" type="pres">
      <dgm:prSet presAssocID="{99AFBAB7-6F92-46B0-B821-8A96746DE1F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A265A53-44FB-4E69-86BD-C607CEDBA569}" type="pres">
      <dgm:prSet presAssocID="{6DA38E09-F61B-4ABF-AE02-85AF6A138EC8}" presName="hierRoot1" presStyleCnt="0">
        <dgm:presLayoutVars>
          <dgm:hierBranch val="init"/>
        </dgm:presLayoutVars>
      </dgm:prSet>
      <dgm:spPr/>
    </dgm:pt>
    <dgm:pt modelId="{F4F6B42E-08DF-405E-8782-A09E008B99D2}" type="pres">
      <dgm:prSet presAssocID="{6DA38E09-F61B-4ABF-AE02-85AF6A138EC8}" presName="rootComposite1" presStyleCnt="0"/>
      <dgm:spPr/>
    </dgm:pt>
    <dgm:pt modelId="{E19C30AA-EE3D-4357-BC5E-0382A9CD4696}" type="pres">
      <dgm:prSet presAssocID="{6DA38E09-F61B-4ABF-AE02-85AF6A138EC8}" presName="rootText1" presStyleLbl="node0" presStyleIdx="0" presStyleCnt="1" custScaleX="69376" custScaleY="43496" custLinFactNeighborY="77118">
        <dgm:presLayoutVars>
          <dgm:chPref val="3"/>
        </dgm:presLayoutVars>
      </dgm:prSet>
      <dgm:spPr/>
    </dgm:pt>
    <dgm:pt modelId="{F84B8AF9-A479-4170-961B-98A07550C2B5}" type="pres">
      <dgm:prSet presAssocID="{6DA38E09-F61B-4ABF-AE02-85AF6A138EC8}" presName="rootConnector1" presStyleLbl="node1" presStyleIdx="0" presStyleCnt="0"/>
      <dgm:spPr/>
    </dgm:pt>
    <dgm:pt modelId="{89BF4401-F498-45D3-8FA2-B0C92B7BF659}" type="pres">
      <dgm:prSet presAssocID="{6DA38E09-F61B-4ABF-AE02-85AF6A138EC8}" presName="hierChild2" presStyleCnt="0"/>
      <dgm:spPr/>
    </dgm:pt>
    <dgm:pt modelId="{D0574312-110B-4208-BF22-D081A1D617EB}" type="pres">
      <dgm:prSet presAssocID="{13F5549E-7DA5-4FA5-94BD-36DACA2AF42E}" presName="Name37" presStyleLbl="parChTrans1D2" presStyleIdx="0" presStyleCnt="1"/>
      <dgm:spPr/>
    </dgm:pt>
    <dgm:pt modelId="{F7B169BD-B9CB-41D9-AC68-CCA12BE2E5CD}" type="pres">
      <dgm:prSet presAssocID="{B93A4811-23E8-400B-9A64-91BA82CB9A5D}" presName="hierRoot2" presStyleCnt="0">
        <dgm:presLayoutVars>
          <dgm:hierBranch val="init"/>
        </dgm:presLayoutVars>
      </dgm:prSet>
      <dgm:spPr/>
    </dgm:pt>
    <dgm:pt modelId="{44769C4F-AB55-49C5-BB5C-25BAD1D627E2}" type="pres">
      <dgm:prSet presAssocID="{B93A4811-23E8-400B-9A64-91BA82CB9A5D}" presName="rootComposite" presStyleCnt="0"/>
      <dgm:spPr/>
    </dgm:pt>
    <dgm:pt modelId="{81B240F8-B7B1-4D78-89F5-20C0C10CB3DD}" type="pres">
      <dgm:prSet presAssocID="{B93A4811-23E8-400B-9A64-91BA82CB9A5D}" presName="rootText" presStyleLbl="node2" presStyleIdx="0" presStyleCnt="1" custScaleX="69376" custScaleY="43496" custLinFactNeighborY="54212">
        <dgm:presLayoutVars>
          <dgm:chPref val="3"/>
        </dgm:presLayoutVars>
      </dgm:prSet>
      <dgm:spPr/>
    </dgm:pt>
    <dgm:pt modelId="{EAAFAB40-301D-4664-9E8F-4891C5464A88}" type="pres">
      <dgm:prSet presAssocID="{B93A4811-23E8-400B-9A64-91BA82CB9A5D}" presName="rootConnector" presStyleLbl="node2" presStyleIdx="0" presStyleCnt="1"/>
      <dgm:spPr/>
    </dgm:pt>
    <dgm:pt modelId="{4FB90A12-A6A1-4F5E-AA23-9430E086D58A}" type="pres">
      <dgm:prSet presAssocID="{B93A4811-23E8-400B-9A64-91BA82CB9A5D}" presName="hierChild4" presStyleCnt="0"/>
      <dgm:spPr/>
    </dgm:pt>
    <dgm:pt modelId="{4F1502B1-0E49-443B-BB51-B24D88B32667}" type="pres">
      <dgm:prSet presAssocID="{69E0CD46-3E78-4993-9D77-8761BBAE4BC7}" presName="Name37" presStyleLbl="parChTrans1D3" presStyleIdx="0" presStyleCnt="1"/>
      <dgm:spPr/>
    </dgm:pt>
    <dgm:pt modelId="{3000A74C-8179-40D3-9DF7-CDA8F67D09D3}" type="pres">
      <dgm:prSet presAssocID="{A7E66ACB-744C-4445-BAC1-2F52BEC75481}" presName="hierRoot2" presStyleCnt="0">
        <dgm:presLayoutVars>
          <dgm:hierBranch/>
        </dgm:presLayoutVars>
      </dgm:prSet>
      <dgm:spPr/>
    </dgm:pt>
    <dgm:pt modelId="{7F3496FA-7F2B-44FA-AA0B-33C5A7CA57CD}" type="pres">
      <dgm:prSet presAssocID="{A7E66ACB-744C-4445-BAC1-2F52BEC75481}" presName="rootComposite" presStyleCnt="0"/>
      <dgm:spPr/>
    </dgm:pt>
    <dgm:pt modelId="{3CAADD84-0227-4EA4-9A1B-7FED1976E9C6}" type="pres">
      <dgm:prSet presAssocID="{A7E66ACB-744C-4445-BAC1-2F52BEC75481}" presName="rootText" presStyleLbl="node3" presStyleIdx="0" presStyleCnt="1" custScaleX="69376" custScaleY="43496" custLinFactNeighborX="-55" custLinFactNeighborY="33286">
        <dgm:presLayoutVars>
          <dgm:chPref val="3"/>
        </dgm:presLayoutVars>
      </dgm:prSet>
      <dgm:spPr/>
    </dgm:pt>
    <dgm:pt modelId="{9E0766E7-39BE-48E9-8DA0-8C5B5D7A3B27}" type="pres">
      <dgm:prSet presAssocID="{A7E66ACB-744C-4445-BAC1-2F52BEC75481}" presName="rootConnector" presStyleLbl="node3" presStyleIdx="0" presStyleCnt="1"/>
      <dgm:spPr/>
    </dgm:pt>
    <dgm:pt modelId="{00439D32-955F-4128-8B0F-291771EAB5E9}" type="pres">
      <dgm:prSet presAssocID="{A7E66ACB-744C-4445-BAC1-2F52BEC75481}" presName="hierChild4" presStyleCnt="0"/>
      <dgm:spPr/>
    </dgm:pt>
    <dgm:pt modelId="{ECF9AE36-A784-4664-94E2-C8F67F9935A2}" type="pres">
      <dgm:prSet presAssocID="{E5810F14-5B0C-4857-8387-4C2B450CCDDB}" presName="Name35" presStyleLbl="parChTrans1D4" presStyleIdx="0" presStyleCnt="2"/>
      <dgm:spPr/>
    </dgm:pt>
    <dgm:pt modelId="{5E0DEB3A-25D1-465D-950F-73159AAAF1DD}" type="pres">
      <dgm:prSet presAssocID="{743F7A48-6F9D-49A3-8C09-25ADA5DFBC2E}" presName="hierRoot2" presStyleCnt="0">
        <dgm:presLayoutVars>
          <dgm:hierBranch val="init"/>
        </dgm:presLayoutVars>
      </dgm:prSet>
      <dgm:spPr/>
    </dgm:pt>
    <dgm:pt modelId="{861915B5-DA19-4FCF-A421-5AEA4C490695}" type="pres">
      <dgm:prSet presAssocID="{743F7A48-6F9D-49A3-8C09-25ADA5DFBC2E}" presName="rootComposite" presStyleCnt="0"/>
      <dgm:spPr/>
    </dgm:pt>
    <dgm:pt modelId="{FC7E6F9A-D8C6-400E-8126-94D88D31EDD1}" type="pres">
      <dgm:prSet presAssocID="{743F7A48-6F9D-49A3-8C09-25ADA5DFBC2E}" presName="rootText" presStyleLbl="node4" presStyleIdx="0" presStyleCnt="1" custScaleX="69376" custScaleY="43496" custLinFactNeighborY="-73340">
        <dgm:presLayoutVars>
          <dgm:chPref val="3"/>
        </dgm:presLayoutVars>
      </dgm:prSet>
      <dgm:spPr/>
    </dgm:pt>
    <dgm:pt modelId="{A1853746-26B8-410A-8D58-C8945A88020B}" type="pres">
      <dgm:prSet presAssocID="{743F7A48-6F9D-49A3-8C09-25ADA5DFBC2E}" presName="rootConnector" presStyleLbl="node4" presStyleIdx="0" presStyleCnt="1"/>
      <dgm:spPr/>
    </dgm:pt>
    <dgm:pt modelId="{508746A1-7766-4735-B6AB-02142D0456BB}" type="pres">
      <dgm:prSet presAssocID="{743F7A48-6F9D-49A3-8C09-25ADA5DFBC2E}" presName="hierChild4" presStyleCnt="0"/>
      <dgm:spPr/>
    </dgm:pt>
    <dgm:pt modelId="{3957CD14-6828-4411-9E71-84E51F69A6F8}" type="pres">
      <dgm:prSet presAssocID="{743F7A48-6F9D-49A3-8C09-25ADA5DFBC2E}" presName="hierChild5" presStyleCnt="0"/>
      <dgm:spPr/>
    </dgm:pt>
    <dgm:pt modelId="{4C53F749-6A1E-4D34-B594-F76CE0D71552}" type="pres">
      <dgm:prSet presAssocID="{A7E66ACB-744C-4445-BAC1-2F52BEC75481}" presName="hierChild5" presStyleCnt="0"/>
      <dgm:spPr/>
    </dgm:pt>
    <dgm:pt modelId="{8AFE5B47-B55D-48DA-A9CA-1BFCB5796549}" type="pres">
      <dgm:prSet presAssocID="{330714E2-A1DE-4A7B-8ECD-EDF6707C5A30}" presName="Name111" presStyleLbl="parChTrans1D4" presStyleIdx="1" presStyleCnt="2"/>
      <dgm:spPr/>
    </dgm:pt>
    <dgm:pt modelId="{88A3B2C3-9354-4147-9BE6-975CF607B459}" type="pres">
      <dgm:prSet presAssocID="{BB432FBE-D4CC-42FB-ABD8-9BA25628663C}" presName="hierRoot3" presStyleCnt="0">
        <dgm:presLayoutVars>
          <dgm:hierBranch val="init"/>
        </dgm:presLayoutVars>
      </dgm:prSet>
      <dgm:spPr/>
    </dgm:pt>
    <dgm:pt modelId="{C39DE583-0724-4DAA-87D6-0BE0BE8B883C}" type="pres">
      <dgm:prSet presAssocID="{BB432FBE-D4CC-42FB-ABD8-9BA25628663C}" presName="rootComposite3" presStyleCnt="0"/>
      <dgm:spPr/>
    </dgm:pt>
    <dgm:pt modelId="{C44AA729-EF21-435A-A8A9-53C7262980FB}" type="pres">
      <dgm:prSet presAssocID="{BB432FBE-D4CC-42FB-ABD8-9BA25628663C}" presName="rootText3" presStyleLbl="asst3" presStyleIdx="0" presStyleCnt="1" custScaleX="69376" custScaleY="43496" custLinFactNeighborY="-23690">
        <dgm:presLayoutVars>
          <dgm:chPref val="3"/>
        </dgm:presLayoutVars>
      </dgm:prSet>
      <dgm:spPr/>
    </dgm:pt>
    <dgm:pt modelId="{88B99BDB-2E9F-404A-827E-D7C043D6BA65}" type="pres">
      <dgm:prSet presAssocID="{BB432FBE-D4CC-42FB-ABD8-9BA25628663C}" presName="rootConnector3" presStyleLbl="asst3" presStyleIdx="0" presStyleCnt="1"/>
      <dgm:spPr/>
    </dgm:pt>
    <dgm:pt modelId="{D7C36596-7ED7-4784-B998-A38F3D374D70}" type="pres">
      <dgm:prSet presAssocID="{BB432FBE-D4CC-42FB-ABD8-9BA25628663C}" presName="hierChild6" presStyleCnt="0"/>
      <dgm:spPr/>
    </dgm:pt>
    <dgm:pt modelId="{76C63311-08CE-46C1-84F7-26E4D2B5C6BD}" type="pres">
      <dgm:prSet presAssocID="{BB432FBE-D4CC-42FB-ABD8-9BA25628663C}" presName="hierChild7" presStyleCnt="0"/>
      <dgm:spPr/>
    </dgm:pt>
    <dgm:pt modelId="{A3A71DC4-48E9-44B4-A8FC-A4ADB47A3421}" type="pres">
      <dgm:prSet presAssocID="{B93A4811-23E8-400B-9A64-91BA82CB9A5D}" presName="hierChild5" presStyleCnt="0"/>
      <dgm:spPr/>
    </dgm:pt>
    <dgm:pt modelId="{CB70E7D4-9C91-4055-BF65-77CD33C5E6BD}" type="pres">
      <dgm:prSet presAssocID="{6DA38E09-F61B-4ABF-AE02-85AF6A138EC8}" presName="hierChild3" presStyleCnt="0"/>
      <dgm:spPr/>
    </dgm:pt>
  </dgm:ptLst>
  <dgm:cxnLst>
    <dgm:cxn modelId="{A9814800-565D-4FB8-9A38-CB0056F8504A}" type="presOf" srcId="{99AFBAB7-6F92-46B0-B821-8A96746DE1F4}" destId="{B0DDD692-EC72-48B0-99BE-0D3ACD474282}" srcOrd="0" destOrd="0" presId="urn:microsoft.com/office/officeart/2005/8/layout/orgChart1"/>
    <dgm:cxn modelId="{AE8FEC02-847C-4E38-A7CB-D6DAFB249EE8}" type="presOf" srcId="{6DA38E09-F61B-4ABF-AE02-85AF6A138EC8}" destId="{E19C30AA-EE3D-4357-BC5E-0382A9CD4696}" srcOrd="0" destOrd="0" presId="urn:microsoft.com/office/officeart/2005/8/layout/orgChart1"/>
    <dgm:cxn modelId="{05E20C13-B784-46CB-B264-6E7764EBBD7F}" type="presOf" srcId="{E5810F14-5B0C-4857-8387-4C2B450CCDDB}" destId="{ECF9AE36-A784-4664-94E2-C8F67F9935A2}" srcOrd="0" destOrd="0" presId="urn:microsoft.com/office/officeart/2005/8/layout/orgChart1"/>
    <dgm:cxn modelId="{0EAC9315-7474-41A6-A0CB-D9C590DA636A}" type="presOf" srcId="{A7E66ACB-744C-4445-BAC1-2F52BEC75481}" destId="{3CAADD84-0227-4EA4-9A1B-7FED1976E9C6}" srcOrd="0" destOrd="0" presId="urn:microsoft.com/office/officeart/2005/8/layout/orgChart1"/>
    <dgm:cxn modelId="{05E4721D-3374-42F8-90F6-6B4F3F13C2CD}" srcId="{99AFBAB7-6F92-46B0-B821-8A96746DE1F4}" destId="{6DA38E09-F61B-4ABF-AE02-85AF6A138EC8}" srcOrd="0" destOrd="0" parTransId="{989DBA26-CF45-4053-857A-C893CA63B3CD}" sibTransId="{43AAAEB9-7888-4B52-874A-B498D11E27C6}"/>
    <dgm:cxn modelId="{3CBB6344-83A0-4049-9AA0-34DDE1D95CE9}" type="presOf" srcId="{330714E2-A1DE-4A7B-8ECD-EDF6707C5A30}" destId="{8AFE5B47-B55D-48DA-A9CA-1BFCB5796549}" srcOrd="0" destOrd="0" presId="urn:microsoft.com/office/officeart/2005/8/layout/orgChart1"/>
    <dgm:cxn modelId="{860F4F4F-0280-4A0D-BF56-FB2982C548F9}" srcId="{6DA38E09-F61B-4ABF-AE02-85AF6A138EC8}" destId="{B93A4811-23E8-400B-9A64-91BA82CB9A5D}" srcOrd="0" destOrd="0" parTransId="{13F5549E-7DA5-4FA5-94BD-36DACA2AF42E}" sibTransId="{43676D2C-4CF6-4B7E-99D3-AA035FA22697}"/>
    <dgm:cxn modelId="{767EBA4F-BCB5-4425-A14B-D9071121F618}" type="presOf" srcId="{BB432FBE-D4CC-42FB-ABD8-9BA25628663C}" destId="{88B99BDB-2E9F-404A-827E-D7C043D6BA65}" srcOrd="1" destOrd="0" presId="urn:microsoft.com/office/officeart/2005/8/layout/orgChart1"/>
    <dgm:cxn modelId="{C5F7BD72-9079-4F6F-B4EE-16EB25C46AD9}" type="presOf" srcId="{B93A4811-23E8-400B-9A64-91BA82CB9A5D}" destId="{81B240F8-B7B1-4D78-89F5-20C0C10CB3DD}" srcOrd="0" destOrd="0" presId="urn:microsoft.com/office/officeart/2005/8/layout/orgChart1"/>
    <dgm:cxn modelId="{3B282154-E584-4F72-8FD0-FBB420E73C03}" srcId="{B93A4811-23E8-400B-9A64-91BA82CB9A5D}" destId="{A7E66ACB-744C-4445-BAC1-2F52BEC75481}" srcOrd="0" destOrd="0" parTransId="{69E0CD46-3E78-4993-9D77-8761BBAE4BC7}" sibTransId="{DC354392-39A6-4A60-8642-A63BA26D9759}"/>
    <dgm:cxn modelId="{36E3C357-AD13-41BC-BF20-B003E0676F78}" type="presOf" srcId="{6DA38E09-F61B-4ABF-AE02-85AF6A138EC8}" destId="{F84B8AF9-A479-4170-961B-98A07550C2B5}" srcOrd="1" destOrd="0" presId="urn:microsoft.com/office/officeart/2005/8/layout/orgChart1"/>
    <dgm:cxn modelId="{7350915A-3516-45C6-8D4F-1F9086B9C384}" type="presOf" srcId="{13F5549E-7DA5-4FA5-94BD-36DACA2AF42E}" destId="{D0574312-110B-4208-BF22-D081A1D617EB}" srcOrd="0" destOrd="0" presId="urn:microsoft.com/office/officeart/2005/8/layout/orgChart1"/>
    <dgm:cxn modelId="{2650B65A-447F-468F-961B-70C9F0AD1464}" srcId="{A7E66ACB-744C-4445-BAC1-2F52BEC75481}" destId="{BB432FBE-D4CC-42FB-ABD8-9BA25628663C}" srcOrd="1" destOrd="0" parTransId="{330714E2-A1DE-4A7B-8ECD-EDF6707C5A30}" sibTransId="{16B6565D-5BF7-46C3-987E-40BC09EF401C}"/>
    <dgm:cxn modelId="{DDECF67B-D83B-4A9A-B68D-47CAF53F207A}" type="presOf" srcId="{743F7A48-6F9D-49A3-8C09-25ADA5DFBC2E}" destId="{A1853746-26B8-410A-8D58-C8945A88020B}" srcOrd="1" destOrd="0" presId="urn:microsoft.com/office/officeart/2005/8/layout/orgChart1"/>
    <dgm:cxn modelId="{5F854C86-FAC9-474D-8DC1-E1CA28AF1D8B}" type="presOf" srcId="{743F7A48-6F9D-49A3-8C09-25ADA5DFBC2E}" destId="{FC7E6F9A-D8C6-400E-8126-94D88D31EDD1}" srcOrd="0" destOrd="0" presId="urn:microsoft.com/office/officeart/2005/8/layout/orgChart1"/>
    <dgm:cxn modelId="{E1B5E393-D77E-4021-AC53-BB0D33B1483E}" srcId="{A7E66ACB-744C-4445-BAC1-2F52BEC75481}" destId="{743F7A48-6F9D-49A3-8C09-25ADA5DFBC2E}" srcOrd="0" destOrd="0" parTransId="{E5810F14-5B0C-4857-8387-4C2B450CCDDB}" sibTransId="{87F2851A-B53B-4A0B-A9DD-4CFC67D3CD5A}"/>
    <dgm:cxn modelId="{683801A8-8147-4FD3-9543-EE8CFAE12195}" type="presOf" srcId="{A7E66ACB-744C-4445-BAC1-2F52BEC75481}" destId="{9E0766E7-39BE-48E9-8DA0-8C5B5D7A3B27}" srcOrd="1" destOrd="0" presId="urn:microsoft.com/office/officeart/2005/8/layout/orgChart1"/>
    <dgm:cxn modelId="{2C37CBB8-C781-40F8-A987-6D53D500F626}" type="presOf" srcId="{B93A4811-23E8-400B-9A64-91BA82CB9A5D}" destId="{EAAFAB40-301D-4664-9E8F-4891C5464A88}" srcOrd="1" destOrd="0" presId="urn:microsoft.com/office/officeart/2005/8/layout/orgChart1"/>
    <dgm:cxn modelId="{0BB2E6DC-D8B6-4C57-9A66-835409B25EBE}" type="presOf" srcId="{69E0CD46-3E78-4993-9D77-8761BBAE4BC7}" destId="{4F1502B1-0E49-443B-BB51-B24D88B32667}" srcOrd="0" destOrd="0" presId="urn:microsoft.com/office/officeart/2005/8/layout/orgChart1"/>
    <dgm:cxn modelId="{F698B3F5-19BA-4E30-81F4-A55F42F5F4D3}" type="presOf" srcId="{BB432FBE-D4CC-42FB-ABD8-9BA25628663C}" destId="{C44AA729-EF21-435A-A8A9-53C7262980FB}" srcOrd="0" destOrd="0" presId="urn:microsoft.com/office/officeart/2005/8/layout/orgChart1"/>
    <dgm:cxn modelId="{09EB9B32-F50B-4189-8952-B4C5EA8DCF78}" type="presParOf" srcId="{B0DDD692-EC72-48B0-99BE-0D3ACD474282}" destId="{FA265A53-44FB-4E69-86BD-C607CEDBA569}" srcOrd="0" destOrd="0" presId="urn:microsoft.com/office/officeart/2005/8/layout/orgChart1"/>
    <dgm:cxn modelId="{16F619CB-B49C-4296-B711-B3B1B2E921ED}" type="presParOf" srcId="{FA265A53-44FB-4E69-86BD-C607CEDBA569}" destId="{F4F6B42E-08DF-405E-8782-A09E008B99D2}" srcOrd="0" destOrd="0" presId="urn:microsoft.com/office/officeart/2005/8/layout/orgChart1"/>
    <dgm:cxn modelId="{8AE9E172-AE22-40FE-ADE6-EFA3B25775BA}" type="presParOf" srcId="{F4F6B42E-08DF-405E-8782-A09E008B99D2}" destId="{E19C30AA-EE3D-4357-BC5E-0382A9CD4696}" srcOrd="0" destOrd="0" presId="urn:microsoft.com/office/officeart/2005/8/layout/orgChart1"/>
    <dgm:cxn modelId="{44DEB01F-3C7B-4933-9204-7F80B2DEC8D2}" type="presParOf" srcId="{F4F6B42E-08DF-405E-8782-A09E008B99D2}" destId="{F84B8AF9-A479-4170-961B-98A07550C2B5}" srcOrd="1" destOrd="0" presId="urn:microsoft.com/office/officeart/2005/8/layout/orgChart1"/>
    <dgm:cxn modelId="{79CB702C-6AAB-4B70-A556-AFF96CDA26A0}" type="presParOf" srcId="{FA265A53-44FB-4E69-86BD-C607CEDBA569}" destId="{89BF4401-F498-45D3-8FA2-B0C92B7BF659}" srcOrd="1" destOrd="0" presId="urn:microsoft.com/office/officeart/2005/8/layout/orgChart1"/>
    <dgm:cxn modelId="{E5FABC11-7BB4-4488-8355-FACAF8C3219F}" type="presParOf" srcId="{89BF4401-F498-45D3-8FA2-B0C92B7BF659}" destId="{D0574312-110B-4208-BF22-D081A1D617EB}" srcOrd="0" destOrd="0" presId="urn:microsoft.com/office/officeart/2005/8/layout/orgChart1"/>
    <dgm:cxn modelId="{6C2F11F9-0C6E-4F16-9259-CAC7EC81AB6F}" type="presParOf" srcId="{89BF4401-F498-45D3-8FA2-B0C92B7BF659}" destId="{F7B169BD-B9CB-41D9-AC68-CCA12BE2E5CD}" srcOrd="1" destOrd="0" presId="urn:microsoft.com/office/officeart/2005/8/layout/orgChart1"/>
    <dgm:cxn modelId="{5AFD6FC2-571B-4354-A84A-7E129896BBB0}" type="presParOf" srcId="{F7B169BD-B9CB-41D9-AC68-CCA12BE2E5CD}" destId="{44769C4F-AB55-49C5-BB5C-25BAD1D627E2}" srcOrd="0" destOrd="0" presId="urn:microsoft.com/office/officeart/2005/8/layout/orgChart1"/>
    <dgm:cxn modelId="{AAEF7076-3FE7-4F46-97B3-4BD582654134}" type="presParOf" srcId="{44769C4F-AB55-49C5-BB5C-25BAD1D627E2}" destId="{81B240F8-B7B1-4D78-89F5-20C0C10CB3DD}" srcOrd="0" destOrd="0" presId="urn:microsoft.com/office/officeart/2005/8/layout/orgChart1"/>
    <dgm:cxn modelId="{4ED114D0-CBBF-498D-8174-C8EE99067462}" type="presParOf" srcId="{44769C4F-AB55-49C5-BB5C-25BAD1D627E2}" destId="{EAAFAB40-301D-4664-9E8F-4891C5464A88}" srcOrd="1" destOrd="0" presId="urn:microsoft.com/office/officeart/2005/8/layout/orgChart1"/>
    <dgm:cxn modelId="{2E5BC895-A887-470D-9AFE-2B5BB5E8C1BD}" type="presParOf" srcId="{F7B169BD-B9CB-41D9-AC68-CCA12BE2E5CD}" destId="{4FB90A12-A6A1-4F5E-AA23-9430E086D58A}" srcOrd="1" destOrd="0" presId="urn:microsoft.com/office/officeart/2005/8/layout/orgChart1"/>
    <dgm:cxn modelId="{64C7835A-6BE4-4C9A-B35A-65BC0B16EC8C}" type="presParOf" srcId="{4FB90A12-A6A1-4F5E-AA23-9430E086D58A}" destId="{4F1502B1-0E49-443B-BB51-B24D88B32667}" srcOrd="0" destOrd="0" presId="urn:microsoft.com/office/officeart/2005/8/layout/orgChart1"/>
    <dgm:cxn modelId="{889EF31F-154F-4349-92B7-11A3F2747ED7}" type="presParOf" srcId="{4FB90A12-A6A1-4F5E-AA23-9430E086D58A}" destId="{3000A74C-8179-40D3-9DF7-CDA8F67D09D3}" srcOrd="1" destOrd="0" presId="urn:microsoft.com/office/officeart/2005/8/layout/orgChart1"/>
    <dgm:cxn modelId="{F9CD7989-B434-4D8C-9A7E-75517097AA94}" type="presParOf" srcId="{3000A74C-8179-40D3-9DF7-CDA8F67D09D3}" destId="{7F3496FA-7F2B-44FA-AA0B-33C5A7CA57CD}" srcOrd="0" destOrd="0" presId="urn:microsoft.com/office/officeart/2005/8/layout/orgChart1"/>
    <dgm:cxn modelId="{E5528BAD-B7FC-464B-8521-59AD32E2E240}" type="presParOf" srcId="{7F3496FA-7F2B-44FA-AA0B-33C5A7CA57CD}" destId="{3CAADD84-0227-4EA4-9A1B-7FED1976E9C6}" srcOrd="0" destOrd="0" presId="urn:microsoft.com/office/officeart/2005/8/layout/orgChart1"/>
    <dgm:cxn modelId="{F3FECA2C-1BA2-4A7D-9DEE-4090A2398EAB}" type="presParOf" srcId="{7F3496FA-7F2B-44FA-AA0B-33C5A7CA57CD}" destId="{9E0766E7-39BE-48E9-8DA0-8C5B5D7A3B27}" srcOrd="1" destOrd="0" presId="urn:microsoft.com/office/officeart/2005/8/layout/orgChart1"/>
    <dgm:cxn modelId="{7C8527A3-3E35-42A6-BB53-43EC1D60A673}" type="presParOf" srcId="{3000A74C-8179-40D3-9DF7-CDA8F67D09D3}" destId="{00439D32-955F-4128-8B0F-291771EAB5E9}" srcOrd="1" destOrd="0" presId="urn:microsoft.com/office/officeart/2005/8/layout/orgChart1"/>
    <dgm:cxn modelId="{5372ACF2-BA76-4066-B6D9-A50BAB62AEDE}" type="presParOf" srcId="{00439D32-955F-4128-8B0F-291771EAB5E9}" destId="{ECF9AE36-A784-4664-94E2-C8F67F9935A2}" srcOrd="0" destOrd="0" presId="urn:microsoft.com/office/officeart/2005/8/layout/orgChart1"/>
    <dgm:cxn modelId="{00AB73C0-E251-47DB-A716-CEE0B000F577}" type="presParOf" srcId="{00439D32-955F-4128-8B0F-291771EAB5E9}" destId="{5E0DEB3A-25D1-465D-950F-73159AAAF1DD}" srcOrd="1" destOrd="0" presId="urn:microsoft.com/office/officeart/2005/8/layout/orgChart1"/>
    <dgm:cxn modelId="{0FE13250-6B01-4063-9EC8-676C390E30BF}" type="presParOf" srcId="{5E0DEB3A-25D1-465D-950F-73159AAAF1DD}" destId="{861915B5-DA19-4FCF-A421-5AEA4C490695}" srcOrd="0" destOrd="0" presId="urn:microsoft.com/office/officeart/2005/8/layout/orgChart1"/>
    <dgm:cxn modelId="{91D264CF-F23A-42D5-AAD5-1C670DDB4DF4}" type="presParOf" srcId="{861915B5-DA19-4FCF-A421-5AEA4C490695}" destId="{FC7E6F9A-D8C6-400E-8126-94D88D31EDD1}" srcOrd="0" destOrd="0" presId="urn:microsoft.com/office/officeart/2005/8/layout/orgChart1"/>
    <dgm:cxn modelId="{1B56676B-D6AA-40F2-A54A-ACF3BDCB320B}" type="presParOf" srcId="{861915B5-DA19-4FCF-A421-5AEA4C490695}" destId="{A1853746-26B8-410A-8D58-C8945A88020B}" srcOrd="1" destOrd="0" presId="urn:microsoft.com/office/officeart/2005/8/layout/orgChart1"/>
    <dgm:cxn modelId="{5B8BD35D-C021-4A39-B5CD-A4416F135F4A}" type="presParOf" srcId="{5E0DEB3A-25D1-465D-950F-73159AAAF1DD}" destId="{508746A1-7766-4735-B6AB-02142D0456BB}" srcOrd="1" destOrd="0" presId="urn:microsoft.com/office/officeart/2005/8/layout/orgChart1"/>
    <dgm:cxn modelId="{F00CC93D-9904-4214-90FC-987502A02485}" type="presParOf" srcId="{5E0DEB3A-25D1-465D-950F-73159AAAF1DD}" destId="{3957CD14-6828-4411-9E71-84E51F69A6F8}" srcOrd="2" destOrd="0" presId="urn:microsoft.com/office/officeart/2005/8/layout/orgChart1"/>
    <dgm:cxn modelId="{41C916F5-B30E-4483-8864-203526521317}" type="presParOf" srcId="{3000A74C-8179-40D3-9DF7-CDA8F67D09D3}" destId="{4C53F749-6A1E-4D34-B594-F76CE0D71552}" srcOrd="2" destOrd="0" presId="urn:microsoft.com/office/officeart/2005/8/layout/orgChart1"/>
    <dgm:cxn modelId="{AB59BBD1-0809-454A-BA6A-92E5B0ADC87B}" type="presParOf" srcId="{4C53F749-6A1E-4D34-B594-F76CE0D71552}" destId="{8AFE5B47-B55D-48DA-A9CA-1BFCB5796549}" srcOrd="0" destOrd="0" presId="urn:microsoft.com/office/officeart/2005/8/layout/orgChart1"/>
    <dgm:cxn modelId="{13796EF3-7B5D-42ED-A356-E92B8FA9C6AD}" type="presParOf" srcId="{4C53F749-6A1E-4D34-B594-F76CE0D71552}" destId="{88A3B2C3-9354-4147-9BE6-975CF607B459}" srcOrd="1" destOrd="0" presId="urn:microsoft.com/office/officeart/2005/8/layout/orgChart1"/>
    <dgm:cxn modelId="{CCBC16EB-FA0E-4C79-A3BE-5F650F1C7BD9}" type="presParOf" srcId="{88A3B2C3-9354-4147-9BE6-975CF607B459}" destId="{C39DE583-0724-4DAA-87D6-0BE0BE8B883C}" srcOrd="0" destOrd="0" presId="urn:microsoft.com/office/officeart/2005/8/layout/orgChart1"/>
    <dgm:cxn modelId="{F8A8B436-F6B1-4F50-AC36-45BF3C6F9B21}" type="presParOf" srcId="{C39DE583-0724-4DAA-87D6-0BE0BE8B883C}" destId="{C44AA729-EF21-435A-A8A9-53C7262980FB}" srcOrd="0" destOrd="0" presId="urn:microsoft.com/office/officeart/2005/8/layout/orgChart1"/>
    <dgm:cxn modelId="{4342F22B-2DF5-4CC5-A2AD-FE0B0DE28354}" type="presParOf" srcId="{C39DE583-0724-4DAA-87D6-0BE0BE8B883C}" destId="{88B99BDB-2E9F-404A-827E-D7C043D6BA65}" srcOrd="1" destOrd="0" presId="urn:microsoft.com/office/officeart/2005/8/layout/orgChart1"/>
    <dgm:cxn modelId="{CC8EDB9C-DC62-4A51-B3E6-4767AC793AF2}" type="presParOf" srcId="{88A3B2C3-9354-4147-9BE6-975CF607B459}" destId="{D7C36596-7ED7-4784-B998-A38F3D374D70}" srcOrd="1" destOrd="0" presId="urn:microsoft.com/office/officeart/2005/8/layout/orgChart1"/>
    <dgm:cxn modelId="{AFBEBDCA-0CBA-4BAA-B735-7D4622CAA8DD}" type="presParOf" srcId="{88A3B2C3-9354-4147-9BE6-975CF607B459}" destId="{76C63311-08CE-46C1-84F7-26E4D2B5C6BD}" srcOrd="2" destOrd="0" presId="urn:microsoft.com/office/officeart/2005/8/layout/orgChart1"/>
    <dgm:cxn modelId="{A4FB6E46-9452-427F-B1CA-4981EFC75BA1}" type="presParOf" srcId="{F7B169BD-B9CB-41D9-AC68-CCA12BE2E5CD}" destId="{A3A71DC4-48E9-44B4-A8FC-A4ADB47A3421}" srcOrd="2" destOrd="0" presId="urn:microsoft.com/office/officeart/2005/8/layout/orgChart1"/>
    <dgm:cxn modelId="{CC9B8814-3EC1-4EB5-958C-4107A76F6786}" type="presParOf" srcId="{FA265A53-44FB-4E69-86BD-C607CEDBA569}" destId="{CB70E7D4-9C91-4055-BF65-77CD33C5E6B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9C7268-358E-4292-AA61-56B5097F6A4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22F22F27-A174-4326-9742-B394DA3915CE}">
      <dgm:prSet phldrT="[Tekst]" custT="1"/>
      <dgm:spPr/>
      <dgm:t>
        <a:bodyPr/>
        <a:lstStyle/>
        <a:p>
          <a:r>
            <a:rPr lang="nb-NO" sz="2000" dirty="0"/>
            <a:t>Ansattgruppe</a:t>
          </a:r>
        </a:p>
      </dgm:t>
    </dgm:pt>
    <dgm:pt modelId="{F023FEA8-4950-4E98-B58D-154CB361150B}" type="parTrans" cxnId="{A14A52BC-6951-46F3-BFE5-4A7868D968A8}">
      <dgm:prSet/>
      <dgm:spPr/>
      <dgm:t>
        <a:bodyPr/>
        <a:lstStyle/>
        <a:p>
          <a:endParaRPr lang="nb-NO"/>
        </a:p>
      </dgm:t>
    </dgm:pt>
    <dgm:pt modelId="{C262E0D9-6203-4E48-8C94-B49D916FCF48}" type="sibTrans" cxnId="{A14A52BC-6951-46F3-BFE5-4A7868D968A8}">
      <dgm:prSet/>
      <dgm:spPr/>
      <dgm:t>
        <a:bodyPr/>
        <a:lstStyle/>
        <a:p>
          <a:endParaRPr lang="nb-NO"/>
        </a:p>
      </dgm:t>
    </dgm:pt>
    <dgm:pt modelId="{DAB4C9D6-D16D-4E33-9CAA-AE92EED9595D}">
      <dgm:prSet phldrT="[Tekst]" custT="1"/>
      <dgm:spPr/>
      <dgm:t>
        <a:bodyPr/>
        <a:lstStyle/>
        <a:p>
          <a:r>
            <a:rPr lang="nb-NO" sz="2000" dirty="0"/>
            <a:t>Funksjonalitet</a:t>
          </a:r>
        </a:p>
      </dgm:t>
    </dgm:pt>
    <dgm:pt modelId="{68E727D0-BA35-46B2-843D-D427CEFDD37C}" type="parTrans" cxnId="{A296B1A2-91C5-46F5-8902-8E33A63B28E3}">
      <dgm:prSet/>
      <dgm:spPr/>
      <dgm:t>
        <a:bodyPr/>
        <a:lstStyle/>
        <a:p>
          <a:endParaRPr lang="nb-NO"/>
        </a:p>
      </dgm:t>
    </dgm:pt>
    <dgm:pt modelId="{4468BD5F-7DE7-44CB-ADD9-89FF9683FDE2}" type="sibTrans" cxnId="{A296B1A2-91C5-46F5-8902-8E33A63B28E3}">
      <dgm:prSet/>
      <dgm:spPr/>
      <dgm:t>
        <a:bodyPr/>
        <a:lstStyle/>
        <a:p>
          <a:endParaRPr lang="nb-NO"/>
        </a:p>
      </dgm:t>
    </dgm:pt>
    <dgm:pt modelId="{232EBF0E-E166-4600-9BE5-C13A1E917FA1}">
      <dgm:prSet phldrT="[Tekst]" custT="1"/>
      <dgm:spPr/>
      <dgm:t>
        <a:bodyPr/>
        <a:lstStyle/>
        <a:p>
          <a:r>
            <a:rPr lang="nb-NO" sz="2000" dirty="0"/>
            <a:t>Bruksområde</a:t>
          </a:r>
        </a:p>
      </dgm:t>
    </dgm:pt>
    <dgm:pt modelId="{CF4990AE-3DCD-45A1-8310-ADF3FBD84279}" type="parTrans" cxnId="{F11AB543-8F67-4E7B-A9D3-01D287D20403}">
      <dgm:prSet/>
      <dgm:spPr/>
      <dgm:t>
        <a:bodyPr/>
        <a:lstStyle/>
        <a:p>
          <a:endParaRPr lang="nb-NO"/>
        </a:p>
      </dgm:t>
    </dgm:pt>
    <dgm:pt modelId="{E2F59034-1674-484F-ABA3-24358CA8C275}" type="sibTrans" cxnId="{F11AB543-8F67-4E7B-A9D3-01D287D20403}">
      <dgm:prSet/>
      <dgm:spPr/>
      <dgm:t>
        <a:bodyPr/>
        <a:lstStyle/>
        <a:p>
          <a:endParaRPr lang="nb-NO"/>
        </a:p>
      </dgm:t>
    </dgm:pt>
    <dgm:pt modelId="{E5EC9C33-B57E-4322-9F16-1447E7E4A667}">
      <dgm:prSet custT="1"/>
      <dgm:spPr/>
      <dgm:t>
        <a:bodyPr/>
        <a:lstStyle/>
        <a:p>
          <a:r>
            <a:rPr lang="nb-NO" sz="2000" dirty="0"/>
            <a:t>Gevinst</a:t>
          </a:r>
        </a:p>
      </dgm:t>
    </dgm:pt>
    <dgm:pt modelId="{545CE0A9-0A2D-4918-9183-DDA462404DBA}" type="parTrans" cxnId="{E4A31E94-830D-48CA-AB50-4311BBC418FD}">
      <dgm:prSet/>
      <dgm:spPr/>
      <dgm:t>
        <a:bodyPr/>
        <a:lstStyle/>
        <a:p>
          <a:endParaRPr lang="nb-NO"/>
        </a:p>
      </dgm:t>
    </dgm:pt>
    <dgm:pt modelId="{5A0A42D7-3BB1-4DCF-AC2E-78809EC05296}" type="sibTrans" cxnId="{E4A31E94-830D-48CA-AB50-4311BBC418FD}">
      <dgm:prSet/>
      <dgm:spPr/>
      <dgm:t>
        <a:bodyPr/>
        <a:lstStyle/>
        <a:p>
          <a:endParaRPr lang="nb-NO"/>
        </a:p>
      </dgm:t>
    </dgm:pt>
    <dgm:pt modelId="{DCEAC3CC-7A3B-4BEA-9883-567197744D48}" type="pres">
      <dgm:prSet presAssocID="{029C7268-358E-4292-AA61-56B5097F6A4B}" presName="Name0" presStyleCnt="0">
        <dgm:presLayoutVars>
          <dgm:dir/>
          <dgm:resizeHandles val="exact"/>
        </dgm:presLayoutVars>
      </dgm:prSet>
      <dgm:spPr/>
    </dgm:pt>
    <dgm:pt modelId="{EE785E34-EFE7-4FC3-A515-14877B9FFC9E}" type="pres">
      <dgm:prSet presAssocID="{22F22F27-A174-4326-9742-B394DA3915CE}" presName="node" presStyleLbl="node1" presStyleIdx="0" presStyleCnt="4" custScaleX="132236" custScaleY="99063">
        <dgm:presLayoutVars>
          <dgm:bulletEnabled val="1"/>
        </dgm:presLayoutVars>
      </dgm:prSet>
      <dgm:spPr/>
    </dgm:pt>
    <dgm:pt modelId="{6CD67B36-66BB-48A8-A98A-676C8ACFAFAC}" type="pres">
      <dgm:prSet presAssocID="{C262E0D9-6203-4E48-8C94-B49D916FCF48}" presName="sibTrans" presStyleLbl="sibTrans2D1" presStyleIdx="0" presStyleCnt="3"/>
      <dgm:spPr/>
    </dgm:pt>
    <dgm:pt modelId="{E15FEFC7-3930-49F4-B712-079AB150F5F7}" type="pres">
      <dgm:prSet presAssocID="{C262E0D9-6203-4E48-8C94-B49D916FCF48}" presName="connectorText" presStyleLbl="sibTrans2D1" presStyleIdx="0" presStyleCnt="3"/>
      <dgm:spPr/>
    </dgm:pt>
    <dgm:pt modelId="{80FE308B-E257-4DB5-94E2-33E2E7ECAB25}" type="pres">
      <dgm:prSet presAssocID="{DAB4C9D6-D16D-4E33-9CAA-AE92EED9595D}" presName="node" presStyleLbl="node1" presStyleIdx="1" presStyleCnt="4" custScaleX="132236" custScaleY="99063">
        <dgm:presLayoutVars>
          <dgm:bulletEnabled val="1"/>
        </dgm:presLayoutVars>
      </dgm:prSet>
      <dgm:spPr/>
    </dgm:pt>
    <dgm:pt modelId="{C6176BEE-DA03-4D2C-982C-B3CF9BCFF7F5}" type="pres">
      <dgm:prSet presAssocID="{4468BD5F-7DE7-44CB-ADD9-89FF9683FDE2}" presName="sibTrans" presStyleLbl="sibTrans2D1" presStyleIdx="1" presStyleCnt="3"/>
      <dgm:spPr/>
    </dgm:pt>
    <dgm:pt modelId="{1194127C-F293-4CCF-8329-7594EBB28B96}" type="pres">
      <dgm:prSet presAssocID="{4468BD5F-7DE7-44CB-ADD9-89FF9683FDE2}" presName="connectorText" presStyleLbl="sibTrans2D1" presStyleIdx="1" presStyleCnt="3"/>
      <dgm:spPr/>
    </dgm:pt>
    <dgm:pt modelId="{27D1B628-0DF0-4CE6-AC61-72A73903909B}" type="pres">
      <dgm:prSet presAssocID="{232EBF0E-E166-4600-9BE5-C13A1E917FA1}" presName="node" presStyleLbl="node1" presStyleIdx="2" presStyleCnt="4" custScaleX="132236" custScaleY="99063">
        <dgm:presLayoutVars>
          <dgm:bulletEnabled val="1"/>
        </dgm:presLayoutVars>
      </dgm:prSet>
      <dgm:spPr/>
    </dgm:pt>
    <dgm:pt modelId="{D55942C2-9906-45B1-BE9D-9CA79785921D}" type="pres">
      <dgm:prSet presAssocID="{E2F59034-1674-484F-ABA3-24358CA8C275}" presName="sibTrans" presStyleLbl="sibTrans2D1" presStyleIdx="2" presStyleCnt="3"/>
      <dgm:spPr/>
    </dgm:pt>
    <dgm:pt modelId="{E72A5CA0-8F31-4698-A7BC-9444CF2F2F64}" type="pres">
      <dgm:prSet presAssocID="{E2F59034-1674-484F-ABA3-24358CA8C275}" presName="connectorText" presStyleLbl="sibTrans2D1" presStyleIdx="2" presStyleCnt="3"/>
      <dgm:spPr/>
    </dgm:pt>
    <dgm:pt modelId="{8E9555F8-DB37-45C5-B254-897E41D82391}" type="pres">
      <dgm:prSet presAssocID="{E5EC9C33-B57E-4322-9F16-1447E7E4A667}" presName="node" presStyleLbl="node1" presStyleIdx="3" presStyleCnt="4" custScaleX="132236" custScaleY="99063">
        <dgm:presLayoutVars>
          <dgm:bulletEnabled val="1"/>
        </dgm:presLayoutVars>
      </dgm:prSet>
      <dgm:spPr/>
    </dgm:pt>
  </dgm:ptLst>
  <dgm:cxnLst>
    <dgm:cxn modelId="{30136307-42BC-44C8-A7B7-B6CF4F9AE9E6}" type="presOf" srcId="{C262E0D9-6203-4E48-8C94-B49D916FCF48}" destId="{E15FEFC7-3930-49F4-B712-079AB150F5F7}" srcOrd="1" destOrd="0" presId="urn:microsoft.com/office/officeart/2005/8/layout/process1"/>
    <dgm:cxn modelId="{13117E08-0697-4DD2-9BF7-13A5B75047D0}" type="presOf" srcId="{DAB4C9D6-D16D-4E33-9CAA-AE92EED9595D}" destId="{80FE308B-E257-4DB5-94E2-33E2E7ECAB25}" srcOrd="0" destOrd="0" presId="urn:microsoft.com/office/officeart/2005/8/layout/process1"/>
    <dgm:cxn modelId="{CE85F210-9B3A-4027-9338-7AE6CC5D4CA5}" type="presOf" srcId="{E2F59034-1674-484F-ABA3-24358CA8C275}" destId="{D55942C2-9906-45B1-BE9D-9CA79785921D}" srcOrd="0" destOrd="0" presId="urn:microsoft.com/office/officeart/2005/8/layout/process1"/>
    <dgm:cxn modelId="{57852A1A-2AF8-4A22-B563-22D7917C6BBD}" type="presOf" srcId="{4468BD5F-7DE7-44CB-ADD9-89FF9683FDE2}" destId="{1194127C-F293-4CCF-8329-7594EBB28B96}" srcOrd="1" destOrd="0" presId="urn:microsoft.com/office/officeart/2005/8/layout/process1"/>
    <dgm:cxn modelId="{0EC82726-4185-4AC4-8EBE-FFCE3E6C3146}" type="presOf" srcId="{E2F59034-1674-484F-ABA3-24358CA8C275}" destId="{E72A5CA0-8F31-4698-A7BC-9444CF2F2F64}" srcOrd="1" destOrd="0" presId="urn:microsoft.com/office/officeart/2005/8/layout/process1"/>
    <dgm:cxn modelId="{3CA0F42F-109F-415E-85DE-18ECEC6D2291}" type="presOf" srcId="{029C7268-358E-4292-AA61-56B5097F6A4B}" destId="{DCEAC3CC-7A3B-4BEA-9883-567197744D48}" srcOrd="0" destOrd="0" presId="urn:microsoft.com/office/officeart/2005/8/layout/process1"/>
    <dgm:cxn modelId="{F11AB543-8F67-4E7B-A9D3-01D287D20403}" srcId="{029C7268-358E-4292-AA61-56B5097F6A4B}" destId="{232EBF0E-E166-4600-9BE5-C13A1E917FA1}" srcOrd="2" destOrd="0" parTransId="{CF4990AE-3DCD-45A1-8310-ADF3FBD84279}" sibTransId="{E2F59034-1674-484F-ABA3-24358CA8C275}"/>
    <dgm:cxn modelId="{E4A31E94-830D-48CA-AB50-4311BBC418FD}" srcId="{029C7268-358E-4292-AA61-56B5097F6A4B}" destId="{E5EC9C33-B57E-4322-9F16-1447E7E4A667}" srcOrd="3" destOrd="0" parTransId="{545CE0A9-0A2D-4918-9183-DDA462404DBA}" sibTransId="{5A0A42D7-3BB1-4DCF-AC2E-78809EC05296}"/>
    <dgm:cxn modelId="{A296B1A2-91C5-46F5-8902-8E33A63B28E3}" srcId="{029C7268-358E-4292-AA61-56B5097F6A4B}" destId="{DAB4C9D6-D16D-4E33-9CAA-AE92EED9595D}" srcOrd="1" destOrd="0" parTransId="{68E727D0-BA35-46B2-843D-D427CEFDD37C}" sibTransId="{4468BD5F-7DE7-44CB-ADD9-89FF9683FDE2}"/>
    <dgm:cxn modelId="{A81653AE-DE53-41AB-85D1-30525621584C}" type="presOf" srcId="{E5EC9C33-B57E-4322-9F16-1447E7E4A667}" destId="{8E9555F8-DB37-45C5-B254-897E41D82391}" srcOrd="0" destOrd="0" presId="urn:microsoft.com/office/officeart/2005/8/layout/process1"/>
    <dgm:cxn modelId="{607839B4-FCE8-49E8-ACEA-A7ACB1B428B8}" type="presOf" srcId="{232EBF0E-E166-4600-9BE5-C13A1E917FA1}" destId="{27D1B628-0DF0-4CE6-AC61-72A73903909B}" srcOrd="0" destOrd="0" presId="urn:microsoft.com/office/officeart/2005/8/layout/process1"/>
    <dgm:cxn modelId="{246C53B7-286E-493D-A1B0-99DFC34DB1C8}" type="presOf" srcId="{C262E0D9-6203-4E48-8C94-B49D916FCF48}" destId="{6CD67B36-66BB-48A8-A98A-676C8ACFAFAC}" srcOrd="0" destOrd="0" presId="urn:microsoft.com/office/officeart/2005/8/layout/process1"/>
    <dgm:cxn modelId="{A14A52BC-6951-46F3-BFE5-4A7868D968A8}" srcId="{029C7268-358E-4292-AA61-56B5097F6A4B}" destId="{22F22F27-A174-4326-9742-B394DA3915CE}" srcOrd="0" destOrd="0" parTransId="{F023FEA8-4950-4E98-B58D-154CB361150B}" sibTransId="{C262E0D9-6203-4E48-8C94-B49D916FCF48}"/>
    <dgm:cxn modelId="{D2CB7ADF-3BDD-4595-9313-7BB5357C583B}" type="presOf" srcId="{22F22F27-A174-4326-9742-B394DA3915CE}" destId="{EE785E34-EFE7-4FC3-A515-14877B9FFC9E}" srcOrd="0" destOrd="0" presId="urn:microsoft.com/office/officeart/2005/8/layout/process1"/>
    <dgm:cxn modelId="{E8D45BEC-E0B1-4041-A7CF-CC7638FA50AB}" type="presOf" srcId="{4468BD5F-7DE7-44CB-ADD9-89FF9683FDE2}" destId="{C6176BEE-DA03-4D2C-982C-B3CF9BCFF7F5}" srcOrd="0" destOrd="0" presId="urn:microsoft.com/office/officeart/2005/8/layout/process1"/>
    <dgm:cxn modelId="{0F0F2AF1-997F-4A4C-94AA-18D6804E8354}" type="presParOf" srcId="{DCEAC3CC-7A3B-4BEA-9883-567197744D48}" destId="{EE785E34-EFE7-4FC3-A515-14877B9FFC9E}" srcOrd="0" destOrd="0" presId="urn:microsoft.com/office/officeart/2005/8/layout/process1"/>
    <dgm:cxn modelId="{562FEFD9-83DB-4653-BDCB-2F3890BFD2C2}" type="presParOf" srcId="{DCEAC3CC-7A3B-4BEA-9883-567197744D48}" destId="{6CD67B36-66BB-48A8-A98A-676C8ACFAFAC}" srcOrd="1" destOrd="0" presId="urn:microsoft.com/office/officeart/2005/8/layout/process1"/>
    <dgm:cxn modelId="{D4B518D4-7FA3-4B0E-8ECF-49D15FFF49FE}" type="presParOf" srcId="{6CD67B36-66BB-48A8-A98A-676C8ACFAFAC}" destId="{E15FEFC7-3930-49F4-B712-079AB150F5F7}" srcOrd="0" destOrd="0" presId="urn:microsoft.com/office/officeart/2005/8/layout/process1"/>
    <dgm:cxn modelId="{8089AE8E-91A2-45D6-BF19-FA9878C0A9C3}" type="presParOf" srcId="{DCEAC3CC-7A3B-4BEA-9883-567197744D48}" destId="{80FE308B-E257-4DB5-94E2-33E2E7ECAB25}" srcOrd="2" destOrd="0" presId="urn:microsoft.com/office/officeart/2005/8/layout/process1"/>
    <dgm:cxn modelId="{55BC08E7-7F58-440B-8B6D-C4585404A3D6}" type="presParOf" srcId="{DCEAC3CC-7A3B-4BEA-9883-567197744D48}" destId="{C6176BEE-DA03-4D2C-982C-B3CF9BCFF7F5}" srcOrd="3" destOrd="0" presId="urn:microsoft.com/office/officeart/2005/8/layout/process1"/>
    <dgm:cxn modelId="{AA09AC8E-FA51-415F-B3A4-54D3AE5457EE}" type="presParOf" srcId="{C6176BEE-DA03-4D2C-982C-B3CF9BCFF7F5}" destId="{1194127C-F293-4CCF-8329-7594EBB28B96}" srcOrd="0" destOrd="0" presId="urn:microsoft.com/office/officeart/2005/8/layout/process1"/>
    <dgm:cxn modelId="{3C73354E-B217-4507-85A0-BE8346DE656A}" type="presParOf" srcId="{DCEAC3CC-7A3B-4BEA-9883-567197744D48}" destId="{27D1B628-0DF0-4CE6-AC61-72A73903909B}" srcOrd="4" destOrd="0" presId="urn:microsoft.com/office/officeart/2005/8/layout/process1"/>
    <dgm:cxn modelId="{A924520B-C0A3-4765-9BFC-13E40C89D4BD}" type="presParOf" srcId="{DCEAC3CC-7A3B-4BEA-9883-567197744D48}" destId="{D55942C2-9906-45B1-BE9D-9CA79785921D}" srcOrd="5" destOrd="0" presId="urn:microsoft.com/office/officeart/2005/8/layout/process1"/>
    <dgm:cxn modelId="{25DB4716-D76D-4D81-BD72-05355D0C8B0F}" type="presParOf" srcId="{D55942C2-9906-45B1-BE9D-9CA79785921D}" destId="{E72A5CA0-8F31-4698-A7BC-9444CF2F2F64}" srcOrd="0" destOrd="0" presId="urn:microsoft.com/office/officeart/2005/8/layout/process1"/>
    <dgm:cxn modelId="{54394959-FB7C-42AE-9AFC-7A080783D7F3}" type="presParOf" srcId="{DCEAC3CC-7A3B-4BEA-9883-567197744D48}" destId="{8E9555F8-DB37-45C5-B254-897E41D8239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CE82A-4FBD-41C5-8732-5197EAA34482}">
      <dsp:nvSpPr>
        <dsp:cNvPr id="0" name=""/>
        <dsp:cNvSpPr/>
      </dsp:nvSpPr>
      <dsp:spPr>
        <a:xfrm>
          <a:off x="3913937" y="3436178"/>
          <a:ext cx="1980003" cy="16200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Produkteier ELISE pasient-overganger</a:t>
          </a:r>
        </a:p>
      </dsp:txBody>
      <dsp:txXfrm>
        <a:off x="4203902" y="3673423"/>
        <a:ext cx="1400073" cy="1145518"/>
      </dsp:txXfrm>
    </dsp:sp>
    <dsp:sp modelId="{4621CAD4-27B5-4765-8D39-D13AEF47206D}">
      <dsp:nvSpPr>
        <dsp:cNvPr id="0" name=""/>
        <dsp:cNvSpPr/>
      </dsp:nvSpPr>
      <dsp:spPr>
        <a:xfrm rot="10800000">
          <a:off x="1346924" y="3941790"/>
          <a:ext cx="2425827" cy="6087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1743C-8A24-4E76-A971-56C3237EDA8C}">
      <dsp:nvSpPr>
        <dsp:cNvPr id="0" name=""/>
        <dsp:cNvSpPr/>
      </dsp:nvSpPr>
      <dsp:spPr>
        <a:xfrm>
          <a:off x="536926" y="3724181"/>
          <a:ext cx="1619995" cy="1044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 err="1"/>
            <a:t>Tjenesteeier</a:t>
          </a:r>
          <a:r>
            <a:rPr lang="nb-NO" sz="1400" kern="1200" dirty="0"/>
            <a:t> bydel hjemmetjenester</a:t>
          </a:r>
        </a:p>
      </dsp:txBody>
      <dsp:txXfrm>
        <a:off x="567504" y="3754759"/>
        <a:ext cx="1558839" cy="982847"/>
      </dsp:txXfrm>
    </dsp:sp>
    <dsp:sp modelId="{CF93CC13-C556-448B-94A0-37BFB21E3F85}">
      <dsp:nvSpPr>
        <dsp:cNvPr id="0" name=""/>
        <dsp:cNvSpPr/>
      </dsp:nvSpPr>
      <dsp:spPr>
        <a:xfrm rot="12600000">
          <a:off x="1657431" y="2782964"/>
          <a:ext cx="2478726" cy="6087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76081-20F8-4D09-9B02-0EA57A11F7EC}">
      <dsp:nvSpPr>
        <dsp:cNvPr id="0" name=""/>
        <dsp:cNvSpPr/>
      </dsp:nvSpPr>
      <dsp:spPr>
        <a:xfrm>
          <a:off x="1013476" y="1945673"/>
          <a:ext cx="1619995" cy="1044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 err="1"/>
            <a:t>Tjenesteeier</a:t>
          </a:r>
          <a:r>
            <a:rPr lang="nb-NO" sz="1400" kern="1200" dirty="0"/>
            <a:t> Aker akuttopphold KAD</a:t>
          </a:r>
        </a:p>
      </dsp:txBody>
      <dsp:txXfrm>
        <a:off x="1044054" y="1976251"/>
        <a:ext cx="1558839" cy="982847"/>
      </dsp:txXfrm>
    </dsp:sp>
    <dsp:sp modelId="{19B1A6CE-7FC4-45B0-A899-5D13A855DADF}">
      <dsp:nvSpPr>
        <dsp:cNvPr id="0" name=""/>
        <dsp:cNvSpPr/>
      </dsp:nvSpPr>
      <dsp:spPr>
        <a:xfrm rot="14400000">
          <a:off x="2484884" y="1970785"/>
          <a:ext cx="2562189" cy="6087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E2B9B-53B9-48D3-807C-BD622FF1F137}">
      <dsp:nvSpPr>
        <dsp:cNvPr id="0" name=""/>
        <dsp:cNvSpPr/>
      </dsp:nvSpPr>
      <dsp:spPr>
        <a:xfrm>
          <a:off x="2315434" y="643715"/>
          <a:ext cx="1619995" cy="1044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 err="1"/>
            <a:t>Tjenesteeier</a:t>
          </a:r>
          <a:r>
            <a:rPr lang="nb-NO" sz="1400" kern="1200" dirty="0"/>
            <a:t> Aker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Rehabiliterings-opphold FRA</a:t>
          </a:r>
        </a:p>
      </dsp:txBody>
      <dsp:txXfrm>
        <a:off x="2346012" y="674293"/>
        <a:ext cx="1558839" cy="982847"/>
      </dsp:txXfrm>
    </dsp:sp>
    <dsp:sp modelId="{A6C5ADCC-540C-4211-B4D6-D6FE749FE224}">
      <dsp:nvSpPr>
        <dsp:cNvPr id="0" name=""/>
        <dsp:cNvSpPr/>
      </dsp:nvSpPr>
      <dsp:spPr>
        <a:xfrm rot="16200000">
          <a:off x="3605976" y="1682737"/>
          <a:ext cx="2595925" cy="6087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F0090-B40F-4AC5-A0A7-A525965D6BB9}">
      <dsp:nvSpPr>
        <dsp:cNvPr id="0" name=""/>
        <dsp:cNvSpPr/>
      </dsp:nvSpPr>
      <dsp:spPr>
        <a:xfrm>
          <a:off x="4093941" y="167166"/>
          <a:ext cx="1619995" cy="1044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 err="1"/>
            <a:t>Tjenesteeier</a:t>
          </a:r>
          <a:r>
            <a:rPr lang="nb-NO" sz="1400" kern="1200" dirty="0"/>
            <a:t> Sykehjemsetaten korttidsopphold</a:t>
          </a:r>
        </a:p>
      </dsp:txBody>
      <dsp:txXfrm>
        <a:off x="4124519" y="197744"/>
        <a:ext cx="1558839" cy="982847"/>
      </dsp:txXfrm>
    </dsp:sp>
    <dsp:sp modelId="{D173ACB4-9EFF-41EA-871E-5D06FD794C99}">
      <dsp:nvSpPr>
        <dsp:cNvPr id="0" name=""/>
        <dsp:cNvSpPr/>
      </dsp:nvSpPr>
      <dsp:spPr>
        <a:xfrm rot="18000000">
          <a:off x="4760805" y="1970785"/>
          <a:ext cx="2562189" cy="6087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7A4AD-FC28-490C-846F-260A70E1ED07}">
      <dsp:nvSpPr>
        <dsp:cNvPr id="0" name=""/>
        <dsp:cNvSpPr/>
      </dsp:nvSpPr>
      <dsp:spPr>
        <a:xfrm>
          <a:off x="5872449" y="643715"/>
          <a:ext cx="1619995" cy="1044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 err="1"/>
            <a:t>Tjenesteeier</a:t>
          </a:r>
          <a:r>
            <a:rPr lang="nb-NO" sz="1400" kern="1200" dirty="0"/>
            <a:t> Sykehjemsetaten langtidsopphold</a:t>
          </a:r>
        </a:p>
      </dsp:txBody>
      <dsp:txXfrm>
        <a:off x="5903027" y="674293"/>
        <a:ext cx="1558839" cy="982847"/>
      </dsp:txXfrm>
    </dsp:sp>
    <dsp:sp modelId="{A7DF7CF8-CDCE-4DA0-BDC9-0F3E72BA795F}">
      <dsp:nvSpPr>
        <dsp:cNvPr id="0" name=""/>
        <dsp:cNvSpPr/>
      </dsp:nvSpPr>
      <dsp:spPr>
        <a:xfrm rot="19800000">
          <a:off x="5671721" y="2782964"/>
          <a:ext cx="2478726" cy="6087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3A76F-0DA7-4C76-BAFA-619880622A26}">
      <dsp:nvSpPr>
        <dsp:cNvPr id="0" name=""/>
        <dsp:cNvSpPr/>
      </dsp:nvSpPr>
      <dsp:spPr>
        <a:xfrm>
          <a:off x="7174406" y="1945673"/>
          <a:ext cx="1619995" cy="1044003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 err="1"/>
            <a:t>Tjenesteeier</a:t>
          </a:r>
          <a:r>
            <a:rPr lang="nb-NO" sz="1400" kern="1200" dirty="0"/>
            <a:t> sykehus</a:t>
          </a:r>
        </a:p>
      </dsp:txBody>
      <dsp:txXfrm>
        <a:off x="7204984" y="1976251"/>
        <a:ext cx="1558839" cy="982847"/>
      </dsp:txXfrm>
    </dsp:sp>
    <dsp:sp modelId="{BF27C454-693D-4DCD-BBD5-842F881E671B}">
      <dsp:nvSpPr>
        <dsp:cNvPr id="0" name=""/>
        <dsp:cNvSpPr/>
      </dsp:nvSpPr>
      <dsp:spPr>
        <a:xfrm>
          <a:off x="6035126" y="3941790"/>
          <a:ext cx="2425827" cy="6087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4CEAF-07C6-475D-B972-DB09B52F0257}">
      <dsp:nvSpPr>
        <dsp:cNvPr id="0" name=""/>
        <dsp:cNvSpPr/>
      </dsp:nvSpPr>
      <dsp:spPr>
        <a:xfrm>
          <a:off x="7650956" y="3724181"/>
          <a:ext cx="1619995" cy="1044003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 err="1"/>
            <a:t>Tjenesteeier</a:t>
          </a:r>
          <a:r>
            <a:rPr lang="nb-NO" sz="1400" kern="1200" dirty="0"/>
            <a:t> fastlege</a:t>
          </a:r>
        </a:p>
      </dsp:txBody>
      <dsp:txXfrm>
        <a:off x="7681534" y="3754759"/>
        <a:ext cx="1558839" cy="9828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4AF6E-D9D9-414E-ABD3-96DD3C7FD3D5}">
      <dsp:nvSpPr>
        <dsp:cNvPr id="0" name=""/>
        <dsp:cNvSpPr/>
      </dsp:nvSpPr>
      <dsp:spPr>
        <a:xfrm rot="16200000">
          <a:off x="1789019" y="1340388"/>
          <a:ext cx="2838298" cy="173450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14300" rIns="102870" bIns="1143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/>
            <a:t>Produkteier</a:t>
          </a:r>
          <a:endParaRPr lang="nb-NO" sz="1800" b="0" kern="1200" dirty="0"/>
        </a:p>
      </dsp:txBody>
      <dsp:txXfrm rot="5400000">
        <a:off x="2425605" y="873177"/>
        <a:ext cx="1649814" cy="2668924"/>
      </dsp:txXfrm>
    </dsp:sp>
    <dsp:sp modelId="{50032737-1FF2-4E30-A79D-B354A7473856}">
      <dsp:nvSpPr>
        <dsp:cNvPr id="0" name=""/>
        <dsp:cNvSpPr/>
      </dsp:nvSpPr>
      <dsp:spPr>
        <a:xfrm rot="5400000">
          <a:off x="3602281" y="1340388"/>
          <a:ext cx="2838298" cy="173450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14300" rIns="68580" bIns="1143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/>
            <a:t>Utviklings-leder</a:t>
          </a:r>
          <a:endParaRPr lang="nb-NO" sz="1800" b="0" kern="1200" dirty="0"/>
        </a:p>
      </dsp:txBody>
      <dsp:txXfrm rot="-5400000">
        <a:off x="4154180" y="873177"/>
        <a:ext cx="1649814" cy="2668924"/>
      </dsp:txXfrm>
    </dsp:sp>
    <dsp:sp modelId="{637EE5EA-4C94-4620-AEDE-0E4A65F3806D}">
      <dsp:nvSpPr>
        <dsp:cNvPr id="0" name=""/>
        <dsp:cNvSpPr/>
      </dsp:nvSpPr>
      <dsp:spPr>
        <a:xfrm>
          <a:off x="3207991" y="0"/>
          <a:ext cx="1813261" cy="181317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EEBE5-B188-4F2A-9EA7-1DFD9B1226C7}">
      <dsp:nvSpPr>
        <dsp:cNvPr id="0" name=""/>
        <dsp:cNvSpPr/>
      </dsp:nvSpPr>
      <dsp:spPr>
        <a:xfrm rot="10800000">
          <a:off x="3207991" y="2601663"/>
          <a:ext cx="1813261" cy="181317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E5B47-B55D-48DA-A9CA-1BFCB5796549}">
      <dsp:nvSpPr>
        <dsp:cNvPr id="0" name=""/>
        <dsp:cNvSpPr/>
      </dsp:nvSpPr>
      <dsp:spPr>
        <a:xfrm>
          <a:off x="3657995" y="3844206"/>
          <a:ext cx="323862" cy="542984"/>
        </a:xfrm>
        <a:custGeom>
          <a:avLst/>
          <a:gdLst/>
          <a:ahLst/>
          <a:cxnLst/>
          <a:rect l="0" t="0" r="0" b="0"/>
          <a:pathLst>
            <a:path>
              <a:moveTo>
                <a:pt x="323862" y="0"/>
              </a:moveTo>
              <a:lnTo>
                <a:pt x="323862" y="542984"/>
              </a:lnTo>
              <a:lnTo>
                <a:pt x="0" y="5429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F9AE36-A784-4664-94E2-C8F67F9935A2}">
      <dsp:nvSpPr>
        <dsp:cNvPr id="0" name=""/>
        <dsp:cNvSpPr/>
      </dsp:nvSpPr>
      <dsp:spPr>
        <a:xfrm>
          <a:off x="3936137" y="3844206"/>
          <a:ext cx="91440" cy="11995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73977"/>
              </a:lnTo>
              <a:lnTo>
                <a:pt x="47425" y="873977"/>
              </a:lnTo>
              <a:lnTo>
                <a:pt x="47425" y="11995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502B1-0E49-443B-BB51-B24D88B32667}">
      <dsp:nvSpPr>
        <dsp:cNvPr id="0" name=""/>
        <dsp:cNvSpPr/>
      </dsp:nvSpPr>
      <dsp:spPr>
        <a:xfrm>
          <a:off x="3936137" y="2843164"/>
          <a:ext cx="91440" cy="326714"/>
        </a:xfrm>
        <a:custGeom>
          <a:avLst/>
          <a:gdLst/>
          <a:ahLst/>
          <a:cxnLst/>
          <a:rect l="0" t="0" r="0" b="0"/>
          <a:pathLst>
            <a:path>
              <a:moveTo>
                <a:pt x="47425" y="0"/>
              </a:moveTo>
              <a:lnTo>
                <a:pt x="47425" y="1147"/>
              </a:lnTo>
              <a:lnTo>
                <a:pt x="45720" y="1147"/>
              </a:lnTo>
              <a:lnTo>
                <a:pt x="45720" y="3267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74312-110B-4208-BF22-D081A1D617EB}">
      <dsp:nvSpPr>
        <dsp:cNvPr id="0" name=""/>
        <dsp:cNvSpPr/>
      </dsp:nvSpPr>
      <dsp:spPr>
        <a:xfrm>
          <a:off x="3937842" y="1872818"/>
          <a:ext cx="91440" cy="2960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0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C30AA-EE3D-4357-BC5E-0382A9CD4696}">
      <dsp:nvSpPr>
        <dsp:cNvPr id="0" name=""/>
        <dsp:cNvSpPr/>
      </dsp:nvSpPr>
      <dsp:spPr>
        <a:xfrm>
          <a:off x="2908012" y="1198491"/>
          <a:ext cx="2151101" cy="6743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Prosjekteier</a:t>
          </a:r>
        </a:p>
      </dsp:txBody>
      <dsp:txXfrm>
        <a:off x="2908012" y="1198491"/>
        <a:ext cx="2151101" cy="674327"/>
      </dsp:txXfrm>
    </dsp:sp>
    <dsp:sp modelId="{81B240F8-B7B1-4D78-89F5-20C0C10CB3DD}">
      <dsp:nvSpPr>
        <dsp:cNvPr id="0" name=""/>
        <dsp:cNvSpPr/>
      </dsp:nvSpPr>
      <dsp:spPr>
        <a:xfrm>
          <a:off x="2908012" y="2168837"/>
          <a:ext cx="2151101" cy="6743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nb-NO" sz="1600" kern="1200" dirty="0"/>
            <a:t>Styringsgruppe </a:t>
          </a:r>
        </a:p>
      </dsp:txBody>
      <dsp:txXfrm>
        <a:off x="2908012" y="2168837"/>
        <a:ext cx="2151101" cy="674327"/>
      </dsp:txXfrm>
    </dsp:sp>
    <dsp:sp modelId="{3CAADD84-0227-4EA4-9A1B-7FED1976E9C6}">
      <dsp:nvSpPr>
        <dsp:cNvPr id="0" name=""/>
        <dsp:cNvSpPr/>
      </dsp:nvSpPr>
      <dsp:spPr>
        <a:xfrm>
          <a:off x="2906306" y="3169879"/>
          <a:ext cx="2151101" cy="6743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Prosjektleder</a:t>
          </a:r>
        </a:p>
      </dsp:txBody>
      <dsp:txXfrm>
        <a:off x="2906306" y="3169879"/>
        <a:ext cx="2151101" cy="674327"/>
      </dsp:txXfrm>
    </dsp:sp>
    <dsp:sp modelId="{FC7E6F9A-D8C6-400E-8126-94D88D31EDD1}">
      <dsp:nvSpPr>
        <dsp:cNvPr id="0" name=""/>
        <dsp:cNvSpPr/>
      </dsp:nvSpPr>
      <dsp:spPr>
        <a:xfrm>
          <a:off x="2908012" y="5043752"/>
          <a:ext cx="2151101" cy="6743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0160" rIns="3600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Prosjektgruppe</a:t>
          </a:r>
        </a:p>
      </dsp:txBody>
      <dsp:txXfrm>
        <a:off x="2908012" y="5043752"/>
        <a:ext cx="2151101" cy="674327"/>
      </dsp:txXfrm>
    </dsp:sp>
    <dsp:sp modelId="{C44AA729-EF21-435A-A8A9-53C7262980FB}">
      <dsp:nvSpPr>
        <dsp:cNvPr id="0" name=""/>
        <dsp:cNvSpPr/>
      </dsp:nvSpPr>
      <dsp:spPr>
        <a:xfrm>
          <a:off x="1506893" y="4050027"/>
          <a:ext cx="2151101" cy="6743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Referansegruppe</a:t>
          </a:r>
        </a:p>
      </dsp:txBody>
      <dsp:txXfrm>
        <a:off x="1506893" y="4050027"/>
        <a:ext cx="2151101" cy="6743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85E34-EFE7-4FC3-A515-14877B9FFC9E}">
      <dsp:nvSpPr>
        <dsp:cNvPr id="0" name=""/>
        <dsp:cNvSpPr/>
      </dsp:nvSpPr>
      <dsp:spPr>
        <a:xfrm>
          <a:off x="7349" y="438086"/>
          <a:ext cx="2373677" cy="1066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Ansattgruppe</a:t>
          </a:r>
        </a:p>
      </dsp:txBody>
      <dsp:txXfrm>
        <a:off x="38598" y="469335"/>
        <a:ext cx="2311179" cy="1004429"/>
      </dsp:txXfrm>
    </dsp:sp>
    <dsp:sp modelId="{6CD67B36-66BB-48A8-A98A-676C8ACFAFAC}">
      <dsp:nvSpPr>
        <dsp:cNvPr id="0" name=""/>
        <dsp:cNvSpPr/>
      </dsp:nvSpPr>
      <dsp:spPr>
        <a:xfrm>
          <a:off x="2560530" y="748966"/>
          <a:ext cx="380546" cy="4451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/>
        </a:p>
      </dsp:txBody>
      <dsp:txXfrm>
        <a:off x="2560530" y="837999"/>
        <a:ext cx="266382" cy="267101"/>
      </dsp:txXfrm>
    </dsp:sp>
    <dsp:sp modelId="{80FE308B-E257-4DB5-94E2-33E2E7ECAB25}">
      <dsp:nvSpPr>
        <dsp:cNvPr id="0" name=""/>
        <dsp:cNvSpPr/>
      </dsp:nvSpPr>
      <dsp:spPr>
        <a:xfrm>
          <a:off x="3099040" y="438086"/>
          <a:ext cx="2373677" cy="1066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Funksjonalitet</a:t>
          </a:r>
        </a:p>
      </dsp:txBody>
      <dsp:txXfrm>
        <a:off x="3130289" y="469335"/>
        <a:ext cx="2311179" cy="1004429"/>
      </dsp:txXfrm>
    </dsp:sp>
    <dsp:sp modelId="{C6176BEE-DA03-4D2C-982C-B3CF9BCFF7F5}">
      <dsp:nvSpPr>
        <dsp:cNvPr id="0" name=""/>
        <dsp:cNvSpPr/>
      </dsp:nvSpPr>
      <dsp:spPr>
        <a:xfrm>
          <a:off x="5652220" y="748966"/>
          <a:ext cx="380546" cy="4451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/>
        </a:p>
      </dsp:txBody>
      <dsp:txXfrm>
        <a:off x="5652220" y="837999"/>
        <a:ext cx="266382" cy="267101"/>
      </dsp:txXfrm>
    </dsp:sp>
    <dsp:sp modelId="{27D1B628-0DF0-4CE6-AC61-72A73903909B}">
      <dsp:nvSpPr>
        <dsp:cNvPr id="0" name=""/>
        <dsp:cNvSpPr/>
      </dsp:nvSpPr>
      <dsp:spPr>
        <a:xfrm>
          <a:off x="6190730" y="438086"/>
          <a:ext cx="2373677" cy="1066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Bruksområde</a:t>
          </a:r>
        </a:p>
      </dsp:txBody>
      <dsp:txXfrm>
        <a:off x="6221979" y="469335"/>
        <a:ext cx="2311179" cy="1004429"/>
      </dsp:txXfrm>
    </dsp:sp>
    <dsp:sp modelId="{D55942C2-9906-45B1-BE9D-9CA79785921D}">
      <dsp:nvSpPr>
        <dsp:cNvPr id="0" name=""/>
        <dsp:cNvSpPr/>
      </dsp:nvSpPr>
      <dsp:spPr>
        <a:xfrm>
          <a:off x="8743911" y="748966"/>
          <a:ext cx="380546" cy="4451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600" kern="1200"/>
        </a:p>
      </dsp:txBody>
      <dsp:txXfrm>
        <a:off x="8743911" y="837999"/>
        <a:ext cx="266382" cy="267101"/>
      </dsp:txXfrm>
    </dsp:sp>
    <dsp:sp modelId="{8E9555F8-DB37-45C5-B254-897E41D82391}">
      <dsp:nvSpPr>
        <dsp:cNvPr id="0" name=""/>
        <dsp:cNvSpPr/>
      </dsp:nvSpPr>
      <dsp:spPr>
        <a:xfrm>
          <a:off x="9282420" y="438086"/>
          <a:ext cx="2373677" cy="1066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Gevinst</a:t>
          </a:r>
        </a:p>
      </dsp:txBody>
      <dsp:txXfrm>
        <a:off x="9313669" y="469335"/>
        <a:ext cx="2311179" cy="1004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96CD-C051-524E-B0EC-F7D3DAFC406C}" type="datetimeFigureOut">
              <a:rPr lang="nb-NO" smtClean="0"/>
              <a:t>02.11.2021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70C78-173F-D64A-A73A-E7995BB9F6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4639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926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Virksomhetene eier sine egne tjenester og er de som kan beslutte endringer i arbeidsprosesser.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chemeClr val="accent1"/>
                </a:solidFill>
              </a:rPr>
              <a:t>Det må etableres en styringsmodell med </a:t>
            </a:r>
            <a:r>
              <a:rPr lang="nb-NO" sz="1200" dirty="0" err="1">
                <a:solidFill>
                  <a:schemeClr val="accent1"/>
                </a:solidFill>
              </a:rPr>
              <a:t>tjenesteeiere</a:t>
            </a:r>
            <a:r>
              <a:rPr lang="nb-NO" sz="1200" dirty="0">
                <a:solidFill>
                  <a:schemeClr val="accent1"/>
                </a:solidFill>
              </a:rPr>
              <a:t> og produkteier for prioritering av utviklingen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6395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Viktig m god forankring i toppen</a:t>
            </a:r>
          </a:p>
          <a:p>
            <a:r>
              <a:rPr lang="nb-NO" dirty="0"/>
              <a:t>Men må også få med mellomlederne som er tettere på arbeidsprosessene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825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Virksomhetene, noen få arkitekter/utviklere og systemforvaltere fra teknisk avdeling, og meg</a:t>
            </a:r>
          </a:p>
          <a:p>
            <a:r>
              <a:rPr lang="nb-NO" dirty="0"/>
              <a:t>Vi skulle gjerne vært flere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5560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1702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nb-NO" sz="1200" dirty="0">
              <a:solidFill>
                <a:srgbClr val="22408C"/>
              </a:solidFill>
              <a:cs typeface="FrankRuehl" panose="020E0503060101010101" pitchFamily="34" charset="-79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-NO" sz="1200" dirty="0">
                <a:solidFill>
                  <a:srgbClr val="22408C"/>
                </a:solidFill>
                <a:cs typeface="FrankRuehl" panose="020E0503060101010101" pitchFamily="34" charset="-79"/>
              </a:rPr>
              <a:t>Vi startet med å </a:t>
            </a:r>
            <a:r>
              <a:rPr lang="nb-NO" sz="1200" b="1" dirty="0">
                <a:solidFill>
                  <a:srgbClr val="22408C"/>
                </a:solidFill>
                <a:cs typeface="FrankRuehl" panose="020E0503060101010101" pitchFamily="34" charset="-79"/>
              </a:rPr>
              <a:t>følge brukerreisen </a:t>
            </a:r>
            <a:r>
              <a:rPr lang="nb-NO" sz="1200" dirty="0">
                <a:solidFill>
                  <a:srgbClr val="22408C"/>
                </a:solidFill>
                <a:cs typeface="FrankRuehl" panose="020E0503060101010101" pitchFamily="34" charset="-79"/>
              </a:rPr>
              <a:t>og </a:t>
            </a:r>
            <a:r>
              <a:rPr lang="nb-NO" sz="1200" b="1" dirty="0">
                <a:solidFill>
                  <a:srgbClr val="22408C"/>
                </a:solidFill>
                <a:cs typeface="FrankRuehl" panose="020E0503060101010101" pitchFamily="34" charset="-79"/>
              </a:rPr>
              <a:t>kartlegge informasjonsbehov </a:t>
            </a:r>
            <a:r>
              <a:rPr lang="nb-NO" sz="1200" dirty="0">
                <a:solidFill>
                  <a:srgbClr val="22408C"/>
                </a:solidFill>
                <a:cs typeface="FrankRuehl" panose="020E0503060101010101" pitchFamily="34" charset="-79"/>
              </a:rPr>
              <a:t>for noen eksempelpasienter i en prosjektgruppe med representanter fra tjenestene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-NO" sz="1200" dirty="0">
                <a:solidFill>
                  <a:srgbClr val="22408C"/>
                </a:solidFill>
                <a:cs typeface="FrankRuehl" panose="020E0503060101010101" pitchFamily="34" charset="-79"/>
              </a:rPr>
              <a:t>Ble til </a:t>
            </a:r>
            <a:r>
              <a:rPr lang="nb-NO" sz="1200" dirty="0" err="1">
                <a:solidFill>
                  <a:srgbClr val="22408C"/>
                </a:solidFill>
                <a:cs typeface="FrankRuehl" panose="020E0503060101010101" pitchFamily="34" charset="-79"/>
              </a:rPr>
              <a:t>ca</a:t>
            </a:r>
            <a:r>
              <a:rPr lang="nb-NO" sz="1200" dirty="0">
                <a:solidFill>
                  <a:srgbClr val="22408C"/>
                </a:solidFill>
                <a:cs typeface="FrankRuehl" panose="020E0503060101010101" pitchFamily="34" charset="-79"/>
              </a:rPr>
              <a:t> 200 brukerhistorier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6017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-NO" sz="1200" dirty="0">
                <a:solidFill>
                  <a:srgbClr val="22408C"/>
                </a:solidFill>
                <a:cs typeface="FrankRuehl" panose="020E0503060101010101" pitchFamily="34" charset="-79"/>
              </a:rPr>
              <a:t>Dette er en av flere varianter av brukerreisen – den kan starte ulike steder og ha ett eller flere stopp på reisen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-NO" sz="1200" dirty="0">
                <a:solidFill>
                  <a:srgbClr val="22408C"/>
                </a:solidFill>
                <a:cs typeface="FrankRuehl" panose="020E0503060101010101" pitchFamily="34" charset="-79"/>
              </a:rPr>
              <a:t>Neste steg </a:t>
            </a:r>
            <a:r>
              <a:rPr lang="nb-NO" sz="1200" b="1" dirty="0">
                <a:solidFill>
                  <a:srgbClr val="22408C"/>
                </a:solidFill>
                <a:cs typeface="FrankRuehl" panose="020E0503060101010101" pitchFamily="34" charset="-79"/>
              </a:rPr>
              <a:t>kartlegge arbeidsprosessene</a:t>
            </a:r>
          </a:p>
          <a:p>
            <a:r>
              <a:rPr lang="nb-NO" dirty="0"/>
              <a:t>Utarbeidet etter hvert en </a:t>
            </a:r>
            <a:r>
              <a:rPr lang="nb-NO" b="1" dirty="0"/>
              <a:t>prioritert produktkø</a:t>
            </a:r>
          </a:p>
          <a:p>
            <a:r>
              <a:rPr lang="nb-NO" dirty="0"/>
              <a:t>Utvikler oversetter til </a:t>
            </a:r>
            <a:r>
              <a:rPr lang="nb-NO" dirty="0" err="1"/>
              <a:t>Kanban</a:t>
            </a:r>
            <a:r>
              <a:rPr lang="nb-NO" dirty="0"/>
              <a:t> og styrer utviklingen derfra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4416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Ender opp med funksjonalitet som kan tas i bruk av ulike ansattgrupper på ulike bruksområder</a:t>
            </a:r>
          </a:p>
          <a:p>
            <a:r>
              <a:rPr lang="nb-NO" dirty="0"/>
              <a:t>Må sette sammen en rekkefølge som passer for seg og etter hvert dekker alle ansatte og bruksområder</a:t>
            </a:r>
          </a:p>
          <a:p>
            <a:r>
              <a:rPr lang="nb-NO" dirty="0"/>
              <a:t>Men det er også mye mer de må gjøre lokalt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5662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Etableringsfase</a:t>
            </a:r>
          </a:p>
          <a:p>
            <a:r>
              <a:rPr lang="nb-NO" dirty="0"/>
              <a:t>Introduksjon for ulike ansattgrupper</a:t>
            </a:r>
          </a:p>
          <a:p>
            <a:r>
              <a:rPr lang="nb-NO" dirty="0"/>
              <a:t>Videre innføring av flere bruksområder</a:t>
            </a:r>
          </a:p>
          <a:p>
            <a:r>
              <a:rPr lang="nb-NO" dirty="0"/>
              <a:t>Parallelt delta i sentral utvikling og testing av løsning og rutiner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2873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Foreløpig en håndfull virksomheter – men vil etter hvert bli mange</a:t>
            </a:r>
          </a:p>
          <a:p>
            <a:r>
              <a:rPr lang="nb-NO" dirty="0"/>
              <a:t>Krever et eget koordineringsapparat</a:t>
            </a:r>
          </a:p>
          <a:p>
            <a:r>
              <a:rPr lang="nb-NO" dirty="0"/>
              <a:t>Men nå skal Karianne snakke om hvordan en </a:t>
            </a:r>
            <a:r>
              <a:rPr lang="nb-NO"/>
              <a:t>enkelt virksomhet jobber med dette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741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IA: Interesse for skjæringspunktet mellom menneske og teknologi. </a:t>
            </a:r>
          </a:p>
          <a:p>
            <a:r>
              <a:rPr lang="nb-NO" dirty="0"/>
              <a:t>Savnet et fag som dette da jeg var student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486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Eksempel på bruk av metodikken </a:t>
            </a:r>
            <a:r>
              <a:rPr lang="nb-NO" dirty="0" err="1"/>
              <a:t>Impact</a:t>
            </a:r>
            <a:r>
              <a:rPr lang="nb-NO" dirty="0"/>
              <a:t> </a:t>
            </a:r>
            <a:r>
              <a:rPr lang="nb-NO" dirty="0" err="1"/>
              <a:t>mapping</a:t>
            </a:r>
            <a:endParaRPr lang="nb-NO" dirty="0"/>
          </a:p>
          <a:p>
            <a:r>
              <a:rPr lang="nb-NO" dirty="0"/>
              <a:t>Vi endte med totalt </a:t>
            </a:r>
            <a:r>
              <a:rPr lang="nb-NO" dirty="0" err="1"/>
              <a:t>ca</a:t>
            </a:r>
            <a:r>
              <a:rPr lang="nb-NO" dirty="0"/>
              <a:t> 30 leveranser, som brytes videre ned i mer detaljerte leveranser OG kan leveres i flere omganger med nye bidrag til gevinstene</a:t>
            </a:r>
          </a:p>
          <a:p>
            <a:r>
              <a:rPr lang="nb-NO" dirty="0"/>
              <a:t>I tillegg har vi </a:t>
            </a:r>
            <a:r>
              <a:rPr lang="nb-NO" dirty="0" err="1"/>
              <a:t>ca</a:t>
            </a:r>
            <a:r>
              <a:rPr lang="nb-NO" dirty="0"/>
              <a:t> 200 brukerhistorier fra utprøvingen (eks: "som helsepersonell på helsehus må jeg vite pasientens smittestatus for å legge til rette </a:t>
            </a:r>
            <a:r>
              <a:rPr lang="nb-NO" dirty="0" err="1"/>
              <a:t>romplasseringen</a:t>
            </a:r>
            <a:r>
              <a:rPr lang="nb-NO" dirty="0"/>
              <a:t>") som vi bruker til å sjekke at leveransene inneholder det helsepersonellet trenger i overgangene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5447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cs typeface="Calibri"/>
              </a:rPr>
              <a:t>Hvor er vi hen? Det må dere forholde dere til når dere kommer ut i verden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cs typeface="Calibri"/>
              </a:rPr>
              <a:t>Dette er stort - bydel snitt 50 000 innbyggere, Sykehjemsetaten 4000 beboere og 10 000 ansatte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cs typeface="Calibri"/>
              </a:rPr>
              <a:t>Med Elise utvikler vi noe for tjenester som styringsmessig er underlagt ulik ledelse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cs typeface="Calibri"/>
              </a:rPr>
              <a:t>Vi må forankre det vi gjør hos de ulike tjenesteeierne – bydelsdirektørene og etatsdirektørene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cs typeface="Calibri"/>
              </a:rPr>
              <a:t>Vi kan jobbe smidig, men vi trenger en prosjektrigg og en styringsstruktur - vi kan ikke være et autonomt team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cs typeface="Calibri"/>
              </a:rPr>
              <a:t>Kommer tilbake til det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6299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Overordnet mål – holde oss alle så spreke som mulig så lenge som mulig</a:t>
            </a:r>
          </a:p>
          <a:p>
            <a:r>
              <a:rPr lang="nb-NO" dirty="0"/>
              <a:t>Svaret på HVORFOR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389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-NO" sz="1200" dirty="0">
                <a:solidFill>
                  <a:srgbClr val="22408C"/>
                </a:solidFill>
                <a:cs typeface="FrankRuehl" panose="020E0503060101010101" pitchFamily="34" charset="-79"/>
              </a:rPr>
              <a:t>Dette er utfordringen vi skulle løse</a:t>
            </a:r>
          </a:p>
        </p:txBody>
      </p:sp>
    </p:spTree>
    <p:extLst>
      <p:ext uri="{BB962C8B-B14F-4D97-AF65-F5344CB8AC3E}">
        <p14:creationId xmlns:p14="http://schemas.microsoft.com/office/powerpoint/2010/main" val="4066590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Prosjektet omfatter utvikling av en ny IT-løsning for informasjonsdeling </a:t>
            </a:r>
            <a:r>
              <a:rPr lang="nb-NO" dirty="0" err="1"/>
              <a:t>ifbm</a:t>
            </a:r>
            <a:r>
              <a:rPr lang="nb-NO" dirty="0"/>
              <a:t>. pasientoverganger</a:t>
            </a:r>
          </a:p>
          <a:p>
            <a:r>
              <a:rPr lang="nb-NO" dirty="0"/>
              <a:t>Prøvde ut høsten 2018 – </a:t>
            </a:r>
            <a:r>
              <a:rPr lang="nb-NO" dirty="0" err="1"/>
              <a:t>proof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concept</a:t>
            </a:r>
            <a:r>
              <a:rPr lang="nb-NO" dirty="0"/>
              <a:t> i seks uker med 161 pasienter i overgang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2607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NB: Bruker av tjeneste = innbyggere</a:t>
            </a:r>
          </a:p>
          <a:p>
            <a:r>
              <a:rPr lang="nb-NO" dirty="0"/>
              <a:t>Bruker av Elise = ansatte</a:t>
            </a:r>
          </a:p>
          <a:p>
            <a:r>
              <a:rPr lang="nb-NO" dirty="0"/>
              <a:t>Det begynte som en tavleløsning – men ble </a:t>
            </a:r>
            <a:r>
              <a:rPr lang="nb-NO" u="sng" dirty="0"/>
              <a:t>mer</a:t>
            </a:r>
            <a:r>
              <a:rPr lang="nb-NO" dirty="0"/>
              <a:t> etter hvert som vi skjønte mer</a:t>
            </a:r>
          </a:p>
          <a:p>
            <a:r>
              <a:rPr lang="nb-NO" dirty="0"/>
              <a:t>I midten er løsningsplattformen Pasinfo  - lavkode skyløsning</a:t>
            </a:r>
          </a:p>
          <a:p>
            <a:r>
              <a:rPr lang="nb-NO" dirty="0"/>
              <a:t>Etablert for Elise, tatt i bruk for korona – løsning opp ekstremt raskt. Annen historie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0084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MS Skyløsning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7752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(FIKS: Plattform med digitale fellesløsninger for kommuner og fylkeskommuner – </a:t>
            </a:r>
            <a:r>
              <a:rPr lang="nb-NO" dirty="0" err="1"/>
              <a:t>svarut</a:t>
            </a:r>
            <a:r>
              <a:rPr lang="nb-NO" dirty="0"/>
              <a:t>, min side, </a:t>
            </a:r>
            <a:r>
              <a:rPr lang="nb-NO" dirty="0" err="1"/>
              <a:t>digisos</a:t>
            </a:r>
            <a:r>
              <a:rPr lang="nb-NO" dirty="0"/>
              <a:t> mv.)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A421C-C146-4A13-AA6B-73F371BCE59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29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by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bygning, utendørs&#10;&#10;Automatisk generert beskrivelse">
            <a:extLst>
              <a:ext uri="{FF2B5EF4-FFF2-40B4-BE49-F238E27FC236}">
                <a16:creationId xmlns:a16="http://schemas.microsoft.com/office/drawing/2014/main" id="{7E7EC66A-4502-9249-A55F-640D9F420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1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E6A8ACD-E0A1-3742-97B5-BFAB8076AAD9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4A3B95A-8019-D447-B225-84DB52F4E138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57703EA-2858-FA49-9A7B-09E005E12C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EFD2699F-3A34-6E49-BC58-DFA633A7E0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6F9FAF35-AD7B-3440-817C-C7E620DCF787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8047500B-DCFD-CF49-823F-82F92056A4D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367E5C96-CD93-004D-9C40-A392932E454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4222455E-2A30-F843-8736-E1B969CE83C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CDB8867B-4406-414D-AFE4-61C5831D4E26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7CB59FA5-78FD-A84C-8C4D-D41D31229F3F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62A30746-DA6E-B644-A6C0-463BE60573C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7503ACD8-C336-204D-9880-AFFF7A15D36A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060C617-9662-EB44-B7B3-556CBB26FA8A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3ED09DA1-E24A-8440-8BFD-3B4EB052EA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AEF53711-BDA8-3C40-9364-1549DF6BE3A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CAE74310-7615-274D-8ADA-72601E97A3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96FACAC-8BAA-634B-84F2-FF34E96DC0DE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2E157768-4234-5B44-A77F-7FCF5C5A3E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7EEE6D-7051-EE40-B5A0-CF3B4230F67C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6CBCEEEB-32A6-694B-9165-4CA274B42C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A2D3947B-156E-D840-8EA8-A70E61E94DE8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F7AE9FC-336B-4247-B389-649CCBB2C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78579E2C-6BF3-8145-B344-804280B6C7B5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956DE6F9-0762-0742-B634-89B60B889D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04AAE810-C5CD-F842-8FCB-FF7C9223EC9E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07A1F21-62C7-344E-BDE0-FD306EF9D2CA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33F3E6C8-B25F-0943-B569-ABCDC1D08D8E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B94EF2E8-B63D-A14D-B64C-B757E563829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23D33338-6AF9-494D-A9C7-43853592D7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B9B148B-1237-DD49-9266-C68C70AF31E6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4DADC1C3-89B0-864B-A542-2AD731563A5A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7D0FF2C0-D812-F74A-9727-42CAEA57FBA8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50167E63-A8AA-464A-835E-1DAF2EAF4B7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3536EE9C-707D-8F42-A04D-CD95C3159169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29E27862-DC9E-A542-8C63-37ED270FC2D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1613DB5F-4453-E24C-A8E3-8CB8FF8A0AC4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4BAE1983-8F39-B54E-8BE2-C6950CEF640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1A0AC7E0-B748-D94A-A58D-F166A01F974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FF583A7A-C323-4641-B9B9-3A4B4CC95BD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C8FE14BB-CD2A-7945-9783-88D7AF047926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10312BBC-9E56-8748-BAC0-7006C351F443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345B25EA-5361-1148-A342-AA5B2F6E383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97E1735-3D01-3D46-9703-38E17E5FA5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9F40A477-B79D-F541-996B-AB04C9D3F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44202B7E-4C70-F341-8AFD-E057E0F1BD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FC93B33-6310-D348-B784-FB20AE6CAED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F6B4707-00A3-E84F-AB69-BABE532FDE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78140BC-C05D-374E-8495-243760E108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5D47158-CA69-1541-85E0-61ED571D1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3BB1C2A-7E34-BE43-89D1-83BCF767741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4C530B88-746D-104E-AF3C-FBC69A9E5B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1986B6FE-0650-AC49-AAAC-93C2C5D6B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8C52E202-E40A-F349-A996-4AF8BA178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910BD776-700F-8F48-9319-1C6396801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9D689DAD-89EE-5F43-ACA8-B2566054AB19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DFCE2875-17E5-B242-991C-5686497E8BB6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40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 lys">
    <p:bg>
      <p:bgPr>
        <a:solidFill>
          <a:srgbClr val="6F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02.11.2021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846888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99260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6DCE336-CB3A-EE4C-B856-D0DDC1D40A8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87EC0DC-7E52-9A40-A58A-3F54A8CB1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39591D7-4BAA-AD4D-8528-AB360D76AB1C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13BBCEE3-24AB-0443-BD67-EB33C7B8AEBA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FD4DE1FD-452D-244B-A36C-89C274C06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36361914-3D97-4049-84DE-1610E24715EC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A65923FA-B7C1-854B-B2E5-9206B76CCDA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F1E58F8D-F80C-AC44-98EA-D8C378F9B47C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B5DCD42B-B201-6F41-946C-12C52825346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87C0F14-3734-DC4C-9A8C-47BE42660B1D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4B9CFBC7-5F77-6947-8057-CF62BE182894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F5787542-1A5A-1D4B-846B-FAA886450058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A1321B9F-CE94-5746-B5F6-0E9B3BEB324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C8EC425F-F754-4C42-AC04-C39F6F40DBB5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2B5CCFDB-1D79-4A4F-9A1F-11658F842A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D844E4D2-7EDD-ED46-B52A-3D94B5F9820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94031140-D1CC-7548-B0C5-140A1D829C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86AB968-3FEC-B14A-AE46-699972E77AC9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BC454D48-2536-E04E-AB25-05FF6F42D0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B5F2B127-731C-344E-A6E1-153CB296886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E878BA33-6479-4F48-8790-F50239C5B6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B7A888EF-51DF-2142-9BD4-1D5B290F99BD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5CC1611-82E6-2047-8CF0-43AA7AC5E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ACFB9B65-9461-0546-B649-749299269159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567C66A2-6E0B-E04F-8BE8-0CFB8D1273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5BB1D184-2912-D74A-BE34-318E7A05058A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AE88F454-0C3F-F846-89C4-02EF1C0FD13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CE769F81-2332-4347-8959-706360C8257D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768B4DB9-0EA0-C940-83B3-A898046E5F2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FEA1EE2A-636F-8E4B-B374-7390FE4B55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C0EC8CF7-5494-BE49-A77F-650141FF9B93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81687275-9BC1-BC47-969C-D0B3B2A439F5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A369C808-1201-6640-AAFD-CA0EF9B7E234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733C973E-BA66-2C44-85D3-034A4B8C271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2F949662-24F0-1D4B-BBA8-48572D92D56E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6F5BB052-563F-654D-9EB6-B7236AFC5EC3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BD50869A-FFA2-4D4C-B4B8-483071F75030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6EAC9794-EE8F-6E45-9E74-476E6D1C7B4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3F73E53C-4750-5146-946E-34ECC95D0EFA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07FB60-8AD6-1E4E-8637-B175255E2BE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3C639129-0821-2E41-823D-A2586C4F3A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47DF39C7-35AE-C54C-BC0B-3A19D6EB73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E4CEC8CA-56E6-A248-AEEC-76CE5F2078C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BA476DA-F3CB-BF40-825B-C9726FDB33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1DE7585-82A9-254E-B377-C847B5B88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2E8AFC07-FF61-4B4D-B978-6832B4C948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B49F067-F83D-6040-9097-FAD02A98AA0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B83C0977-8F82-8B47-A7AF-DFF01EBBC1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88C1840A-42D1-564F-ABF0-8AD888CCBF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753835D-5947-514F-B829-E0777B5CB3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9E4B048F-2DB5-864E-9916-4579BF69B403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966A3D23-DE40-5941-BDD7-7BBD534EA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EAFFCAED-B4E3-E646-8F10-EEF2D096A5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38798E96-DD98-A043-AFF1-46C523EB3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A777E04-7EC0-7449-B74D-06BBDF2F18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288A1BEF-9AB5-4443-94A2-40B9C5C9EB68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AFA9D3B3-2D34-474A-9293-C08A1F071263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199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02.11.2021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4038824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02.11.2021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1417312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/>
              <a:t>02.11.2021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B6CDA4-7176-8F4A-ACCF-608A8E6C105F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gul</a:t>
            </a:r>
          </a:p>
        </p:txBody>
      </p:sp>
    </p:spTree>
    <p:extLst>
      <p:ext uri="{BB962C8B-B14F-4D97-AF65-F5344CB8AC3E}">
        <p14:creationId xmlns:p14="http://schemas.microsoft.com/office/powerpoint/2010/main" val="150812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/>
              <a:t>02.11.2021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beige</a:t>
            </a:r>
          </a:p>
        </p:txBody>
      </p:sp>
    </p:spTree>
    <p:extLst>
      <p:ext uri="{BB962C8B-B14F-4D97-AF65-F5344CB8AC3E}">
        <p14:creationId xmlns:p14="http://schemas.microsoft.com/office/powerpoint/2010/main" val="2074625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02.11.2021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19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02.11.2021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94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02.11.2021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81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mark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himmel, utendørs, natur, skyer&#10;&#10;Automatisk generert beskrivelse">
            <a:extLst>
              <a:ext uri="{FF2B5EF4-FFF2-40B4-BE49-F238E27FC236}">
                <a16:creationId xmlns:a16="http://schemas.microsoft.com/office/drawing/2014/main" id="{14A8EF75-01EA-774E-9124-B9A766809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0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02.11.2021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9665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02.11.2021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10363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02.11.2021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985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negativ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/>
              <a:pPr/>
              <a:t>02.11.2021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DDA4121-57A1-9F44-B389-BA4A1B2AF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486E79E7-CC13-A347-AE3A-84BB7411F0A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2F30F98F-9F6E-0C4E-8E69-71C10B7D290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91D842E9-F200-3D41-A665-0A7DD621DB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AD5D459-2BF6-D64F-8F45-536C2073FDD3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:a16="http://schemas.microsoft.com/office/drawing/2014/main" id="{27FECFBD-D718-9D4C-81D5-FD9384B0DCB9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273A8231-E16C-A243-A2FC-13A3FD206C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:a16="http://schemas.microsoft.com/office/drawing/2014/main" id="{E3AF0233-5560-6447-B7A4-C14F61197A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D1CA949-A5BB-EC47-A21B-7EAED08253E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:a16="http://schemas.microsoft.com/office/drawing/2014/main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:a16="http://schemas.microsoft.com/office/drawing/2014/main" id="{41C64B40-429E-8143-A0BC-94BDE0975D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A9C6E4C4-F02D-394E-AF1D-C51754803FCB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:a16="http://schemas.microsoft.com/office/drawing/2014/main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:a16="http://schemas.microsoft.com/office/drawing/2014/main" id="{D7433776-45D2-D448-BE15-3A90FEB681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8E92939D-2FC0-A345-8E25-DB8134AD566D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:a16="http://schemas.microsoft.com/office/drawing/2014/main" id="{0D9A5691-593C-2944-8164-17D13666E2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1EAA7A4E-6528-4E44-A9B1-8A79754376A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:a16="http://schemas.microsoft.com/office/drawing/2014/main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id="{1DEB211C-A30E-1F40-B3FE-422EE0E4D06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1AE1E520-A5BC-E84F-89BB-9279906BBA56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8FDFCC4A-D2BA-3448-A65F-18CA3DE48067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A3E9B2BD-29D4-B047-AE84-1D2FD28AC80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3B6419E1-27B7-4242-9899-8736B544931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C3FBAA30-9926-6F49-A160-F804DED46A24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4FCAB45-1B4A-3748-9FE3-A87994C209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76E3B826-8775-D74F-A318-E8E24FE7D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4D200CD1-E584-7F4D-A293-2DA3716DFC0A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5F91638A-548E-2049-B93B-2164E39253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FC143D8C-CCD1-7641-A910-1F41825261D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2B3AD91-6723-DF48-A1CB-1FF05A0B61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065C2770-A5A3-AA47-9F07-7657AD0DE1BC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F7C60A7F-4BE7-A640-A9F1-7043EEF97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4270FA38-1F8D-6647-B618-F64FB4A132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59FDD9D8-FABC-6347-BC02-BB0A33F12EB4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B9A6C8F1-6CA0-3D42-8360-A18602120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:a16="http://schemas.microsoft.com/office/drawing/2014/main" id="{5F8C536E-1EC4-9D49-9023-B9EF2E4EB8F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:a16="http://schemas.microsoft.com/office/drawing/2014/main" id="{C1EF08D9-EC9C-B446-852D-F0B4E0F0F6A2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96FEFED-80C7-1C41-8ED4-493DB9223B6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1395634-B23D-B740-B6E4-4920AFF48E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EFA8E904-B367-3C49-9B17-9C209743CA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966B25F-C537-6E46-A945-3144B4B284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A4A43541-07AE-9C41-A23F-F722576C04D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3B0EE39-FA3B-1947-8964-6FA95D0672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43316E30-2105-2E40-B1A7-17AF50BFD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25D306BD-9DF6-7D45-8B26-25EB715137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5E0C316-B28E-204F-8229-F0C422D764D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75EF8EE1-063B-9346-B35B-D391702A8B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FF58234-DBCD-D445-A55A-0676865E11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109C31E9-21AC-2E47-9003-13EB8450B4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3532582E-3265-BF4E-B974-FF3AE992FD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86ED5B6B-9879-C44E-8087-9FC40D9CE39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:a16="http://schemas.microsoft.com/office/drawing/2014/main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:a16="http://schemas.microsoft.com/office/drawing/2014/main" id="{485D6620-BA62-D64A-9B43-1D9C5CB34030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156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02.11.2021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625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/>
              <a:pPr/>
              <a:t>02.11.2021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1D1050C-9B0F-DA46-A7AE-49D147BAD25B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1068411B-5C48-D749-B5E3-30A5D49D5141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1F47004B-BBEB-FA48-8A06-F460897DA3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38DA38DB-AAE9-8748-AE1F-FFDD03973FA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9164DF05-EC67-AC40-8F66-329831BDA2C4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869FDB03-16A1-CA49-920F-068F53EC1B58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1EB0E7CD-84C6-6C44-A312-16BB487C60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DE64285-F12E-824D-8130-37D78FBA7C48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D0ED51BD-81EB-404C-BD1C-2A098E1769C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DD7466B6-499E-2F41-95CE-764FD8B4A6A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6CE67777-BBBB-2F47-95C1-34649FB858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ED37426C-F34C-0D4B-8BD0-9F8901D14277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0F5CB43-152A-4F4C-8F3F-08E5D529F6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D20FE3BB-4A3A-0148-9187-D678070204B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07A5FDEC-A2AB-AF49-B0D1-056383BA45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18F9CFD8-DEA8-7D4F-A2AB-2DD0359A71C3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B2A25372-2BA8-9048-8062-9B09788AC871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89A3A05-5699-7947-977B-758F31E8A069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D698679E-611A-BA47-B555-42237E590009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83CB65AE-071B-384F-BED9-0B6BBC28F24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46A59B6E-BC40-A04A-810E-381EB0406F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A8F00FAE-DEAF-9D4B-AE1A-B2E06A30A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EFB3E350-6D32-5B44-A589-DBA014CCAD87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78FC5178-3E3A-FA42-8025-AA007A3A2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DBF7CD49-D811-1E40-93F6-55470FBFF148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583D459D-BDEB-A248-A2C1-FB9BB4D30D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0D4C9258-518D-FC40-80AD-80B600AF68B8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B723F13F-8F3A-4941-B2D9-3DE33FBA1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F5F9D48-374C-D34F-AC3B-AC2261364F7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:a16="http://schemas.microsoft.com/office/drawing/2014/main" id="{C3699402-183F-774C-B97D-A832ABCC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:a16="http://schemas.microsoft.com/office/drawing/2014/main" id="{B17E6E01-06C2-2A48-9FE5-6A3259C2A26A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F2EB3480-5DDC-0044-8395-748858D199C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3BA74F53-7E5B-4840-9D64-49E4BF43F431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:a16="http://schemas.microsoft.com/office/drawing/2014/main" id="{3C37FD06-23C3-6848-951F-9C9046A29A7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A8085072-8F46-C24B-BEAA-89C731D92341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FDC87DD8-68F2-2B4A-BA17-43C04DB94C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DD7FA195-ED26-914A-B647-91E942CD5D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717A406D-FE53-2448-86BD-614D3C73B3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AA16A036-19CC-A842-9CBA-384F3686A5F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5AA70624-BE75-D842-A641-7D4B557E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8D025E7-9CA0-A047-9F6A-F02E903A1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977E685-6718-7745-8B6E-DEDEE888EB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6A888C87-51EF-BF43-A149-80800BA1451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756477A9-8504-F548-8CED-45C78AB4CF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E2B5ABB0-3058-AA46-9889-5869E473AE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8BF26325-174D-3645-9C57-CCFC0C1175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B62A87D9-9422-8444-8FD3-A1BE48CF30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:a16="http://schemas.microsoft.com/office/drawing/2014/main" id="{73104622-4E59-5847-A55B-634077D7F43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37123774-32AD-4D48-837D-9B50969FCC33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:a16="http://schemas.microsoft.com/office/drawing/2014/main" id="{DB6D4BF2-0D91-434C-8F27-BC433F6E64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:a16="http://schemas.microsoft.com/office/drawing/2014/main" id="{6C392CEA-242D-A34D-B36F-D988744DBFFC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925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02.11.2021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1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/>
              <a:pPr/>
              <a:t>02.11.2021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7E58CC-95FD-0340-B743-A6656B545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AB1900BA-05D4-CC4D-ADCE-D307B8419611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601B2AB-0092-5D48-B697-F5B2F8642F27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43A3439B-451A-4C46-AD1B-A782CD0A8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D9077C88-D56C-5245-8D27-0CEEB028ABD9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4C4C87E6-E38E-CF4A-BA35-A5272281247F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36935E26-963B-1A48-BD41-A01E8CB08D66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C414CD4D-10D1-8840-BDE7-AD7EBD7008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60DFA5A-25D5-AD43-8A30-3AD4CD267870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4076C51A-758B-3746-9ED0-E160EB7B68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6FDA69B5-A0C7-E645-9E2C-7B305BFF6A21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018EEC3F-5AF1-724B-8AEE-660F9D3A4C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6A58F931-93D4-2942-B3D5-EB7C4B9526B8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4261316-AF1F-AD45-BB4B-917D42AA70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6B5EF1EC-1B00-1844-B472-4AA8C80DC1E4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23EBDFBA-B78B-234E-8859-7253F0EE32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917639CB-FC6C-0345-B9F1-D4156B250E2B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45446D2C-39DA-CD47-AFC9-CB458E69BDB6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7754D441-1572-A44C-BEE7-FB28E38DB59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800553DB-484C-4C48-A795-AD15950696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24FB817F-D960-C84A-9EF5-1AD43774A62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809952D0-7ACC-0B46-9DC5-BC1BE08DF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7D39A50C-ECD4-4544-BA86-2ED55C8817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14E0F4DD-E0F0-F24C-B654-6AED7A229E4F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2445F4C-3310-734C-AE0A-635C6A6A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1A5133CC-5017-464D-BE68-FFFF7D1AC0A5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292125B-BEFA-AC4E-B7E8-8D1A25A157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A9DD9D52-EED3-5747-BDD4-E91D0C39344D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AED1A88C-B09C-B748-89CA-045C396CB1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C53B160-049D-7E44-881B-655B1B2A4F9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B5F84FFA-6BAA-B14F-B16D-AA7B9747C6C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77A126F7-40BD-C14E-8502-3DA25EA5B468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4109EA4-7D73-6A41-B911-1DA4C65C7F3C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:a16="http://schemas.microsoft.com/office/drawing/2014/main" id="{519B015A-7710-4345-B1A0-2C31D3D3A29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:a16="http://schemas.microsoft.com/office/drawing/2014/main" id="{1E952DE6-F52C-8141-AA51-F93ED1B782A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1D91D97C-F319-7D49-8970-B66AB818B2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9F6A8CC-B295-074A-89FC-DBCE3DC47B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E44D7125-3570-FD4D-B191-C75A400B46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6E9D1C89-D906-8A47-9476-62BAE8FEB51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D145DC4C-E21E-4741-ADAA-1EDD63A5E3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D9A25599-1748-4243-9CC2-9B55BA245F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126E6B9-55BC-AB41-92F0-ED3B060126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643744EE-DB91-F24E-8086-50A0EDD842E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:a16="http://schemas.microsoft.com/office/drawing/2014/main" id="{BF15CC72-60C3-DF4D-B9DE-BE9263C2B6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EDFE0806-648E-664D-A052-406FC350D6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BCC0B081-FCB2-5C47-B8AD-231EFCC192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C6009896-4C4A-2C43-B51A-3964D8127B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0DDB7D4B-6E4A-2642-B893-ABD7512A4B4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85916284-E703-0E4A-9DB5-13D9D1A9819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:a16="http://schemas.microsoft.com/office/drawing/2014/main" id="{52D5A379-F749-0D46-A951-B3F032547E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:a16="http://schemas.microsoft.com/office/drawing/2014/main" id="{500DE19B-D18B-BB4D-8C3A-93CA181730A8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5651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02.11.2021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93C22E23-7157-454A-9FA2-4933BA1812A4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7A5698FF-6A63-024B-A69C-C4E777FF2F2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25A2FBF4-73A7-CE4C-A8DB-8FE5D09DE5E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:a16="http://schemas.microsoft.com/office/drawing/2014/main" id="{E2F0FC64-DC73-F248-9324-0CE978C9D6B0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32C01DAD-6F31-5A4E-8BB7-FB70223EA16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00BA1803-2911-A847-B7CA-E67357CD35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EFA1BCB1-1DE2-884A-A3D1-ED6A6FA721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:a16="http://schemas.microsoft.com/office/drawing/2014/main" id="{6F1895A8-5ECD-2A44-990D-ED7B270E21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4F88FD5F-270C-924E-AB88-B64550BAB69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691CFAF3-3CF9-D944-A90A-7771F86654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ECBBB0E6-3392-8F48-AF3D-1E34E5123E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AD973EDC-E273-FD45-A872-FCEA9C9596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:a16="http://schemas.microsoft.com/office/drawing/2014/main" id="{0BB50A37-EF61-E145-B01B-4CD63CD93C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936DA9BF-3F5B-1645-B5A8-937601BD55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E37229E9-C19B-314E-A355-F74581E29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F5029DA2-C182-3D45-9570-AC932D04C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3F512FCD-C3D3-1246-B41C-4FB5A3A423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:a16="http://schemas.microsoft.com/office/drawing/2014/main" id="{8EBAF184-0DA0-994C-BADC-830CD29ED2D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704FC957-C060-9247-9858-582BFAE0455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:a16="http://schemas.microsoft.com/office/drawing/2014/main" id="{E7E7E809-91BC-5948-8E10-28B2E9F1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:a16="http://schemas.microsoft.com/office/drawing/2014/main" id="{6CDD19D7-ACD9-0F45-BCFE-9CD2378F0423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1862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/>
              <a:pPr/>
              <a:t>02.11.2021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:a16="http://schemas.microsoft.com/office/drawing/2014/main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D8BFF3AF-100C-6745-B178-EF1A964BB521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:a16="http://schemas.microsoft.com/office/drawing/2014/main" id="{F4097E33-CF5F-8E43-B046-2CEB7B436B2D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:a16="http://schemas.microsoft.com/office/drawing/2014/main" id="{DECE140A-93EB-3144-89A2-67734D7FECB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:a16="http://schemas.microsoft.com/office/drawing/2014/main" id="{DDA73A66-85FA-424A-8AAA-0F985FE62182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:a16="http://schemas.microsoft.com/office/drawing/2014/main" id="{9640A54C-C539-B742-ABCC-6299AE5B8CEB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:a16="http://schemas.microsoft.com/office/drawing/2014/main" id="{20F039C6-69E9-B941-A4D3-66A5C1CDD70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:a16="http://schemas.microsoft.com/office/drawing/2014/main" id="{E6B7DA5B-F065-2842-BCE3-471D7906CE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:a16="http://schemas.microsoft.com/office/drawing/2014/main" id="{B04DDF36-E4D0-1541-8466-643799975A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:a16="http://schemas.microsoft.com/office/drawing/2014/main" id="{0C6F3194-B699-D740-A1E1-EAEB8C66A3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:a16="http://schemas.microsoft.com/office/drawing/2014/main" id="{C17BA548-9E47-5E40-95F0-9D998CFD542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:a16="http://schemas.microsoft.com/office/drawing/2014/main" id="{9B63810D-9182-9647-8817-730AA17B99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:a16="http://schemas.microsoft.com/office/drawing/2014/main" id="{76178564-5C0D-A84D-A7E4-632055B6BB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:a16="http://schemas.microsoft.com/office/drawing/2014/main" id="{2D2CE19A-924B-564C-ABE6-C21E0B2CBA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:a16="http://schemas.microsoft.com/office/drawing/2014/main" id="{559F23A5-5BF4-B14C-82D4-70EFF9772D8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:a16="http://schemas.microsoft.com/office/drawing/2014/main" id="{1C6AC6BA-EC18-824D-AF37-845A37278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:a16="http://schemas.microsoft.com/office/drawing/2014/main" id="{6A88E69C-BC25-E944-B7EF-EBBC18D833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:a16="http://schemas.microsoft.com/office/drawing/2014/main" id="{CD353E5E-D83D-F24E-8720-DA4E6552C1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:a16="http://schemas.microsoft.com/office/drawing/2014/main" id="{443B0873-2032-ED4A-82E8-AE8C6FE9F5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6DB9C27B-183E-204C-A01D-673CC376DE0D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74D7BF0B-3E09-444C-9AFF-AB01B35624FC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:a16="http://schemas.microsoft.com/office/drawing/2014/main" id="{5A99E870-FD93-3B44-8FBD-4D137D1803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:a16="http://schemas.microsoft.com/office/drawing/2014/main" id="{FF708AAD-7EC4-8240-87D4-5F7492876627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34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fjord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vann, utendørs, himmel&#10;&#10;Automatisk generert beskrivelse">
            <a:extLst>
              <a:ext uri="{FF2B5EF4-FFF2-40B4-BE49-F238E27FC236}">
                <a16:creationId xmlns:a16="http://schemas.microsoft.com/office/drawing/2014/main" id="{5529CA15-BE40-1D42-9D15-E0A7E6922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48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legg et bilde i </a:t>
            </a:r>
            <a:r>
              <a:rPr lang="nb-NO" noProof="0" dirty="0" err="1"/>
              <a:t>bildeboksen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02.11.2021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7CA9C2BF-57F1-B045-9180-AF5743F3C790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id="{9EE5E5A1-CB87-064E-A1B8-4F7240CA91C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9199446D-A160-E54C-A98A-97670A104D6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:a16="http://schemas.microsoft.com/office/drawing/2014/main" id="{C247B874-04D1-9D4E-A793-049462DE26D6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:a16="http://schemas.microsoft.com/office/drawing/2014/main" id="{3467FE23-DCD1-4E47-BB9E-95855B3839A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EA2CFB82-4FE0-CA4F-8D2C-B9F50B3856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9A8820E8-7760-944E-A657-1E61729618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1EB784A8-BE62-BC46-9207-5D0171020E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C0612BDE-564D-C94D-A7AB-2ACB109360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9611E365-DC43-6947-8EBE-B931F53121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896A1615-33C0-2841-AD4C-3D62C2946B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A4F6BBA8-3378-8946-9C45-2A239E00BF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8C309830-E5F1-8E41-BCA9-251AA3B86FD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:a16="http://schemas.microsoft.com/office/drawing/2014/main" id="{50CA88BB-7387-DD4B-A6E3-BEDF86F261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AB1934A5-85F4-FF48-9398-897E1A8ADB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963F2E7F-4C9D-0447-AAAF-227BFCF09E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E6FAAD3A-5A0C-1244-8308-B81ABB39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:a16="http://schemas.microsoft.com/office/drawing/2014/main" id="{BABF0E71-DEA0-3343-8AF8-6A9A70C4B49B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02BB3DD4-65FF-4E43-8EC4-72B29CEB570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B0A36170-F06E-8E41-9BC7-F44F4E26A5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2E98FD4-0641-4147-A688-3F5F957482F2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9558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/>
              <a:pPr/>
              <a:t>02.11.2021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:a16="http://schemas.microsoft.com/office/drawing/2014/main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6D51DDC6-EDC4-6145-9FBF-942463C865BC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8CA7E12B-54B4-874B-933C-FC3D9E55A3B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id="{8F8009E6-2DC8-1C47-86DE-7EB231C9CC5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id="{AECE28FE-6B3F-5C41-9D27-3E564F3224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:a16="http://schemas.microsoft.com/office/drawing/2014/main" id="{CB74C1BB-F327-C041-8696-8CC95A20290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:a16="http://schemas.microsoft.com/office/drawing/2014/main" id="{8BA22E53-07F3-E344-B911-54485682BB0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:a16="http://schemas.microsoft.com/office/drawing/2014/main" id="{F7E0A24B-DECB-ED4D-A71C-0EC6A992AF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:a16="http://schemas.microsoft.com/office/drawing/2014/main" id="{6E2329DA-C840-C147-8677-C1FFC58179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:a16="http://schemas.microsoft.com/office/drawing/2014/main" id="{7772449B-69B2-094B-91F1-1382CE2FB4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:a16="http://schemas.microsoft.com/office/drawing/2014/main" id="{07ED3267-1D40-1D4D-9EC7-35334513797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:a16="http://schemas.microsoft.com/office/drawing/2014/main" id="{D6BA8FBC-0FE5-4F46-8FC3-48DC4E4604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:a16="http://schemas.microsoft.com/office/drawing/2014/main" id="{F622D83D-32EF-974E-B8E9-3A938C35C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:a16="http://schemas.microsoft.com/office/drawing/2014/main" id="{1BDF731E-7B6C-2144-B025-0869B76762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:a16="http://schemas.microsoft.com/office/drawing/2014/main" id="{49B6A4FA-1E22-9147-8AD9-B28366A7CE3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BE12CC14-985A-504B-A96D-5C6E9DE8F2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9E8D8E6F-EA70-1842-A974-5D35616E09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751FBA97-2B6D-5B40-BFA2-E3FE8D3EF3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7D4A6F92-ED09-794E-9D24-8961E4EB97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:a16="http://schemas.microsoft.com/office/drawing/2014/main" id="{5A1DF305-43F9-0B42-BCC1-E577120FC64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6E30C78A-C11F-3D47-A36A-DA706F5C2C2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9502FE88-586C-5A4C-9443-40A0C140D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577656F-9AE9-3D43-848E-7E4C5574867D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7675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 indent="-360000">
              <a:spcBef>
                <a:spcPts val="3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69983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3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positiv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negativ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8A2E7723-9D0A-EF40-8CB8-B3C1314DD2A1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5588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059CF52-7BF5-1D46-85DC-7999F21EB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4D508E9-3971-2E41-B1E5-98EB4063DEC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negativ logo og bilde</a:t>
            </a:r>
          </a:p>
        </p:txBody>
      </p:sp>
    </p:spTree>
    <p:extLst>
      <p:ext uri="{BB962C8B-B14F-4D97-AF65-F5344CB8AC3E}">
        <p14:creationId xmlns:p14="http://schemas.microsoft.com/office/powerpoint/2010/main" val="32983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lå">
    <p:bg>
      <p:bgPr>
        <a:solidFill>
          <a:srgbClr val="B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F1ADFE04-EE3E-6540-9B03-18959FBECFE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5C1A217-232F-4B4A-9394-743F1BD48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8B361F0E-9D84-9E4F-B02A-7589E3B43BE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44CA9DC8-6B4E-3E4C-BD7B-67854CCA423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65692D11-923F-9745-9987-339139695FB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2CB976BB-AA30-494E-A52E-D3878707F9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C3B95ACC-0F07-7945-B423-22C36C2A5B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398EF249-1BFC-A245-BC65-16A055F135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1F4B5ECA-11DC-2C43-89FD-E5EDCAE7B17D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F991E1A1-2B6E-9A47-94CB-C1F69C29A4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30E67804-6891-044F-AC03-5FB46C753A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E2D0E14-F4AF-1441-822C-CB31DC4CC2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BE3BE825-B4C7-9949-94F8-330CB1476A2A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15A9F73D-BD78-7445-98FB-38237CC239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04C8BBD2-DB89-784C-9ECA-DFA7EE4DE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67457C0-3882-1A4C-90A1-755B3E92E3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D62DDE87-9F8F-5742-B1C7-17AF551CD0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CC9F18B0-88B8-BB48-9124-890666E6CA0E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AB1D2792-C57C-9548-A4F1-896EE0C46A7C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3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3389B6A-FD25-C14D-9DE8-9CA2A9B3F5D0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D14BDF1-2A90-4C4F-BA2B-7F6522FF65B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A73EC58-B81D-1343-BECD-7BE22166A63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98545F2A-C3D6-6145-8378-9C4DEFC2315B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FBE7B59-EDE7-FC45-8291-EC9F24EAC7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380B0443-0D5A-D449-89D7-A2A8FDE3A16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7728A9C4-B7FB-9F4B-A6D7-F12D47711401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644B8BE9-288A-0B40-B03E-7CBED3D76E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01B2B9AB-FF32-3649-9762-3C1443622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940F2E12-51DE-0F49-BD92-97BD7119765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29CCCF04-0F22-C441-A495-58F05416DE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5AF34A0E-4929-3545-88D6-63A9D61F7160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DA437C8B-7F54-2745-A5EB-6A25F00FCEE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6D497A15-D042-5549-B971-DD27DE7FA83A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8595C5E-E2C3-8642-962D-9490937496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D1EF88F-6A5B-814F-BED8-EEC9B4321C72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F7081DB2-1A96-D34C-85A2-30AAB9167A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5A15D91B-2203-4C4F-B9CE-DD88A9779834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DFAECE7A-91B3-254B-A5EC-5F9A609F24CB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508A3BB4-CF61-154A-B862-7CD975916220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DBA81579-1C47-AA42-83B4-DA825B5174D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7020AB65-8408-FD4D-A8F1-CB785247F70E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E5B654C7-CCD0-774C-BB3C-C28BC139BC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C72FA31-30CF-9E43-A5D8-0A12AE2E03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540ABEBC-CB63-BD48-A013-8B91844EF6E6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4763C470-9706-6744-9718-16CBCEFABD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0A73263A-533A-314E-A460-EE3E4CF008C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628EECC1-B139-7F4B-85B2-F87D8CC811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DB1FB239-05C4-D148-9ACC-922F8FB0847B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2EB79A4D-645E-914B-AFE6-77A1412550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CF8382F-DDD8-7641-ADF1-3318CC9C23AA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D8E6AE4E-FC75-C448-A656-FDE1E20C6701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58ECE7ED-CBB8-2746-8C2E-F47DD6D0F6C4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C34A8E35-2854-C844-B9B4-7F06E8243E9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E6D95DA6-F15F-4E48-8C5A-34FC2B266E05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1E0CBBC1-BA03-284C-BC73-A1E4420076C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4AA5AC15-400C-9F48-B004-96887BE084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41BD9D46-4EA0-0B43-80D8-D042F08E72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DBCD0115-0D9F-B940-9867-EEDC8DC889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E81ED9C-C0CF-0449-8720-9ADEA37C2F7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85BDCC4-F4F4-E143-97AC-2B6E6EB70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7D32540-00F9-704B-BB6A-B14D91B2D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FFA5A7FF-22DB-B543-8C4B-4371CA62E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F39620A5-1A0E-1247-85A4-403B1CFEB71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FB4740A7-1AA7-C04C-A348-074D1583D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24370059-761D-274E-96F5-C9B8468193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DC7604D-F0E0-C74F-B975-C2D8E10126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AACAB3F1-7AE7-1145-8656-5DD3A2767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696E99BF-DACB-AB42-8E9A-E6C1C283194C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545A59B3-0467-4144-870A-8F719ED382ED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63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2CE51D89-216F-C248-97B9-E62942BAB32E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D97E241-441B-154C-8B0B-E43418F1C4F4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F5B8C66-1CFA-8E4A-A685-9B6592A5C79E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AEDC404-7A8D-D34C-85C5-28170069557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8896EC2B-F349-584F-9569-546A8642A7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B99A4063-FB57-894F-A1DF-9E510F9CE6DE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7368DF10-2AAA-A746-9C21-72F7C724B54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7D2CE8FB-E9D2-0546-AA7D-471399582B6C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E4B2CAAA-FBA4-E743-8D89-9824E9F6BD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306D5E43-7449-4D4E-8033-A7D0C355F476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ADFA3ADE-F8E6-8144-899C-D0CA2C1532F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EB86E87E-B483-4745-A05C-77E546A70A9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150558E8-E64E-9E47-AB1F-C8F03A6DB5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0C2F8E6E-EF55-AD4E-BCCC-AB52DD28BBE4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13C510D-2223-2047-B430-A5FA5936FD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E03CE588-E5C3-8147-B150-62705F720A5A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760DE8C-B39E-574A-9173-7EBC593BE8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269A18C3-1DB1-7D42-A1DE-2556C96837C8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63B9EA85-76AF-0A4D-A769-84D8A44DE592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6A93AB89-8F98-844E-8A1F-B6B69793F15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46699D1C-3733-ED43-98A4-B2E617E16A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D35F1BF0-2E86-844C-8F31-C0FC3A3578C9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0B2B4C6A-C1C8-2B4C-943A-9635356B78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F7BD6B52-2161-3044-AFBA-6B158E5B07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325965AA-8A37-F34A-9395-0549AAB72D9B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6ABA3F38-2A71-C34B-A428-BAAD12F496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B6A6A268-763B-D54F-93BC-01B8501001E6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A532ED41-3D8E-E545-A1EB-60862799F7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3335BF5-0330-3040-B68C-DA0383A5F577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0E861C9-D981-574D-B795-99F6263737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AD11A3E2-6A72-B94B-8130-EC4EDF04759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38A746FB-6A33-E24A-85A4-7E544FCCC8D0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D87B58ED-9157-434B-8C3C-ED99EA0D426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D484EB73-4C7A-D849-A642-526722C7C7F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99E81D3A-CC3F-504F-B8E2-D5A74B8A87B9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3E158624-CD01-BB4A-95AD-459E77D1192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B9E6756C-1C37-0445-B129-54E072DDDE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E2556894-AF3A-3D4E-B2CA-87C6588DD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3F212157-C7C5-2D44-9D99-46F8B00461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8BD5E2A6-B428-2848-819F-33BE0BF9E9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AE19856D-EEDD-A24A-84D1-5A7ACB086F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0C690583-1E3E-9E4C-9B1D-BF9CD4C6A6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338131A-61C0-954D-9654-31E5D8DCE3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F44E92C8-5780-7A49-A80B-0A6597298A9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3DFE3F4-217E-1247-A39C-76296D40EB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289F289-B1EE-3C40-891E-EE7843173E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A784681-552A-5842-8588-93A586A60C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A4AF9075-F5E2-AE48-BE25-AC00CEBE19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D0574A85-E717-BF46-B01C-BB864B440971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B524C35F-63C3-C845-A112-F3E986F32AC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rø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B3868ECA-695C-024B-BC27-8633CC39FBEC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0DFF1E16-38C7-5649-BEE9-D9F715C6C80B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E27609C4-9B6A-1347-925B-26553A3B96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BAAB81FB-2A5E-7848-9C28-B4807BC046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57F80322-8580-8C4B-A443-E2D83C70E1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A44976CE-1D09-3149-8BE2-4C4FD70462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95C99E52-0020-4B4A-B601-6CFE9040C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F191E3B5-93C7-904D-B845-F41FF3A92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2EB1F167-54A7-1F44-B003-C3CA920A23E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13B9D3E2-0B63-F846-9DB0-3E2772BC7B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17D5FEDF-481A-D74D-B900-ED1EFFDA1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D4FBFEF5-F2C0-E543-8AEA-2D6B4B966B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171A3F57-B163-B849-8164-504A2028748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FAB8C606-26F4-614E-BF42-3011B3183B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8A674CA-540F-6C40-BEB7-B247E2F83B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EF41A82-7355-E146-BAD2-D89BD9E38A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04B98BD7-80CD-534B-A4A4-C924CB23F6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21125877-43DA-5347-98EE-69440FC2583F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7DA1E819-F266-954E-9ACC-FA20CEBD4F44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04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fld id="{A40496DB-E8C8-4849-8A63-AC568158CC03}" type="datetime1">
              <a:rPr lang="nb-NO" smtClean="0"/>
              <a:t>02.11.2021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Oslo Sans Light" panose="02000000000000000000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  <a:endParaRPr lang="nb-NO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 userDrawn="1"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787" r:id="rId4"/>
    <p:sldLayoutId id="2147483786" r:id="rId5"/>
    <p:sldLayoutId id="2147483705" r:id="rId6"/>
    <p:sldLayoutId id="2147483706" r:id="rId7"/>
    <p:sldLayoutId id="2147483712" r:id="rId8"/>
    <p:sldLayoutId id="2147483711" r:id="rId9"/>
    <p:sldLayoutId id="2147483840" r:id="rId10"/>
    <p:sldLayoutId id="2147483866" r:id="rId11"/>
    <p:sldLayoutId id="2147483850" r:id="rId12"/>
    <p:sldLayoutId id="2147483849" r:id="rId13"/>
    <p:sldLayoutId id="2147483844" r:id="rId14"/>
    <p:sldLayoutId id="2147483845" r:id="rId15"/>
    <p:sldLayoutId id="2147483846" r:id="rId16"/>
    <p:sldLayoutId id="2147483740" r:id="rId17"/>
    <p:sldLayoutId id="2147483741" r:id="rId18"/>
    <p:sldLayoutId id="2147483860" r:id="rId19"/>
    <p:sldLayoutId id="2147483742" r:id="rId20"/>
    <p:sldLayoutId id="2147483743" r:id="rId21"/>
    <p:sldLayoutId id="2147483864" r:id="rId22"/>
    <p:sldLayoutId id="2147483865" r:id="rId23"/>
    <p:sldLayoutId id="2147483754" r:id="rId24"/>
    <p:sldLayoutId id="2147483833" r:id="rId25"/>
    <p:sldLayoutId id="2147483756" r:id="rId26"/>
    <p:sldLayoutId id="2147483834" r:id="rId27"/>
    <p:sldLayoutId id="2147483755" r:id="rId28"/>
    <p:sldLayoutId id="2147483835" r:id="rId29"/>
    <p:sldLayoutId id="2147483757" r:id="rId30"/>
    <p:sldLayoutId id="2147483836" r:id="rId31"/>
    <p:sldLayoutId id="2147483867" r:id="rId32"/>
    <p:sldLayoutId id="2147483868" r:id="rId33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36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karianne.persson@hel.oslo.kommune.no" TargetMode="External"/><Relationship Id="rId5" Type="http://schemas.openxmlformats.org/officeDocument/2006/relationships/image" Target="../media/image11.jpeg"/><Relationship Id="rId4" Type="http://schemas.openxmlformats.org/officeDocument/2006/relationships/hyperlink" Target="mailto:iwu@a-2.no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youtube.com/watch?v=e2Wg4jLERag&amp;t=61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sv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DC472868-1EC9-E24B-BBBB-982819089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6CB9-E413-484D-92E4-DB8D5D59CE7A}" type="datetime1">
              <a:rPr lang="nb-NO" smtClean="0"/>
              <a:t>02.11.2021</a:t>
            </a:fld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6C7D7555-3097-0944-81FE-414A96688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72E03243-FF44-5040-AFF3-72664D3003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ELISE – informasjonsdeling i pasientoverganger</a:t>
            </a:r>
          </a:p>
        </p:txBody>
      </p:sp>
      <p:sp>
        <p:nvSpPr>
          <p:cNvPr id="11" name="Undertittel 10">
            <a:extLst>
              <a:ext uri="{FF2B5EF4-FFF2-40B4-BE49-F238E27FC236}">
                <a16:creationId xmlns:a16="http://schemas.microsoft.com/office/drawing/2014/main" id="{4023DFC7-31FD-BB4E-A30E-5F605BE502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Gjesteforelesning</a:t>
            </a:r>
          </a:p>
          <a:p>
            <a:r>
              <a:rPr lang="nb-NO" dirty="0"/>
              <a:t>Deltakende design</a:t>
            </a:r>
          </a:p>
          <a:p>
            <a:r>
              <a:rPr lang="nb-NO" dirty="0"/>
              <a:t>UiO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78809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87A8C4C-A47E-4949-817B-FE1BC00DE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ELISE skal brukes i pasientoverganger mellom ulike tjenester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FFB253C-4677-4ADB-AA08-3CE6FA964E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9247852"/>
              </p:ext>
            </p:extLst>
          </p:nvPr>
        </p:nvGraphicFramePr>
        <p:xfrm>
          <a:off x="1402915" y="1415441"/>
          <a:ext cx="9807879" cy="5223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DF0DBF75-842C-4B83-8A0A-95541FE7E384}"/>
              </a:ext>
            </a:extLst>
          </p:cNvPr>
          <p:cNvSpPr txBox="1"/>
          <p:nvPr/>
        </p:nvSpPr>
        <p:spPr>
          <a:xfrm>
            <a:off x="1062104" y="4503106"/>
            <a:ext cx="925830" cy="5715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bydeler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956765D-4C5D-40C2-AA7C-E23EC6201A29}"/>
              </a:ext>
            </a:extLst>
          </p:cNvPr>
          <p:cNvSpPr txBox="1"/>
          <p:nvPr/>
        </p:nvSpPr>
        <p:spPr>
          <a:xfrm>
            <a:off x="9802816" y="2579630"/>
            <a:ext cx="925830" cy="5715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Mange sykehus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340C104-73F8-4451-B3CC-8F8745158335}"/>
              </a:ext>
            </a:extLst>
          </p:cNvPr>
          <p:cNvSpPr txBox="1"/>
          <p:nvPr/>
        </p:nvSpPr>
        <p:spPr>
          <a:xfrm>
            <a:off x="10429533" y="4503106"/>
            <a:ext cx="1081885" cy="5715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nb-NO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Mange fastleger</a:t>
            </a:r>
          </a:p>
        </p:txBody>
      </p:sp>
      <p:sp>
        <p:nvSpPr>
          <p:cNvPr id="11" name="Bue 10">
            <a:extLst>
              <a:ext uri="{FF2B5EF4-FFF2-40B4-BE49-F238E27FC236}">
                <a16:creationId xmlns:a16="http://schemas.microsoft.com/office/drawing/2014/main" id="{B9E915A9-8724-4828-A921-03D6AB83BCA0}"/>
              </a:ext>
            </a:extLst>
          </p:cNvPr>
          <p:cNvSpPr/>
          <p:nvPr/>
        </p:nvSpPr>
        <p:spPr>
          <a:xfrm>
            <a:off x="9250366" y="2865380"/>
            <a:ext cx="925830" cy="571500"/>
          </a:xfrm>
          <a:prstGeom prst="arc">
            <a:avLst>
              <a:gd name="adj1" fmla="val 9151534"/>
              <a:gd name="adj2" fmla="val 1682703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Bue 11">
            <a:extLst>
              <a:ext uri="{FF2B5EF4-FFF2-40B4-BE49-F238E27FC236}">
                <a16:creationId xmlns:a16="http://schemas.microsoft.com/office/drawing/2014/main" id="{FACEEE71-7D96-47BA-A5FE-F11EEC20D561}"/>
              </a:ext>
            </a:extLst>
          </p:cNvPr>
          <p:cNvSpPr/>
          <p:nvPr/>
        </p:nvSpPr>
        <p:spPr>
          <a:xfrm>
            <a:off x="9966619" y="4653139"/>
            <a:ext cx="925830" cy="571500"/>
          </a:xfrm>
          <a:prstGeom prst="arc">
            <a:avLst>
              <a:gd name="adj1" fmla="val 9151534"/>
              <a:gd name="adj2" fmla="val 1682703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Bue 12">
            <a:extLst>
              <a:ext uri="{FF2B5EF4-FFF2-40B4-BE49-F238E27FC236}">
                <a16:creationId xmlns:a16="http://schemas.microsoft.com/office/drawing/2014/main" id="{2F35AE9F-23A5-43CA-91C7-D018507B6473}"/>
              </a:ext>
            </a:extLst>
          </p:cNvPr>
          <p:cNvSpPr/>
          <p:nvPr/>
        </p:nvSpPr>
        <p:spPr>
          <a:xfrm>
            <a:off x="1525020" y="4653140"/>
            <a:ext cx="1057275" cy="855807"/>
          </a:xfrm>
          <a:prstGeom prst="arc">
            <a:avLst>
              <a:gd name="adj1" fmla="val 13871507"/>
              <a:gd name="adj2" fmla="val 37021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5018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14BDC923-B04E-4BDB-83AE-80CBEFF988D1}"/>
              </a:ext>
            </a:extLst>
          </p:cNvPr>
          <p:cNvSpPr/>
          <p:nvPr/>
        </p:nvSpPr>
        <p:spPr>
          <a:xfrm>
            <a:off x="7445409" y="1961971"/>
            <a:ext cx="2902999" cy="3755255"/>
          </a:xfrm>
          <a:prstGeom prst="ellipse">
            <a:avLst/>
          </a:prstGeom>
          <a:solidFill>
            <a:schemeClr val="accent1">
              <a:tint val="100000"/>
              <a:shade val="100000"/>
              <a:satMod val="1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lo Sans Office Normal"/>
                <a:ea typeface="+mn-ea"/>
                <a:cs typeface="+mn-cs"/>
              </a:rPr>
              <a:t>Løsnings-utvikling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B0CD41A-3158-4D31-9502-536D48E05B35}"/>
              </a:ext>
            </a:extLst>
          </p:cNvPr>
          <p:cNvSpPr/>
          <p:nvPr/>
        </p:nvSpPr>
        <p:spPr>
          <a:xfrm>
            <a:off x="1852474" y="1970842"/>
            <a:ext cx="2902999" cy="3755255"/>
          </a:xfrm>
          <a:prstGeom prst="ellipse">
            <a:avLst/>
          </a:prstGeom>
          <a:solidFill>
            <a:schemeClr val="accent1">
              <a:tint val="100000"/>
              <a:shade val="100000"/>
              <a:satMod val="1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lo Sans Office Normal"/>
                <a:ea typeface="+mn-ea"/>
                <a:cs typeface="+mn-cs"/>
              </a:rPr>
              <a:t>Tjeneste-utvikling</a:t>
            </a:r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5869B8CB-0819-4D5E-849B-75F1405A81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442451"/>
              </p:ext>
            </p:extLst>
          </p:nvPr>
        </p:nvGraphicFramePr>
        <p:xfrm>
          <a:off x="1981200" y="1624014"/>
          <a:ext cx="8229600" cy="4414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tel 2">
            <a:extLst>
              <a:ext uri="{FF2B5EF4-FFF2-40B4-BE49-F238E27FC236}">
                <a16:creationId xmlns:a16="http://schemas.microsoft.com/office/drawing/2014/main" id="{C502A8C1-5588-4BFF-8F37-540BBD96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453"/>
            <a:ext cx="10515600" cy="1053807"/>
          </a:xfrm>
        </p:spPr>
        <p:txBody>
          <a:bodyPr>
            <a:normAutofit fontScale="90000"/>
          </a:bodyPr>
          <a:lstStyle/>
          <a:p>
            <a:r>
              <a:rPr lang="nb-NO" sz="3600" dirty="0"/>
              <a:t>Løsningsutviklingen må være behovsdrevet og forankret i virksomhetene hos tjenesteeierne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FD94C04-05AB-413F-95AD-5758AD146C36}"/>
              </a:ext>
            </a:extLst>
          </p:cNvPr>
          <p:cNvSpPr txBox="1"/>
          <p:nvPr/>
        </p:nvSpPr>
        <p:spPr>
          <a:xfrm>
            <a:off x="5598855" y="1429848"/>
            <a:ext cx="914400" cy="39007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slo Sans Office Normal"/>
                <a:ea typeface="+mn-ea"/>
                <a:cs typeface="+mn-cs"/>
              </a:rPr>
              <a:t>Behov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38A5F67-0664-43BA-9C6D-10D9B7898F60}"/>
              </a:ext>
            </a:extLst>
          </p:cNvPr>
          <p:cNvSpPr txBox="1"/>
          <p:nvPr/>
        </p:nvSpPr>
        <p:spPr>
          <a:xfrm>
            <a:off x="5439053" y="5956917"/>
            <a:ext cx="1491448" cy="46163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slo Sans Office Normal"/>
                <a:ea typeface="+mn-ea"/>
                <a:cs typeface="+mn-cs"/>
              </a:rPr>
              <a:t>Løsning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89195CC-20A5-41C6-B08D-0536D94BBBB5}"/>
              </a:ext>
            </a:extLst>
          </p:cNvPr>
          <p:cNvSpPr txBox="1"/>
          <p:nvPr/>
        </p:nvSpPr>
        <p:spPr>
          <a:xfrm>
            <a:off x="2305240" y="1579624"/>
            <a:ext cx="2032986" cy="46223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slo Sans Office Normal"/>
                <a:ea typeface="+mn-ea"/>
                <a:cs typeface="+mn-cs"/>
              </a:rPr>
              <a:t>Virksomhetene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2CD3487-879D-4E76-BEC7-9A194EF5355A}"/>
              </a:ext>
            </a:extLst>
          </p:cNvPr>
          <p:cNvSpPr txBox="1"/>
          <p:nvPr/>
        </p:nvSpPr>
        <p:spPr>
          <a:xfrm>
            <a:off x="7836021" y="1535234"/>
            <a:ext cx="2024117" cy="46223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slo Sans Office Normal"/>
                <a:ea typeface="+mn-ea"/>
                <a:cs typeface="+mn-cs"/>
              </a:rPr>
              <a:t>Utviklingsteam</a:t>
            </a:r>
          </a:p>
        </p:txBody>
      </p:sp>
    </p:spTree>
    <p:extLst>
      <p:ext uri="{BB962C8B-B14F-4D97-AF65-F5344CB8AC3E}">
        <p14:creationId xmlns:p14="http://schemas.microsoft.com/office/powerpoint/2010/main" val="2328988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DCBFC3A1-F78C-4682-9BEA-FF9118A9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Prosjektets styringsstruktur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795CC36-3EAC-46E6-ADBD-50ADC91D9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032001"/>
            <a:ext cx="7366496" cy="3924272"/>
          </a:xfrm>
        </p:spPr>
        <p:txBody>
          <a:bodyPr/>
          <a:lstStyle/>
          <a:p>
            <a:r>
              <a:rPr lang="nb-NO" dirty="0"/>
              <a:t>Styringsgruppe</a:t>
            </a:r>
          </a:p>
          <a:p>
            <a:pPr lvl="1"/>
            <a:r>
              <a:rPr lang="nb-NO" dirty="0"/>
              <a:t>Etatsdirektør Sykehjemsetaten (prosjekteier og </a:t>
            </a:r>
            <a:r>
              <a:rPr lang="nb-NO" dirty="0" err="1"/>
              <a:t>tjenesteeier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Etatsdirektør Helseetaten (</a:t>
            </a:r>
            <a:r>
              <a:rPr lang="nb-NO" dirty="0" err="1"/>
              <a:t>tjenesteeier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Bydelsdirektører (tjenesteeiere)</a:t>
            </a:r>
          </a:p>
          <a:p>
            <a:pPr lvl="1"/>
            <a:r>
              <a:rPr lang="nb-NO" dirty="0"/>
              <a:t>Avdelingsdirektør Fagsystemavdelingen (leverandør)</a:t>
            </a:r>
          </a:p>
          <a:p>
            <a:r>
              <a:rPr lang="nb-NO" dirty="0"/>
              <a:t>Referansegruppe</a:t>
            </a:r>
          </a:p>
          <a:p>
            <a:pPr lvl="1"/>
            <a:r>
              <a:rPr lang="nb-NO" dirty="0"/>
              <a:t>Overlege Aker</a:t>
            </a:r>
          </a:p>
          <a:p>
            <a:pPr lvl="1"/>
            <a:r>
              <a:rPr lang="nb-NO" dirty="0"/>
              <a:t>Institusjonssjefer fra noen helsehus og langtidshjem</a:t>
            </a:r>
          </a:p>
          <a:p>
            <a:pPr lvl="1"/>
            <a:r>
              <a:rPr lang="nb-NO" dirty="0"/>
              <a:t>Ledere for Helse og omsorg eller tilsvarende i noen bydeler</a:t>
            </a:r>
          </a:p>
        </p:txBody>
      </p:sp>
      <p:graphicFrame>
        <p:nvGraphicFramePr>
          <p:cNvPr id="7" name="Plassholder for innhold 5">
            <a:extLst>
              <a:ext uri="{FF2B5EF4-FFF2-40B4-BE49-F238E27FC236}">
                <a16:creationId xmlns:a16="http://schemas.microsoft.com/office/drawing/2014/main" id="{AFFE1612-00FE-4B57-982D-07C75D1ECE00}"/>
              </a:ext>
            </a:extLst>
          </p:cNvPr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084093258"/>
              </p:ext>
            </p:extLst>
          </p:nvPr>
        </p:nvGraphicFramePr>
        <p:xfrm>
          <a:off x="6091238" y="0"/>
          <a:ext cx="609123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67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42F0050C-D1DA-479C-95AA-2EC0D9F67234}"/>
              </a:ext>
            </a:extLst>
          </p:cNvPr>
          <p:cNvGrpSpPr/>
          <p:nvPr/>
        </p:nvGrpSpPr>
        <p:grpSpPr>
          <a:xfrm>
            <a:off x="2852608" y="2044060"/>
            <a:ext cx="7128536" cy="4256664"/>
            <a:chOff x="4208072" y="1756046"/>
            <a:chExt cx="7128536" cy="4256664"/>
          </a:xfrm>
        </p:grpSpPr>
        <p:sp>
          <p:nvSpPr>
            <p:cNvPr id="5" name="Frihåndsform: figur 4">
              <a:extLst>
                <a:ext uri="{FF2B5EF4-FFF2-40B4-BE49-F238E27FC236}">
                  <a16:creationId xmlns:a16="http://schemas.microsoft.com/office/drawing/2014/main" id="{4B092C0D-EE6E-420A-8207-F2AC7842A448}"/>
                </a:ext>
              </a:extLst>
            </p:cNvPr>
            <p:cNvSpPr/>
            <p:nvPr/>
          </p:nvSpPr>
          <p:spPr>
            <a:xfrm>
              <a:off x="8842489" y="2940069"/>
              <a:ext cx="373777" cy="268692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686926"/>
                  </a:lnTo>
                  <a:lnTo>
                    <a:pt x="373777" y="2686926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ihåndsform: figur 5">
              <a:extLst>
                <a:ext uri="{FF2B5EF4-FFF2-40B4-BE49-F238E27FC236}">
                  <a16:creationId xmlns:a16="http://schemas.microsoft.com/office/drawing/2014/main" id="{9878AB33-66EA-4344-AA0B-7ABDE978736D}"/>
                </a:ext>
              </a:extLst>
            </p:cNvPr>
            <p:cNvSpPr/>
            <p:nvPr/>
          </p:nvSpPr>
          <p:spPr>
            <a:xfrm>
              <a:off x="8842489" y="2940069"/>
              <a:ext cx="371552" cy="166553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665532"/>
                  </a:lnTo>
                  <a:lnTo>
                    <a:pt x="371552" y="1665532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ihåndsform: figur 6">
              <a:extLst>
                <a:ext uri="{FF2B5EF4-FFF2-40B4-BE49-F238E27FC236}">
                  <a16:creationId xmlns:a16="http://schemas.microsoft.com/office/drawing/2014/main" id="{2718C157-9F12-46D7-81E3-4BF5FC543DCC}"/>
                </a:ext>
              </a:extLst>
            </p:cNvPr>
            <p:cNvSpPr/>
            <p:nvPr/>
          </p:nvSpPr>
          <p:spPr>
            <a:xfrm>
              <a:off x="8842489" y="2940069"/>
              <a:ext cx="371063" cy="5821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82121"/>
                  </a:lnTo>
                  <a:lnTo>
                    <a:pt x="371063" y="582121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ihåndsform: figur 8">
              <a:extLst>
                <a:ext uri="{FF2B5EF4-FFF2-40B4-BE49-F238E27FC236}">
                  <a16:creationId xmlns:a16="http://schemas.microsoft.com/office/drawing/2014/main" id="{31C31166-CAE6-4263-A1A8-ECFCB3DF3092}"/>
                </a:ext>
              </a:extLst>
            </p:cNvPr>
            <p:cNvSpPr/>
            <p:nvPr/>
          </p:nvSpPr>
          <p:spPr>
            <a:xfrm>
              <a:off x="4420344" y="2944506"/>
              <a:ext cx="325104" cy="268889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688890"/>
                  </a:lnTo>
                  <a:lnTo>
                    <a:pt x="325104" y="268889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23D4D87F-3129-4CE1-9412-AC385EC80B7D}"/>
                </a:ext>
              </a:extLst>
            </p:cNvPr>
            <p:cNvSpPr/>
            <p:nvPr/>
          </p:nvSpPr>
          <p:spPr>
            <a:xfrm>
              <a:off x="4420344" y="2944506"/>
              <a:ext cx="325104" cy="170167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01673"/>
                  </a:lnTo>
                  <a:lnTo>
                    <a:pt x="325104" y="1701673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9E3A5F9B-FB0A-48DE-99D4-4AFBE39D29C8}"/>
                </a:ext>
              </a:extLst>
            </p:cNvPr>
            <p:cNvSpPr/>
            <p:nvPr/>
          </p:nvSpPr>
          <p:spPr>
            <a:xfrm>
              <a:off x="4420344" y="2944506"/>
              <a:ext cx="313811" cy="60176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01761"/>
                  </a:lnTo>
                  <a:lnTo>
                    <a:pt x="313811" y="601761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87596BDE-4A62-4D96-A058-856177EBBE62}"/>
                </a:ext>
              </a:extLst>
            </p:cNvPr>
            <p:cNvSpPr/>
            <p:nvPr/>
          </p:nvSpPr>
          <p:spPr>
            <a:xfrm>
              <a:off x="6441541" y="1756046"/>
              <a:ext cx="2122750" cy="764538"/>
            </a:xfrm>
            <a:custGeom>
              <a:avLst/>
              <a:gdLst>
                <a:gd name="connsiteX0" fmla="*/ 0 w 2122750"/>
                <a:gd name="connsiteY0" fmla="*/ 0 h 764538"/>
                <a:gd name="connsiteX1" fmla="*/ 2122750 w 2122750"/>
                <a:gd name="connsiteY1" fmla="*/ 0 h 764538"/>
                <a:gd name="connsiteX2" fmla="*/ 2122750 w 2122750"/>
                <a:gd name="connsiteY2" fmla="*/ 764538 h 764538"/>
                <a:gd name="connsiteX3" fmla="*/ 0 w 2122750"/>
                <a:gd name="connsiteY3" fmla="*/ 764538 h 764538"/>
                <a:gd name="connsiteX4" fmla="*/ 0 w 2122750"/>
                <a:gd name="connsiteY4" fmla="*/ 0 h 7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750" h="764538">
                  <a:moveTo>
                    <a:pt x="0" y="0"/>
                  </a:moveTo>
                  <a:lnTo>
                    <a:pt x="2122750" y="0"/>
                  </a:lnTo>
                  <a:lnTo>
                    <a:pt x="2122750" y="764538"/>
                  </a:lnTo>
                  <a:lnTo>
                    <a:pt x="0" y="764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nb-NO" sz="1400" kern="1200" dirty="0"/>
                <a:t>Prosjektleder/ produkteier Elise</a:t>
              </a:r>
            </a:p>
          </p:txBody>
        </p:sp>
        <p:sp>
          <p:nvSpPr>
            <p:cNvPr id="14" name="Frihåndsform: figur 13">
              <a:extLst>
                <a:ext uri="{FF2B5EF4-FFF2-40B4-BE49-F238E27FC236}">
                  <a16:creationId xmlns:a16="http://schemas.microsoft.com/office/drawing/2014/main" id="{E966E5E6-1B60-415E-B2D2-7753702AD571}"/>
                </a:ext>
              </a:extLst>
            </p:cNvPr>
            <p:cNvSpPr/>
            <p:nvPr/>
          </p:nvSpPr>
          <p:spPr>
            <a:xfrm>
              <a:off x="4208072" y="2179968"/>
              <a:ext cx="2122713" cy="764538"/>
            </a:xfrm>
            <a:custGeom>
              <a:avLst/>
              <a:gdLst>
                <a:gd name="connsiteX0" fmla="*/ 0 w 2122713"/>
                <a:gd name="connsiteY0" fmla="*/ 0 h 764538"/>
                <a:gd name="connsiteX1" fmla="*/ 2122713 w 2122713"/>
                <a:gd name="connsiteY1" fmla="*/ 0 h 764538"/>
                <a:gd name="connsiteX2" fmla="*/ 2122713 w 2122713"/>
                <a:gd name="connsiteY2" fmla="*/ 764538 h 764538"/>
                <a:gd name="connsiteX3" fmla="*/ 0 w 2122713"/>
                <a:gd name="connsiteY3" fmla="*/ 764538 h 764538"/>
                <a:gd name="connsiteX4" fmla="*/ 0 w 2122713"/>
                <a:gd name="connsiteY4" fmla="*/ 0 h 7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713" h="764538">
                  <a:moveTo>
                    <a:pt x="0" y="0"/>
                  </a:moveTo>
                  <a:lnTo>
                    <a:pt x="2122713" y="0"/>
                  </a:lnTo>
                  <a:lnTo>
                    <a:pt x="2122713" y="764538"/>
                  </a:lnTo>
                  <a:lnTo>
                    <a:pt x="0" y="764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90000"/>
                <a:lumOff val="1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nb-NO" sz="1400" kern="1200" dirty="0"/>
                <a:t>Fagsystemavdelingen Helseetaten</a:t>
              </a:r>
            </a:p>
          </p:txBody>
        </p:sp>
        <p:sp>
          <p:nvSpPr>
            <p:cNvPr id="15" name="Frihåndsform: figur 14">
              <a:extLst>
                <a:ext uri="{FF2B5EF4-FFF2-40B4-BE49-F238E27FC236}">
                  <a16:creationId xmlns:a16="http://schemas.microsoft.com/office/drawing/2014/main" id="{935BD7CE-F2A7-472F-B51B-B454911A51CE}"/>
                </a:ext>
              </a:extLst>
            </p:cNvPr>
            <p:cNvSpPr/>
            <p:nvPr/>
          </p:nvSpPr>
          <p:spPr>
            <a:xfrm>
              <a:off x="4734155" y="3167283"/>
              <a:ext cx="2092720" cy="757968"/>
            </a:xfrm>
            <a:custGeom>
              <a:avLst/>
              <a:gdLst>
                <a:gd name="connsiteX0" fmla="*/ 0 w 2092720"/>
                <a:gd name="connsiteY0" fmla="*/ 0 h 757968"/>
                <a:gd name="connsiteX1" fmla="*/ 2092720 w 2092720"/>
                <a:gd name="connsiteY1" fmla="*/ 0 h 757968"/>
                <a:gd name="connsiteX2" fmla="*/ 2092720 w 2092720"/>
                <a:gd name="connsiteY2" fmla="*/ 757968 h 757968"/>
                <a:gd name="connsiteX3" fmla="*/ 0 w 2092720"/>
                <a:gd name="connsiteY3" fmla="*/ 757968 h 757968"/>
                <a:gd name="connsiteX4" fmla="*/ 0 w 2092720"/>
                <a:gd name="connsiteY4" fmla="*/ 0 h 75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2720" h="757968">
                  <a:moveTo>
                    <a:pt x="0" y="0"/>
                  </a:moveTo>
                  <a:lnTo>
                    <a:pt x="2092720" y="0"/>
                  </a:lnTo>
                  <a:lnTo>
                    <a:pt x="2092720" y="757968"/>
                  </a:lnTo>
                  <a:lnTo>
                    <a:pt x="0" y="757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90000"/>
                <a:lumOff val="1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spcBef>
                  <a:spcPct val="0"/>
                </a:spcBef>
              </a:pPr>
              <a:r>
                <a:rPr lang="nb-NO" sz="1400"/>
                <a:t>Løsningsutvikling </a:t>
              </a:r>
              <a:endParaRPr lang="nb-NO" sz="1400" dirty="0"/>
            </a:p>
          </p:txBody>
        </p:sp>
        <p:sp>
          <p:nvSpPr>
            <p:cNvPr id="16" name="Frihåndsform: figur 15">
              <a:extLst>
                <a:ext uri="{FF2B5EF4-FFF2-40B4-BE49-F238E27FC236}">
                  <a16:creationId xmlns:a16="http://schemas.microsoft.com/office/drawing/2014/main" id="{D1760F0B-E17E-4172-8F6B-D4015B1CF901}"/>
                </a:ext>
              </a:extLst>
            </p:cNvPr>
            <p:cNvSpPr/>
            <p:nvPr/>
          </p:nvSpPr>
          <p:spPr>
            <a:xfrm>
              <a:off x="4745448" y="4267616"/>
              <a:ext cx="2091596" cy="757125"/>
            </a:xfrm>
            <a:custGeom>
              <a:avLst/>
              <a:gdLst>
                <a:gd name="connsiteX0" fmla="*/ 0 w 2091596"/>
                <a:gd name="connsiteY0" fmla="*/ 0 h 757125"/>
                <a:gd name="connsiteX1" fmla="*/ 2091596 w 2091596"/>
                <a:gd name="connsiteY1" fmla="*/ 0 h 757125"/>
                <a:gd name="connsiteX2" fmla="*/ 2091596 w 2091596"/>
                <a:gd name="connsiteY2" fmla="*/ 757125 h 757125"/>
                <a:gd name="connsiteX3" fmla="*/ 0 w 2091596"/>
                <a:gd name="connsiteY3" fmla="*/ 757125 h 757125"/>
                <a:gd name="connsiteX4" fmla="*/ 0 w 2091596"/>
                <a:gd name="connsiteY4" fmla="*/ 0 h 757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1596" h="757125">
                  <a:moveTo>
                    <a:pt x="0" y="0"/>
                  </a:moveTo>
                  <a:lnTo>
                    <a:pt x="2091596" y="0"/>
                  </a:lnTo>
                  <a:lnTo>
                    <a:pt x="2091596" y="757125"/>
                  </a:lnTo>
                  <a:lnTo>
                    <a:pt x="0" y="757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90000"/>
                <a:lumOff val="1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spcBef>
                  <a:spcPct val="0"/>
                </a:spcBef>
              </a:pPr>
              <a:r>
                <a:rPr lang="nb-NO" sz="1400" dirty="0"/>
                <a:t>Sentral brukerstøtte og forvaltning</a:t>
              </a:r>
            </a:p>
          </p:txBody>
        </p:sp>
        <p:sp>
          <p:nvSpPr>
            <p:cNvPr id="17" name="Frihåndsform: figur 16">
              <a:extLst>
                <a:ext uri="{FF2B5EF4-FFF2-40B4-BE49-F238E27FC236}">
                  <a16:creationId xmlns:a16="http://schemas.microsoft.com/office/drawing/2014/main" id="{F669D6EF-A674-406E-93D4-DF616A3468A8}"/>
                </a:ext>
              </a:extLst>
            </p:cNvPr>
            <p:cNvSpPr/>
            <p:nvPr/>
          </p:nvSpPr>
          <p:spPr>
            <a:xfrm>
              <a:off x="4745448" y="5254082"/>
              <a:ext cx="2091596" cy="758628"/>
            </a:xfrm>
            <a:custGeom>
              <a:avLst/>
              <a:gdLst>
                <a:gd name="connsiteX0" fmla="*/ 0 w 2091596"/>
                <a:gd name="connsiteY0" fmla="*/ 0 h 758628"/>
                <a:gd name="connsiteX1" fmla="*/ 2091596 w 2091596"/>
                <a:gd name="connsiteY1" fmla="*/ 0 h 758628"/>
                <a:gd name="connsiteX2" fmla="*/ 2091596 w 2091596"/>
                <a:gd name="connsiteY2" fmla="*/ 758628 h 758628"/>
                <a:gd name="connsiteX3" fmla="*/ 0 w 2091596"/>
                <a:gd name="connsiteY3" fmla="*/ 758628 h 758628"/>
                <a:gd name="connsiteX4" fmla="*/ 0 w 2091596"/>
                <a:gd name="connsiteY4" fmla="*/ 0 h 7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1596" h="758628">
                  <a:moveTo>
                    <a:pt x="0" y="0"/>
                  </a:moveTo>
                  <a:lnTo>
                    <a:pt x="2091596" y="0"/>
                  </a:lnTo>
                  <a:lnTo>
                    <a:pt x="2091596" y="758628"/>
                  </a:lnTo>
                  <a:lnTo>
                    <a:pt x="0" y="758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90000"/>
                <a:lumOff val="1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spcBef>
                  <a:spcPct val="0"/>
                </a:spcBef>
              </a:pPr>
              <a:r>
                <a:rPr lang="nb-NO" sz="1400" dirty="0"/>
                <a:t>Sentral ROS og DPIA </a:t>
              </a:r>
            </a:p>
          </p:txBody>
        </p:sp>
        <p:sp>
          <p:nvSpPr>
            <p:cNvPr id="18" name="Frihåndsform: figur 17">
              <a:extLst>
                <a:ext uri="{FF2B5EF4-FFF2-40B4-BE49-F238E27FC236}">
                  <a16:creationId xmlns:a16="http://schemas.microsoft.com/office/drawing/2014/main" id="{00D2CF56-0F65-4E3D-B40C-245A9157D391}"/>
                </a:ext>
              </a:extLst>
            </p:cNvPr>
            <p:cNvSpPr/>
            <p:nvPr/>
          </p:nvSpPr>
          <p:spPr>
            <a:xfrm>
              <a:off x="8630451" y="2175146"/>
              <a:ext cx="2120379" cy="764923"/>
            </a:xfrm>
            <a:custGeom>
              <a:avLst/>
              <a:gdLst>
                <a:gd name="connsiteX0" fmla="*/ 0 w 2120379"/>
                <a:gd name="connsiteY0" fmla="*/ 0 h 764923"/>
                <a:gd name="connsiteX1" fmla="*/ 2120379 w 2120379"/>
                <a:gd name="connsiteY1" fmla="*/ 0 h 764923"/>
                <a:gd name="connsiteX2" fmla="*/ 2120379 w 2120379"/>
                <a:gd name="connsiteY2" fmla="*/ 764923 h 764923"/>
                <a:gd name="connsiteX3" fmla="*/ 0 w 2120379"/>
                <a:gd name="connsiteY3" fmla="*/ 764923 h 764923"/>
                <a:gd name="connsiteX4" fmla="*/ 0 w 2120379"/>
                <a:gd name="connsiteY4" fmla="*/ 0 h 76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379" h="764923">
                  <a:moveTo>
                    <a:pt x="0" y="0"/>
                  </a:moveTo>
                  <a:lnTo>
                    <a:pt x="2120379" y="0"/>
                  </a:lnTo>
                  <a:lnTo>
                    <a:pt x="2120379" y="764923"/>
                  </a:lnTo>
                  <a:lnTo>
                    <a:pt x="0" y="7649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nb-NO" sz="1400" dirty="0"/>
                <a:t>H</a:t>
              </a:r>
              <a:r>
                <a:rPr lang="nb-NO" sz="1400" kern="1200" dirty="0"/>
                <a:t>ver enkelt virksomhet (bydel, helsehus, langtidshjem)</a:t>
              </a:r>
            </a:p>
          </p:txBody>
        </p:sp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8480538C-2D68-4AEE-A2DF-F129A3DAC73F}"/>
                </a:ext>
              </a:extLst>
            </p:cNvPr>
            <p:cNvSpPr/>
            <p:nvPr/>
          </p:nvSpPr>
          <p:spPr>
            <a:xfrm>
              <a:off x="9213553" y="3139729"/>
              <a:ext cx="2120379" cy="764923"/>
            </a:xfrm>
            <a:custGeom>
              <a:avLst/>
              <a:gdLst>
                <a:gd name="connsiteX0" fmla="*/ 0 w 2120379"/>
                <a:gd name="connsiteY0" fmla="*/ 0 h 764923"/>
                <a:gd name="connsiteX1" fmla="*/ 2120379 w 2120379"/>
                <a:gd name="connsiteY1" fmla="*/ 0 h 764923"/>
                <a:gd name="connsiteX2" fmla="*/ 2120379 w 2120379"/>
                <a:gd name="connsiteY2" fmla="*/ 764923 h 764923"/>
                <a:gd name="connsiteX3" fmla="*/ 0 w 2120379"/>
                <a:gd name="connsiteY3" fmla="*/ 764923 h 764923"/>
                <a:gd name="connsiteX4" fmla="*/ 0 w 2120379"/>
                <a:gd name="connsiteY4" fmla="*/ 0 h 76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379" h="764923">
                  <a:moveTo>
                    <a:pt x="0" y="0"/>
                  </a:moveTo>
                  <a:lnTo>
                    <a:pt x="2120379" y="0"/>
                  </a:lnTo>
                  <a:lnTo>
                    <a:pt x="2120379" y="764923"/>
                  </a:lnTo>
                  <a:lnTo>
                    <a:pt x="0" y="7649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spcBef>
                  <a:spcPct val="0"/>
                </a:spcBef>
              </a:pPr>
              <a:r>
                <a:rPr lang="nb-NO" sz="1400" dirty="0"/>
                <a:t>Tjenesteutvikling, opplæring og innføring </a:t>
              </a:r>
            </a:p>
          </p:txBody>
        </p:sp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3D65CD45-975E-4CD7-8BA0-5789D31623F0}"/>
                </a:ext>
              </a:extLst>
            </p:cNvPr>
            <p:cNvSpPr/>
            <p:nvPr/>
          </p:nvSpPr>
          <p:spPr>
            <a:xfrm>
              <a:off x="9214041" y="4223140"/>
              <a:ext cx="2120379" cy="764923"/>
            </a:xfrm>
            <a:custGeom>
              <a:avLst/>
              <a:gdLst>
                <a:gd name="connsiteX0" fmla="*/ 0 w 2120379"/>
                <a:gd name="connsiteY0" fmla="*/ 0 h 764923"/>
                <a:gd name="connsiteX1" fmla="*/ 2120379 w 2120379"/>
                <a:gd name="connsiteY1" fmla="*/ 0 h 764923"/>
                <a:gd name="connsiteX2" fmla="*/ 2120379 w 2120379"/>
                <a:gd name="connsiteY2" fmla="*/ 764923 h 764923"/>
                <a:gd name="connsiteX3" fmla="*/ 0 w 2120379"/>
                <a:gd name="connsiteY3" fmla="*/ 764923 h 764923"/>
                <a:gd name="connsiteX4" fmla="*/ 0 w 2120379"/>
                <a:gd name="connsiteY4" fmla="*/ 0 h 76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379" h="764923">
                  <a:moveTo>
                    <a:pt x="0" y="0"/>
                  </a:moveTo>
                  <a:lnTo>
                    <a:pt x="2120379" y="0"/>
                  </a:lnTo>
                  <a:lnTo>
                    <a:pt x="2120379" y="764923"/>
                  </a:lnTo>
                  <a:lnTo>
                    <a:pt x="0" y="7649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spcBef>
                  <a:spcPct val="0"/>
                </a:spcBef>
              </a:pPr>
              <a:r>
                <a:rPr lang="nb-NO" sz="1400" dirty="0"/>
                <a:t>Lokal brukerstøtte og forvaltning</a:t>
              </a:r>
            </a:p>
          </p:txBody>
        </p:sp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40276302-D542-4D51-8D1D-168FEDFC84E4}"/>
                </a:ext>
              </a:extLst>
            </p:cNvPr>
            <p:cNvSpPr/>
            <p:nvPr/>
          </p:nvSpPr>
          <p:spPr>
            <a:xfrm>
              <a:off x="9216266" y="5244727"/>
              <a:ext cx="2120342" cy="764538"/>
            </a:xfrm>
            <a:custGeom>
              <a:avLst/>
              <a:gdLst>
                <a:gd name="connsiteX0" fmla="*/ 0 w 2120342"/>
                <a:gd name="connsiteY0" fmla="*/ 0 h 764538"/>
                <a:gd name="connsiteX1" fmla="*/ 2120342 w 2120342"/>
                <a:gd name="connsiteY1" fmla="*/ 0 h 764538"/>
                <a:gd name="connsiteX2" fmla="*/ 2120342 w 2120342"/>
                <a:gd name="connsiteY2" fmla="*/ 764538 h 764538"/>
                <a:gd name="connsiteX3" fmla="*/ 0 w 2120342"/>
                <a:gd name="connsiteY3" fmla="*/ 764538 h 764538"/>
                <a:gd name="connsiteX4" fmla="*/ 0 w 2120342"/>
                <a:gd name="connsiteY4" fmla="*/ 0 h 7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342" h="764538">
                  <a:moveTo>
                    <a:pt x="0" y="0"/>
                  </a:moveTo>
                  <a:lnTo>
                    <a:pt x="2120342" y="0"/>
                  </a:lnTo>
                  <a:lnTo>
                    <a:pt x="2120342" y="764538"/>
                  </a:lnTo>
                  <a:lnTo>
                    <a:pt x="0" y="764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spcBef>
                  <a:spcPct val="0"/>
                </a:spcBef>
              </a:pPr>
              <a:r>
                <a:rPr lang="nb-NO" sz="1400" dirty="0"/>
                <a:t>Lokal ROS</a:t>
              </a:r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78FF0025-573D-4CD8-B486-2919B9C13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578" y="889001"/>
            <a:ext cx="8356788" cy="571500"/>
          </a:xfrm>
        </p:spPr>
        <p:txBody>
          <a:bodyPr/>
          <a:lstStyle/>
          <a:p>
            <a:r>
              <a:rPr lang="nb-NO" dirty="0"/>
              <a:t>Prosjektorganisering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C1DE713-9B59-4758-AB2C-D9C68885C1F8}"/>
              </a:ext>
            </a:extLst>
          </p:cNvPr>
          <p:cNvSpPr txBox="1"/>
          <p:nvPr/>
        </p:nvSpPr>
        <p:spPr>
          <a:xfrm rot="1948353">
            <a:off x="8774884" y="1238402"/>
            <a:ext cx="26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dirty="0"/>
              <a:t>Prosjekter i prosjektet</a:t>
            </a:r>
          </a:p>
        </p:txBody>
      </p:sp>
      <p:sp>
        <p:nvSpPr>
          <p:cNvPr id="12" name="Pil: ned 11">
            <a:extLst>
              <a:ext uri="{FF2B5EF4-FFF2-40B4-BE49-F238E27FC236}">
                <a16:creationId xmlns:a16="http://schemas.microsoft.com/office/drawing/2014/main" id="{83A2303F-6D0B-4664-8C71-47ACEE0151EE}"/>
              </a:ext>
            </a:extLst>
          </p:cNvPr>
          <p:cNvSpPr/>
          <p:nvPr/>
        </p:nvSpPr>
        <p:spPr>
          <a:xfrm rot="2035758">
            <a:off x="9595602" y="1490319"/>
            <a:ext cx="233953" cy="100843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8867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619144-221F-4369-BB64-BAEFFADE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08680"/>
            <a:ext cx="11040000" cy="1143000"/>
          </a:xfrm>
        </p:spPr>
        <p:txBody>
          <a:bodyPr>
            <a:normAutofit/>
          </a:bodyPr>
          <a:lstStyle/>
          <a:p>
            <a:r>
              <a:rPr lang="nb-NO" sz="3600" dirty="0"/>
              <a:t>Vi utvikler løsningen og tjenestene i et samspill med de virksomhetene som tar løsningen i bruk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2D2BAA6-0740-4E98-B8D8-C6873A814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954" y="3487170"/>
            <a:ext cx="1018743" cy="64720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C3A295E-E60B-404D-B11C-C1A2182D7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899" y="3487170"/>
            <a:ext cx="1018743" cy="647201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5FA44A5-C865-4E8F-A726-8454AC1B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44" y="3487170"/>
            <a:ext cx="1018743" cy="6472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D488983-187C-4BCE-BABA-604E3502D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789" y="3487170"/>
            <a:ext cx="1018743" cy="64720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13C09190-BBFC-49AB-8B77-0848EA32B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735" y="3487170"/>
            <a:ext cx="1018743" cy="647201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CC2A4FA-F095-49DB-BE90-AB6AF02FFAEE}"/>
              </a:ext>
            </a:extLst>
          </p:cNvPr>
          <p:cNvSpPr txBox="1"/>
          <p:nvPr/>
        </p:nvSpPr>
        <p:spPr>
          <a:xfrm>
            <a:off x="9505963" y="2949912"/>
            <a:ext cx="2272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Dette gir mulighet til erfaringsbasert forbedring og deling av beste praksis på tvers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BED5612-7C2F-4074-8B7F-CC74E47FCB51}"/>
              </a:ext>
            </a:extLst>
          </p:cNvPr>
          <p:cNvSpPr txBox="1"/>
          <p:nvPr/>
        </p:nvSpPr>
        <p:spPr>
          <a:xfrm>
            <a:off x="413606" y="4511245"/>
            <a:ext cx="1440000" cy="8640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Lokalt i hver virksomhet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CD44A5E-C931-496E-BF70-51C30B367800}"/>
              </a:ext>
            </a:extLst>
          </p:cNvPr>
          <p:cNvSpPr txBox="1"/>
          <p:nvPr/>
        </p:nvSpPr>
        <p:spPr>
          <a:xfrm>
            <a:off x="413606" y="2189373"/>
            <a:ext cx="1440000" cy="8640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b-NO" dirty="0"/>
              <a:t>Felles i prosjektet</a:t>
            </a:r>
          </a:p>
        </p:txBody>
      </p:sp>
      <p:sp>
        <p:nvSpPr>
          <p:cNvPr id="5" name="Pil: høyre 4">
            <a:extLst>
              <a:ext uri="{FF2B5EF4-FFF2-40B4-BE49-F238E27FC236}">
                <a16:creationId xmlns:a16="http://schemas.microsoft.com/office/drawing/2014/main" id="{82B138D5-FE7E-4065-B6EC-6934BCB2215C}"/>
              </a:ext>
            </a:extLst>
          </p:cNvPr>
          <p:cNvSpPr/>
          <p:nvPr/>
        </p:nvSpPr>
        <p:spPr>
          <a:xfrm>
            <a:off x="2171563" y="4220217"/>
            <a:ext cx="7334399" cy="1510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 dirty="0"/>
              <a:t>Endre arbeidsprosesser og innføre ny løsning</a:t>
            </a:r>
          </a:p>
        </p:txBody>
      </p:sp>
      <p:sp>
        <p:nvSpPr>
          <p:cNvPr id="14" name="Pil: høyre 13">
            <a:extLst>
              <a:ext uri="{FF2B5EF4-FFF2-40B4-BE49-F238E27FC236}">
                <a16:creationId xmlns:a16="http://schemas.microsoft.com/office/drawing/2014/main" id="{3BE520A4-8C44-4340-B27C-2CDC90C1F887}"/>
              </a:ext>
            </a:extLst>
          </p:cNvPr>
          <p:cNvSpPr/>
          <p:nvPr/>
        </p:nvSpPr>
        <p:spPr>
          <a:xfrm>
            <a:off x="2171563" y="1916832"/>
            <a:ext cx="7334399" cy="15104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/>
              <a:t>Etablere og videreutvikle løsning (smidig)</a:t>
            </a:r>
          </a:p>
        </p:txBody>
      </p:sp>
    </p:spTree>
    <p:extLst>
      <p:ext uri="{BB962C8B-B14F-4D97-AF65-F5344CB8AC3E}">
        <p14:creationId xmlns:p14="http://schemas.microsoft.com/office/powerpoint/2010/main" val="3220178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E49E30B5-47EF-4EF9-8682-08A5C326B163}"/>
              </a:ext>
            </a:extLst>
          </p:cNvPr>
          <p:cNvSpPr/>
          <p:nvPr/>
        </p:nvSpPr>
        <p:spPr>
          <a:xfrm>
            <a:off x="5501203" y="2475130"/>
            <a:ext cx="2165758" cy="70467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Fra ulike virksomheter</a:t>
            </a:r>
          </a:p>
        </p:txBody>
      </p:sp>
      <p:pic>
        <p:nvPicPr>
          <p:cNvPr id="5" name="Grafikk 4" descr="Mannsprofil med heldekkende fyll">
            <a:extLst>
              <a:ext uri="{FF2B5EF4-FFF2-40B4-BE49-F238E27FC236}">
                <a16:creationId xmlns:a16="http://schemas.microsoft.com/office/drawing/2014/main" id="{AC486054-3A15-427A-85A6-663958E0D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0770" y="1560730"/>
            <a:ext cx="914400" cy="914400"/>
          </a:xfrm>
          <a:prstGeom prst="rect">
            <a:avLst/>
          </a:prstGeom>
        </p:spPr>
      </p:pic>
      <p:pic>
        <p:nvPicPr>
          <p:cNvPr id="7" name="Grafikk 6" descr="Mannsprofil kontur">
            <a:extLst>
              <a:ext uri="{FF2B5EF4-FFF2-40B4-BE49-F238E27FC236}">
                <a16:creationId xmlns:a16="http://schemas.microsoft.com/office/drawing/2014/main" id="{10EF315C-978A-4D33-BCC4-C20DAFF69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2908" y="3080192"/>
            <a:ext cx="914400" cy="914400"/>
          </a:xfrm>
          <a:prstGeom prst="rect">
            <a:avLst/>
          </a:prstGeom>
        </p:spPr>
      </p:pic>
      <p:pic>
        <p:nvPicPr>
          <p:cNvPr id="9" name="Grafikk 8" descr="Lege hunn med heldekkende fyll">
            <a:extLst>
              <a:ext uri="{FF2B5EF4-FFF2-40B4-BE49-F238E27FC236}">
                <a16:creationId xmlns:a16="http://schemas.microsoft.com/office/drawing/2014/main" id="{5AB9C4B4-D55D-4DBE-8DE9-118144973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72908" y="1612679"/>
            <a:ext cx="914400" cy="914400"/>
          </a:xfrm>
          <a:prstGeom prst="rect">
            <a:avLst/>
          </a:prstGeom>
        </p:spPr>
      </p:pic>
      <p:pic>
        <p:nvPicPr>
          <p:cNvPr id="11" name="Grafikk 10" descr="Lege mann kontur">
            <a:extLst>
              <a:ext uri="{FF2B5EF4-FFF2-40B4-BE49-F238E27FC236}">
                <a16:creationId xmlns:a16="http://schemas.microsoft.com/office/drawing/2014/main" id="{9C9C2B58-57EA-423D-8A29-CC4E55D942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1526" y="3080192"/>
            <a:ext cx="914400" cy="91440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D617EC7-05B5-405E-83E8-12202ECCF35F}"/>
              </a:ext>
            </a:extLst>
          </p:cNvPr>
          <p:cNvSpPr txBox="1"/>
          <p:nvPr/>
        </p:nvSpPr>
        <p:spPr>
          <a:xfrm>
            <a:off x="7567294" y="3179804"/>
            <a:ext cx="192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>
                <a:solidFill>
                  <a:schemeClr val="accent5">
                    <a:lumMod val="50000"/>
                  </a:schemeClr>
                </a:solidFill>
              </a:rPr>
              <a:t>Fysioterapeut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67322F0-23C0-4EC8-B76A-A8B2C6A3EE23}"/>
              </a:ext>
            </a:extLst>
          </p:cNvPr>
          <p:cNvSpPr txBox="1"/>
          <p:nvPr/>
        </p:nvSpPr>
        <p:spPr>
          <a:xfrm>
            <a:off x="3457090" y="3397472"/>
            <a:ext cx="208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>
                <a:solidFill>
                  <a:schemeClr val="accent5">
                    <a:lumMod val="50000"/>
                  </a:schemeClr>
                </a:solidFill>
              </a:rPr>
              <a:t>Helsefagarbeider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FB8EA36F-DAA5-48D2-B77A-E681B3B8D12F}"/>
              </a:ext>
            </a:extLst>
          </p:cNvPr>
          <p:cNvSpPr txBox="1"/>
          <p:nvPr/>
        </p:nvSpPr>
        <p:spPr>
          <a:xfrm flipH="1">
            <a:off x="5912660" y="1767603"/>
            <a:ext cx="190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>
                <a:solidFill>
                  <a:schemeClr val="accent5">
                    <a:lumMod val="50000"/>
                  </a:schemeClr>
                </a:solidFill>
              </a:rPr>
              <a:t>Lege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18CF981-032B-4F5A-97A5-7EA73C27F230}"/>
              </a:ext>
            </a:extLst>
          </p:cNvPr>
          <p:cNvSpPr txBox="1"/>
          <p:nvPr/>
        </p:nvSpPr>
        <p:spPr>
          <a:xfrm>
            <a:off x="6753166" y="3927372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>
                <a:solidFill>
                  <a:schemeClr val="accent5">
                    <a:lumMod val="50000"/>
                  </a:schemeClr>
                </a:solidFill>
              </a:rPr>
              <a:t>Sykepleier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EAB10B4B-6EC4-43D1-9135-3AD4BB2EC0D5}"/>
              </a:ext>
            </a:extLst>
          </p:cNvPr>
          <p:cNvSpPr txBox="1"/>
          <p:nvPr/>
        </p:nvSpPr>
        <p:spPr>
          <a:xfrm>
            <a:off x="7214956" y="1745396"/>
            <a:ext cx="134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>
                <a:solidFill>
                  <a:schemeClr val="accent5">
                    <a:lumMod val="50000"/>
                  </a:schemeClr>
                </a:solidFill>
              </a:rPr>
              <a:t>Farmasøyt</a:t>
            </a: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9993B278-2EC2-479A-9C3B-0D04C1BAE2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29" y="151288"/>
            <a:ext cx="2908454" cy="4064584"/>
          </a:xfrm>
          <a:prstGeom prst="rect">
            <a:avLst/>
          </a:prstGeom>
        </p:spPr>
      </p:pic>
      <p:pic>
        <p:nvPicPr>
          <p:cNvPr id="25" name="Bilde 24" descr="C:\Users\iwu\AppData\Local\Microsoft\Windows\INetCache\Content.Word\20180416_150658.jpg">
            <a:extLst>
              <a:ext uri="{FF2B5EF4-FFF2-40B4-BE49-F238E27FC236}">
                <a16:creationId xmlns:a16="http://schemas.microsoft.com/office/drawing/2014/main" id="{E01ACC3A-5DAC-4787-AC1C-0EFB905E192A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3" r="9827"/>
          <a:stretch/>
        </p:blipFill>
        <p:spPr bwMode="auto">
          <a:xfrm rot="5400000">
            <a:off x="8785350" y="3541677"/>
            <a:ext cx="3868461" cy="245122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kstSylinder 33">
            <a:extLst>
              <a:ext uri="{FF2B5EF4-FFF2-40B4-BE49-F238E27FC236}">
                <a16:creationId xmlns:a16="http://schemas.microsoft.com/office/drawing/2014/main" id="{29C74D87-D50C-4C67-B2E3-426D0C0BE1C1}"/>
              </a:ext>
            </a:extLst>
          </p:cNvPr>
          <p:cNvSpPr txBox="1"/>
          <p:nvPr/>
        </p:nvSpPr>
        <p:spPr>
          <a:xfrm>
            <a:off x="3270435" y="2177968"/>
            <a:ext cx="227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>
                <a:solidFill>
                  <a:schemeClr val="accent5">
                    <a:lumMod val="50000"/>
                  </a:schemeClr>
                </a:solidFill>
              </a:rPr>
              <a:t>Ernæringsfysiolog</a:t>
            </a:r>
          </a:p>
        </p:txBody>
      </p:sp>
      <p:pic>
        <p:nvPicPr>
          <p:cNvPr id="44" name="Grafikk 43" descr="Mannsprofil med heldekkende fyll">
            <a:extLst>
              <a:ext uri="{FF2B5EF4-FFF2-40B4-BE49-F238E27FC236}">
                <a16:creationId xmlns:a16="http://schemas.microsoft.com/office/drawing/2014/main" id="{3B24A041-91B9-4501-9A98-E0431A84A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7322" y="2375861"/>
            <a:ext cx="914400" cy="914400"/>
          </a:xfrm>
          <a:prstGeom prst="rect">
            <a:avLst/>
          </a:prstGeom>
        </p:spPr>
      </p:pic>
      <p:pic>
        <p:nvPicPr>
          <p:cNvPr id="45" name="Grafikk 44" descr="Mannsprofil kontur">
            <a:extLst>
              <a:ext uri="{FF2B5EF4-FFF2-40B4-BE49-F238E27FC236}">
                <a16:creationId xmlns:a16="http://schemas.microsoft.com/office/drawing/2014/main" id="{1118A416-D30A-444E-99D5-EABED2DA3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67294" y="23181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71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51B7908-EA8F-4785-9693-E9B29745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02.11.2021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E599A17-8669-4571-BEC4-D758B78C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16</a:t>
            </a:fld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97B1699-4896-4CB7-AAF5-DD7449421214}"/>
              </a:ext>
            </a:extLst>
          </p:cNvPr>
          <p:cNvSpPr txBox="1"/>
          <p:nvPr/>
        </p:nvSpPr>
        <p:spPr>
          <a:xfrm>
            <a:off x="4289649" y="490460"/>
            <a:ext cx="402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Kommunal akutt døgnenhet Aker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92D75C3-1A80-47BF-A889-49F50812CBE6}"/>
              </a:ext>
            </a:extLst>
          </p:cNvPr>
          <p:cNvSpPr txBox="1"/>
          <p:nvPr/>
        </p:nvSpPr>
        <p:spPr>
          <a:xfrm>
            <a:off x="7502632" y="2120386"/>
            <a:ext cx="352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Helsehus (korttidsopphold)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AACFA8E-D635-4BE9-B277-75688F9E366B}"/>
              </a:ext>
            </a:extLst>
          </p:cNvPr>
          <p:cNvSpPr txBox="1"/>
          <p:nvPr/>
        </p:nvSpPr>
        <p:spPr>
          <a:xfrm>
            <a:off x="346678" y="2783117"/>
            <a:ext cx="211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Bydel (hjemme)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74CBDD9-3287-4A43-9E22-8904FD6E3930}"/>
              </a:ext>
            </a:extLst>
          </p:cNvPr>
          <p:cNvSpPr txBox="1"/>
          <p:nvPr/>
        </p:nvSpPr>
        <p:spPr>
          <a:xfrm>
            <a:off x="7084292" y="3895523"/>
            <a:ext cx="488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Forsterket rehabiliteringsavdeling Aker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8AC2C47-797A-4668-B08E-482056FC9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498" y="654746"/>
            <a:ext cx="8509347" cy="133268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A9D5F1C-B926-4CB9-B9FF-15317A2CC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460" y="2321507"/>
            <a:ext cx="8178892" cy="115110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691C19D-21F7-48AA-91CF-B3288B474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595" y="4080189"/>
            <a:ext cx="9354587" cy="1098793"/>
          </a:xfrm>
          <a:prstGeom prst="rect">
            <a:avLst/>
          </a:prstGeom>
        </p:spPr>
      </p:pic>
      <p:cxnSp>
        <p:nvCxnSpPr>
          <p:cNvPr id="11" name="Kobling: buet 10">
            <a:extLst>
              <a:ext uri="{FF2B5EF4-FFF2-40B4-BE49-F238E27FC236}">
                <a16:creationId xmlns:a16="http://schemas.microsoft.com/office/drawing/2014/main" id="{502DEDEB-FD10-4A85-89B7-977D74C109D7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H="1">
            <a:off x="2697460" y="1321087"/>
            <a:ext cx="7815385" cy="1575972"/>
          </a:xfrm>
          <a:prstGeom prst="curvedConnector5">
            <a:avLst>
              <a:gd name="adj1" fmla="val -2925"/>
              <a:gd name="adj2" fmla="val 52880"/>
              <a:gd name="adj3" fmla="val 10292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Kobling: buet 11">
            <a:extLst>
              <a:ext uri="{FF2B5EF4-FFF2-40B4-BE49-F238E27FC236}">
                <a16:creationId xmlns:a16="http://schemas.microsoft.com/office/drawing/2014/main" id="{F9CCA984-9FCA-4A7C-9E72-283A96CC4CA6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H="1">
            <a:off x="2336595" y="2897059"/>
            <a:ext cx="8539757" cy="1732527"/>
          </a:xfrm>
          <a:prstGeom prst="curvedConnector5">
            <a:avLst>
              <a:gd name="adj1" fmla="val -2677"/>
              <a:gd name="adj2" fmla="val 50755"/>
              <a:gd name="adj3" fmla="val 10267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Kobling: buet 12">
            <a:extLst>
              <a:ext uri="{FF2B5EF4-FFF2-40B4-BE49-F238E27FC236}">
                <a16:creationId xmlns:a16="http://schemas.microsoft.com/office/drawing/2014/main" id="{218B6C16-0373-4B10-9CD9-B77FDBFDB897}"/>
              </a:ext>
            </a:extLst>
          </p:cNvPr>
          <p:cNvCxnSpPr>
            <a:cxnSpLocks/>
            <a:endCxn id="8" idx="1"/>
          </p:cNvCxnSpPr>
          <p:nvPr/>
        </p:nvCxnSpPr>
        <p:spPr>
          <a:xfrm rot="5400000" flipH="1" flipV="1">
            <a:off x="896858" y="1599615"/>
            <a:ext cx="1385168" cy="82811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Kobling: buet 13">
            <a:extLst>
              <a:ext uri="{FF2B5EF4-FFF2-40B4-BE49-F238E27FC236}">
                <a16:creationId xmlns:a16="http://schemas.microsoft.com/office/drawing/2014/main" id="{F1D9D8E0-C917-47C0-957D-56C5E6EA8101}"/>
              </a:ext>
            </a:extLst>
          </p:cNvPr>
          <p:cNvCxnSpPr>
            <a:cxnSpLocks/>
            <a:stCxn id="10" idx="3"/>
          </p:cNvCxnSpPr>
          <p:nvPr/>
        </p:nvCxnSpPr>
        <p:spPr>
          <a:xfrm flipH="1" flipV="1">
            <a:off x="1175384" y="3152449"/>
            <a:ext cx="10515798" cy="1477137"/>
          </a:xfrm>
          <a:prstGeom prst="curvedConnector4">
            <a:avLst>
              <a:gd name="adj1" fmla="val -2174"/>
              <a:gd name="adj2" fmla="val -11398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972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4DA76C2-BAAB-4684-A498-C5918FF96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8805240-D496-444E-BC3C-8D6A67CF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17</a:t>
            </a:fld>
            <a:endParaRPr lang="nb-NO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FBAF54B-AFA8-4A42-9D9C-0772ED587E28}"/>
              </a:ext>
            </a:extLst>
          </p:cNvPr>
          <p:cNvGraphicFramePr/>
          <p:nvPr/>
        </p:nvGraphicFramePr>
        <p:xfrm>
          <a:off x="190501" y="2276164"/>
          <a:ext cx="11663448" cy="194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5DC10933-2D54-435D-9ABE-B42801C1B464}"/>
              </a:ext>
            </a:extLst>
          </p:cNvPr>
          <p:cNvSpPr/>
          <p:nvPr/>
        </p:nvSpPr>
        <p:spPr>
          <a:xfrm>
            <a:off x="9293630" y="2176060"/>
            <a:ext cx="2807794" cy="21699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57C108F-3E08-4931-825B-3858CD6CA610}"/>
              </a:ext>
            </a:extLst>
          </p:cNvPr>
          <p:cNvSpPr txBox="1"/>
          <p:nvPr/>
        </p:nvSpPr>
        <p:spPr>
          <a:xfrm>
            <a:off x="9176087" y="1529729"/>
            <a:ext cx="230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>
                <a:solidFill>
                  <a:srgbClr val="C00000"/>
                </a:solidFill>
              </a:rPr>
              <a:t>Viktig hjelpemiddel i innføringen</a:t>
            </a: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A917D554-D9D6-40D5-AB54-3C02AF49E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63" y="705410"/>
            <a:ext cx="9469438" cy="1311999"/>
          </a:xfrm>
        </p:spPr>
        <p:txBody>
          <a:bodyPr>
            <a:normAutofit fontScale="90000"/>
          </a:bodyPr>
          <a:lstStyle/>
          <a:p>
            <a:r>
              <a:rPr lang="nb-NO" dirty="0"/>
              <a:t>Tjenesteutvikling - det er gevinstene vi er ute etter</a:t>
            </a:r>
            <a:br>
              <a:rPr lang="nb-NO" dirty="0"/>
            </a:br>
            <a:endParaRPr lang="nb-NO" dirty="0"/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96EBA31D-CAB1-483A-A5D5-B4EEAD286AB1}"/>
              </a:ext>
            </a:extLst>
          </p:cNvPr>
          <p:cNvSpPr/>
          <p:nvPr/>
        </p:nvSpPr>
        <p:spPr>
          <a:xfrm>
            <a:off x="3215645" y="4046147"/>
            <a:ext cx="2556000" cy="1296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Visning av pasientgrupper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Visning av enkeltpasient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Registrering og kartlegging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Aktiviteter og arbeidsflyt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(Rapporter)</a:t>
            </a: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EC033286-C86A-4C58-9797-8E28BEC33A3B}"/>
              </a:ext>
            </a:extLst>
          </p:cNvPr>
          <p:cNvSpPr/>
          <p:nvPr/>
        </p:nvSpPr>
        <p:spPr>
          <a:xfrm>
            <a:off x="148247" y="4046147"/>
            <a:ext cx="2556000" cy="1296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Team i hjemmetjeneste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Avdelingsansatte på institusjon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Koordinatorer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Faggrupper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Saksbehandlere</a:t>
            </a:r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755E62FC-4482-4364-BE14-5875B7EB9E19}"/>
              </a:ext>
            </a:extLst>
          </p:cNvPr>
          <p:cNvSpPr/>
          <p:nvPr/>
        </p:nvSpPr>
        <p:spPr>
          <a:xfrm>
            <a:off x="6299668" y="4046147"/>
            <a:ext cx="2556000" cy="1296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Vaktromsoversikt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Tverrfaglig møte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Dokumentasjon og oppfølging av tilstand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nb-NO" sz="1400" dirty="0"/>
              <a:t>Overganger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212F9FE-BB43-4711-8DC7-C6AC0BBD076E}"/>
              </a:ext>
            </a:extLst>
          </p:cNvPr>
          <p:cNvSpPr txBox="1"/>
          <p:nvPr/>
        </p:nvSpPr>
        <p:spPr>
          <a:xfrm>
            <a:off x="983726" y="5482207"/>
            <a:ext cx="672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dirty="0"/>
              <a:t>Eksempler på ansattgrupper, funksjonalitet og anvendelser </a:t>
            </a:r>
          </a:p>
        </p:txBody>
      </p:sp>
    </p:spTree>
    <p:extLst>
      <p:ext uri="{BB962C8B-B14F-4D97-AF65-F5344CB8AC3E}">
        <p14:creationId xmlns:p14="http://schemas.microsoft.com/office/powerpoint/2010/main" val="3587077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C18FA3-529B-4058-90F7-8ED7CB94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Lokal innføringsmodell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709DCEE-BC49-4958-8642-ECB4A5DF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02.11.2021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BEFBD8F-FF5A-4BD9-89FD-E884B8A49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18</a:t>
            </a:fld>
            <a:endParaRPr lang="nb-NO"/>
          </a:p>
        </p:txBody>
      </p: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260311B4-85FE-4E6F-B7E4-E1AE5D6CF7F9}"/>
              </a:ext>
            </a:extLst>
          </p:cNvPr>
          <p:cNvCxnSpPr>
            <a:cxnSpLocks/>
          </p:cNvCxnSpPr>
          <p:nvPr/>
        </p:nvCxnSpPr>
        <p:spPr>
          <a:xfrm>
            <a:off x="679452" y="5971468"/>
            <a:ext cx="10487901" cy="0"/>
          </a:xfrm>
          <a:prstGeom prst="straightConnector1">
            <a:avLst/>
          </a:prstGeom>
          <a:ln w="857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l: femkant 11">
            <a:extLst>
              <a:ext uri="{FF2B5EF4-FFF2-40B4-BE49-F238E27FC236}">
                <a16:creationId xmlns:a16="http://schemas.microsoft.com/office/drawing/2014/main" id="{ED892D27-A0AC-44C1-A150-349A45719439}"/>
              </a:ext>
            </a:extLst>
          </p:cNvPr>
          <p:cNvSpPr/>
          <p:nvPr/>
        </p:nvSpPr>
        <p:spPr>
          <a:xfrm>
            <a:off x="3194756" y="3521952"/>
            <a:ext cx="8387644" cy="684000"/>
          </a:xfrm>
          <a:prstGeom prst="homePlate">
            <a:avLst>
              <a:gd name="adj" fmla="val 10024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fontAlgn="t">
              <a:defRPr/>
            </a:pPr>
            <a:r>
              <a:rPr lang="nb-NO" sz="1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Kommunikasjonstiltak</a:t>
            </a:r>
          </a:p>
          <a:p>
            <a:pPr lvl="6" fontAlgn="t">
              <a:defRPr/>
            </a:pPr>
            <a:r>
              <a:rPr lang="nb-NO" sz="1400" dirty="0">
                <a:solidFill>
                  <a:schemeClr val="bg1"/>
                </a:solidFill>
              </a:rPr>
              <a:t>Interessenthåndtering</a:t>
            </a:r>
            <a:endParaRPr lang="nb-NO" sz="14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lvl="6" fontAlgn="t">
              <a:defRPr/>
            </a:pPr>
            <a:r>
              <a:rPr lang="nb-NO" sz="1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Gevinstoppfølging</a:t>
            </a:r>
          </a:p>
        </p:txBody>
      </p:sp>
      <p:sp>
        <p:nvSpPr>
          <p:cNvPr id="13" name="Pil: femkant 12">
            <a:extLst>
              <a:ext uri="{FF2B5EF4-FFF2-40B4-BE49-F238E27FC236}">
                <a16:creationId xmlns:a16="http://schemas.microsoft.com/office/drawing/2014/main" id="{4EE9A355-E8EF-4776-8CFF-8028B56375A7}"/>
              </a:ext>
            </a:extLst>
          </p:cNvPr>
          <p:cNvSpPr/>
          <p:nvPr/>
        </p:nvSpPr>
        <p:spPr>
          <a:xfrm>
            <a:off x="685801" y="4304488"/>
            <a:ext cx="10896599" cy="1079771"/>
          </a:xfrm>
          <a:prstGeom prst="homePlate">
            <a:avLst>
              <a:gd name="adj" fmla="val 6267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7" fontAlgn="t"/>
            <a:r>
              <a:rPr lang="nb-NO" sz="1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Delta i sentrale prosjektmøter</a:t>
            </a:r>
          </a:p>
          <a:p>
            <a:pPr lvl="7" fontAlgn="t">
              <a:defRPr/>
            </a:pPr>
            <a:r>
              <a:rPr lang="nb-NO" sz="1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Beskrive og prioritere behov</a:t>
            </a:r>
          </a:p>
          <a:p>
            <a:pPr lvl="7" fontAlgn="t"/>
            <a:r>
              <a:rPr lang="nb-NO" sz="1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Teste funksjonalitet</a:t>
            </a:r>
          </a:p>
          <a:p>
            <a:pPr lvl="7" fontAlgn="t"/>
            <a:r>
              <a:rPr lang="nb-NO" sz="1400" dirty="0">
                <a:solidFill>
                  <a:schemeClr val="bg1"/>
                </a:solidFill>
              </a:rPr>
              <a:t>T</a:t>
            </a:r>
            <a:r>
              <a:rPr lang="nb-NO" sz="1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este rutiner</a:t>
            </a:r>
          </a:p>
        </p:txBody>
      </p:sp>
      <p:sp>
        <p:nvSpPr>
          <p:cNvPr id="16" name="Pil: femkant 15">
            <a:extLst>
              <a:ext uri="{FF2B5EF4-FFF2-40B4-BE49-F238E27FC236}">
                <a16:creationId xmlns:a16="http://schemas.microsoft.com/office/drawing/2014/main" id="{884962C9-11CA-41E4-BEE5-A3750EF6BA89}"/>
              </a:ext>
            </a:extLst>
          </p:cNvPr>
          <p:cNvSpPr/>
          <p:nvPr/>
        </p:nvSpPr>
        <p:spPr>
          <a:xfrm>
            <a:off x="9124547" y="1488327"/>
            <a:ext cx="2446564" cy="900000"/>
          </a:xfrm>
          <a:prstGeom prst="homePlate">
            <a:avLst>
              <a:gd name="adj" fmla="val 7831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"/>
              </a:spcAft>
            </a:pPr>
            <a:r>
              <a:rPr lang="nb-NO" sz="1400" dirty="0"/>
              <a:t>Lokal brukerstøtte, forvaltning og videreutvikling</a:t>
            </a:r>
          </a:p>
        </p:txBody>
      </p:sp>
      <p:sp>
        <p:nvSpPr>
          <p:cNvPr id="17" name="Pil: femkant 16">
            <a:extLst>
              <a:ext uri="{FF2B5EF4-FFF2-40B4-BE49-F238E27FC236}">
                <a16:creationId xmlns:a16="http://schemas.microsoft.com/office/drawing/2014/main" id="{5A6DA719-93C4-46B6-AF3E-0FAD5743769A}"/>
              </a:ext>
            </a:extLst>
          </p:cNvPr>
          <p:cNvSpPr/>
          <p:nvPr/>
        </p:nvSpPr>
        <p:spPr>
          <a:xfrm>
            <a:off x="9129414" y="2501142"/>
            <a:ext cx="2446564" cy="900000"/>
          </a:xfrm>
          <a:prstGeom prst="homePlate">
            <a:avLst>
              <a:gd name="adj" fmla="val 7769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spcAft>
                <a:spcPts val="200"/>
              </a:spcAft>
            </a:pPr>
            <a:r>
              <a:rPr lang="nb-NO" sz="1400" dirty="0"/>
              <a:t>Opplæring nye bruksområder</a:t>
            </a:r>
          </a:p>
        </p:txBody>
      </p:sp>
      <p:sp>
        <p:nvSpPr>
          <p:cNvPr id="18" name="Pil: femkant 17">
            <a:extLst>
              <a:ext uri="{FF2B5EF4-FFF2-40B4-BE49-F238E27FC236}">
                <a16:creationId xmlns:a16="http://schemas.microsoft.com/office/drawing/2014/main" id="{B580CF41-36C7-4240-B1F7-CB736371E4B7}"/>
              </a:ext>
            </a:extLst>
          </p:cNvPr>
          <p:cNvSpPr/>
          <p:nvPr/>
        </p:nvSpPr>
        <p:spPr>
          <a:xfrm>
            <a:off x="690664" y="1478604"/>
            <a:ext cx="2481514" cy="2791839"/>
          </a:xfrm>
          <a:prstGeom prst="homePlate">
            <a:avLst>
              <a:gd name="adj" fmla="val 1363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marL="108000" indent="-72000" algn="l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b="0" i="0" u="none" strike="noStrike" dirty="0">
                <a:solidFill>
                  <a:schemeClr val="bg1"/>
                </a:solidFill>
                <a:effectLst/>
                <a:latin typeface="+mj-lt"/>
              </a:rPr>
              <a:t>Etablere lokalt innføringsteam</a:t>
            </a:r>
          </a:p>
          <a:p>
            <a:pPr marL="108000" indent="-72000" algn="l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b="0" i="0" u="none" strike="noStrike" dirty="0">
                <a:solidFill>
                  <a:schemeClr val="bg1"/>
                </a:solidFill>
                <a:effectLst/>
                <a:latin typeface="+mj-lt"/>
              </a:rPr>
              <a:t>Få opplæring i Elise</a:t>
            </a:r>
          </a:p>
          <a:p>
            <a:pPr marL="108000" indent="-72000" algn="l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bg1"/>
                </a:solidFill>
                <a:latin typeface="+mj-lt"/>
              </a:rPr>
              <a:t>Identifisere interessenter</a:t>
            </a:r>
          </a:p>
          <a:p>
            <a:pPr marL="108000" indent="-72000" algn="l" fontAlgn="t">
              <a:lnSpc>
                <a:spcPts val="14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chemeClr val="bg1"/>
                </a:solidFill>
                <a:latin typeface="+mj-lt"/>
              </a:rPr>
              <a:t>Planlegge </a:t>
            </a:r>
            <a:r>
              <a:rPr lang="nb-NO" sz="1400" b="0" i="0" u="none" strike="noStrike" dirty="0">
                <a:solidFill>
                  <a:schemeClr val="bg1"/>
                </a:solidFill>
                <a:effectLst/>
                <a:latin typeface="+mj-lt"/>
              </a:rPr>
              <a:t> kommunikasjon, opplæring og gevinstrealisering</a:t>
            </a:r>
          </a:p>
          <a:p>
            <a:pPr marL="108000" indent="-72000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b="0" i="0" u="none" strike="noStrike" dirty="0">
                <a:solidFill>
                  <a:schemeClr val="bg1"/>
                </a:solidFill>
                <a:effectLst/>
                <a:latin typeface="+mj-lt"/>
              </a:rPr>
              <a:t>Utarbeide innføringsplan</a:t>
            </a:r>
          </a:p>
          <a:p>
            <a:pPr marL="108000" indent="-72000" algn="l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b="0" i="0" u="none" strike="noStrike" dirty="0">
                <a:solidFill>
                  <a:schemeClr val="bg1"/>
                </a:solidFill>
                <a:effectLst/>
                <a:latin typeface="+mj-lt"/>
              </a:rPr>
              <a:t>Utarbeide/tilpasse rutiner til første pulje</a:t>
            </a:r>
          </a:p>
          <a:p>
            <a:pPr marL="108000" indent="-72000" algn="l" fontAlgn="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b="0" i="0" u="none" strike="noStrike" dirty="0">
                <a:solidFill>
                  <a:schemeClr val="bg1"/>
                </a:solidFill>
                <a:effectLst/>
                <a:latin typeface="+mj-lt"/>
              </a:rPr>
              <a:t>Lokal ROS og –tiltak</a:t>
            </a:r>
          </a:p>
        </p:txBody>
      </p:sp>
      <p:sp>
        <p:nvSpPr>
          <p:cNvPr id="19" name="Pil: femkant 18">
            <a:extLst>
              <a:ext uri="{FF2B5EF4-FFF2-40B4-BE49-F238E27FC236}">
                <a16:creationId xmlns:a16="http://schemas.microsoft.com/office/drawing/2014/main" id="{766E4364-884C-4DFE-9C24-590A8678831A}"/>
              </a:ext>
            </a:extLst>
          </p:cNvPr>
          <p:cNvSpPr/>
          <p:nvPr/>
        </p:nvSpPr>
        <p:spPr>
          <a:xfrm>
            <a:off x="3173925" y="1508468"/>
            <a:ext cx="1980000" cy="900000"/>
          </a:xfrm>
          <a:prstGeom prst="homePlate">
            <a:avLst>
              <a:gd name="adj" fmla="val 175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marL="72000" marR="0" lvl="0" algn="l" defTabSz="914400" rtl="0" eaLnBrk="1" fontAlgn="t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nb-NO" sz="1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Utarbeide/tilpasse rutiner til neste pulje</a:t>
            </a:r>
          </a:p>
        </p:txBody>
      </p:sp>
      <p:sp>
        <p:nvSpPr>
          <p:cNvPr id="20" name="Pil: femkant 19">
            <a:extLst>
              <a:ext uri="{FF2B5EF4-FFF2-40B4-BE49-F238E27FC236}">
                <a16:creationId xmlns:a16="http://schemas.microsoft.com/office/drawing/2014/main" id="{C1FA30A3-FDB2-4537-8746-D34DEEF5F312}"/>
              </a:ext>
            </a:extLst>
          </p:cNvPr>
          <p:cNvSpPr/>
          <p:nvPr/>
        </p:nvSpPr>
        <p:spPr>
          <a:xfrm>
            <a:off x="5157466" y="1505535"/>
            <a:ext cx="1980000" cy="900000"/>
          </a:xfrm>
          <a:prstGeom prst="homePlate">
            <a:avLst>
              <a:gd name="adj" fmla="val 175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marL="72000" marR="0" lvl="0" algn="l" defTabSz="914400" rtl="0" eaLnBrk="1" fontAlgn="t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nb-NO" sz="1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Utarbeide/tilpasse rutiner til neste pulje</a:t>
            </a:r>
          </a:p>
        </p:txBody>
      </p:sp>
      <p:sp>
        <p:nvSpPr>
          <p:cNvPr id="21" name="Pil: femkant 20">
            <a:extLst>
              <a:ext uri="{FF2B5EF4-FFF2-40B4-BE49-F238E27FC236}">
                <a16:creationId xmlns:a16="http://schemas.microsoft.com/office/drawing/2014/main" id="{5670DD0C-76C3-4A4E-8E4E-125447DC1199}"/>
              </a:ext>
            </a:extLst>
          </p:cNvPr>
          <p:cNvSpPr/>
          <p:nvPr/>
        </p:nvSpPr>
        <p:spPr>
          <a:xfrm>
            <a:off x="7141007" y="1498761"/>
            <a:ext cx="1980000" cy="900000"/>
          </a:xfrm>
          <a:prstGeom prst="homePlate">
            <a:avLst>
              <a:gd name="adj" fmla="val 2834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ctr"/>
          <a:lstStyle/>
          <a:p>
            <a:pPr marL="72000" algn="l" fontAlgn="t">
              <a:spcAft>
                <a:spcPts val="200"/>
              </a:spcAft>
            </a:pPr>
            <a:r>
              <a:rPr lang="nb-NO" sz="1400" b="0" i="0" u="none" strike="noStrike" dirty="0">
                <a:solidFill>
                  <a:schemeClr val="bg1"/>
                </a:solidFill>
                <a:effectLst/>
                <a:latin typeface="+mj-lt"/>
              </a:rPr>
              <a:t>Etablere faste roller og fora</a:t>
            </a:r>
            <a:endParaRPr lang="nb-NO" sz="14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2" name="Pil: femkant 21">
            <a:extLst>
              <a:ext uri="{FF2B5EF4-FFF2-40B4-BE49-F238E27FC236}">
                <a16:creationId xmlns:a16="http://schemas.microsoft.com/office/drawing/2014/main" id="{6E0015C9-DD4A-4E50-9780-F5CA330CBC5D}"/>
              </a:ext>
            </a:extLst>
          </p:cNvPr>
          <p:cNvSpPr/>
          <p:nvPr/>
        </p:nvSpPr>
        <p:spPr>
          <a:xfrm>
            <a:off x="3193381" y="2520185"/>
            <a:ext cx="1980000" cy="900000"/>
          </a:xfrm>
          <a:prstGeom prst="homePlate">
            <a:avLst>
              <a:gd name="adj" fmla="val 2115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36000" bIns="0" rtlCol="0" anchor="ctr"/>
          <a:lstStyle/>
          <a:p>
            <a:pPr marL="0" marR="0" lvl="0" indent="0" defTabSz="914400" rtl="0" eaLnBrk="1" fontAlgn="t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400" b="0" i="0" u="none" strike="noStrike" dirty="0">
                <a:solidFill>
                  <a:schemeClr val="bg1"/>
                </a:solidFill>
                <a:effectLst/>
                <a:latin typeface="+mj-lt"/>
              </a:rPr>
              <a:t>Opplæring første pulje ansatte og superbrukere</a:t>
            </a:r>
          </a:p>
        </p:txBody>
      </p:sp>
      <p:sp>
        <p:nvSpPr>
          <p:cNvPr id="23" name="Pil: femkant 22">
            <a:extLst>
              <a:ext uri="{FF2B5EF4-FFF2-40B4-BE49-F238E27FC236}">
                <a16:creationId xmlns:a16="http://schemas.microsoft.com/office/drawing/2014/main" id="{CA0D67FE-5E7D-4B62-BFA0-D2636806B01E}"/>
              </a:ext>
            </a:extLst>
          </p:cNvPr>
          <p:cNvSpPr/>
          <p:nvPr/>
        </p:nvSpPr>
        <p:spPr>
          <a:xfrm>
            <a:off x="5172059" y="2515895"/>
            <a:ext cx="1980000" cy="900000"/>
          </a:xfrm>
          <a:prstGeom prst="homePlate">
            <a:avLst>
              <a:gd name="adj" fmla="val 2442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36000" bIns="0" rtlCol="0" anchor="ctr"/>
          <a:lstStyle/>
          <a:p>
            <a:pPr marL="0" marR="0" lvl="0" indent="0" defTabSz="914400" rtl="0" eaLnBrk="1" fontAlgn="t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400" b="0" i="0" u="none" strike="noStrike" dirty="0">
                <a:solidFill>
                  <a:schemeClr val="bg1"/>
                </a:solidFill>
                <a:effectLst/>
                <a:latin typeface="+mj-lt"/>
              </a:rPr>
              <a:t>Opplæring neste pulje ansatte og superbrukere</a:t>
            </a:r>
          </a:p>
        </p:txBody>
      </p:sp>
      <p:sp>
        <p:nvSpPr>
          <p:cNvPr id="24" name="Pil: femkant 23">
            <a:extLst>
              <a:ext uri="{FF2B5EF4-FFF2-40B4-BE49-F238E27FC236}">
                <a16:creationId xmlns:a16="http://schemas.microsoft.com/office/drawing/2014/main" id="{2E8419E0-3B5A-4DDF-B8E3-5BD044330083}"/>
              </a:ext>
            </a:extLst>
          </p:cNvPr>
          <p:cNvSpPr/>
          <p:nvPr/>
        </p:nvSpPr>
        <p:spPr>
          <a:xfrm>
            <a:off x="7150737" y="2508152"/>
            <a:ext cx="1980000" cy="900000"/>
          </a:xfrm>
          <a:prstGeom prst="homePlate">
            <a:avLst>
              <a:gd name="adj" fmla="val 303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36000" bIns="0" rtlCol="0" anchor="ctr"/>
          <a:lstStyle/>
          <a:p>
            <a:pPr marL="0" marR="0" lvl="0" indent="0" defTabSz="914400" rtl="0" eaLnBrk="1" fontAlgn="t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400" b="0" i="0" u="none" strike="noStrike" dirty="0">
                <a:solidFill>
                  <a:schemeClr val="bg1"/>
                </a:solidFill>
                <a:effectLst/>
                <a:latin typeface="+mj-lt"/>
              </a:rPr>
              <a:t>Opplæring </a:t>
            </a:r>
            <a:r>
              <a:rPr lang="nb-NO" sz="1400" dirty="0">
                <a:solidFill>
                  <a:schemeClr val="bg1"/>
                </a:solidFill>
                <a:latin typeface="+mj-lt"/>
              </a:rPr>
              <a:t>siste </a:t>
            </a:r>
            <a:r>
              <a:rPr lang="nb-NO" sz="1400" b="0" i="0" u="none" strike="noStrike" dirty="0">
                <a:solidFill>
                  <a:schemeClr val="bg1"/>
                </a:solidFill>
                <a:effectLst/>
                <a:latin typeface="+mj-lt"/>
              </a:rPr>
              <a:t>pulje ansatte og superbrukere</a:t>
            </a:r>
          </a:p>
        </p:txBody>
      </p:sp>
      <p:sp>
        <p:nvSpPr>
          <p:cNvPr id="5" name="Pil: bøyd oppover 4">
            <a:extLst>
              <a:ext uri="{FF2B5EF4-FFF2-40B4-BE49-F238E27FC236}">
                <a16:creationId xmlns:a16="http://schemas.microsoft.com/office/drawing/2014/main" id="{EFB5B4DA-3DDE-4BFD-86A0-7383AE6E8990}"/>
              </a:ext>
            </a:extLst>
          </p:cNvPr>
          <p:cNvSpPr/>
          <p:nvPr/>
        </p:nvSpPr>
        <p:spPr>
          <a:xfrm>
            <a:off x="5318025" y="2172546"/>
            <a:ext cx="1440000" cy="180000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5" name="Pil: bøyd oppover 24">
            <a:extLst>
              <a:ext uri="{FF2B5EF4-FFF2-40B4-BE49-F238E27FC236}">
                <a16:creationId xmlns:a16="http://schemas.microsoft.com/office/drawing/2014/main" id="{C87AC39E-C9EB-417A-ABDE-4375D0B118AE}"/>
              </a:ext>
            </a:extLst>
          </p:cNvPr>
          <p:cNvSpPr/>
          <p:nvPr/>
        </p:nvSpPr>
        <p:spPr>
          <a:xfrm rot="10800000">
            <a:off x="5318025" y="1554927"/>
            <a:ext cx="1440000" cy="180000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6" name="Pil: bøyd oppover 25">
            <a:extLst>
              <a:ext uri="{FF2B5EF4-FFF2-40B4-BE49-F238E27FC236}">
                <a16:creationId xmlns:a16="http://schemas.microsoft.com/office/drawing/2014/main" id="{61BEF499-964A-418B-B040-332AA1DBB2A1}"/>
              </a:ext>
            </a:extLst>
          </p:cNvPr>
          <p:cNvSpPr/>
          <p:nvPr/>
        </p:nvSpPr>
        <p:spPr>
          <a:xfrm>
            <a:off x="5318025" y="3239346"/>
            <a:ext cx="1440000" cy="180000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7" name="Pil: bøyd oppover 26">
            <a:extLst>
              <a:ext uri="{FF2B5EF4-FFF2-40B4-BE49-F238E27FC236}">
                <a16:creationId xmlns:a16="http://schemas.microsoft.com/office/drawing/2014/main" id="{8B047D1B-3554-4660-8077-D807918A0705}"/>
              </a:ext>
            </a:extLst>
          </p:cNvPr>
          <p:cNvSpPr/>
          <p:nvPr/>
        </p:nvSpPr>
        <p:spPr>
          <a:xfrm rot="10800000">
            <a:off x="5318025" y="2541717"/>
            <a:ext cx="1440000" cy="180000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31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278067-3880-4B77-8434-BA071187C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943"/>
            <a:ext cx="11154508" cy="537551"/>
          </a:xfrm>
        </p:spPr>
        <p:txBody>
          <a:bodyPr>
            <a:normAutofit fontScale="90000"/>
          </a:bodyPr>
          <a:lstStyle/>
          <a:p>
            <a:r>
              <a:rPr lang="nb-NO" sz="3200" dirty="0"/>
              <a:t>Organisering etter spredningsfasen - </a:t>
            </a:r>
            <a:r>
              <a:rPr lang="nb-NO" sz="2800" dirty="0"/>
              <a:t>Oppgavefordeling og roller</a:t>
            </a:r>
            <a:endParaRPr lang="nb-NO" sz="32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8B0C55-150A-4DC1-8B56-D243B2794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5385" y="2873916"/>
            <a:ext cx="2977661" cy="222562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nb-NO" sz="1600" dirty="0"/>
              <a:t>Lokalt i hver virksomhet (koordinator og superbrukere)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b-NO" sz="1400" dirty="0"/>
              <a:t>Tjenesteutvikling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b-NO" sz="1400" dirty="0"/>
              <a:t>Prioritering av lokale behov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nb-NO" sz="1400" dirty="0"/>
              <a:t>Lokal brukerstøtte og forvaltning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5E65333D-E9D8-40DF-B304-8BDD910BB9C7}"/>
              </a:ext>
            </a:extLst>
          </p:cNvPr>
          <p:cNvGrpSpPr/>
          <p:nvPr/>
        </p:nvGrpSpPr>
        <p:grpSpPr>
          <a:xfrm>
            <a:off x="78634" y="682495"/>
            <a:ext cx="8568486" cy="6076704"/>
            <a:chOff x="2920846" y="764034"/>
            <a:chExt cx="8568486" cy="6076704"/>
          </a:xfrm>
        </p:grpSpPr>
        <p:grpSp>
          <p:nvGrpSpPr>
            <p:cNvPr id="44" name="Gruppe 43">
              <a:extLst>
                <a:ext uri="{FF2B5EF4-FFF2-40B4-BE49-F238E27FC236}">
                  <a16:creationId xmlns:a16="http://schemas.microsoft.com/office/drawing/2014/main" id="{C102B19B-4C5D-499C-9574-89FC385DB0E4}"/>
                </a:ext>
              </a:extLst>
            </p:cNvPr>
            <p:cNvGrpSpPr/>
            <p:nvPr/>
          </p:nvGrpSpPr>
          <p:grpSpPr>
            <a:xfrm>
              <a:off x="7960750" y="764034"/>
              <a:ext cx="3282291" cy="2549311"/>
              <a:chOff x="7615843" y="1237370"/>
              <a:chExt cx="3282291" cy="2549311"/>
            </a:xfrm>
            <a:solidFill>
              <a:srgbClr val="0070C0"/>
            </a:solidFill>
          </p:grpSpPr>
          <p:sp>
            <p:nvSpPr>
              <p:cNvPr id="10" name="Frihåndsform: figur 9">
                <a:extLst>
                  <a:ext uri="{FF2B5EF4-FFF2-40B4-BE49-F238E27FC236}">
                    <a16:creationId xmlns:a16="http://schemas.microsoft.com/office/drawing/2014/main" id="{2C7E8113-8893-47E5-A214-7895DF702ADB}"/>
                  </a:ext>
                </a:extLst>
              </p:cNvPr>
              <p:cNvSpPr/>
              <p:nvPr/>
            </p:nvSpPr>
            <p:spPr>
              <a:xfrm rot="20561000">
                <a:off x="8619643" y="2916978"/>
                <a:ext cx="1598863" cy="34365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182"/>
                    </a:moveTo>
                    <a:lnTo>
                      <a:pt x="1598863" y="17182"/>
                    </a:lnTo>
                  </a:path>
                </a:pathLst>
              </a:custGeom>
              <a:grp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Frihåndsform: figur 10">
                <a:extLst>
                  <a:ext uri="{FF2B5EF4-FFF2-40B4-BE49-F238E27FC236}">
                    <a16:creationId xmlns:a16="http://schemas.microsoft.com/office/drawing/2014/main" id="{F5791724-A213-45D4-9EDA-6423E9C54E59}"/>
                  </a:ext>
                </a:extLst>
              </p:cNvPr>
              <p:cNvSpPr/>
              <p:nvPr/>
            </p:nvSpPr>
            <p:spPr>
              <a:xfrm rot="809569" flipV="1">
                <a:off x="8702551" y="3374822"/>
                <a:ext cx="1434917" cy="55195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182"/>
                    </a:moveTo>
                    <a:lnTo>
                      <a:pt x="1434917" y="17182"/>
                    </a:lnTo>
                  </a:path>
                </a:pathLst>
              </a:custGeom>
              <a:grp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Frihåndsform: figur 11">
                <a:extLst>
                  <a:ext uri="{FF2B5EF4-FFF2-40B4-BE49-F238E27FC236}">
                    <a16:creationId xmlns:a16="http://schemas.microsoft.com/office/drawing/2014/main" id="{F15316CB-BA01-461B-8FE4-8951ADDBDACF}"/>
                  </a:ext>
                </a:extLst>
              </p:cNvPr>
              <p:cNvSpPr/>
              <p:nvPr/>
            </p:nvSpPr>
            <p:spPr>
              <a:xfrm rot="478319" flipV="1">
                <a:off x="8722838" y="2853375"/>
                <a:ext cx="1201268" cy="43406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182"/>
                    </a:moveTo>
                    <a:lnTo>
                      <a:pt x="1520941" y="17182"/>
                    </a:lnTo>
                  </a:path>
                </a:pathLst>
              </a:custGeom>
              <a:grp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Frihåndsform: figur 12">
                <a:extLst>
                  <a:ext uri="{FF2B5EF4-FFF2-40B4-BE49-F238E27FC236}">
                    <a16:creationId xmlns:a16="http://schemas.microsoft.com/office/drawing/2014/main" id="{ED402A25-2F0E-4B28-803F-9D2331C85F0E}"/>
                  </a:ext>
                </a:extLst>
              </p:cNvPr>
              <p:cNvSpPr/>
              <p:nvPr/>
            </p:nvSpPr>
            <p:spPr>
              <a:xfrm rot="19374683">
                <a:off x="8496507" y="2511602"/>
                <a:ext cx="1513059" cy="34365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182"/>
                    </a:moveTo>
                    <a:lnTo>
                      <a:pt x="1513059" y="17182"/>
                    </a:lnTo>
                  </a:path>
                </a:pathLst>
              </a:custGeom>
              <a:grp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Frihåndsform: figur 13">
                <a:extLst>
                  <a:ext uri="{FF2B5EF4-FFF2-40B4-BE49-F238E27FC236}">
                    <a16:creationId xmlns:a16="http://schemas.microsoft.com/office/drawing/2014/main" id="{10910BEF-9D5D-4C8F-86A0-0E0AAC3333DC}"/>
                  </a:ext>
                </a:extLst>
              </p:cNvPr>
              <p:cNvSpPr/>
              <p:nvPr/>
            </p:nvSpPr>
            <p:spPr>
              <a:xfrm rot="18627243" flipV="1">
                <a:off x="8281403" y="2184554"/>
                <a:ext cx="1414265" cy="228746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182"/>
                    </a:moveTo>
                    <a:lnTo>
                      <a:pt x="1651381" y="17182"/>
                    </a:lnTo>
                  </a:path>
                </a:pathLst>
              </a:custGeom>
              <a:grp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r>
                  <a:rPr lang="nb-NO" sz="1400" dirty="0"/>
                  <a:t> </a:t>
                </a: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D58F3DF-A8BE-4C56-BD7A-EA453079C775}"/>
                  </a:ext>
                </a:extLst>
              </p:cNvPr>
              <p:cNvSpPr/>
              <p:nvPr/>
            </p:nvSpPr>
            <p:spPr>
              <a:xfrm>
                <a:off x="7615843" y="2809259"/>
                <a:ext cx="1194949" cy="720764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nb-NO" sz="1400" dirty="0"/>
                  <a:t>Bydels-</a:t>
                </a:r>
                <a:r>
                  <a:rPr lang="nb-NO" sz="1400" dirty="0" err="1"/>
                  <a:t>koord</a:t>
                </a:r>
                <a:r>
                  <a:rPr lang="nb-NO" sz="1400" dirty="0"/>
                  <a:t>.</a:t>
                </a:r>
              </a:p>
            </p:txBody>
          </p:sp>
          <p:sp>
            <p:nvSpPr>
              <p:cNvPr id="16" name="Frihåndsform: figur 15">
                <a:extLst>
                  <a:ext uri="{FF2B5EF4-FFF2-40B4-BE49-F238E27FC236}">
                    <a16:creationId xmlns:a16="http://schemas.microsoft.com/office/drawing/2014/main" id="{55AC54A1-87BA-48AF-B417-6DED1FC04E49}"/>
                  </a:ext>
                </a:extLst>
              </p:cNvPr>
              <p:cNvSpPr/>
              <p:nvPr/>
            </p:nvSpPr>
            <p:spPr>
              <a:xfrm>
                <a:off x="9356373" y="1237370"/>
                <a:ext cx="972000" cy="611309"/>
              </a:xfrm>
              <a:custGeom>
                <a:avLst/>
                <a:gdLst>
                  <a:gd name="connsiteX0" fmla="*/ 0 w 868698"/>
                  <a:gd name="connsiteY0" fmla="*/ 434349 h 868698"/>
                  <a:gd name="connsiteX1" fmla="*/ 434349 w 868698"/>
                  <a:gd name="connsiteY1" fmla="*/ 0 h 868698"/>
                  <a:gd name="connsiteX2" fmla="*/ 868698 w 868698"/>
                  <a:gd name="connsiteY2" fmla="*/ 434349 h 868698"/>
                  <a:gd name="connsiteX3" fmla="*/ 434349 w 868698"/>
                  <a:gd name="connsiteY3" fmla="*/ 868698 h 868698"/>
                  <a:gd name="connsiteX4" fmla="*/ 0 w 868698"/>
                  <a:gd name="connsiteY4" fmla="*/ 434349 h 86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8698" h="868698">
                    <a:moveTo>
                      <a:pt x="0" y="434349"/>
                    </a:moveTo>
                    <a:cubicBezTo>
                      <a:pt x="0" y="194465"/>
                      <a:pt x="194465" y="0"/>
                      <a:pt x="434349" y="0"/>
                    </a:cubicBezTo>
                    <a:cubicBezTo>
                      <a:pt x="674233" y="0"/>
                      <a:pt x="868698" y="194465"/>
                      <a:pt x="868698" y="434349"/>
                    </a:cubicBezTo>
                    <a:cubicBezTo>
                      <a:pt x="868698" y="674233"/>
                      <a:pt x="674233" y="868698"/>
                      <a:pt x="434349" y="868698"/>
                    </a:cubicBezTo>
                    <a:cubicBezTo>
                      <a:pt x="194465" y="868698"/>
                      <a:pt x="0" y="674233"/>
                      <a:pt x="0" y="434349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3568" tIns="133568" rIns="133568" bIns="133568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400" kern="1200" dirty="0"/>
                  <a:t>Alna</a:t>
                </a:r>
              </a:p>
            </p:txBody>
          </p:sp>
          <p:sp>
            <p:nvSpPr>
              <p:cNvPr id="17" name="Frihåndsform: figur 16">
                <a:extLst>
                  <a:ext uri="{FF2B5EF4-FFF2-40B4-BE49-F238E27FC236}">
                    <a16:creationId xmlns:a16="http://schemas.microsoft.com/office/drawing/2014/main" id="{4929CFD6-E2E0-40A1-A1CE-73D4A0532288}"/>
                  </a:ext>
                </a:extLst>
              </p:cNvPr>
              <p:cNvSpPr/>
              <p:nvPr/>
            </p:nvSpPr>
            <p:spPr>
              <a:xfrm>
                <a:off x="9704366" y="1595641"/>
                <a:ext cx="972000" cy="611309"/>
              </a:xfrm>
              <a:custGeom>
                <a:avLst/>
                <a:gdLst>
                  <a:gd name="connsiteX0" fmla="*/ 0 w 868698"/>
                  <a:gd name="connsiteY0" fmla="*/ 434349 h 868698"/>
                  <a:gd name="connsiteX1" fmla="*/ 434349 w 868698"/>
                  <a:gd name="connsiteY1" fmla="*/ 0 h 868698"/>
                  <a:gd name="connsiteX2" fmla="*/ 868698 w 868698"/>
                  <a:gd name="connsiteY2" fmla="*/ 434349 h 868698"/>
                  <a:gd name="connsiteX3" fmla="*/ 434349 w 868698"/>
                  <a:gd name="connsiteY3" fmla="*/ 868698 h 868698"/>
                  <a:gd name="connsiteX4" fmla="*/ 0 w 868698"/>
                  <a:gd name="connsiteY4" fmla="*/ 434349 h 86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8698" h="868698">
                    <a:moveTo>
                      <a:pt x="0" y="434349"/>
                    </a:moveTo>
                    <a:cubicBezTo>
                      <a:pt x="0" y="194465"/>
                      <a:pt x="194465" y="0"/>
                      <a:pt x="434349" y="0"/>
                    </a:cubicBezTo>
                    <a:cubicBezTo>
                      <a:pt x="674233" y="0"/>
                      <a:pt x="868698" y="194465"/>
                      <a:pt x="868698" y="434349"/>
                    </a:cubicBezTo>
                    <a:cubicBezTo>
                      <a:pt x="868698" y="674233"/>
                      <a:pt x="674233" y="868698"/>
                      <a:pt x="434349" y="868698"/>
                    </a:cubicBezTo>
                    <a:cubicBezTo>
                      <a:pt x="194465" y="868698"/>
                      <a:pt x="0" y="674233"/>
                      <a:pt x="0" y="434349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3568" tIns="133568" rIns="133568" bIns="133568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400" kern="1200" dirty="0"/>
                  <a:t>Stovner</a:t>
                </a:r>
              </a:p>
            </p:txBody>
          </p:sp>
          <p:sp>
            <p:nvSpPr>
              <p:cNvPr id="18" name="Frihåndsform: figur 17">
                <a:extLst>
                  <a:ext uri="{FF2B5EF4-FFF2-40B4-BE49-F238E27FC236}">
                    <a16:creationId xmlns:a16="http://schemas.microsoft.com/office/drawing/2014/main" id="{CE12CFBD-4058-48B8-8783-ABA69F0CE5E3}"/>
                  </a:ext>
                </a:extLst>
              </p:cNvPr>
              <p:cNvSpPr/>
              <p:nvPr/>
            </p:nvSpPr>
            <p:spPr>
              <a:xfrm>
                <a:off x="9904415" y="1978593"/>
                <a:ext cx="972000" cy="611309"/>
              </a:xfrm>
              <a:custGeom>
                <a:avLst/>
                <a:gdLst>
                  <a:gd name="connsiteX0" fmla="*/ 0 w 868698"/>
                  <a:gd name="connsiteY0" fmla="*/ 434349 h 868698"/>
                  <a:gd name="connsiteX1" fmla="*/ 434349 w 868698"/>
                  <a:gd name="connsiteY1" fmla="*/ 0 h 868698"/>
                  <a:gd name="connsiteX2" fmla="*/ 868698 w 868698"/>
                  <a:gd name="connsiteY2" fmla="*/ 434349 h 868698"/>
                  <a:gd name="connsiteX3" fmla="*/ 434349 w 868698"/>
                  <a:gd name="connsiteY3" fmla="*/ 868698 h 868698"/>
                  <a:gd name="connsiteX4" fmla="*/ 0 w 868698"/>
                  <a:gd name="connsiteY4" fmla="*/ 434349 h 86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8698" h="868698">
                    <a:moveTo>
                      <a:pt x="0" y="434349"/>
                    </a:moveTo>
                    <a:cubicBezTo>
                      <a:pt x="0" y="194465"/>
                      <a:pt x="194465" y="0"/>
                      <a:pt x="434349" y="0"/>
                    </a:cubicBezTo>
                    <a:cubicBezTo>
                      <a:pt x="674233" y="0"/>
                      <a:pt x="868698" y="194465"/>
                      <a:pt x="868698" y="434349"/>
                    </a:cubicBezTo>
                    <a:cubicBezTo>
                      <a:pt x="868698" y="674233"/>
                      <a:pt x="674233" y="868698"/>
                      <a:pt x="434349" y="868698"/>
                    </a:cubicBezTo>
                    <a:cubicBezTo>
                      <a:pt x="194465" y="868698"/>
                      <a:pt x="0" y="674233"/>
                      <a:pt x="0" y="434349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3568" tIns="133568" rIns="133568" bIns="133568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400" kern="1200" dirty="0"/>
                  <a:t>Grorud</a:t>
                </a:r>
              </a:p>
            </p:txBody>
          </p:sp>
          <p:sp>
            <p:nvSpPr>
              <p:cNvPr id="19" name="Frihåndsform: figur 18">
                <a:extLst>
                  <a:ext uri="{FF2B5EF4-FFF2-40B4-BE49-F238E27FC236}">
                    <a16:creationId xmlns:a16="http://schemas.microsoft.com/office/drawing/2014/main" id="{A69DA80C-9DA5-483A-A3EE-ED5E00F614DD}"/>
                  </a:ext>
                </a:extLst>
              </p:cNvPr>
              <p:cNvSpPr/>
              <p:nvPr/>
            </p:nvSpPr>
            <p:spPr>
              <a:xfrm>
                <a:off x="9924498" y="2362631"/>
                <a:ext cx="972000" cy="655199"/>
              </a:xfrm>
              <a:custGeom>
                <a:avLst/>
                <a:gdLst>
                  <a:gd name="connsiteX0" fmla="*/ 0 w 931068"/>
                  <a:gd name="connsiteY0" fmla="*/ 465534 h 931068"/>
                  <a:gd name="connsiteX1" fmla="*/ 465534 w 931068"/>
                  <a:gd name="connsiteY1" fmla="*/ 0 h 931068"/>
                  <a:gd name="connsiteX2" fmla="*/ 931068 w 931068"/>
                  <a:gd name="connsiteY2" fmla="*/ 465534 h 931068"/>
                  <a:gd name="connsiteX3" fmla="*/ 465534 w 931068"/>
                  <a:gd name="connsiteY3" fmla="*/ 931068 h 931068"/>
                  <a:gd name="connsiteX4" fmla="*/ 0 w 931068"/>
                  <a:gd name="connsiteY4" fmla="*/ 465534 h 93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1068" h="931068">
                    <a:moveTo>
                      <a:pt x="0" y="465534"/>
                    </a:moveTo>
                    <a:cubicBezTo>
                      <a:pt x="0" y="208427"/>
                      <a:pt x="208427" y="0"/>
                      <a:pt x="465534" y="0"/>
                    </a:cubicBezTo>
                    <a:cubicBezTo>
                      <a:pt x="722641" y="0"/>
                      <a:pt x="931068" y="208427"/>
                      <a:pt x="931068" y="465534"/>
                    </a:cubicBezTo>
                    <a:cubicBezTo>
                      <a:pt x="931068" y="722641"/>
                      <a:pt x="722641" y="931068"/>
                      <a:pt x="465534" y="931068"/>
                    </a:cubicBezTo>
                    <a:cubicBezTo>
                      <a:pt x="208427" y="931068"/>
                      <a:pt x="0" y="722641"/>
                      <a:pt x="0" y="465534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702" tIns="142702" rIns="142702" bIns="142702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400" kern="1200" dirty="0"/>
                  <a:t>Nord-strand</a:t>
                </a:r>
              </a:p>
            </p:txBody>
          </p:sp>
          <p:sp>
            <p:nvSpPr>
              <p:cNvPr id="21" name="Frihåndsform: figur 20">
                <a:extLst>
                  <a:ext uri="{FF2B5EF4-FFF2-40B4-BE49-F238E27FC236}">
                    <a16:creationId xmlns:a16="http://schemas.microsoft.com/office/drawing/2014/main" id="{A6E6464A-2337-41D2-B097-4931299C7F06}"/>
                  </a:ext>
                </a:extLst>
              </p:cNvPr>
              <p:cNvSpPr/>
              <p:nvPr/>
            </p:nvSpPr>
            <p:spPr>
              <a:xfrm>
                <a:off x="9847244" y="3131482"/>
                <a:ext cx="972000" cy="655199"/>
              </a:xfrm>
              <a:custGeom>
                <a:avLst/>
                <a:gdLst>
                  <a:gd name="connsiteX0" fmla="*/ 0 w 931068"/>
                  <a:gd name="connsiteY0" fmla="*/ 465534 h 931068"/>
                  <a:gd name="connsiteX1" fmla="*/ 465534 w 931068"/>
                  <a:gd name="connsiteY1" fmla="*/ 0 h 931068"/>
                  <a:gd name="connsiteX2" fmla="*/ 931068 w 931068"/>
                  <a:gd name="connsiteY2" fmla="*/ 465534 h 931068"/>
                  <a:gd name="connsiteX3" fmla="*/ 465534 w 931068"/>
                  <a:gd name="connsiteY3" fmla="*/ 931068 h 931068"/>
                  <a:gd name="connsiteX4" fmla="*/ 0 w 931068"/>
                  <a:gd name="connsiteY4" fmla="*/ 465534 h 93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1068" h="931068">
                    <a:moveTo>
                      <a:pt x="0" y="465534"/>
                    </a:moveTo>
                    <a:cubicBezTo>
                      <a:pt x="0" y="208427"/>
                      <a:pt x="208427" y="0"/>
                      <a:pt x="465534" y="0"/>
                    </a:cubicBezTo>
                    <a:cubicBezTo>
                      <a:pt x="722641" y="0"/>
                      <a:pt x="931068" y="208427"/>
                      <a:pt x="931068" y="465534"/>
                    </a:cubicBezTo>
                    <a:cubicBezTo>
                      <a:pt x="931068" y="722641"/>
                      <a:pt x="722641" y="931068"/>
                      <a:pt x="465534" y="931068"/>
                    </a:cubicBezTo>
                    <a:cubicBezTo>
                      <a:pt x="208427" y="931068"/>
                      <a:pt x="0" y="722641"/>
                      <a:pt x="0" y="465534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702" tIns="142702" rIns="142702" bIns="142702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400" kern="1200"/>
                  <a:t>Østensjø</a:t>
                </a:r>
              </a:p>
            </p:txBody>
          </p:sp>
          <p:sp>
            <p:nvSpPr>
              <p:cNvPr id="22" name="Frihåndsform: figur 21">
                <a:extLst>
                  <a:ext uri="{FF2B5EF4-FFF2-40B4-BE49-F238E27FC236}">
                    <a16:creationId xmlns:a16="http://schemas.microsoft.com/office/drawing/2014/main" id="{73213DCC-3EC3-4612-9B95-3FC12D05BD9C}"/>
                  </a:ext>
                </a:extLst>
              </p:cNvPr>
              <p:cNvSpPr/>
              <p:nvPr/>
            </p:nvSpPr>
            <p:spPr>
              <a:xfrm>
                <a:off x="9881311" y="2993427"/>
                <a:ext cx="972000" cy="655199"/>
              </a:xfrm>
              <a:custGeom>
                <a:avLst/>
                <a:gdLst>
                  <a:gd name="connsiteX0" fmla="*/ 0 w 931068"/>
                  <a:gd name="connsiteY0" fmla="*/ 465534 h 931068"/>
                  <a:gd name="connsiteX1" fmla="*/ 465534 w 931068"/>
                  <a:gd name="connsiteY1" fmla="*/ 0 h 931068"/>
                  <a:gd name="connsiteX2" fmla="*/ 931068 w 931068"/>
                  <a:gd name="connsiteY2" fmla="*/ 465534 h 931068"/>
                  <a:gd name="connsiteX3" fmla="*/ 465534 w 931068"/>
                  <a:gd name="connsiteY3" fmla="*/ 931068 h 931068"/>
                  <a:gd name="connsiteX4" fmla="*/ 0 w 931068"/>
                  <a:gd name="connsiteY4" fmla="*/ 465534 h 93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1068" h="931068">
                    <a:moveTo>
                      <a:pt x="0" y="465534"/>
                    </a:moveTo>
                    <a:cubicBezTo>
                      <a:pt x="0" y="208427"/>
                      <a:pt x="208427" y="0"/>
                      <a:pt x="465534" y="0"/>
                    </a:cubicBezTo>
                    <a:cubicBezTo>
                      <a:pt x="722641" y="0"/>
                      <a:pt x="931068" y="208427"/>
                      <a:pt x="931068" y="465534"/>
                    </a:cubicBezTo>
                    <a:cubicBezTo>
                      <a:pt x="931068" y="722641"/>
                      <a:pt x="722641" y="931068"/>
                      <a:pt x="465534" y="931068"/>
                    </a:cubicBezTo>
                    <a:cubicBezTo>
                      <a:pt x="208427" y="931068"/>
                      <a:pt x="0" y="722641"/>
                      <a:pt x="0" y="465534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702" tIns="142702" rIns="142702" bIns="142702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400" kern="1200"/>
                  <a:t>Østensjø</a:t>
                </a:r>
              </a:p>
            </p:txBody>
          </p:sp>
          <p:sp>
            <p:nvSpPr>
              <p:cNvPr id="23" name="Frihåndsform: figur 22">
                <a:extLst>
                  <a:ext uri="{FF2B5EF4-FFF2-40B4-BE49-F238E27FC236}">
                    <a16:creationId xmlns:a16="http://schemas.microsoft.com/office/drawing/2014/main" id="{BB83BFA3-2911-4768-83D0-6486A56FE327}"/>
                  </a:ext>
                </a:extLst>
              </p:cNvPr>
              <p:cNvSpPr/>
              <p:nvPr/>
            </p:nvSpPr>
            <p:spPr>
              <a:xfrm>
                <a:off x="9926134" y="2866128"/>
                <a:ext cx="972000" cy="655199"/>
              </a:xfrm>
              <a:custGeom>
                <a:avLst/>
                <a:gdLst>
                  <a:gd name="connsiteX0" fmla="*/ 0 w 931068"/>
                  <a:gd name="connsiteY0" fmla="*/ 465534 h 931068"/>
                  <a:gd name="connsiteX1" fmla="*/ 465534 w 931068"/>
                  <a:gd name="connsiteY1" fmla="*/ 0 h 931068"/>
                  <a:gd name="connsiteX2" fmla="*/ 931068 w 931068"/>
                  <a:gd name="connsiteY2" fmla="*/ 465534 h 931068"/>
                  <a:gd name="connsiteX3" fmla="*/ 465534 w 931068"/>
                  <a:gd name="connsiteY3" fmla="*/ 931068 h 931068"/>
                  <a:gd name="connsiteX4" fmla="*/ 0 w 931068"/>
                  <a:gd name="connsiteY4" fmla="*/ 465534 h 93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1068" h="931068">
                    <a:moveTo>
                      <a:pt x="0" y="465534"/>
                    </a:moveTo>
                    <a:cubicBezTo>
                      <a:pt x="0" y="208427"/>
                      <a:pt x="208427" y="0"/>
                      <a:pt x="465534" y="0"/>
                    </a:cubicBezTo>
                    <a:cubicBezTo>
                      <a:pt x="722641" y="0"/>
                      <a:pt x="931068" y="208427"/>
                      <a:pt x="931068" y="465534"/>
                    </a:cubicBezTo>
                    <a:cubicBezTo>
                      <a:pt x="931068" y="722641"/>
                      <a:pt x="722641" y="931068"/>
                      <a:pt x="465534" y="931068"/>
                    </a:cubicBezTo>
                    <a:cubicBezTo>
                      <a:pt x="208427" y="931068"/>
                      <a:pt x="0" y="722641"/>
                      <a:pt x="0" y="465534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2702" tIns="142702" rIns="142702" bIns="142702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400" kern="1200" dirty="0"/>
                  <a:t>Øvrige bydeler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604C349A-CF37-4EF2-852A-C9ED79583C43}"/>
                  </a:ext>
                </a:extLst>
              </p:cNvPr>
              <p:cNvCxnSpPr>
                <a:cxnSpLocks/>
                <a:stCxn id="15" idx="6"/>
                <a:endCxn id="23" idx="0"/>
              </p:cNvCxnSpPr>
              <p:nvPr/>
            </p:nvCxnSpPr>
            <p:spPr>
              <a:xfrm>
                <a:off x="8810792" y="3169641"/>
                <a:ext cx="1115342" cy="24087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D1DBF0DF-3E36-4C91-89AD-62BA6CF560DC}"/>
                </a:ext>
              </a:extLst>
            </p:cNvPr>
            <p:cNvGrpSpPr/>
            <p:nvPr/>
          </p:nvGrpSpPr>
          <p:grpSpPr>
            <a:xfrm>
              <a:off x="8584408" y="5603198"/>
              <a:ext cx="2893106" cy="1237540"/>
              <a:chOff x="8455506" y="3602290"/>
              <a:chExt cx="2893106" cy="1237540"/>
            </a:xfrm>
            <a:solidFill>
              <a:schemeClr val="accent4">
                <a:lumMod val="50000"/>
              </a:schemeClr>
            </a:solidFill>
          </p:grpSpPr>
          <p:sp>
            <p:nvSpPr>
              <p:cNvPr id="35" name="Frihåndsform: figur 34">
                <a:extLst>
                  <a:ext uri="{FF2B5EF4-FFF2-40B4-BE49-F238E27FC236}">
                    <a16:creationId xmlns:a16="http://schemas.microsoft.com/office/drawing/2014/main" id="{4026212A-5A91-46EE-9190-E30CB3FD0C54}"/>
                  </a:ext>
                </a:extLst>
              </p:cNvPr>
              <p:cNvSpPr/>
              <p:nvPr/>
            </p:nvSpPr>
            <p:spPr>
              <a:xfrm rot="1529359">
                <a:off x="9191659" y="4547384"/>
                <a:ext cx="899460" cy="45719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22258"/>
                    </a:moveTo>
                    <a:lnTo>
                      <a:pt x="1014898" y="22258"/>
                    </a:lnTo>
                  </a:path>
                </a:pathLst>
              </a:custGeom>
              <a:grp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Frihåndsform: figur 35">
                <a:extLst>
                  <a:ext uri="{FF2B5EF4-FFF2-40B4-BE49-F238E27FC236}">
                    <a16:creationId xmlns:a16="http://schemas.microsoft.com/office/drawing/2014/main" id="{DFF1C8CE-1842-4C9F-BB2E-FA14B66F8651}"/>
                  </a:ext>
                </a:extLst>
              </p:cNvPr>
              <p:cNvSpPr/>
              <p:nvPr/>
            </p:nvSpPr>
            <p:spPr>
              <a:xfrm rot="1312443">
                <a:off x="9387437" y="4289287"/>
                <a:ext cx="675109" cy="3922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22258"/>
                    </a:moveTo>
                    <a:lnTo>
                      <a:pt x="725326" y="22258"/>
                    </a:lnTo>
                  </a:path>
                </a:pathLst>
              </a:custGeom>
              <a:grp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7" name="Frihåndsform: figur 36">
                <a:extLst>
                  <a:ext uri="{FF2B5EF4-FFF2-40B4-BE49-F238E27FC236}">
                    <a16:creationId xmlns:a16="http://schemas.microsoft.com/office/drawing/2014/main" id="{069513B8-4587-4A2C-B570-227B8A5EA8A7}"/>
                  </a:ext>
                </a:extLst>
              </p:cNvPr>
              <p:cNvSpPr/>
              <p:nvPr/>
            </p:nvSpPr>
            <p:spPr>
              <a:xfrm rot="20767893">
                <a:off x="9495999" y="4128029"/>
                <a:ext cx="274124" cy="56598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22258"/>
                    </a:moveTo>
                    <a:lnTo>
                      <a:pt x="829191" y="22258"/>
                    </a:lnTo>
                  </a:path>
                </a:pathLst>
              </a:custGeom>
              <a:grp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3994D3DA-E160-4A5A-BCDB-A2E29CAE8C11}"/>
                  </a:ext>
                </a:extLst>
              </p:cNvPr>
              <p:cNvSpPr/>
              <p:nvPr/>
            </p:nvSpPr>
            <p:spPr>
              <a:xfrm>
                <a:off x="8455506" y="3882001"/>
                <a:ext cx="1152748" cy="613174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0" tIns="36000" rIns="0" bIns="36000" anchor="ctr"/>
              <a:lstStyle/>
              <a:p>
                <a:pPr algn="ctr"/>
                <a:r>
                  <a:rPr lang="nb-NO" sz="1400" dirty="0"/>
                  <a:t>Helsehus-</a:t>
                </a:r>
                <a:r>
                  <a:rPr lang="nb-NO" sz="1400" dirty="0" err="1"/>
                  <a:t>koord</a:t>
                </a:r>
                <a:r>
                  <a:rPr lang="nb-NO" sz="1400" dirty="0"/>
                  <a:t>.</a:t>
                </a:r>
              </a:p>
            </p:txBody>
          </p:sp>
          <p:sp>
            <p:nvSpPr>
              <p:cNvPr id="40" name="Frihåndsform: figur 39">
                <a:extLst>
                  <a:ext uri="{FF2B5EF4-FFF2-40B4-BE49-F238E27FC236}">
                    <a16:creationId xmlns:a16="http://schemas.microsoft.com/office/drawing/2014/main" id="{FFF45F70-9A4F-4360-8A0A-16702365828B}"/>
                  </a:ext>
                </a:extLst>
              </p:cNvPr>
              <p:cNvSpPr/>
              <p:nvPr/>
            </p:nvSpPr>
            <p:spPr>
              <a:xfrm>
                <a:off x="9764612" y="3602290"/>
                <a:ext cx="1584000" cy="360000"/>
              </a:xfrm>
              <a:custGeom>
                <a:avLst/>
                <a:gdLst>
                  <a:gd name="connsiteX0" fmla="*/ 0 w 1125309"/>
                  <a:gd name="connsiteY0" fmla="*/ 562655 h 1125309"/>
                  <a:gd name="connsiteX1" fmla="*/ 562655 w 1125309"/>
                  <a:gd name="connsiteY1" fmla="*/ 0 h 1125309"/>
                  <a:gd name="connsiteX2" fmla="*/ 1125310 w 1125309"/>
                  <a:gd name="connsiteY2" fmla="*/ 562655 h 1125309"/>
                  <a:gd name="connsiteX3" fmla="*/ 562655 w 1125309"/>
                  <a:gd name="connsiteY3" fmla="*/ 1125310 h 1125309"/>
                  <a:gd name="connsiteX4" fmla="*/ 0 w 1125309"/>
                  <a:gd name="connsiteY4" fmla="*/ 562655 h 112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309" h="1125309">
                    <a:moveTo>
                      <a:pt x="0" y="562655"/>
                    </a:moveTo>
                    <a:cubicBezTo>
                      <a:pt x="0" y="251909"/>
                      <a:pt x="251909" y="0"/>
                      <a:pt x="562655" y="0"/>
                    </a:cubicBezTo>
                    <a:cubicBezTo>
                      <a:pt x="873401" y="0"/>
                      <a:pt x="1125310" y="251909"/>
                      <a:pt x="1125310" y="562655"/>
                    </a:cubicBezTo>
                    <a:cubicBezTo>
                      <a:pt x="1125310" y="873401"/>
                      <a:pt x="873401" y="1125310"/>
                      <a:pt x="562655" y="1125310"/>
                    </a:cubicBezTo>
                    <a:cubicBezTo>
                      <a:pt x="251909" y="1125310"/>
                      <a:pt x="0" y="873401"/>
                      <a:pt x="0" y="562655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3688" tIns="173688" rIns="173688" bIns="173688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400" kern="1200" dirty="0"/>
                  <a:t>Solvang</a:t>
                </a:r>
              </a:p>
            </p:txBody>
          </p:sp>
          <p:sp>
            <p:nvSpPr>
              <p:cNvPr id="41" name="Frihåndsform: figur 40">
                <a:extLst>
                  <a:ext uri="{FF2B5EF4-FFF2-40B4-BE49-F238E27FC236}">
                    <a16:creationId xmlns:a16="http://schemas.microsoft.com/office/drawing/2014/main" id="{381BCC55-823A-4B29-871D-5268ACD3B5A0}"/>
                  </a:ext>
                </a:extLst>
              </p:cNvPr>
              <p:cNvSpPr/>
              <p:nvPr/>
            </p:nvSpPr>
            <p:spPr>
              <a:xfrm>
                <a:off x="9764612" y="3938727"/>
                <a:ext cx="1584000" cy="360000"/>
              </a:xfrm>
              <a:custGeom>
                <a:avLst/>
                <a:gdLst>
                  <a:gd name="connsiteX0" fmla="*/ 0 w 1125309"/>
                  <a:gd name="connsiteY0" fmla="*/ 562655 h 1125309"/>
                  <a:gd name="connsiteX1" fmla="*/ 562655 w 1125309"/>
                  <a:gd name="connsiteY1" fmla="*/ 0 h 1125309"/>
                  <a:gd name="connsiteX2" fmla="*/ 1125310 w 1125309"/>
                  <a:gd name="connsiteY2" fmla="*/ 562655 h 1125309"/>
                  <a:gd name="connsiteX3" fmla="*/ 562655 w 1125309"/>
                  <a:gd name="connsiteY3" fmla="*/ 1125310 h 1125309"/>
                  <a:gd name="connsiteX4" fmla="*/ 0 w 1125309"/>
                  <a:gd name="connsiteY4" fmla="*/ 562655 h 112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309" h="1125309">
                    <a:moveTo>
                      <a:pt x="0" y="562655"/>
                    </a:moveTo>
                    <a:cubicBezTo>
                      <a:pt x="0" y="251909"/>
                      <a:pt x="251909" y="0"/>
                      <a:pt x="562655" y="0"/>
                    </a:cubicBezTo>
                    <a:cubicBezTo>
                      <a:pt x="873401" y="0"/>
                      <a:pt x="1125310" y="251909"/>
                      <a:pt x="1125310" y="562655"/>
                    </a:cubicBezTo>
                    <a:cubicBezTo>
                      <a:pt x="1125310" y="873401"/>
                      <a:pt x="873401" y="1125310"/>
                      <a:pt x="562655" y="1125310"/>
                    </a:cubicBezTo>
                    <a:cubicBezTo>
                      <a:pt x="251909" y="1125310"/>
                      <a:pt x="0" y="873401"/>
                      <a:pt x="0" y="562655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3688" tIns="173688" rIns="173688" bIns="173688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400" kern="1200" dirty="0"/>
                  <a:t>Solfjellshøgda</a:t>
                </a:r>
              </a:p>
            </p:txBody>
          </p:sp>
          <p:sp>
            <p:nvSpPr>
              <p:cNvPr id="42" name="Frihåndsform: figur 41">
                <a:extLst>
                  <a:ext uri="{FF2B5EF4-FFF2-40B4-BE49-F238E27FC236}">
                    <a16:creationId xmlns:a16="http://schemas.microsoft.com/office/drawing/2014/main" id="{3750ABB4-6547-4F53-8400-79C807794393}"/>
                  </a:ext>
                </a:extLst>
              </p:cNvPr>
              <p:cNvSpPr/>
              <p:nvPr/>
            </p:nvSpPr>
            <p:spPr>
              <a:xfrm>
                <a:off x="9764612" y="4207408"/>
                <a:ext cx="1584000" cy="360000"/>
              </a:xfrm>
              <a:custGeom>
                <a:avLst/>
                <a:gdLst>
                  <a:gd name="connsiteX0" fmla="*/ 0 w 1206103"/>
                  <a:gd name="connsiteY0" fmla="*/ 603052 h 1206103"/>
                  <a:gd name="connsiteX1" fmla="*/ 603052 w 1206103"/>
                  <a:gd name="connsiteY1" fmla="*/ 0 h 1206103"/>
                  <a:gd name="connsiteX2" fmla="*/ 1206104 w 1206103"/>
                  <a:gd name="connsiteY2" fmla="*/ 603052 h 1206103"/>
                  <a:gd name="connsiteX3" fmla="*/ 603052 w 1206103"/>
                  <a:gd name="connsiteY3" fmla="*/ 1206104 h 1206103"/>
                  <a:gd name="connsiteX4" fmla="*/ 0 w 1206103"/>
                  <a:gd name="connsiteY4" fmla="*/ 603052 h 1206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103" h="1206103">
                    <a:moveTo>
                      <a:pt x="0" y="603052"/>
                    </a:moveTo>
                    <a:cubicBezTo>
                      <a:pt x="0" y="269996"/>
                      <a:pt x="269996" y="0"/>
                      <a:pt x="603052" y="0"/>
                    </a:cubicBezTo>
                    <a:cubicBezTo>
                      <a:pt x="936108" y="0"/>
                      <a:pt x="1206104" y="269996"/>
                      <a:pt x="1206104" y="603052"/>
                    </a:cubicBezTo>
                    <a:cubicBezTo>
                      <a:pt x="1206104" y="936108"/>
                      <a:pt x="936108" y="1206104"/>
                      <a:pt x="603052" y="1206104"/>
                    </a:cubicBezTo>
                    <a:cubicBezTo>
                      <a:pt x="269996" y="1206104"/>
                      <a:pt x="0" y="936108"/>
                      <a:pt x="0" y="603052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520" tIns="185520" rIns="185520" bIns="18552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400" kern="1200" dirty="0"/>
                  <a:t>Ullerntunet</a:t>
                </a:r>
              </a:p>
            </p:txBody>
          </p:sp>
          <p:sp>
            <p:nvSpPr>
              <p:cNvPr id="43" name="Frihåndsform: figur 42">
                <a:extLst>
                  <a:ext uri="{FF2B5EF4-FFF2-40B4-BE49-F238E27FC236}">
                    <a16:creationId xmlns:a16="http://schemas.microsoft.com/office/drawing/2014/main" id="{E2B0A03D-AE1D-442A-97E5-11D243991F97}"/>
                  </a:ext>
                </a:extLst>
              </p:cNvPr>
              <p:cNvSpPr/>
              <p:nvPr/>
            </p:nvSpPr>
            <p:spPr>
              <a:xfrm>
                <a:off x="9764612" y="4479830"/>
                <a:ext cx="1584000" cy="360000"/>
              </a:xfrm>
              <a:custGeom>
                <a:avLst/>
                <a:gdLst>
                  <a:gd name="connsiteX0" fmla="*/ 0 w 1206103"/>
                  <a:gd name="connsiteY0" fmla="*/ 603052 h 1206103"/>
                  <a:gd name="connsiteX1" fmla="*/ 603052 w 1206103"/>
                  <a:gd name="connsiteY1" fmla="*/ 0 h 1206103"/>
                  <a:gd name="connsiteX2" fmla="*/ 1206104 w 1206103"/>
                  <a:gd name="connsiteY2" fmla="*/ 603052 h 1206103"/>
                  <a:gd name="connsiteX3" fmla="*/ 603052 w 1206103"/>
                  <a:gd name="connsiteY3" fmla="*/ 1206104 h 1206103"/>
                  <a:gd name="connsiteX4" fmla="*/ 0 w 1206103"/>
                  <a:gd name="connsiteY4" fmla="*/ 603052 h 1206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103" h="1206103">
                    <a:moveTo>
                      <a:pt x="0" y="603052"/>
                    </a:moveTo>
                    <a:cubicBezTo>
                      <a:pt x="0" y="269996"/>
                      <a:pt x="269996" y="0"/>
                      <a:pt x="603052" y="0"/>
                    </a:cubicBezTo>
                    <a:cubicBezTo>
                      <a:pt x="936108" y="0"/>
                      <a:pt x="1206104" y="269996"/>
                      <a:pt x="1206104" y="603052"/>
                    </a:cubicBezTo>
                    <a:cubicBezTo>
                      <a:pt x="1206104" y="936108"/>
                      <a:pt x="936108" y="1206104"/>
                      <a:pt x="603052" y="1206104"/>
                    </a:cubicBezTo>
                    <a:cubicBezTo>
                      <a:pt x="269996" y="1206104"/>
                      <a:pt x="0" y="936108"/>
                      <a:pt x="0" y="603052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520" tIns="185520" rIns="185520" bIns="18552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400" kern="1200" dirty="0"/>
                  <a:t>Lilleborg</a:t>
                </a:r>
              </a:p>
            </p:txBody>
          </p: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5330B533-4C5C-4A77-BCE0-8E8E35713664}"/>
                </a:ext>
              </a:extLst>
            </p:cNvPr>
            <p:cNvGrpSpPr/>
            <p:nvPr/>
          </p:nvGrpSpPr>
          <p:grpSpPr>
            <a:xfrm>
              <a:off x="8491317" y="4029010"/>
              <a:ext cx="2998015" cy="1556333"/>
              <a:chOff x="4655416" y="5190839"/>
              <a:chExt cx="2998015" cy="1556333"/>
            </a:xfrm>
            <a:solidFill>
              <a:schemeClr val="accent4">
                <a:lumMod val="50000"/>
              </a:schemeClr>
            </a:solidFill>
          </p:grpSpPr>
          <p:grpSp>
            <p:nvGrpSpPr>
              <p:cNvPr id="63" name="Gruppe 62">
                <a:extLst>
                  <a:ext uri="{FF2B5EF4-FFF2-40B4-BE49-F238E27FC236}">
                    <a16:creationId xmlns:a16="http://schemas.microsoft.com/office/drawing/2014/main" id="{93F0D7A8-1972-4FE4-88BA-2C87A49875CF}"/>
                  </a:ext>
                </a:extLst>
              </p:cNvPr>
              <p:cNvGrpSpPr/>
              <p:nvPr/>
            </p:nvGrpSpPr>
            <p:grpSpPr>
              <a:xfrm>
                <a:off x="4655416" y="5190839"/>
                <a:ext cx="2735592" cy="1549916"/>
                <a:chOff x="4687689" y="5180082"/>
                <a:chExt cx="2735592" cy="1549916"/>
              </a:xfrm>
              <a:grpFill/>
            </p:grpSpPr>
            <p:sp>
              <p:nvSpPr>
                <p:cNvPr id="48" name="Frihåndsform: figur 47">
                  <a:extLst>
                    <a:ext uri="{FF2B5EF4-FFF2-40B4-BE49-F238E27FC236}">
                      <a16:creationId xmlns:a16="http://schemas.microsoft.com/office/drawing/2014/main" id="{AE4336A0-5257-41A9-BCE5-C8187759A946}"/>
                    </a:ext>
                  </a:extLst>
                </p:cNvPr>
                <p:cNvSpPr/>
                <p:nvPr/>
              </p:nvSpPr>
              <p:spPr>
                <a:xfrm rot="20403284" flipV="1">
                  <a:off x="5891429" y="5850631"/>
                  <a:ext cx="646217" cy="22306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22258"/>
                      </a:moveTo>
                      <a:lnTo>
                        <a:pt x="725326" y="22258"/>
                      </a:lnTo>
                    </a:path>
                  </a:pathLst>
                </a:custGeom>
                <a:grpFill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9" name="Frihåndsform: figur 48">
                  <a:extLst>
                    <a:ext uri="{FF2B5EF4-FFF2-40B4-BE49-F238E27FC236}">
                      <a16:creationId xmlns:a16="http://schemas.microsoft.com/office/drawing/2014/main" id="{FCBBA02F-9D30-408E-8919-0374C5276E79}"/>
                    </a:ext>
                  </a:extLst>
                </p:cNvPr>
                <p:cNvSpPr/>
                <p:nvPr/>
              </p:nvSpPr>
              <p:spPr>
                <a:xfrm rot="19857742">
                  <a:off x="5708234" y="5925163"/>
                  <a:ext cx="771783" cy="3922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22258"/>
                      </a:moveTo>
                      <a:lnTo>
                        <a:pt x="829191" y="22258"/>
                      </a:lnTo>
                    </a:path>
                  </a:pathLst>
                </a:custGeom>
                <a:grpFill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0" name="Frihåndsform: figur 49">
                  <a:extLst>
                    <a:ext uri="{FF2B5EF4-FFF2-40B4-BE49-F238E27FC236}">
                      <a16:creationId xmlns:a16="http://schemas.microsoft.com/office/drawing/2014/main" id="{5D7613F8-5D1B-4973-BEC5-4C7BA08A0851}"/>
                    </a:ext>
                  </a:extLst>
                </p:cNvPr>
                <p:cNvSpPr/>
                <p:nvPr/>
              </p:nvSpPr>
              <p:spPr>
                <a:xfrm rot="19015793">
                  <a:off x="5422745" y="5966147"/>
                  <a:ext cx="737489" cy="4571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22258"/>
                      </a:moveTo>
                      <a:lnTo>
                        <a:pt x="1076438" y="22258"/>
                      </a:lnTo>
                    </a:path>
                  </a:pathLst>
                </a:custGeom>
                <a:grpFill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8153B3C0-A6CC-4D0A-9099-C29D4A41440F}"/>
                    </a:ext>
                  </a:extLst>
                </p:cNvPr>
                <p:cNvSpPr/>
                <p:nvPr/>
              </p:nvSpPr>
              <p:spPr>
                <a:xfrm>
                  <a:off x="4687689" y="6143704"/>
                  <a:ext cx="1806378" cy="586294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lIns="36000" tIns="36000" rIns="36000" bIns="36000" anchor="ctr"/>
                <a:lstStyle/>
                <a:p>
                  <a:pPr algn="ctr"/>
                  <a:r>
                    <a:rPr lang="nb-NO" sz="1400" dirty="0"/>
                    <a:t>Langtidshjem-</a:t>
                  </a:r>
                  <a:r>
                    <a:rPr lang="nb-NO" sz="1400" dirty="0" err="1"/>
                    <a:t>koord</a:t>
                  </a:r>
                  <a:r>
                    <a:rPr lang="nb-NO" sz="1400" dirty="0"/>
                    <a:t>.</a:t>
                  </a:r>
                </a:p>
              </p:txBody>
            </p:sp>
            <p:sp>
              <p:nvSpPr>
                <p:cNvPr id="52" name="Frihåndsform: figur 51">
                  <a:extLst>
                    <a:ext uri="{FF2B5EF4-FFF2-40B4-BE49-F238E27FC236}">
                      <a16:creationId xmlns:a16="http://schemas.microsoft.com/office/drawing/2014/main" id="{C75B0DDF-7086-4DF3-96CD-F00430F06EE7}"/>
                    </a:ext>
                  </a:extLst>
                </p:cNvPr>
                <p:cNvSpPr/>
                <p:nvPr/>
              </p:nvSpPr>
              <p:spPr>
                <a:xfrm>
                  <a:off x="6134575" y="5180082"/>
                  <a:ext cx="1152000" cy="612000"/>
                </a:xfrm>
                <a:custGeom>
                  <a:avLst/>
                  <a:gdLst>
                    <a:gd name="connsiteX0" fmla="*/ 0 w 1125309"/>
                    <a:gd name="connsiteY0" fmla="*/ 562655 h 1125309"/>
                    <a:gd name="connsiteX1" fmla="*/ 562655 w 1125309"/>
                    <a:gd name="connsiteY1" fmla="*/ 0 h 1125309"/>
                    <a:gd name="connsiteX2" fmla="*/ 1125310 w 1125309"/>
                    <a:gd name="connsiteY2" fmla="*/ 562655 h 1125309"/>
                    <a:gd name="connsiteX3" fmla="*/ 562655 w 1125309"/>
                    <a:gd name="connsiteY3" fmla="*/ 1125310 h 1125309"/>
                    <a:gd name="connsiteX4" fmla="*/ 0 w 1125309"/>
                    <a:gd name="connsiteY4" fmla="*/ 562655 h 1125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309" h="1125309">
                      <a:moveTo>
                        <a:pt x="0" y="562655"/>
                      </a:moveTo>
                      <a:cubicBezTo>
                        <a:pt x="0" y="251909"/>
                        <a:pt x="251909" y="0"/>
                        <a:pt x="562655" y="0"/>
                      </a:cubicBezTo>
                      <a:cubicBezTo>
                        <a:pt x="873401" y="0"/>
                        <a:pt x="1125310" y="251909"/>
                        <a:pt x="1125310" y="562655"/>
                      </a:cubicBezTo>
                      <a:cubicBezTo>
                        <a:pt x="1125310" y="873401"/>
                        <a:pt x="873401" y="1125310"/>
                        <a:pt x="562655" y="1125310"/>
                      </a:cubicBezTo>
                      <a:cubicBezTo>
                        <a:pt x="251909" y="1125310"/>
                        <a:pt x="0" y="873401"/>
                        <a:pt x="0" y="562655"/>
                      </a:cubicBezTo>
                      <a:close/>
                    </a:path>
                  </a:pathLst>
                </a:cu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36000" rIns="0" bIns="36000" numCol="1" spcCol="1270" anchor="ctr" anchorCtr="0">
                  <a:noAutofit/>
                </a:bodyPr>
                <a:lstStyle/>
                <a:p>
                  <a:pPr marL="0" lvl="0" indent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nb-NO" sz="1400" kern="1200" dirty="0"/>
                </a:p>
              </p:txBody>
            </p:sp>
            <p:sp>
              <p:nvSpPr>
                <p:cNvPr id="53" name="Frihåndsform: figur 52">
                  <a:extLst>
                    <a:ext uri="{FF2B5EF4-FFF2-40B4-BE49-F238E27FC236}">
                      <a16:creationId xmlns:a16="http://schemas.microsoft.com/office/drawing/2014/main" id="{19ED3B55-9610-4D05-83C5-A32BC55E4BBE}"/>
                    </a:ext>
                  </a:extLst>
                </p:cNvPr>
                <p:cNvSpPr/>
                <p:nvPr/>
              </p:nvSpPr>
              <p:spPr>
                <a:xfrm>
                  <a:off x="6271281" y="5281778"/>
                  <a:ext cx="1152000" cy="612000"/>
                </a:xfrm>
                <a:custGeom>
                  <a:avLst/>
                  <a:gdLst>
                    <a:gd name="connsiteX0" fmla="*/ 0 w 1125309"/>
                    <a:gd name="connsiteY0" fmla="*/ 562655 h 1125309"/>
                    <a:gd name="connsiteX1" fmla="*/ 562655 w 1125309"/>
                    <a:gd name="connsiteY1" fmla="*/ 0 h 1125309"/>
                    <a:gd name="connsiteX2" fmla="*/ 1125310 w 1125309"/>
                    <a:gd name="connsiteY2" fmla="*/ 562655 h 1125309"/>
                    <a:gd name="connsiteX3" fmla="*/ 562655 w 1125309"/>
                    <a:gd name="connsiteY3" fmla="*/ 1125310 h 1125309"/>
                    <a:gd name="connsiteX4" fmla="*/ 0 w 1125309"/>
                    <a:gd name="connsiteY4" fmla="*/ 562655 h 1125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309" h="1125309">
                      <a:moveTo>
                        <a:pt x="0" y="562655"/>
                      </a:moveTo>
                      <a:cubicBezTo>
                        <a:pt x="0" y="251909"/>
                        <a:pt x="251909" y="0"/>
                        <a:pt x="562655" y="0"/>
                      </a:cubicBezTo>
                      <a:cubicBezTo>
                        <a:pt x="873401" y="0"/>
                        <a:pt x="1125310" y="251909"/>
                        <a:pt x="1125310" y="562655"/>
                      </a:cubicBezTo>
                      <a:cubicBezTo>
                        <a:pt x="1125310" y="873401"/>
                        <a:pt x="873401" y="1125310"/>
                        <a:pt x="562655" y="1125310"/>
                      </a:cubicBezTo>
                      <a:cubicBezTo>
                        <a:pt x="251909" y="1125310"/>
                        <a:pt x="0" y="873401"/>
                        <a:pt x="0" y="562655"/>
                      </a:cubicBezTo>
                      <a:close/>
                    </a:path>
                  </a:pathLst>
                </a:cu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36000" rIns="0" bIns="36000" numCol="1" spcCol="1270" anchor="ctr" anchorCtr="0">
                  <a:noAutofit/>
                </a:bodyPr>
                <a:lstStyle/>
                <a:p>
                  <a:pPr marL="0" lvl="0" indent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nb-NO" sz="1400" kern="1200" dirty="0"/>
                </a:p>
              </p:txBody>
            </p:sp>
          </p:grpSp>
          <p:sp>
            <p:nvSpPr>
              <p:cNvPr id="58" name="Frihåndsform: figur 57">
                <a:extLst>
                  <a:ext uri="{FF2B5EF4-FFF2-40B4-BE49-F238E27FC236}">
                    <a16:creationId xmlns:a16="http://schemas.microsoft.com/office/drawing/2014/main" id="{4E250217-03BD-4707-878B-12EA1301BC0A}"/>
                  </a:ext>
                </a:extLst>
              </p:cNvPr>
              <p:cNvSpPr/>
              <p:nvPr/>
            </p:nvSpPr>
            <p:spPr>
              <a:xfrm>
                <a:off x="6355382" y="5357304"/>
                <a:ext cx="1152000" cy="612000"/>
              </a:xfrm>
              <a:custGeom>
                <a:avLst/>
                <a:gdLst>
                  <a:gd name="connsiteX0" fmla="*/ 0 w 1125309"/>
                  <a:gd name="connsiteY0" fmla="*/ 562655 h 1125309"/>
                  <a:gd name="connsiteX1" fmla="*/ 562655 w 1125309"/>
                  <a:gd name="connsiteY1" fmla="*/ 0 h 1125309"/>
                  <a:gd name="connsiteX2" fmla="*/ 1125310 w 1125309"/>
                  <a:gd name="connsiteY2" fmla="*/ 562655 h 1125309"/>
                  <a:gd name="connsiteX3" fmla="*/ 562655 w 1125309"/>
                  <a:gd name="connsiteY3" fmla="*/ 1125310 h 1125309"/>
                  <a:gd name="connsiteX4" fmla="*/ 0 w 1125309"/>
                  <a:gd name="connsiteY4" fmla="*/ 562655 h 112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309" h="1125309">
                    <a:moveTo>
                      <a:pt x="0" y="562655"/>
                    </a:moveTo>
                    <a:cubicBezTo>
                      <a:pt x="0" y="251909"/>
                      <a:pt x="251909" y="0"/>
                      <a:pt x="562655" y="0"/>
                    </a:cubicBezTo>
                    <a:cubicBezTo>
                      <a:pt x="873401" y="0"/>
                      <a:pt x="1125310" y="251909"/>
                      <a:pt x="1125310" y="562655"/>
                    </a:cubicBezTo>
                    <a:cubicBezTo>
                      <a:pt x="1125310" y="873401"/>
                      <a:pt x="873401" y="1125310"/>
                      <a:pt x="562655" y="1125310"/>
                    </a:cubicBezTo>
                    <a:cubicBezTo>
                      <a:pt x="251909" y="1125310"/>
                      <a:pt x="0" y="873401"/>
                      <a:pt x="0" y="562655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3600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400" kern="1200" dirty="0"/>
              </a:p>
            </p:txBody>
          </p:sp>
          <p:sp>
            <p:nvSpPr>
              <p:cNvPr id="59" name="Frihåndsform: figur 58">
                <a:extLst>
                  <a:ext uri="{FF2B5EF4-FFF2-40B4-BE49-F238E27FC236}">
                    <a16:creationId xmlns:a16="http://schemas.microsoft.com/office/drawing/2014/main" id="{D15927F9-2576-4CF7-9988-93F466E363D9}"/>
                  </a:ext>
                </a:extLst>
              </p:cNvPr>
              <p:cNvSpPr/>
              <p:nvPr/>
            </p:nvSpPr>
            <p:spPr>
              <a:xfrm>
                <a:off x="6366966" y="5465706"/>
                <a:ext cx="1152000" cy="612000"/>
              </a:xfrm>
              <a:custGeom>
                <a:avLst/>
                <a:gdLst>
                  <a:gd name="connsiteX0" fmla="*/ 0 w 1125309"/>
                  <a:gd name="connsiteY0" fmla="*/ 562655 h 1125309"/>
                  <a:gd name="connsiteX1" fmla="*/ 562655 w 1125309"/>
                  <a:gd name="connsiteY1" fmla="*/ 0 h 1125309"/>
                  <a:gd name="connsiteX2" fmla="*/ 1125310 w 1125309"/>
                  <a:gd name="connsiteY2" fmla="*/ 562655 h 1125309"/>
                  <a:gd name="connsiteX3" fmla="*/ 562655 w 1125309"/>
                  <a:gd name="connsiteY3" fmla="*/ 1125310 h 1125309"/>
                  <a:gd name="connsiteX4" fmla="*/ 0 w 1125309"/>
                  <a:gd name="connsiteY4" fmla="*/ 562655 h 112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309" h="1125309">
                    <a:moveTo>
                      <a:pt x="0" y="562655"/>
                    </a:moveTo>
                    <a:cubicBezTo>
                      <a:pt x="0" y="251909"/>
                      <a:pt x="251909" y="0"/>
                      <a:pt x="562655" y="0"/>
                    </a:cubicBezTo>
                    <a:cubicBezTo>
                      <a:pt x="873401" y="0"/>
                      <a:pt x="1125310" y="251909"/>
                      <a:pt x="1125310" y="562655"/>
                    </a:cubicBezTo>
                    <a:cubicBezTo>
                      <a:pt x="1125310" y="873401"/>
                      <a:pt x="873401" y="1125310"/>
                      <a:pt x="562655" y="1125310"/>
                    </a:cubicBezTo>
                    <a:cubicBezTo>
                      <a:pt x="251909" y="1125310"/>
                      <a:pt x="0" y="873401"/>
                      <a:pt x="0" y="562655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3600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400" kern="1200" dirty="0"/>
              </a:p>
            </p:txBody>
          </p:sp>
          <p:sp>
            <p:nvSpPr>
              <p:cNvPr id="60" name="Frihåndsform: figur 59">
                <a:extLst>
                  <a:ext uri="{FF2B5EF4-FFF2-40B4-BE49-F238E27FC236}">
                    <a16:creationId xmlns:a16="http://schemas.microsoft.com/office/drawing/2014/main" id="{BE5A4CDB-9256-4485-ADB7-46020D8EBCFE}"/>
                  </a:ext>
                </a:extLst>
              </p:cNvPr>
              <p:cNvSpPr/>
              <p:nvPr/>
            </p:nvSpPr>
            <p:spPr>
              <a:xfrm>
                <a:off x="6428478" y="5573147"/>
                <a:ext cx="1152000" cy="636614"/>
              </a:xfrm>
              <a:custGeom>
                <a:avLst/>
                <a:gdLst>
                  <a:gd name="connsiteX0" fmla="*/ 0 w 1125309"/>
                  <a:gd name="connsiteY0" fmla="*/ 562655 h 1125309"/>
                  <a:gd name="connsiteX1" fmla="*/ 562655 w 1125309"/>
                  <a:gd name="connsiteY1" fmla="*/ 0 h 1125309"/>
                  <a:gd name="connsiteX2" fmla="*/ 1125310 w 1125309"/>
                  <a:gd name="connsiteY2" fmla="*/ 562655 h 1125309"/>
                  <a:gd name="connsiteX3" fmla="*/ 562655 w 1125309"/>
                  <a:gd name="connsiteY3" fmla="*/ 1125310 h 1125309"/>
                  <a:gd name="connsiteX4" fmla="*/ 0 w 1125309"/>
                  <a:gd name="connsiteY4" fmla="*/ 562655 h 112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309" h="1125309">
                    <a:moveTo>
                      <a:pt x="0" y="562655"/>
                    </a:moveTo>
                    <a:cubicBezTo>
                      <a:pt x="0" y="251909"/>
                      <a:pt x="251909" y="0"/>
                      <a:pt x="562655" y="0"/>
                    </a:cubicBezTo>
                    <a:cubicBezTo>
                      <a:pt x="873401" y="0"/>
                      <a:pt x="1125310" y="251909"/>
                      <a:pt x="1125310" y="562655"/>
                    </a:cubicBezTo>
                    <a:cubicBezTo>
                      <a:pt x="1125310" y="873401"/>
                      <a:pt x="873401" y="1125310"/>
                      <a:pt x="562655" y="1125310"/>
                    </a:cubicBezTo>
                    <a:cubicBezTo>
                      <a:pt x="251909" y="1125310"/>
                      <a:pt x="0" y="873401"/>
                      <a:pt x="0" y="562655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73688" tIns="173688" rIns="173688" bIns="173688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400" kern="1200" dirty="0"/>
              </a:p>
            </p:txBody>
          </p:sp>
          <p:sp>
            <p:nvSpPr>
              <p:cNvPr id="61" name="Frihåndsform: figur 60">
                <a:extLst>
                  <a:ext uri="{FF2B5EF4-FFF2-40B4-BE49-F238E27FC236}">
                    <a16:creationId xmlns:a16="http://schemas.microsoft.com/office/drawing/2014/main" id="{7E6FC765-7DC7-4CAF-840D-CC49EABDCAFE}"/>
                  </a:ext>
                </a:extLst>
              </p:cNvPr>
              <p:cNvSpPr/>
              <p:nvPr/>
            </p:nvSpPr>
            <p:spPr>
              <a:xfrm>
                <a:off x="6441025" y="5657138"/>
                <a:ext cx="1152000" cy="612000"/>
              </a:xfrm>
              <a:custGeom>
                <a:avLst/>
                <a:gdLst>
                  <a:gd name="connsiteX0" fmla="*/ 0 w 1125309"/>
                  <a:gd name="connsiteY0" fmla="*/ 562655 h 1125309"/>
                  <a:gd name="connsiteX1" fmla="*/ 562655 w 1125309"/>
                  <a:gd name="connsiteY1" fmla="*/ 0 h 1125309"/>
                  <a:gd name="connsiteX2" fmla="*/ 1125310 w 1125309"/>
                  <a:gd name="connsiteY2" fmla="*/ 562655 h 1125309"/>
                  <a:gd name="connsiteX3" fmla="*/ 562655 w 1125309"/>
                  <a:gd name="connsiteY3" fmla="*/ 1125310 h 1125309"/>
                  <a:gd name="connsiteX4" fmla="*/ 0 w 1125309"/>
                  <a:gd name="connsiteY4" fmla="*/ 562655 h 112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309" h="1125309">
                    <a:moveTo>
                      <a:pt x="0" y="562655"/>
                    </a:moveTo>
                    <a:cubicBezTo>
                      <a:pt x="0" y="251909"/>
                      <a:pt x="251909" y="0"/>
                      <a:pt x="562655" y="0"/>
                    </a:cubicBezTo>
                    <a:cubicBezTo>
                      <a:pt x="873401" y="0"/>
                      <a:pt x="1125310" y="251909"/>
                      <a:pt x="1125310" y="562655"/>
                    </a:cubicBezTo>
                    <a:cubicBezTo>
                      <a:pt x="1125310" y="873401"/>
                      <a:pt x="873401" y="1125310"/>
                      <a:pt x="562655" y="1125310"/>
                    </a:cubicBezTo>
                    <a:cubicBezTo>
                      <a:pt x="251909" y="1125310"/>
                      <a:pt x="0" y="873401"/>
                      <a:pt x="0" y="562655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36000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b-NO" sz="1400" kern="1200" dirty="0"/>
                  <a:t>Øvrige langtidshjem</a:t>
                </a:r>
              </a:p>
            </p:txBody>
          </p:sp>
          <p:sp>
            <p:nvSpPr>
              <p:cNvPr id="62" name="Frihåndsform: figur 61">
                <a:extLst>
                  <a:ext uri="{FF2B5EF4-FFF2-40B4-BE49-F238E27FC236}">
                    <a16:creationId xmlns:a16="http://schemas.microsoft.com/office/drawing/2014/main" id="{11C5547A-D646-404C-99D4-28D4535D671B}"/>
                  </a:ext>
                </a:extLst>
              </p:cNvPr>
              <p:cNvSpPr/>
              <p:nvPr/>
            </p:nvSpPr>
            <p:spPr>
              <a:xfrm>
                <a:off x="6501431" y="6135172"/>
                <a:ext cx="1152000" cy="612000"/>
              </a:xfrm>
              <a:custGeom>
                <a:avLst/>
                <a:gdLst>
                  <a:gd name="connsiteX0" fmla="*/ 0 w 1125309"/>
                  <a:gd name="connsiteY0" fmla="*/ 562655 h 1125309"/>
                  <a:gd name="connsiteX1" fmla="*/ 562655 w 1125309"/>
                  <a:gd name="connsiteY1" fmla="*/ 0 h 1125309"/>
                  <a:gd name="connsiteX2" fmla="*/ 1125310 w 1125309"/>
                  <a:gd name="connsiteY2" fmla="*/ 562655 h 1125309"/>
                  <a:gd name="connsiteX3" fmla="*/ 562655 w 1125309"/>
                  <a:gd name="connsiteY3" fmla="*/ 1125310 h 1125309"/>
                  <a:gd name="connsiteX4" fmla="*/ 0 w 1125309"/>
                  <a:gd name="connsiteY4" fmla="*/ 562655 h 112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5309" h="1125309">
                    <a:moveTo>
                      <a:pt x="0" y="562655"/>
                    </a:moveTo>
                    <a:cubicBezTo>
                      <a:pt x="0" y="251909"/>
                      <a:pt x="251909" y="0"/>
                      <a:pt x="562655" y="0"/>
                    </a:cubicBezTo>
                    <a:cubicBezTo>
                      <a:pt x="873401" y="0"/>
                      <a:pt x="1125310" y="251909"/>
                      <a:pt x="1125310" y="562655"/>
                    </a:cubicBezTo>
                    <a:cubicBezTo>
                      <a:pt x="1125310" y="873401"/>
                      <a:pt x="873401" y="1125310"/>
                      <a:pt x="562655" y="1125310"/>
                    </a:cubicBezTo>
                    <a:cubicBezTo>
                      <a:pt x="251909" y="1125310"/>
                      <a:pt x="0" y="873401"/>
                      <a:pt x="0" y="562655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3600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400" kern="1200" dirty="0"/>
                  <a:t>Lindeberg-hjemmet</a:t>
                </a:r>
              </a:p>
            </p:txBody>
          </p:sp>
        </p:grp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2A4A368D-049B-43CD-AD7D-8C9B23F23AE1}"/>
                </a:ext>
              </a:extLst>
            </p:cNvPr>
            <p:cNvSpPr/>
            <p:nvPr/>
          </p:nvSpPr>
          <p:spPr>
            <a:xfrm>
              <a:off x="7362039" y="4580954"/>
              <a:ext cx="1054250" cy="70642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nb-NO" sz="1400" dirty="0"/>
                <a:t>SYE-</a:t>
              </a:r>
              <a:r>
                <a:rPr lang="nb-NO" sz="1400" dirty="0" err="1"/>
                <a:t>koord</a:t>
              </a:r>
              <a:r>
                <a:rPr lang="nb-NO" sz="1400" dirty="0"/>
                <a:t>.</a:t>
              </a:r>
            </a:p>
          </p:txBody>
        </p: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88A3D724-7F82-4564-9E6C-C178A7CF53C7}"/>
                </a:ext>
              </a:extLst>
            </p:cNvPr>
            <p:cNvCxnSpPr>
              <a:cxnSpLocks/>
              <a:stCxn id="51" idx="2"/>
              <a:endCxn id="46" idx="5"/>
            </p:cNvCxnSpPr>
            <p:nvPr/>
          </p:nvCxnSpPr>
          <p:spPr>
            <a:xfrm flipH="1" flipV="1">
              <a:off x="8261898" y="5183921"/>
              <a:ext cx="229419" cy="101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tt linje 23">
              <a:extLst>
                <a:ext uri="{FF2B5EF4-FFF2-40B4-BE49-F238E27FC236}">
                  <a16:creationId xmlns:a16="http://schemas.microsoft.com/office/drawing/2014/main" id="{240572B7-CD1E-4AD7-828B-B7C7809FF270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>
              <a:off x="8094150" y="5274862"/>
              <a:ext cx="490258" cy="9146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6F8B198A-F30F-4533-8621-BBAB017276AA}"/>
                </a:ext>
              </a:extLst>
            </p:cNvPr>
            <p:cNvSpPr/>
            <p:nvPr/>
          </p:nvSpPr>
          <p:spPr>
            <a:xfrm>
              <a:off x="8005298" y="3250771"/>
              <a:ext cx="1054250" cy="57912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nb-NO" sz="1400" dirty="0"/>
                <a:t>HEL-</a:t>
              </a:r>
              <a:r>
                <a:rPr lang="nb-NO" sz="1400" dirty="0" err="1"/>
                <a:t>koord</a:t>
              </a:r>
              <a:r>
                <a:rPr lang="nb-NO" sz="1400" dirty="0"/>
                <a:t>.</a:t>
              </a: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26166CDB-FBEE-4E44-9DBB-3E554FC6BA2D}"/>
                </a:ext>
              </a:extLst>
            </p:cNvPr>
            <p:cNvSpPr/>
            <p:nvPr/>
          </p:nvSpPr>
          <p:spPr>
            <a:xfrm>
              <a:off x="10537761" y="3296931"/>
              <a:ext cx="812202" cy="44285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nb-NO" sz="1400" dirty="0"/>
                <a:t>KAD</a:t>
              </a: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37671FC6-688E-4A1E-89C7-318111CC2B42}"/>
                </a:ext>
              </a:extLst>
            </p:cNvPr>
            <p:cNvSpPr/>
            <p:nvPr/>
          </p:nvSpPr>
          <p:spPr>
            <a:xfrm>
              <a:off x="10593339" y="3663021"/>
              <a:ext cx="812202" cy="44285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nb-NO" sz="1400" dirty="0"/>
                <a:t>FRA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E564AF91-78C6-4AF6-9E2B-2A202A125EF6}"/>
                </a:ext>
              </a:extLst>
            </p:cNvPr>
            <p:cNvCxnSpPr>
              <a:cxnSpLocks/>
              <a:stCxn id="66" idx="2"/>
              <a:endCxn id="54" idx="6"/>
            </p:cNvCxnSpPr>
            <p:nvPr/>
          </p:nvCxnSpPr>
          <p:spPr>
            <a:xfrm flipH="1" flipV="1">
              <a:off x="9059548" y="3540332"/>
              <a:ext cx="1533791" cy="3441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858332E3-C21F-4BD1-8748-F131DD8904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9548" y="3506637"/>
              <a:ext cx="1478213" cy="102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Rett linje 78">
              <a:extLst>
                <a:ext uri="{FF2B5EF4-FFF2-40B4-BE49-F238E27FC236}">
                  <a16:creationId xmlns:a16="http://schemas.microsoft.com/office/drawing/2014/main" id="{72C60C27-329E-429D-B06C-EB635BE21E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1786" y="5841813"/>
              <a:ext cx="325174" cy="1895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CA82669D-4859-4D5A-8BCA-D23192B0E573}"/>
                </a:ext>
              </a:extLst>
            </p:cNvPr>
            <p:cNvSpPr/>
            <p:nvPr/>
          </p:nvSpPr>
          <p:spPr>
            <a:xfrm>
              <a:off x="3185464" y="3124569"/>
              <a:ext cx="1630422" cy="756000"/>
            </a:xfrm>
            <a:prstGeom prst="ellipse">
              <a:avLst/>
            </a:prstGeom>
            <a:solidFill>
              <a:srgbClr val="007A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>
                <a:lnSpc>
                  <a:spcPct val="90000"/>
                </a:lnSpc>
              </a:pPr>
              <a:r>
                <a:rPr lang="nb-NO" sz="1400" dirty="0"/>
                <a:t>HEL utviklings-leder/team</a:t>
              </a:r>
            </a:p>
          </p:txBody>
        </p:sp>
        <p:cxnSp>
          <p:nvCxnSpPr>
            <p:cNvPr id="98" name="Rett linje 97">
              <a:extLst>
                <a:ext uri="{FF2B5EF4-FFF2-40B4-BE49-F238E27FC236}">
                  <a16:creationId xmlns:a16="http://schemas.microsoft.com/office/drawing/2014/main" id="{B84005E1-FD11-4953-AAA5-8CB95961CFDC}"/>
                </a:ext>
              </a:extLst>
            </p:cNvPr>
            <p:cNvCxnSpPr>
              <a:cxnSpLocks/>
              <a:endCxn id="89" idx="6"/>
            </p:cNvCxnSpPr>
            <p:nvPr/>
          </p:nvCxnSpPr>
          <p:spPr>
            <a:xfrm flipH="1">
              <a:off x="6602684" y="2811091"/>
              <a:ext cx="1398382" cy="7278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Rett linje 100">
              <a:extLst>
                <a:ext uri="{FF2B5EF4-FFF2-40B4-BE49-F238E27FC236}">
                  <a16:creationId xmlns:a16="http://schemas.microsoft.com/office/drawing/2014/main" id="{34194E95-D790-4EB4-BFD9-04BFF189D9F8}"/>
                </a:ext>
              </a:extLst>
            </p:cNvPr>
            <p:cNvCxnSpPr>
              <a:cxnSpLocks/>
              <a:stCxn id="54" idx="2"/>
              <a:endCxn id="89" idx="6"/>
            </p:cNvCxnSpPr>
            <p:nvPr/>
          </p:nvCxnSpPr>
          <p:spPr>
            <a:xfrm flipH="1" flipV="1">
              <a:off x="6602684" y="3538907"/>
              <a:ext cx="1402614" cy="14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79CAEBAD-9FD7-4ED6-8E6E-FB275D8F9CBD}"/>
                </a:ext>
              </a:extLst>
            </p:cNvPr>
            <p:cNvCxnSpPr>
              <a:cxnSpLocks/>
              <a:endCxn id="89" idx="6"/>
            </p:cNvCxnSpPr>
            <p:nvPr/>
          </p:nvCxnSpPr>
          <p:spPr>
            <a:xfrm flipH="1" flipV="1">
              <a:off x="6602684" y="3538907"/>
              <a:ext cx="1180018" cy="10873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2AA8DE73-97DB-4C36-8D1B-6CB63FB7723F}"/>
                </a:ext>
              </a:extLst>
            </p:cNvPr>
            <p:cNvSpPr txBox="1"/>
            <p:nvPr/>
          </p:nvSpPr>
          <p:spPr>
            <a:xfrm>
              <a:off x="6323964" y="1492488"/>
              <a:ext cx="292690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buFont typeface="Arial" panose="020B0604020202020204" pitchFamily="34" charset="0"/>
                <a:buChar char="•"/>
              </a:pPr>
              <a:r>
                <a:rPr lang="nb-NO" sz="1400" dirty="0"/>
                <a:t>Koordinering for alle bydeler</a:t>
              </a:r>
            </a:p>
            <a:p>
              <a:pPr marL="144000" indent="-144000">
                <a:buFont typeface="Arial" panose="020B0604020202020204" pitchFamily="34" charset="0"/>
                <a:buChar char="•"/>
              </a:pPr>
              <a:r>
                <a:rPr lang="nb-NO" sz="1400" dirty="0"/>
                <a:t>Samordning av rutineutvikling – læring og deling</a:t>
              </a:r>
            </a:p>
            <a:p>
              <a:pPr marL="144000" indent="-144000">
                <a:buFont typeface="Arial" panose="020B0604020202020204" pitchFamily="34" charset="0"/>
                <a:buChar char="•"/>
              </a:pPr>
              <a:r>
                <a:rPr lang="nb-NO" sz="1400" dirty="0"/>
                <a:t>Samlet prioritering av bydelenes behov</a:t>
              </a:r>
            </a:p>
          </p:txBody>
        </p: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43A34136-25F5-4A5D-9431-895EB967E806}"/>
                </a:ext>
              </a:extLst>
            </p:cNvPr>
            <p:cNvSpPr txBox="1"/>
            <p:nvPr/>
          </p:nvSpPr>
          <p:spPr>
            <a:xfrm>
              <a:off x="6152172" y="5192467"/>
              <a:ext cx="243995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buFont typeface="Arial" panose="020B0604020202020204" pitchFamily="34" charset="0"/>
                <a:buChar char="•"/>
              </a:pPr>
              <a:r>
                <a:rPr lang="nb-NO" sz="1400" dirty="0"/>
                <a:t>Koordinering for helsehus og sykehjem</a:t>
              </a:r>
            </a:p>
            <a:p>
              <a:pPr marL="144000" indent="-144000">
                <a:buFont typeface="Arial" panose="020B0604020202020204" pitchFamily="34" charset="0"/>
                <a:buChar char="•"/>
              </a:pPr>
              <a:r>
                <a:rPr lang="nb-NO" sz="1400" dirty="0"/>
                <a:t>Rutineutvikling </a:t>
              </a:r>
            </a:p>
            <a:p>
              <a:pPr marL="144000" indent="-144000">
                <a:buFont typeface="Arial" panose="020B0604020202020204" pitchFamily="34" charset="0"/>
                <a:buChar char="•"/>
              </a:pPr>
              <a:r>
                <a:rPr lang="nb-NO" sz="1400" dirty="0"/>
                <a:t>Samlet prioritering av </a:t>
              </a:r>
              <a:r>
                <a:rPr lang="nb-NO" sz="1400" dirty="0" err="1"/>
                <a:t>SYEs</a:t>
              </a:r>
              <a:r>
                <a:rPr lang="nb-NO" sz="1400" dirty="0"/>
                <a:t> behov</a:t>
              </a:r>
            </a:p>
          </p:txBody>
        </p:sp>
        <p:sp>
          <p:nvSpPr>
            <p:cNvPr id="70" name="TekstSylinder 69">
              <a:extLst>
                <a:ext uri="{FF2B5EF4-FFF2-40B4-BE49-F238E27FC236}">
                  <a16:creationId xmlns:a16="http://schemas.microsoft.com/office/drawing/2014/main" id="{834EA20E-B5CD-4CFD-B136-124624BD0B98}"/>
                </a:ext>
              </a:extLst>
            </p:cNvPr>
            <p:cNvSpPr txBox="1"/>
            <p:nvPr/>
          </p:nvSpPr>
          <p:spPr>
            <a:xfrm>
              <a:off x="7789214" y="3758924"/>
              <a:ext cx="1899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dirty="0"/>
                <a:t>Samlet prioritering av </a:t>
              </a:r>
              <a:r>
                <a:rPr lang="nb-NO" sz="1400" dirty="0" err="1"/>
                <a:t>HELs</a:t>
              </a:r>
              <a:r>
                <a:rPr lang="nb-NO" sz="1400" dirty="0"/>
                <a:t> behov</a:t>
              </a:r>
            </a:p>
          </p:txBody>
        </p:sp>
        <p:sp>
          <p:nvSpPr>
            <p:cNvPr id="71" name="TekstSylinder 70">
              <a:extLst>
                <a:ext uri="{FF2B5EF4-FFF2-40B4-BE49-F238E27FC236}">
                  <a16:creationId xmlns:a16="http://schemas.microsoft.com/office/drawing/2014/main" id="{7C48631A-8F26-4783-96DA-83DCC2BAC5BF}"/>
                </a:ext>
              </a:extLst>
            </p:cNvPr>
            <p:cNvSpPr txBox="1"/>
            <p:nvPr/>
          </p:nvSpPr>
          <p:spPr>
            <a:xfrm>
              <a:off x="4935219" y="3852708"/>
              <a:ext cx="311129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b-NO"/>
              </a:defPPr>
              <a:lvl1pPr marL="144000" indent="-144000">
                <a:buFont typeface="Arial" panose="020B0604020202020204" pitchFamily="34" charset="0"/>
                <a:buChar char="•"/>
                <a:defRPr sz="1400"/>
              </a:lvl1pPr>
            </a:lstStyle>
            <a:p>
              <a:r>
                <a:rPr lang="nb-NO" dirty="0"/>
                <a:t>Fra virksomhetssiden</a:t>
              </a:r>
            </a:p>
            <a:p>
              <a:r>
                <a:rPr lang="nb-NO" dirty="0"/>
                <a:t>Koordinering mellom tjenestene</a:t>
              </a:r>
            </a:p>
            <a:p>
              <a:r>
                <a:rPr lang="nb-NO" dirty="0"/>
                <a:t>Ansvar for prioritert produktkø</a:t>
              </a:r>
            </a:p>
            <a:p>
              <a:r>
                <a:rPr lang="nb-NO" dirty="0"/>
                <a:t>Samordning av løsnings- og tjenesteutvikling</a:t>
              </a:r>
            </a:p>
          </p:txBody>
        </p:sp>
        <p:sp>
          <p:nvSpPr>
            <p:cNvPr id="72" name="TekstSylinder 71">
              <a:extLst>
                <a:ext uri="{FF2B5EF4-FFF2-40B4-BE49-F238E27FC236}">
                  <a16:creationId xmlns:a16="http://schemas.microsoft.com/office/drawing/2014/main" id="{491F6A0D-C448-441B-A655-0B0DBDCF1879}"/>
                </a:ext>
              </a:extLst>
            </p:cNvPr>
            <p:cNvSpPr txBox="1"/>
            <p:nvPr/>
          </p:nvSpPr>
          <p:spPr>
            <a:xfrm>
              <a:off x="2920846" y="3846878"/>
              <a:ext cx="207683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b-NO"/>
              </a:defPPr>
              <a:lvl1pPr marL="144000" indent="-144000">
                <a:buFont typeface="Arial" panose="020B0604020202020204" pitchFamily="34" charset="0"/>
                <a:buChar char="•"/>
                <a:defRPr sz="1400"/>
              </a:lvl1pPr>
            </a:lstStyle>
            <a:p>
              <a:r>
                <a:rPr lang="nb-NO" dirty="0"/>
                <a:t>Ansvar for løsnings-utvikling iht. samlet produktkø</a:t>
              </a:r>
            </a:p>
            <a:p>
              <a:r>
                <a:rPr lang="nb-NO" dirty="0"/>
                <a:t>Sentral forvaltning og brukerstøtte</a:t>
              </a:r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745661A6-CCCB-4F94-A992-CC1678309FE1}"/>
                </a:ext>
              </a:extLst>
            </p:cNvPr>
            <p:cNvSpPr/>
            <p:nvPr/>
          </p:nvSpPr>
          <p:spPr>
            <a:xfrm>
              <a:off x="4910684" y="3176430"/>
              <a:ext cx="1692000" cy="72495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dirty="0"/>
                <a:t>Produkt-eier</a:t>
              </a:r>
            </a:p>
          </p:txBody>
        </p:sp>
      </p:grpSp>
      <p:sp>
        <p:nvSpPr>
          <p:cNvPr id="5" name="Høyre klammeparentes 4">
            <a:extLst>
              <a:ext uri="{FF2B5EF4-FFF2-40B4-BE49-F238E27FC236}">
                <a16:creationId xmlns:a16="http://schemas.microsoft.com/office/drawing/2014/main" id="{719A0415-3D3E-4FCA-A0AF-AA808EC144FE}"/>
              </a:ext>
            </a:extLst>
          </p:cNvPr>
          <p:cNvSpPr/>
          <p:nvPr/>
        </p:nvSpPr>
        <p:spPr>
          <a:xfrm>
            <a:off x="8393724" y="691663"/>
            <a:ext cx="621322" cy="6072552"/>
          </a:xfrm>
          <a:prstGeom prst="rightBrace">
            <a:avLst>
              <a:gd name="adj1" fmla="val 59989"/>
              <a:gd name="adj2" fmla="val 379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0" name="Rett linje 79">
            <a:extLst>
              <a:ext uri="{FF2B5EF4-FFF2-40B4-BE49-F238E27FC236}">
                <a16:creationId xmlns:a16="http://schemas.microsoft.com/office/drawing/2014/main" id="{A52FCFAB-6CAA-4A02-B1B2-7C221EDD5426}"/>
              </a:ext>
            </a:extLst>
          </p:cNvPr>
          <p:cNvCxnSpPr>
            <a:cxnSpLocks/>
            <a:stCxn id="51" idx="6"/>
            <a:endCxn id="62" idx="0"/>
          </p:cNvCxnSpPr>
          <p:nvPr/>
        </p:nvCxnSpPr>
        <p:spPr>
          <a:xfrm flipV="1">
            <a:off x="7455483" y="5197804"/>
            <a:ext cx="39637" cy="6436"/>
          </a:xfrm>
          <a:prstGeom prst="lin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tt linje 81">
            <a:extLst>
              <a:ext uri="{FF2B5EF4-FFF2-40B4-BE49-F238E27FC236}">
                <a16:creationId xmlns:a16="http://schemas.microsoft.com/office/drawing/2014/main" id="{2941D596-6581-458D-8D3B-C92418D52DC9}"/>
              </a:ext>
            </a:extLst>
          </p:cNvPr>
          <p:cNvCxnSpPr>
            <a:cxnSpLocks/>
            <a:stCxn id="51" idx="7"/>
          </p:cNvCxnSpPr>
          <p:nvPr/>
        </p:nvCxnSpPr>
        <p:spPr>
          <a:xfrm flipV="1">
            <a:off x="7190945" y="4911970"/>
            <a:ext cx="335270" cy="84984"/>
          </a:xfrm>
          <a:prstGeom prst="lin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Rett linje 92">
            <a:extLst>
              <a:ext uri="{FF2B5EF4-FFF2-40B4-BE49-F238E27FC236}">
                <a16:creationId xmlns:a16="http://schemas.microsoft.com/office/drawing/2014/main" id="{D43EBDC4-4540-460D-B871-B1C6A9984656}"/>
              </a:ext>
            </a:extLst>
          </p:cNvPr>
          <p:cNvCxnSpPr>
            <a:cxnSpLocks/>
          </p:cNvCxnSpPr>
          <p:nvPr/>
        </p:nvCxnSpPr>
        <p:spPr>
          <a:xfrm flipV="1">
            <a:off x="6260123" y="1783074"/>
            <a:ext cx="1180430" cy="655326"/>
          </a:xfrm>
          <a:prstGeom prst="lin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716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67B35FB-E021-4F8F-8947-C62FBC28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Karianne Roland Persson		Ingrid Anette Wulff	</a:t>
            </a:r>
            <a:br>
              <a:rPr lang="nb-NO" sz="2400" dirty="0"/>
            </a:br>
            <a:r>
              <a:rPr lang="nb-NO" sz="2400" dirty="0"/>
              <a:t>Bydel Nordstrand, 		A-2 Norge AS</a:t>
            </a:r>
            <a:br>
              <a:rPr lang="nb-NO" sz="2400" dirty="0"/>
            </a:br>
            <a:r>
              <a:rPr lang="nb-NO" sz="2400" dirty="0"/>
              <a:t>Oslo kommune</a:t>
            </a:r>
          </a:p>
        </p:txBody>
      </p:sp>
      <p:pic>
        <p:nvPicPr>
          <p:cNvPr id="8" name="Plassholder for innhold 7" descr="Et bilde som inneholder tekst&#10;&#10;Automatisk generert beskrivelse">
            <a:extLst>
              <a:ext uri="{FF2B5EF4-FFF2-40B4-BE49-F238E27FC236}">
                <a16:creationId xmlns:a16="http://schemas.microsoft.com/office/drawing/2014/main" id="{251EEB1F-51B6-4069-8BA7-A89917BEC4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801" t="13247" r="7193" b="5439"/>
          <a:stretch/>
        </p:blipFill>
        <p:spPr>
          <a:xfrm rot="5400000">
            <a:off x="8509592" y="761774"/>
            <a:ext cx="4026829" cy="2855389"/>
          </a:xfrm>
        </p:spPr>
      </p:pic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5727BA2-DC59-4654-BA6A-5A223322C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3453" y="2123023"/>
            <a:ext cx="4295047" cy="406082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nb-NO" sz="1600" dirty="0"/>
              <a:t>Siv.ing. data NTNU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b-NO" sz="1600" dirty="0"/>
              <a:t>Dr.ing. Industriell økonomi og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sz="1600" dirty="0"/>
              <a:t>teknologiledelse NTNU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b-NO" sz="1600" dirty="0"/>
              <a:t>Privat – olje/gass, konsulent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sz="1600" dirty="0"/>
              <a:t>Offentlig – UDI, NAV/</a:t>
            </a:r>
            <a:r>
              <a:rPr lang="nb-NO" sz="1600" dirty="0" err="1"/>
              <a:t>Helsedir</a:t>
            </a:r>
            <a:endParaRPr lang="nb-NO" sz="1600" dirty="0"/>
          </a:p>
          <a:p>
            <a:pPr marL="0" indent="0">
              <a:buNone/>
            </a:pPr>
            <a:r>
              <a:rPr lang="nb-NO" sz="1600" dirty="0"/>
              <a:t>Strategisk rådgivning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sz="1600" dirty="0"/>
              <a:t>Digitalisering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sz="1600" dirty="0"/>
              <a:t>Virksomhetsstyring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sz="1600" dirty="0"/>
              <a:t>Prosjekt- og endringsledelse</a:t>
            </a:r>
          </a:p>
          <a:p>
            <a:pPr marL="0" indent="0">
              <a:spcBef>
                <a:spcPts val="600"/>
              </a:spcBef>
              <a:buNone/>
            </a:pPr>
            <a:endParaRPr lang="nb-NO" sz="1600" dirty="0"/>
          </a:p>
          <a:p>
            <a:pPr marL="0" indent="0">
              <a:spcBef>
                <a:spcPts val="600"/>
              </a:spcBef>
              <a:buNone/>
            </a:pPr>
            <a:endParaRPr lang="nb-NO" sz="1600" dirty="0"/>
          </a:p>
          <a:p>
            <a:pPr marL="0" indent="0">
              <a:spcBef>
                <a:spcPts val="600"/>
              </a:spcBef>
              <a:buNone/>
            </a:pPr>
            <a:r>
              <a:rPr lang="nb-NO" sz="1600" dirty="0">
                <a:hlinkClick r:id="rId4"/>
              </a:rPr>
              <a:t>iwu@a-2.no</a:t>
            </a:r>
            <a:r>
              <a:rPr lang="nb-NO" sz="1600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nb-NO" sz="1600" dirty="0"/>
              <a:t>Tel. 45258703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1BC0F40-29BE-4F93-8950-4B4A8628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02.11.2021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FF2EBF6-5ECA-4BDE-9DB1-63AC42BD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</a:t>
            </a:fld>
            <a:endParaRPr lang="nb-N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0DE4A6-0AC0-42EF-999C-8A8AD5CC0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837" y="4229100"/>
            <a:ext cx="1211439" cy="18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B9418C3-7579-4EB6-B932-58FAD78FAF43}"/>
              </a:ext>
            </a:extLst>
          </p:cNvPr>
          <p:cNvSpPr txBox="1"/>
          <p:nvPr/>
        </p:nvSpPr>
        <p:spPr>
          <a:xfrm>
            <a:off x="494950" y="2123023"/>
            <a:ext cx="4172937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b-NO" sz="1600" dirty="0"/>
              <a:t>Sykepleier </a:t>
            </a:r>
            <a:r>
              <a:rPr lang="nb-NO" sz="1600" dirty="0" err="1"/>
              <a:t>HiO</a:t>
            </a:r>
            <a:r>
              <a:rPr lang="nb-NO" sz="1600" dirty="0"/>
              <a:t>/Oslo MET</a:t>
            </a:r>
          </a:p>
          <a:p>
            <a:pPr>
              <a:spcBef>
                <a:spcPts val="600"/>
              </a:spcBef>
            </a:pPr>
            <a:r>
              <a:rPr lang="nb-NO" sz="1600" dirty="0"/>
              <a:t>Helseledelse og Helseadministrasjon UiO</a:t>
            </a:r>
          </a:p>
          <a:p>
            <a:pPr>
              <a:spcBef>
                <a:spcPts val="600"/>
              </a:spcBef>
            </a:pPr>
            <a:r>
              <a:rPr lang="nb-NO" sz="1600" dirty="0"/>
              <a:t>MBA, Nord universitet</a:t>
            </a:r>
          </a:p>
          <a:p>
            <a:pPr>
              <a:spcBef>
                <a:spcPts val="600"/>
              </a:spcBef>
            </a:pPr>
            <a:r>
              <a:rPr lang="nb-NO" sz="1600" dirty="0"/>
              <a:t>Innovasjonshøyskolen, HINN</a:t>
            </a:r>
          </a:p>
          <a:p>
            <a:pPr>
              <a:spcBef>
                <a:spcPts val="600"/>
              </a:spcBef>
            </a:pPr>
            <a:endParaRPr lang="nb-NO" sz="1600" dirty="0"/>
          </a:p>
          <a:p>
            <a:pPr>
              <a:spcBef>
                <a:spcPts val="600"/>
              </a:spcBef>
            </a:pPr>
            <a:r>
              <a:rPr lang="nb-NO" sz="1600" dirty="0"/>
              <a:t>Organisering av offentlig helsetjeneste</a:t>
            </a:r>
          </a:p>
          <a:p>
            <a:pPr>
              <a:spcBef>
                <a:spcPts val="600"/>
              </a:spcBef>
            </a:pPr>
            <a:r>
              <a:rPr lang="nb-NO" sz="1600" dirty="0"/>
              <a:t>Endringsledelse</a:t>
            </a:r>
          </a:p>
          <a:p>
            <a:pPr>
              <a:spcBef>
                <a:spcPts val="600"/>
              </a:spcBef>
            </a:pPr>
            <a:r>
              <a:rPr lang="nb-NO" sz="1600" dirty="0"/>
              <a:t>Innovasjon i offentlig sektor</a:t>
            </a:r>
          </a:p>
          <a:p>
            <a:pPr marL="0" indent="0">
              <a:spcBef>
                <a:spcPts val="600"/>
              </a:spcBef>
              <a:buNone/>
            </a:pPr>
            <a:endParaRPr lang="nb-NO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nb-NO" sz="1600" dirty="0"/>
          </a:p>
          <a:p>
            <a:pPr>
              <a:spcBef>
                <a:spcPts val="600"/>
              </a:spcBef>
            </a:pPr>
            <a:r>
              <a:rPr lang="nb-NO" sz="1600" dirty="0">
                <a:hlinkClick r:id="rId6"/>
              </a:rPr>
              <a:t>karianne.persson@hel.oslo.kommune.no</a:t>
            </a:r>
            <a:endParaRPr lang="nb-NO" sz="1600" dirty="0"/>
          </a:p>
          <a:p>
            <a:pPr>
              <a:spcBef>
                <a:spcPts val="600"/>
              </a:spcBef>
            </a:pPr>
            <a:r>
              <a:rPr lang="nb-NO" sz="1600" dirty="0"/>
              <a:t>Tel. 41754185</a:t>
            </a:r>
          </a:p>
          <a:p>
            <a:pPr algn="l"/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576430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FA4D0A-9075-544C-9CF7-4D98840E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02.11.2021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46ACCD-139C-8C45-99C0-BE1510EA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20</a:t>
            </a:fld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1728250" y="1092820"/>
            <a:ext cx="101587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«Like barn leker best,</a:t>
            </a:r>
          </a:p>
          <a:p>
            <a:pPr algn="ctr"/>
            <a:r>
              <a:rPr lang="nb-NO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             men lærer ingenting……….» </a:t>
            </a:r>
          </a:p>
          <a:p>
            <a:pPr algn="ctr"/>
            <a:r>
              <a:rPr lang="nb-NO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-Anna </a:t>
            </a:r>
            <a:r>
              <a:rPr lang="nb-NO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Kira</a:t>
            </a:r>
            <a:endParaRPr lang="nb-NO" sz="2800" i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4" y="2196536"/>
            <a:ext cx="6701883" cy="4460941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5107259" y="6355524"/>
            <a:ext cx="1959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sz="1100" dirty="0"/>
              <a:t>Illustrasjon: Gerd </a:t>
            </a:r>
            <a:r>
              <a:rPr lang="nb-NO" sz="1100" dirty="0" err="1"/>
              <a:t>Altmann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3273215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02.11.2021</a:t>
            </a:fld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21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38" y="1468244"/>
            <a:ext cx="3817434" cy="3817434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469193" y="1722863"/>
            <a:ext cx="54425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nb-NO" b="1" dirty="0"/>
              <a:t>Nettverk</a:t>
            </a:r>
          </a:p>
          <a:p>
            <a:pPr marL="285750" indent="-28575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dirty="0"/>
              <a:t>De gode ambassadørene -definisjonsbærerne</a:t>
            </a:r>
          </a:p>
          <a:p>
            <a:pPr marL="285750" indent="-28575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dirty="0"/>
              <a:t>Hvordan skape troverdighet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dirty="0"/>
              <a:t>Endringstretthet i møte med nye prosjekter</a:t>
            </a:r>
          </a:p>
          <a:p>
            <a:pPr marL="285750" indent="-28575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dirty="0"/>
              <a:t>Egen motivasjon</a:t>
            </a:r>
          </a:p>
          <a:p>
            <a:pPr marL="285750" indent="-28575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dirty="0"/>
              <a:t>Felles motivasjon</a:t>
            </a:r>
          </a:p>
          <a:p>
            <a:pPr marL="285750" indent="-28575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dirty="0"/>
              <a:t>Top </a:t>
            </a:r>
            <a:r>
              <a:rPr lang="nb-NO" dirty="0" err="1"/>
              <a:t>down</a:t>
            </a:r>
            <a:r>
              <a:rPr lang="nb-NO" dirty="0"/>
              <a:t>/ </a:t>
            </a:r>
            <a:r>
              <a:rPr lang="nb-NO" dirty="0" err="1"/>
              <a:t>bottom</a:t>
            </a:r>
            <a:r>
              <a:rPr lang="nb-NO" dirty="0"/>
              <a:t> up</a:t>
            </a:r>
          </a:p>
          <a:p>
            <a:pPr marL="285750" indent="-28575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dirty="0"/>
              <a:t>Late laggers og </a:t>
            </a:r>
            <a:r>
              <a:rPr lang="nb-NO" dirty="0" err="1"/>
              <a:t>early</a:t>
            </a:r>
            <a:r>
              <a:rPr lang="nb-NO" dirty="0"/>
              <a:t> </a:t>
            </a:r>
            <a:r>
              <a:rPr lang="nb-NO" dirty="0" err="1"/>
              <a:t>adopters</a:t>
            </a:r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1198756" y="5625790"/>
            <a:ext cx="21900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sz="1100" dirty="0"/>
              <a:t>Illustrasjon: Mohamed Hassan</a:t>
            </a:r>
          </a:p>
        </p:txBody>
      </p:sp>
    </p:spTree>
    <p:extLst>
      <p:ext uri="{BB962C8B-B14F-4D97-AF65-F5344CB8AC3E}">
        <p14:creationId xmlns:p14="http://schemas.microsoft.com/office/powerpoint/2010/main" val="2635339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02.11.2021</a:t>
            </a:fld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22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3" y="2248488"/>
            <a:ext cx="6096000" cy="3552825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387011" y="5923020"/>
            <a:ext cx="2002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Illustrasjon: Christian </a:t>
            </a:r>
            <a:r>
              <a:rPr lang="nb-NO" sz="1100" dirty="0" err="1"/>
              <a:t>Dorn</a:t>
            </a:r>
            <a:endParaRPr lang="nb-NO" sz="11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2691829" y="1335640"/>
            <a:ext cx="4305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sz="2800" b="1" dirty="0"/>
              <a:t>De nye superbrukerne</a:t>
            </a:r>
          </a:p>
        </p:txBody>
      </p:sp>
    </p:spTree>
    <p:extLst>
      <p:ext uri="{BB962C8B-B14F-4D97-AF65-F5344CB8AC3E}">
        <p14:creationId xmlns:p14="http://schemas.microsoft.com/office/powerpoint/2010/main" val="2277896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02.11.2021</a:t>
            </a:fld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23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4" y="1832169"/>
            <a:ext cx="5161932" cy="3185880"/>
          </a:xfrm>
          <a:prstGeom prst="rect">
            <a:avLst/>
          </a:prstGeom>
        </p:spPr>
      </p:pic>
      <p:pic>
        <p:nvPicPr>
          <p:cNvPr id="5" name="Plassholder for innho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088" y="864218"/>
            <a:ext cx="6553063" cy="50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34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02.11.2021</a:t>
            </a:fld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24</a:t>
            </a:fld>
            <a:endParaRPr lang="nb-NO"/>
          </a:p>
        </p:txBody>
      </p:sp>
      <p:sp>
        <p:nvSpPr>
          <p:cNvPr id="4" name="TekstSylinder 3"/>
          <p:cNvSpPr txBox="1"/>
          <p:nvPr/>
        </p:nvSpPr>
        <p:spPr>
          <a:xfrm>
            <a:off x="641196" y="1890133"/>
            <a:ext cx="9389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sz="3200" i="1" dirty="0"/>
              <a:t>      «</a:t>
            </a:r>
            <a:r>
              <a:rPr lang="nb-NO" sz="3200" i="1" dirty="0" err="1"/>
              <a:t>Assumptions</a:t>
            </a:r>
            <a:r>
              <a:rPr lang="nb-NO" sz="3200" i="1" dirty="0"/>
              <a:t> is </a:t>
            </a:r>
            <a:r>
              <a:rPr lang="nb-NO" sz="3200" i="1" dirty="0" err="1"/>
              <a:t>the</a:t>
            </a:r>
            <a:r>
              <a:rPr lang="nb-NO" sz="3200" i="1" dirty="0"/>
              <a:t> </a:t>
            </a:r>
            <a:r>
              <a:rPr lang="nb-NO" sz="3200" i="1" dirty="0" err="1"/>
              <a:t>mother</a:t>
            </a:r>
            <a:r>
              <a:rPr lang="nb-NO" sz="3200" i="1" dirty="0"/>
              <a:t> </a:t>
            </a:r>
            <a:r>
              <a:rPr lang="nb-NO" sz="3200" i="1" dirty="0" err="1"/>
              <a:t>of</a:t>
            </a:r>
            <a:r>
              <a:rPr lang="nb-NO" sz="3200" i="1" dirty="0"/>
              <a:t> all fuck </a:t>
            </a:r>
            <a:r>
              <a:rPr lang="nb-NO" sz="3200" i="1" dirty="0" err="1"/>
              <a:t>ups</a:t>
            </a:r>
            <a:r>
              <a:rPr lang="nb-NO" sz="3200" i="1" dirty="0"/>
              <a:t>!»</a:t>
            </a:r>
          </a:p>
        </p:txBody>
      </p:sp>
    </p:spTree>
    <p:extLst>
      <p:ext uri="{BB962C8B-B14F-4D97-AF65-F5344CB8AC3E}">
        <p14:creationId xmlns:p14="http://schemas.microsoft.com/office/powerpoint/2010/main" val="3622856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02.11.2021</a:t>
            </a:fld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25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44" y="566209"/>
            <a:ext cx="4126122" cy="5501496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5794744" y="1435395"/>
            <a:ext cx="593303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sz="3600" b="1" dirty="0"/>
              <a:t>Vi vinner sammen!</a:t>
            </a:r>
          </a:p>
          <a:p>
            <a:pPr algn="l"/>
            <a:r>
              <a:rPr lang="nb-NO" sz="2800" dirty="0"/>
              <a:t>                       </a:t>
            </a:r>
          </a:p>
          <a:p>
            <a:pPr algn="l"/>
            <a:r>
              <a:rPr lang="nb-NO" sz="2800" dirty="0"/>
              <a:t>                      (…….men taper alene)</a:t>
            </a:r>
          </a:p>
        </p:txBody>
      </p:sp>
    </p:spTree>
    <p:extLst>
      <p:ext uri="{BB962C8B-B14F-4D97-AF65-F5344CB8AC3E}">
        <p14:creationId xmlns:p14="http://schemas.microsoft.com/office/powerpoint/2010/main" val="2630909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2A2EBE91-58D7-4C51-B98F-41D48A559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" t="4271" r="1489"/>
          <a:stretch/>
        </p:blipFill>
        <p:spPr>
          <a:xfrm>
            <a:off x="1117601" y="87915"/>
            <a:ext cx="10591800" cy="668118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F452CA1-38B4-48A3-9A06-30AE6C448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5" y="394985"/>
            <a:ext cx="4318866" cy="6070361"/>
          </a:xfrm>
        </p:spPr>
        <p:txBody>
          <a:bodyPr>
            <a:normAutofit/>
          </a:bodyPr>
          <a:lstStyle/>
          <a:p>
            <a:r>
              <a:rPr lang="nb-NO" sz="2800" u="sng" dirty="0" err="1"/>
              <a:t>Impact</a:t>
            </a:r>
            <a:r>
              <a:rPr lang="nb-NO" sz="2800" u="sng" dirty="0"/>
              <a:t> </a:t>
            </a:r>
            <a:r>
              <a:rPr lang="nb-NO" sz="2800" u="sng" dirty="0" err="1"/>
              <a:t>mapping</a:t>
            </a:r>
            <a:r>
              <a:rPr lang="nb-NO" sz="2800" u="sng" dirty="0"/>
              <a:t>: </a:t>
            </a:r>
            <a:r>
              <a:rPr lang="nb-NO" sz="2800" dirty="0"/>
              <a:t>Kartlegging av hva aktørene trenger for å bidra til gevinstene (leveranser)</a:t>
            </a:r>
            <a:br>
              <a:rPr lang="nb-NO" sz="2800" dirty="0"/>
            </a:br>
            <a:br>
              <a:rPr lang="nb-NO" sz="2800" dirty="0"/>
            </a:br>
            <a:br>
              <a:rPr lang="nb-NO" sz="2800" dirty="0"/>
            </a:br>
            <a:br>
              <a:rPr lang="nb-NO" sz="2800" dirty="0"/>
            </a:br>
            <a:br>
              <a:rPr lang="nb-NO" sz="2800" dirty="0"/>
            </a:br>
            <a:br>
              <a:rPr lang="nb-NO" sz="2800" dirty="0"/>
            </a:br>
            <a:br>
              <a:rPr lang="nb-NO" sz="2800" dirty="0"/>
            </a:br>
            <a:r>
              <a:rPr lang="nb-NO" sz="2400" dirty="0"/>
              <a:t>(Utsnitt av analysen - bidrag til én gevinst fra én aktør) </a:t>
            </a:r>
            <a:endParaRPr lang="nb-NO" sz="2800" b="1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6C5FE27C-545A-4BD1-9EB4-D7312579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26</a:t>
            </a:fld>
            <a:endParaRPr lang="nb-NO"/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9723C04B-2744-490D-936C-D20067C8B5BA}"/>
              </a:ext>
            </a:extLst>
          </p:cNvPr>
          <p:cNvSpPr/>
          <p:nvPr/>
        </p:nvSpPr>
        <p:spPr>
          <a:xfrm>
            <a:off x="9372600" y="394985"/>
            <a:ext cx="2416176" cy="637411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4921EEA-C48E-4F4F-ACE7-FC20F00ADDF5}"/>
              </a:ext>
            </a:extLst>
          </p:cNvPr>
          <p:cNvSpPr txBox="1"/>
          <p:nvPr/>
        </p:nvSpPr>
        <p:spPr>
          <a:xfrm>
            <a:off x="9753599" y="64657"/>
            <a:ext cx="1688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b-NO" sz="2000" b="1" dirty="0"/>
              <a:t>Leveranser</a:t>
            </a:r>
          </a:p>
        </p:txBody>
      </p:sp>
    </p:spTree>
    <p:extLst>
      <p:ext uri="{BB962C8B-B14F-4D97-AF65-F5344CB8AC3E}">
        <p14:creationId xmlns:p14="http://schemas.microsoft.com/office/powerpoint/2010/main" val="323973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067D32FF-FE84-4FC6-AB3B-111627985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308" y="0"/>
            <a:ext cx="9642266" cy="685800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7247407-D6D1-49E8-A05E-6E9BF7D6AD8F}"/>
              </a:ext>
            </a:extLst>
          </p:cNvPr>
          <p:cNvSpPr/>
          <p:nvPr/>
        </p:nvSpPr>
        <p:spPr>
          <a:xfrm>
            <a:off x="10177986" y="2939143"/>
            <a:ext cx="693420" cy="2400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84C6F01-B704-4A7A-A073-A6E526A39E43}"/>
              </a:ext>
            </a:extLst>
          </p:cNvPr>
          <p:cNvSpPr/>
          <p:nvPr/>
        </p:nvSpPr>
        <p:spPr>
          <a:xfrm>
            <a:off x="9318173" y="2993573"/>
            <a:ext cx="864000" cy="170905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C376851-AC3D-48F9-9EBE-8F1D94C8A8BA}"/>
              </a:ext>
            </a:extLst>
          </p:cNvPr>
          <p:cNvSpPr/>
          <p:nvPr/>
        </p:nvSpPr>
        <p:spPr>
          <a:xfrm>
            <a:off x="10210644" y="3983533"/>
            <a:ext cx="671648" cy="2400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2E636F6-A9D6-4BEE-8932-35BBAD9C7FD4}"/>
              </a:ext>
            </a:extLst>
          </p:cNvPr>
          <p:cNvSpPr/>
          <p:nvPr/>
        </p:nvSpPr>
        <p:spPr>
          <a:xfrm>
            <a:off x="10110103" y="4748371"/>
            <a:ext cx="981890" cy="2400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95AD905-9B9A-47AD-B4F6-351058E0790D}"/>
              </a:ext>
            </a:extLst>
          </p:cNvPr>
          <p:cNvSpPr/>
          <p:nvPr/>
        </p:nvSpPr>
        <p:spPr>
          <a:xfrm>
            <a:off x="10173014" y="5529847"/>
            <a:ext cx="759975" cy="2400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81370C29-7AD8-4600-965D-C9E4C940D951}"/>
              </a:ext>
            </a:extLst>
          </p:cNvPr>
          <p:cNvSpPr txBox="1"/>
          <p:nvPr/>
        </p:nvSpPr>
        <p:spPr>
          <a:xfrm>
            <a:off x="6892290" y="5310864"/>
            <a:ext cx="28308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000" dirty="0"/>
              <a:t>Aker Kommunal akutt døgnenhet</a:t>
            </a:r>
          </a:p>
          <a:p>
            <a:pPr algn="l"/>
            <a:r>
              <a:rPr lang="nb-NO" sz="1000" dirty="0"/>
              <a:t>Aker forsterket rehabilitering</a:t>
            </a:r>
          </a:p>
          <a:p>
            <a:pPr algn="l"/>
            <a:r>
              <a:rPr lang="nb-NO" sz="1000" dirty="0"/>
              <a:t>Fagsystemavdelingen (leverandør)</a:t>
            </a:r>
          </a:p>
          <a:p>
            <a:pPr algn="l"/>
            <a:endParaRPr lang="nb-NO" sz="1000" dirty="0"/>
          </a:p>
          <a:p>
            <a:pPr algn="l"/>
            <a:endParaRPr lang="nb-NO" sz="1000" dirty="0"/>
          </a:p>
          <a:p>
            <a:pPr algn="l"/>
            <a:r>
              <a:rPr lang="nb-NO" sz="1000" dirty="0"/>
              <a:t>	Sykehjem</a:t>
            </a:r>
          </a:p>
          <a:p>
            <a:pPr algn="l"/>
            <a:r>
              <a:rPr lang="nb-NO" sz="1000" dirty="0"/>
              <a:t>	Helsehus (korttidsopphold)</a:t>
            </a:r>
          </a:p>
        </p:txBody>
      </p:sp>
      <p:sp>
        <p:nvSpPr>
          <p:cNvPr id="20" name="Frihåndsform: figur 19">
            <a:extLst>
              <a:ext uri="{FF2B5EF4-FFF2-40B4-BE49-F238E27FC236}">
                <a16:creationId xmlns:a16="http://schemas.microsoft.com/office/drawing/2014/main" id="{B276BFB1-BAF5-46EA-A409-D91AF141D097}"/>
              </a:ext>
            </a:extLst>
          </p:cNvPr>
          <p:cNvSpPr/>
          <p:nvPr/>
        </p:nvSpPr>
        <p:spPr>
          <a:xfrm>
            <a:off x="8534083" y="4502680"/>
            <a:ext cx="1569645" cy="1709058"/>
          </a:xfrm>
          <a:custGeom>
            <a:avLst/>
            <a:gdLst>
              <a:gd name="connsiteX0" fmla="*/ 1405890 w 1652907"/>
              <a:gd name="connsiteY0" fmla="*/ 0 h 1234440"/>
              <a:gd name="connsiteX1" fmla="*/ 1543050 w 1652907"/>
              <a:gd name="connsiteY1" fmla="*/ 914400 h 1234440"/>
              <a:gd name="connsiteX2" fmla="*/ 0 w 1652907"/>
              <a:gd name="connsiteY2" fmla="*/ 1234440 h 1234440"/>
              <a:gd name="connsiteX3" fmla="*/ 0 w 1652907"/>
              <a:gd name="connsiteY3" fmla="*/ 123444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2907" h="1234440">
                <a:moveTo>
                  <a:pt x="1405890" y="0"/>
                </a:moveTo>
                <a:cubicBezTo>
                  <a:pt x="1591627" y="354330"/>
                  <a:pt x="1777365" y="708660"/>
                  <a:pt x="1543050" y="914400"/>
                </a:cubicBezTo>
                <a:cubicBezTo>
                  <a:pt x="1308735" y="1120140"/>
                  <a:pt x="0" y="1234440"/>
                  <a:pt x="0" y="1234440"/>
                </a:cubicBezTo>
                <a:lnTo>
                  <a:pt x="0" y="1234440"/>
                </a:ln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8AB66AD1-1EA6-4578-9277-20AE663FAFCF}"/>
              </a:ext>
            </a:extLst>
          </p:cNvPr>
          <p:cNvSpPr/>
          <p:nvPr/>
        </p:nvSpPr>
        <p:spPr>
          <a:xfrm>
            <a:off x="8743949" y="3429000"/>
            <a:ext cx="739832" cy="2100847"/>
          </a:xfrm>
          <a:custGeom>
            <a:avLst/>
            <a:gdLst>
              <a:gd name="connsiteX0" fmla="*/ 503470 w 503470"/>
              <a:gd name="connsiteY0" fmla="*/ 0 h 1497330"/>
              <a:gd name="connsiteX1" fmla="*/ 550 w 503470"/>
              <a:gd name="connsiteY1" fmla="*/ 582930 h 1497330"/>
              <a:gd name="connsiteX2" fmla="*/ 400600 w 503470"/>
              <a:gd name="connsiteY2" fmla="*/ 1314450 h 1497330"/>
              <a:gd name="connsiteX3" fmla="*/ 172000 w 503470"/>
              <a:gd name="connsiteY3" fmla="*/ 1497330 h 149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470" h="1497330">
                <a:moveTo>
                  <a:pt x="503470" y="0"/>
                </a:moveTo>
                <a:cubicBezTo>
                  <a:pt x="260582" y="181927"/>
                  <a:pt x="17695" y="363855"/>
                  <a:pt x="550" y="582930"/>
                </a:cubicBezTo>
                <a:cubicBezTo>
                  <a:pt x="-16595" y="802005"/>
                  <a:pt x="372025" y="1162050"/>
                  <a:pt x="400600" y="1314450"/>
                </a:cubicBezTo>
                <a:cubicBezTo>
                  <a:pt x="429175" y="1466850"/>
                  <a:pt x="300587" y="1482090"/>
                  <a:pt x="172000" y="1497330"/>
                </a:cubicBez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033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ol 13">
            <a:extLst>
              <a:ext uri="{FF2B5EF4-FFF2-40B4-BE49-F238E27FC236}">
                <a16:creationId xmlns:a16="http://schemas.microsoft.com/office/drawing/2014/main" id="{AC8713B6-1FB2-4D0F-A054-8CAEE21F4C99}"/>
              </a:ext>
            </a:extLst>
          </p:cNvPr>
          <p:cNvSpPr/>
          <p:nvPr/>
        </p:nvSpPr>
        <p:spPr>
          <a:xfrm>
            <a:off x="2370438" y="358348"/>
            <a:ext cx="7451124" cy="5869460"/>
          </a:xfrm>
          <a:prstGeom prst="su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Innbyggerne skal kunne bo lengst mulig hjemme med minst mulig hjelp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943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7224DAAC-0726-4638-9368-CA1EB65F2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" t="4079" b="1836"/>
          <a:stretch/>
        </p:blipFill>
        <p:spPr>
          <a:xfrm>
            <a:off x="4268838" y="94269"/>
            <a:ext cx="7309230" cy="6307459"/>
          </a:xfrm>
          <a:prstGeom prst="rect">
            <a:avLst/>
          </a:prstGeom>
        </p:spPr>
      </p:pic>
      <p:sp>
        <p:nvSpPr>
          <p:cNvPr id="8" name="Tittel 7">
            <a:extLst>
              <a:ext uri="{FF2B5EF4-FFF2-40B4-BE49-F238E27FC236}">
                <a16:creationId xmlns:a16="http://schemas.microsoft.com/office/drawing/2014/main" id="{C42A1DAE-A126-432E-A3AA-1E35E68B6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37" y="2094238"/>
            <a:ext cx="3444543" cy="2669525"/>
          </a:xfrm>
        </p:spPr>
        <p:txBody>
          <a:bodyPr>
            <a:normAutofit/>
          </a:bodyPr>
          <a:lstStyle/>
          <a:p>
            <a:r>
              <a:rPr lang="nb-NO" sz="2800" b="1" dirty="0">
                <a:solidFill>
                  <a:srgbClr val="22408C"/>
                </a:solidFill>
              </a:rPr>
              <a:t>Kåres pasientforløp</a:t>
            </a:r>
            <a:br>
              <a:rPr lang="nb-NO" sz="2800" b="1" dirty="0">
                <a:solidFill>
                  <a:srgbClr val="22408C"/>
                </a:solidFill>
              </a:rPr>
            </a:br>
            <a:r>
              <a:rPr lang="nb-NO" sz="2400" dirty="0">
                <a:solidFill>
                  <a:srgbClr val="22408C"/>
                </a:solidFill>
              </a:rPr>
              <a:t>(fra Læringsnettverk for gode pasientforløp)</a:t>
            </a:r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AC5E5C7-C5B4-4908-B818-75C338626713}"/>
              </a:ext>
            </a:extLst>
          </p:cNvPr>
          <p:cNvSpPr txBox="1"/>
          <p:nvPr/>
        </p:nvSpPr>
        <p:spPr>
          <a:xfrm>
            <a:off x="5633851" y="6575417"/>
            <a:ext cx="5816339" cy="30544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r>
              <a:rPr lang="nb-NO" sz="1600" dirty="0">
                <a:solidFill>
                  <a:srgbClr val="3333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https://www.youtube.com/watch?v=e2Wg4jLERag&amp;t=61s</a:t>
            </a:r>
            <a:endParaRPr lang="nb-NO" sz="1600" dirty="0">
              <a:solidFill>
                <a:srgbClr val="3333CC"/>
              </a:solidFill>
            </a:endParaRPr>
          </a:p>
          <a:p>
            <a:endParaRPr lang="nb-NO" sz="1600" dirty="0" err="1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7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EDEC2A6-0587-4138-AE5C-6E7CF6F91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619" y="2693201"/>
            <a:ext cx="2952981" cy="2856699"/>
          </a:xfrm>
        </p:spPr>
        <p:txBody>
          <a:bodyPr/>
          <a:lstStyle/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r>
              <a:rPr lang="nb-NO" sz="2400" dirty="0">
                <a:solidFill>
                  <a:srgbClr val="002060"/>
                </a:solidFill>
              </a:rPr>
              <a:t>Elektronisk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nb-NO" sz="2400" dirty="0">
                <a:solidFill>
                  <a:srgbClr val="002060"/>
                </a:solidFill>
              </a:rPr>
              <a:t>Informasjonsdeling mellom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nb-NO" sz="2400" dirty="0">
                <a:solidFill>
                  <a:srgbClr val="002060"/>
                </a:solidFill>
              </a:rPr>
              <a:t>Samhandlende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nb-NO" sz="2400" dirty="0">
                <a:solidFill>
                  <a:srgbClr val="002060"/>
                </a:solidFill>
              </a:rPr>
              <a:t>Enheter i helse</a:t>
            </a:r>
          </a:p>
        </p:txBody>
      </p:sp>
      <p:sp>
        <p:nvSpPr>
          <p:cNvPr id="7" name="Høyre klammeparentes 6">
            <a:extLst>
              <a:ext uri="{FF2B5EF4-FFF2-40B4-BE49-F238E27FC236}">
                <a16:creationId xmlns:a16="http://schemas.microsoft.com/office/drawing/2014/main" id="{A8B0C0E6-6A80-4A0D-B416-FD478E6C91E0}"/>
              </a:ext>
            </a:extLst>
          </p:cNvPr>
          <p:cNvSpPr/>
          <p:nvPr/>
        </p:nvSpPr>
        <p:spPr>
          <a:xfrm>
            <a:off x="1533274" y="2277760"/>
            <a:ext cx="279401" cy="1176640"/>
          </a:xfrm>
          <a:prstGeom prst="rightBrace">
            <a:avLst>
              <a:gd name="adj1" fmla="val 34506"/>
              <a:gd name="adj2" fmla="val 4790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sz="3200" b="1"/>
          </a:p>
        </p:txBody>
      </p:sp>
      <p:sp>
        <p:nvSpPr>
          <p:cNvPr id="8" name="Plassholder for innhold 5">
            <a:extLst>
              <a:ext uri="{FF2B5EF4-FFF2-40B4-BE49-F238E27FC236}">
                <a16:creationId xmlns:a16="http://schemas.microsoft.com/office/drawing/2014/main" id="{262AB8F0-7DE3-43E4-B206-2C9D2AE6B228}"/>
              </a:ext>
            </a:extLst>
          </p:cNvPr>
          <p:cNvSpPr txBox="1">
            <a:spLocks/>
          </p:cNvSpPr>
          <p:nvPr/>
        </p:nvSpPr>
        <p:spPr>
          <a:xfrm>
            <a:off x="1215715" y="2277760"/>
            <a:ext cx="317559" cy="34372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36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Tx/>
              <a:buNone/>
            </a:pPr>
            <a:r>
              <a:rPr lang="nb-NO" sz="3200" b="1" dirty="0">
                <a:solidFill>
                  <a:srgbClr val="C00000"/>
                </a:solidFill>
              </a:rPr>
              <a:t>E</a:t>
            </a:r>
            <a:r>
              <a:rPr lang="nb-NO" sz="3200" b="1" dirty="0">
                <a:solidFill>
                  <a:srgbClr val="22408C"/>
                </a:solidFill>
              </a:rPr>
              <a:t> </a:t>
            </a:r>
          </a:p>
          <a:p>
            <a:pPr marL="0" indent="0">
              <a:spcAft>
                <a:spcPts val="600"/>
              </a:spcAft>
              <a:buFontTx/>
              <a:buNone/>
            </a:pPr>
            <a:r>
              <a:rPr lang="nb-NO" sz="3200" b="1" dirty="0">
                <a:solidFill>
                  <a:srgbClr val="C00000"/>
                </a:solidFill>
              </a:rPr>
              <a:t>L</a:t>
            </a:r>
          </a:p>
          <a:p>
            <a:pPr marL="0" indent="0">
              <a:spcAft>
                <a:spcPts val="600"/>
              </a:spcAft>
              <a:buFontTx/>
              <a:buNone/>
            </a:pPr>
            <a:r>
              <a:rPr lang="nb-NO" sz="3200" b="1" dirty="0">
                <a:solidFill>
                  <a:srgbClr val="C00000"/>
                </a:solidFill>
              </a:rPr>
              <a:t>I</a:t>
            </a:r>
            <a:endParaRPr lang="nb-NO" sz="3200" b="1" dirty="0">
              <a:solidFill>
                <a:srgbClr val="22408C"/>
              </a:solidFill>
            </a:endParaRPr>
          </a:p>
          <a:p>
            <a:pPr marL="0" indent="0">
              <a:spcAft>
                <a:spcPts val="600"/>
              </a:spcAft>
              <a:buFontTx/>
              <a:buNone/>
            </a:pPr>
            <a:r>
              <a:rPr lang="nb-NO" sz="3200" b="1" dirty="0">
                <a:solidFill>
                  <a:srgbClr val="C00000"/>
                </a:solidFill>
              </a:rPr>
              <a:t>S</a:t>
            </a:r>
            <a:endParaRPr lang="nb-NO" sz="3200" b="1" dirty="0">
              <a:solidFill>
                <a:srgbClr val="22408C"/>
              </a:solidFill>
            </a:endParaRPr>
          </a:p>
          <a:p>
            <a:pPr marL="0" indent="0">
              <a:spcAft>
                <a:spcPts val="600"/>
              </a:spcAft>
              <a:buFontTx/>
              <a:buNone/>
            </a:pPr>
            <a:r>
              <a:rPr lang="nb-NO" sz="3200" b="1" dirty="0">
                <a:solidFill>
                  <a:srgbClr val="C00000"/>
                </a:solidFill>
              </a:rPr>
              <a:t>E</a:t>
            </a:r>
            <a:endParaRPr lang="nb-NO" sz="3200" b="1" dirty="0">
              <a:solidFill>
                <a:srgbClr val="22408C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ED7B35E-74E7-43E7-898A-E3C563947797}"/>
              </a:ext>
            </a:extLst>
          </p:cNvPr>
          <p:cNvSpPr/>
          <p:nvPr/>
        </p:nvSpPr>
        <p:spPr>
          <a:xfrm>
            <a:off x="5572898" y="1828800"/>
            <a:ext cx="6034902" cy="35814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nb-NO" dirty="0"/>
              <a:t>Bydel Alna</a:t>
            </a:r>
          </a:p>
          <a:p>
            <a:pPr algn="ctr">
              <a:spcAft>
                <a:spcPts val="600"/>
              </a:spcAft>
            </a:pPr>
            <a:r>
              <a:rPr lang="nb-NO" dirty="0"/>
              <a:t>Bydel Grorud</a:t>
            </a:r>
          </a:p>
          <a:p>
            <a:pPr algn="ctr">
              <a:spcAft>
                <a:spcPts val="600"/>
              </a:spcAft>
            </a:pPr>
            <a:r>
              <a:rPr lang="nb-NO" dirty="0"/>
              <a:t>Bydel Stovner</a:t>
            </a:r>
          </a:p>
          <a:p>
            <a:pPr algn="ctr">
              <a:spcAft>
                <a:spcPts val="600"/>
              </a:spcAft>
            </a:pPr>
            <a:r>
              <a:rPr lang="nb-NO" dirty="0"/>
              <a:t>Bydel Nordstrand</a:t>
            </a:r>
          </a:p>
          <a:p>
            <a:pPr algn="ctr">
              <a:spcAft>
                <a:spcPts val="600"/>
              </a:spcAft>
            </a:pPr>
            <a:r>
              <a:rPr lang="nb-NO" dirty="0"/>
              <a:t>Sykehjemsetaten korttid (helsehus) og </a:t>
            </a:r>
            <a:r>
              <a:rPr lang="nb-NO" dirty="0" err="1"/>
              <a:t>langtid</a:t>
            </a:r>
            <a:r>
              <a:rPr lang="nb-NO" dirty="0"/>
              <a:t> (sykehjem)</a:t>
            </a:r>
          </a:p>
          <a:p>
            <a:pPr algn="ctr">
              <a:spcAft>
                <a:spcPts val="600"/>
              </a:spcAft>
            </a:pPr>
            <a:r>
              <a:rPr lang="nb-NO" dirty="0"/>
              <a:t>Helseetaten Aker Kommunal akutt døgnenhet og Forsterket rehabiliteringsenhet</a:t>
            </a:r>
          </a:p>
        </p:txBody>
      </p:sp>
    </p:spTree>
    <p:extLst>
      <p:ext uri="{BB962C8B-B14F-4D97-AF65-F5344CB8AC3E}">
        <p14:creationId xmlns:p14="http://schemas.microsoft.com/office/powerpoint/2010/main" val="3616117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A64D964D-8E75-442A-899C-2977F584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Elise?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84DFF4DD-551A-4F60-B4B0-C1CBE4486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5868760" cy="4060824"/>
          </a:xfrm>
        </p:spPr>
        <p:txBody>
          <a:bodyPr/>
          <a:lstStyle/>
          <a:p>
            <a:r>
              <a:rPr lang="nb-NO" sz="1800" dirty="0"/>
              <a:t>En applikasjon som </a:t>
            </a:r>
          </a:p>
          <a:p>
            <a:pPr lvl="1"/>
            <a:r>
              <a:rPr lang="nb-NO" sz="1500" dirty="0"/>
              <a:t>viser </a:t>
            </a:r>
            <a:r>
              <a:rPr lang="nb-NO" sz="1500" b="1" dirty="0"/>
              <a:t>pasientoversikter</a:t>
            </a:r>
            <a:r>
              <a:rPr lang="nb-NO" sz="1500" dirty="0"/>
              <a:t>  </a:t>
            </a:r>
          </a:p>
          <a:p>
            <a:pPr lvl="1"/>
            <a:r>
              <a:rPr lang="nb-NO" sz="1500" dirty="0"/>
              <a:t>støtter arbeidsprosesser knyttet til </a:t>
            </a:r>
            <a:r>
              <a:rPr lang="nb-NO" sz="1500" b="1" dirty="0"/>
              <a:t>pasientoverganger</a:t>
            </a:r>
          </a:p>
          <a:p>
            <a:pPr lvl="1"/>
            <a:r>
              <a:rPr lang="nb-NO" sz="1500" dirty="0"/>
              <a:t>gir mulighet for å </a:t>
            </a:r>
            <a:r>
              <a:rPr lang="nb-NO" sz="1500" b="1" dirty="0"/>
              <a:t>følge opp utvalgte områder</a:t>
            </a:r>
            <a:r>
              <a:rPr lang="nb-NO" sz="1500" dirty="0"/>
              <a:t> på pasientnivå </a:t>
            </a:r>
          </a:p>
          <a:p>
            <a:r>
              <a:rPr lang="nb-NO" sz="1800" dirty="0"/>
              <a:t>Informasjonen hentes fra ulike autoritative kilder via et </a:t>
            </a:r>
            <a:r>
              <a:rPr lang="nb-NO" sz="1800" b="1" dirty="0"/>
              <a:t>informasjonsnav</a:t>
            </a:r>
            <a:r>
              <a:rPr lang="nb-NO" sz="1800" dirty="0"/>
              <a:t> (Pasinfo)</a:t>
            </a:r>
          </a:p>
          <a:p>
            <a:r>
              <a:rPr lang="nb-NO" sz="1800" dirty="0"/>
              <a:t>Løsningen inneholder også strukturert nøkkelinformasjon som ikke har annen strukturert kilde enn Pasinfo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74F057-EEF8-4C40-9B4D-2F28AB813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02.11.2021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DEDAC2-EA93-4DD0-AFB8-75F96029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7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F08F234-F156-48E0-A972-73A04A1AA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086" y="1591156"/>
            <a:ext cx="5159828" cy="44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19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301824D-3DCA-49A4-A3EE-D0981714073D}"/>
              </a:ext>
            </a:extLst>
          </p:cNvPr>
          <p:cNvSpPr/>
          <p:nvPr/>
        </p:nvSpPr>
        <p:spPr>
          <a:xfrm>
            <a:off x="3698500" y="5009373"/>
            <a:ext cx="4512440" cy="759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bg1">
                    <a:lumMod val="50000"/>
                  </a:schemeClr>
                </a:solidFill>
              </a:rPr>
              <a:t>Felles datamodell (CDM)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3DFB709-40C0-4B7C-B5F3-6206C2C5CD2D}"/>
              </a:ext>
            </a:extLst>
          </p:cNvPr>
          <p:cNvSpPr/>
          <p:nvPr/>
        </p:nvSpPr>
        <p:spPr>
          <a:xfrm>
            <a:off x="3698500" y="4197599"/>
            <a:ext cx="4512440" cy="759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solidFill>
                  <a:schemeClr val="bg1">
                    <a:lumMod val="50000"/>
                  </a:schemeClr>
                </a:solidFill>
              </a:rPr>
              <a:t>Datatjeneste (CDS)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E10D780-43DC-4C5E-A100-E40D9E7B6BE0}"/>
              </a:ext>
            </a:extLst>
          </p:cNvPr>
          <p:cNvSpPr/>
          <p:nvPr/>
        </p:nvSpPr>
        <p:spPr>
          <a:xfrm>
            <a:off x="5374432" y="3383470"/>
            <a:ext cx="2836508" cy="759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       API-tjenester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877FBD1-C3EC-488D-A5AF-2368BB32737B}"/>
              </a:ext>
            </a:extLst>
          </p:cNvPr>
          <p:cNvSpPr/>
          <p:nvPr/>
        </p:nvSpPr>
        <p:spPr>
          <a:xfrm>
            <a:off x="5383762" y="2492427"/>
            <a:ext cx="2827178" cy="8453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Andre konsumenter og datakataloger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232A04A-5E3B-4B38-9937-4A23A235F681}"/>
              </a:ext>
            </a:extLst>
          </p:cNvPr>
          <p:cNvSpPr/>
          <p:nvPr/>
        </p:nvSpPr>
        <p:spPr>
          <a:xfrm>
            <a:off x="3698501" y="2492427"/>
            <a:ext cx="1601288" cy="165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Dynamics 365</a:t>
            </a:r>
          </a:p>
          <a:p>
            <a:pPr algn="ctr"/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Office 365</a:t>
            </a:r>
          </a:p>
          <a:p>
            <a:pPr algn="ctr"/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Power platform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15CC457-6601-47BC-A83B-3D6F17F63C89}"/>
              </a:ext>
            </a:extLst>
          </p:cNvPr>
          <p:cNvSpPr txBox="1"/>
          <p:nvPr/>
        </p:nvSpPr>
        <p:spPr>
          <a:xfrm>
            <a:off x="8346996" y="5134441"/>
            <a:ext cx="275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Standardisert, felles modell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5143EA0-4B0E-447A-8640-4EDC28540DCA}"/>
              </a:ext>
            </a:extLst>
          </p:cNvPr>
          <p:cNvSpPr txBox="1"/>
          <p:nvPr/>
        </p:nvSpPr>
        <p:spPr>
          <a:xfrm>
            <a:off x="8346996" y="4371888"/>
            <a:ext cx="285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Sikker, skalérbar tjeneste som implementerer CDM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EFDF36F-A465-4348-92B9-80927388702D}"/>
              </a:ext>
            </a:extLst>
          </p:cNvPr>
          <p:cNvSpPr txBox="1"/>
          <p:nvPr/>
        </p:nvSpPr>
        <p:spPr>
          <a:xfrm>
            <a:off x="8346996" y="3335223"/>
            <a:ext cx="2537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Publisering av API’er i helsenettet via Azure API Management. 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9A10D9CA-1E37-46E1-9CC4-2655A2E1BD82}"/>
              </a:ext>
            </a:extLst>
          </p:cNvPr>
          <p:cNvSpPr txBox="1"/>
          <p:nvPr/>
        </p:nvSpPr>
        <p:spPr>
          <a:xfrm>
            <a:off x="8346996" y="2102549"/>
            <a:ext cx="2855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Mulighet for bydeler, etater og andre til å bruke informasjon fra pasinfo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4CD245A-43E1-4544-891B-B113CFE35EE4}"/>
              </a:ext>
            </a:extLst>
          </p:cNvPr>
          <p:cNvSpPr txBox="1"/>
          <p:nvPr/>
        </p:nvSpPr>
        <p:spPr>
          <a:xfrm>
            <a:off x="1252129" y="2702658"/>
            <a:ext cx="2442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prosesser og roller hvor dette er funksjonelt og økonomisk riktig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198B5-DFED-4B30-AEAE-0B7FE30F208D}"/>
              </a:ext>
            </a:extLst>
          </p:cNvPr>
          <p:cNvSpPr txBox="1"/>
          <p:nvPr/>
        </p:nvSpPr>
        <p:spPr>
          <a:xfrm>
            <a:off x="675563" y="420778"/>
            <a:ext cx="7338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Pasinfo – </a:t>
            </a:r>
            <a:r>
              <a:rPr lang="en-GB" sz="2800" dirty="0" err="1"/>
              <a:t>modell</a:t>
            </a:r>
            <a:r>
              <a:rPr lang="en-GB" sz="2800" dirty="0"/>
              <a:t>, </a:t>
            </a:r>
            <a:r>
              <a:rPr lang="en-GB" sz="2800" dirty="0" err="1"/>
              <a:t>tjeneste</a:t>
            </a:r>
            <a:r>
              <a:rPr lang="en-GB" sz="2800" dirty="0"/>
              <a:t> og </a:t>
            </a:r>
            <a:r>
              <a:rPr lang="en-GB" sz="2800" dirty="0" err="1"/>
              <a:t>økosystem</a:t>
            </a:r>
            <a:endParaRPr lang="nb-NO" sz="2800" dirty="0"/>
          </a:p>
        </p:txBody>
      </p:sp>
      <p:pic>
        <p:nvPicPr>
          <p:cNvPr id="19" name="Bilde 82" descr="Et bilde som inneholder vektorgrafikk&#10;&#10;Automatisk generert beskrivelse">
            <a:extLst>
              <a:ext uri="{FF2B5EF4-FFF2-40B4-BE49-F238E27FC236}">
                <a16:creationId xmlns:a16="http://schemas.microsoft.com/office/drawing/2014/main" id="{C1CE0697-E8FA-45F8-BA07-80D3A2B687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29" y="3430135"/>
            <a:ext cx="696714" cy="696714"/>
          </a:xfrm>
          <a:prstGeom prst="rect">
            <a:avLst/>
          </a:prstGeom>
        </p:spPr>
      </p:pic>
      <p:pic>
        <p:nvPicPr>
          <p:cNvPr id="20" name="Grafikk 42" descr="Hierarki">
            <a:extLst>
              <a:ext uri="{FF2B5EF4-FFF2-40B4-BE49-F238E27FC236}">
                <a16:creationId xmlns:a16="http://schemas.microsoft.com/office/drawing/2014/main" id="{A1412FA5-FF02-40DC-924D-633B3CC2E3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4331" y="5009373"/>
            <a:ext cx="672913" cy="672913"/>
          </a:xfrm>
          <a:prstGeom prst="rect">
            <a:avLst/>
          </a:prstGeom>
        </p:spPr>
      </p:pic>
      <p:pic>
        <p:nvPicPr>
          <p:cNvPr id="22" name="Bilde 35" descr="Et bilde som inneholder vektorgrafikk&#10;&#10;Automatisk generert beskrivelse">
            <a:extLst>
              <a:ext uri="{FF2B5EF4-FFF2-40B4-BE49-F238E27FC236}">
                <a16:creationId xmlns:a16="http://schemas.microsoft.com/office/drawing/2014/main" id="{D384B281-456D-43DB-A257-C3775090365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C5B5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7" y="4266278"/>
            <a:ext cx="662386" cy="626449"/>
          </a:xfrm>
          <a:prstGeom prst="rect">
            <a:avLst/>
          </a:prstGeom>
          <a:ln>
            <a:noFill/>
          </a:ln>
        </p:spPr>
      </p:pic>
      <p:pic>
        <p:nvPicPr>
          <p:cNvPr id="24" name="Bilde 56" descr="Et bilde som inneholder utklipp&#10;&#10;Automatisk generert beskrivelse">
            <a:extLst>
              <a:ext uri="{FF2B5EF4-FFF2-40B4-BE49-F238E27FC236}">
                <a16:creationId xmlns:a16="http://schemas.microsoft.com/office/drawing/2014/main" id="{9A9F97D9-554F-4F3E-9280-F8D38FBD72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72" y="1894153"/>
            <a:ext cx="518657" cy="518657"/>
          </a:xfrm>
          <a:prstGeom prst="rect">
            <a:avLst/>
          </a:prstGeom>
        </p:spPr>
      </p:pic>
      <p:pic>
        <p:nvPicPr>
          <p:cNvPr id="25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05C577F8-0828-437E-8918-7824EA3861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740" y="1481203"/>
            <a:ext cx="604999" cy="5122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D7C8B5-97C3-4365-B91C-11EB38D81E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31" y="1841831"/>
            <a:ext cx="669229" cy="669229"/>
          </a:xfrm>
          <a:prstGeom prst="rect">
            <a:avLst/>
          </a:prstGeom>
        </p:spPr>
      </p:pic>
      <p:pic>
        <p:nvPicPr>
          <p:cNvPr id="29" name="Grafikk 59" descr="By">
            <a:extLst>
              <a:ext uri="{FF2B5EF4-FFF2-40B4-BE49-F238E27FC236}">
                <a16:creationId xmlns:a16="http://schemas.microsoft.com/office/drawing/2014/main" id="{A8932628-07E7-4C33-8E3D-4DA63B109E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99683" y="1596660"/>
            <a:ext cx="914400" cy="914400"/>
          </a:xfrm>
          <a:prstGeom prst="rect">
            <a:avLst/>
          </a:prstGeom>
        </p:spPr>
      </p:pic>
      <p:pic>
        <p:nvPicPr>
          <p:cNvPr id="32" name="Bilde 57">
            <a:extLst>
              <a:ext uri="{FF2B5EF4-FFF2-40B4-BE49-F238E27FC236}">
                <a16:creationId xmlns:a16="http://schemas.microsoft.com/office/drawing/2014/main" id="{08826E3B-B710-4B65-9DC0-4646D552E1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47" y="1712137"/>
            <a:ext cx="780290" cy="78029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A101CD4-1A5A-4BD9-AB8C-C3F728DC2EAC}"/>
              </a:ext>
            </a:extLst>
          </p:cNvPr>
          <p:cNvSpPr/>
          <p:nvPr/>
        </p:nvSpPr>
        <p:spPr>
          <a:xfrm>
            <a:off x="1635854" y="1232499"/>
            <a:ext cx="1258348" cy="7006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Elise</a:t>
            </a:r>
          </a:p>
        </p:txBody>
      </p:sp>
      <p:sp>
        <p:nvSpPr>
          <p:cNvPr id="9" name="Pil: høyre 8">
            <a:extLst>
              <a:ext uri="{FF2B5EF4-FFF2-40B4-BE49-F238E27FC236}">
                <a16:creationId xmlns:a16="http://schemas.microsoft.com/office/drawing/2014/main" id="{00AB3D1E-7874-456B-9550-93D5BD8B8FE2}"/>
              </a:ext>
            </a:extLst>
          </p:cNvPr>
          <p:cNvSpPr/>
          <p:nvPr/>
        </p:nvSpPr>
        <p:spPr>
          <a:xfrm rot="388857">
            <a:off x="3027770" y="1622507"/>
            <a:ext cx="713064" cy="17925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1025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8961A293-0285-47DD-A322-73D20CFE3E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2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348003-B267-4A42-9755-0015869A8365}"/>
              </a:ext>
            </a:extLst>
          </p:cNvPr>
          <p:cNvSpPr txBox="1"/>
          <p:nvPr/>
        </p:nvSpPr>
        <p:spPr>
          <a:xfrm>
            <a:off x="7726239" y="1289617"/>
            <a:ext cx="137926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Dataverse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D73694-ACED-4A04-A881-5B6D12F635A3}"/>
              </a:ext>
            </a:extLst>
          </p:cNvPr>
          <p:cNvSpPr txBox="1"/>
          <p:nvPr/>
        </p:nvSpPr>
        <p:spPr>
          <a:xfrm>
            <a:off x="10449751" y="903353"/>
            <a:ext cx="157387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Løsning </a:t>
            </a:r>
            <a:r>
              <a:rPr kumimoji="0" lang="nb-NO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X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cs typeface="Calibri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Multi-experience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cs typeface="Biom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cs typeface="Biom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E44590-E252-413A-81D3-CE8AB5D6A027}"/>
              </a:ext>
            </a:extLst>
          </p:cNvPr>
          <p:cNvSpPr txBox="1"/>
          <p:nvPr/>
        </p:nvSpPr>
        <p:spPr>
          <a:xfrm>
            <a:off x="2844222" y="2477367"/>
            <a:ext cx="161009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Azure API Management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cs typeface="Biom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80018D-3839-4716-A922-648BAD37FD0E}"/>
              </a:ext>
            </a:extLst>
          </p:cNvPr>
          <p:cNvSpPr txBox="1"/>
          <p:nvPr/>
        </p:nvSpPr>
        <p:spPr>
          <a:xfrm>
            <a:off x="7998031" y="2492500"/>
            <a:ext cx="15238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Registre for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prstClr val="black"/>
                </a:solidFill>
                <a:latin typeface="Oslo Sans"/>
                <a:cs typeface="Biome"/>
              </a:rPr>
              <a:t>-egne registre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-egne helseregistre       (må vedtas)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68F6C84-5141-484A-AC93-D84B86F43876}"/>
              </a:ext>
            </a:extLst>
          </p:cNvPr>
          <p:cNvSpPr txBox="1"/>
          <p:nvPr/>
        </p:nvSpPr>
        <p:spPr>
          <a:xfrm>
            <a:off x="7777189" y="3642977"/>
            <a:ext cx="130633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Power BI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8AE6FD3-7AC8-4EAD-B03D-8E2AAC5C2AD8}"/>
              </a:ext>
            </a:extLst>
          </p:cNvPr>
          <p:cNvSpPr txBox="1"/>
          <p:nvPr/>
        </p:nvSpPr>
        <p:spPr>
          <a:xfrm>
            <a:off x="8043621" y="4937270"/>
            <a:ext cx="147829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Dataflows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Datasets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EE17F69-AA53-4749-AEAA-76AC2B72350F}"/>
              </a:ext>
            </a:extLst>
          </p:cNvPr>
          <p:cNvSpPr txBox="1"/>
          <p:nvPr/>
        </p:nvSpPr>
        <p:spPr>
          <a:xfrm>
            <a:off x="5191267" y="1530716"/>
            <a:ext cx="179060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Power Automate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cs typeface="Calibri"/>
            </a:endParaRPr>
          </a:p>
        </p:txBody>
      </p:sp>
      <p:pic>
        <p:nvPicPr>
          <p:cNvPr id="1030" name="Picture 6" descr="API Management pricing | Microsoft Azure">
            <a:extLst>
              <a:ext uri="{FF2B5EF4-FFF2-40B4-BE49-F238E27FC236}">
                <a16:creationId xmlns:a16="http://schemas.microsoft.com/office/drawing/2014/main" id="{CA0CEABE-5442-4E0C-A525-64C76375F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70" y="3087161"/>
            <a:ext cx="1412372" cy="74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icrosoft Power Automate 2020 icon in Fluency Style">
            <a:extLst>
              <a:ext uri="{FF2B5EF4-FFF2-40B4-BE49-F238E27FC236}">
                <a16:creationId xmlns:a16="http://schemas.microsoft.com/office/drawing/2014/main" id="{C79D7367-17E2-4F7F-8C56-07BD25F05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815" y="1805860"/>
            <a:ext cx="828369" cy="82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96030DD-F717-44CC-802C-6368177FB01B}"/>
              </a:ext>
            </a:extLst>
          </p:cNvPr>
          <p:cNvSpPr txBox="1"/>
          <p:nvPr/>
        </p:nvSpPr>
        <p:spPr>
          <a:xfrm>
            <a:off x="5105335" y="3125333"/>
            <a:ext cx="179060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Azure SQL Server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cs typeface="Calibri"/>
            </a:endParaRPr>
          </a:p>
        </p:txBody>
      </p:sp>
      <p:pic>
        <p:nvPicPr>
          <p:cNvPr id="17" name="Graphic 19">
            <a:extLst>
              <a:ext uri="{FF2B5EF4-FFF2-40B4-BE49-F238E27FC236}">
                <a16:creationId xmlns:a16="http://schemas.microsoft.com/office/drawing/2014/main" id="{EC7E1D8E-CD9E-46DA-B6DB-EB23418C5E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30015" y="3363761"/>
            <a:ext cx="802286" cy="796041"/>
          </a:xfrm>
          <a:prstGeom prst="rect">
            <a:avLst/>
          </a:prstGeom>
        </p:spPr>
      </p:pic>
      <p:pic>
        <p:nvPicPr>
          <p:cNvPr id="21" name="Picture 4" descr="Power Platform New Icons 2020 | Summit Bajracharya">
            <a:extLst>
              <a:ext uri="{FF2B5EF4-FFF2-40B4-BE49-F238E27FC236}">
                <a16:creationId xmlns:a16="http://schemas.microsoft.com/office/drawing/2014/main" id="{2C617F68-36E9-4706-BCBE-9333BBC1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33" y="983794"/>
            <a:ext cx="546922" cy="54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Power Platform New Icons 2020 | Summit Bajracharya">
            <a:extLst>
              <a:ext uri="{FF2B5EF4-FFF2-40B4-BE49-F238E27FC236}">
                <a16:creationId xmlns:a16="http://schemas.microsoft.com/office/drawing/2014/main" id="{F978555F-BDB9-438A-802F-4FF651EC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772" y="2247128"/>
            <a:ext cx="542683" cy="54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22">
            <a:extLst>
              <a:ext uri="{FF2B5EF4-FFF2-40B4-BE49-F238E27FC236}">
                <a16:creationId xmlns:a16="http://schemas.microsoft.com/office/drawing/2014/main" id="{D9FF87CC-39A5-4660-80FE-109BED977B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64772" y="3393743"/>
            <a:ext cx="546306" cy="546306"/>
          </a:xfrm>
          <a:prstGeom prst="rect">
            <a:avLst/>
          </a:prstGeom>
        </p:spPr>
      </p:pic>
      <p:pic>
        <p:nvPicPr>
          <p:cNvPr id="29" name="Picture 29" descr="Shape&#10;&#10;Description automatically generated">
            <a:extLst>
              <a:ext uri="{FF2B5EF4-FFF2-40B4-BE49-F238E27FC236}">
                <a16:creationId xmlns:a16="http://schemas.microsoft.com/office/drawing/2014/main" id="{6CB9F27A-B814-4CEA-911F-2E4D5B37D7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8543" y="1595284"/>
            <a:ext cx="828369" cy="828369"/>
          </a:xfrm>
          <a:prstGeom prst="rect">
            <a:avLst/>
          </a:prstGeom>
        </p:spPr>
      </p:pic>
      <p:pic>
        <p:nvPicPr>
          <p:cNvPr id="1028" name="Picture 4" descr="Power BI Desktop Connecting to Dataverse - Hat Full of Data">
            <a:extLst>
              <a:ext uri="{FF2B5EF4-FFF2-40B4-BE49-F238E27FC236}">
                <a16:creationId xmlns:a16="http://schemas.microsoft.com/office/drawing/2014/main" id="{00B7DECB-4D38-41DB-9464-B786835C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90" y="2084622"/>
            <a:ext cx="451342" cy="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9" descr="Shape&#10;&#10;Description automatically generated">
            <a:extLst>
              <a:ext uri="{FF2B5EF4-FFF2-40B4-BE49-F238E27FC236}">
                <a16:creationId xmlns:a16="http://schemas.microsoft.com/office/drawing/2014/main" id="{603FAF65-4CA0-4C87-B6BC-A0AD26E88F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8429" y="3912009"/>
            <a:ext cx="828369" cy="828369"/>
          </a:xfrm>
          <a:prstGeom prst="rect">
            <a:avLst/>
          </a:prstGeom>
        </p:spPr>
      </p:pic>
      <p:pic>
        <p:nvPicPr>
          <p:cNvPr id="1026" name="Picture 2" descr="Power Platform New Icons 2020 | Summit Bajracharya">
            <a:extLst>
              <a:ext uri="{FF2B5EF4-FFF2-40B4-BE49-F238E27FC236}">
                <a16:creationId xmlns:a16="http://schemas.microsoft.com/office/drawing/2014/main" id="{93A35862-55A1-496F-984A-FA4F2011A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595" y="4368326"/>
            <a:ext cx="450506" cy="45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C638CC-CAB9-4C18-86EE-7D013CDF4D41}"/>
              </a:ext>
            </a:extLst>
          </p:cNvPr>
          <p:cNvSpPr txBox="1"/>
          <p:nvPr/>
        </p:nvSpPr>
        <p:spPr>
          <a:xfrm>
            <a:off x="10572011" y="3173261"/>
            <a:ext cx="161999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ea typeface="+mn-lt"/>
                <a:cs typeface="Calibri" panose="020F0502020204030204"/>
              </a:rPr>
              <a:t>Azure API Management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ea typeface="+mn-lt"/>
                <a:cs typeface="Calibri" panose="020F0502020204030204"/>
              </a:rPr>
              <a:t>Produkter, profiler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1200" dirty="0">
                <a:solidFill>
                  <a:prstClr val="black"/>
                </a:solidFill>
                <a:latin typeface="Oslo Sans"/>
                <a:ea typeface="+mn-lt"/>
                <a:cs typeface="Calibri" panose="020F0502020204030204"/>
              </a:rPr>
              <a:t>Selvbetjening – søke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1200" dirty="0">
                <a:solidFill>
                  <a:prstClr val="black"/>
                </a:solidFill>
                <a:latin typeface="Oslo Sans"/>
                <a:ea typeface="+mn-lt"/>
                <a:cs typeface="Calibri" panose="020F0502020204030204"/>
              </a:rPr>
              <a:t>API-katalog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A1D1B7-A699-4DEB-B1DC-EDC28905DA2B}"/>
              </a:ext>
            </a:extLst>
          </p:cNvPr>
          <p:cNvSpPr txBox="1"/>
          <p:nvPr/>
        </p:nvSpPr>
        <p:spPr>
          <a:xfrm>
            <a:off x="10611191" y="1824400"/>
            <a:ext cx="143783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Power BI 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cs typeface="Biome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Statistikk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ea typeface="+mn-lt"/>
              <a:cs typeface="Calibri" panose="020F050202020403020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Telling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ea typeface="+mn-lt"/>
              <a:cs typeface="Calibri" panose="020F050202020403020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Rapportering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ea typeface="+mn-lt"/>
              <a:cs typeface="Calibri" panose="020F050202020403020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Avvikskontroll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cs typeface="Biom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F2931-4C6C-43D1-876E-3AF25085BECE}"/>
              </a:ext>
            </a:extLst>
          </p:cNvPr>
          <p:cNvSpPr txBox="1"/>
          <p:nvPr/>
        </p:nvSpPr>
        <p:spPr>
          <a:xfrm>
            <a:off x="2298230" y="6120906"/>
            <a:ext cx="7640317" cy="584775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Calibri"/>
              </a:rPr>
              <a:t>Pasinfo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Calibri"/>
              </a:rPr>
              <a:t>dataflyt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cs typeface="Biome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F37B2B-9073-4B23-97EA-E7F4353128B2}"/>
              </a:ext>
            </a:extLst>
          </p:cNvPr>
          <p:cNvSpPr txBox="1"/>
          <p:nvPr/>
        </p:nvSpPr>
        <p:spPr>
          <a:xfrm>
            <a:off x="-20644" y="4381648"/>
            <a:ext cx="194802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lo Sans"/>
                <a:cs typeface="Biome"/>
              </a:rPr>
              <a:t>Offentlige registre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>
              <a:solidFill>
                <a:prstClr val="white"/>
              </a:solidFill>
              <a:latin typeface="Oslo Sans"/>
              <a:cs typeface="Biome"/>
            </a:endParaRPr>
          </a:p>
          <a:p>
            <a:r>
              <a:rPr kumimoji="0" lang="nb-NO" sz="12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lo Sans"/>
                <a:cs typeface="Biome"/>
              </a:rPr>
              <a:t>-Via FIKS</a:t>
            </a:r>
          </a:p>
          <a:p>
            <a:r>
              <a:rPr lang="nb-NO" sz="1200" dirty="0">
                <a:solidFill>
                  <a:prstClr val="white"/>
                </a:solidFill>
                <a:latin typeface="Oslo Sans"/>
                <a:cs typeface="Biome"/>
              </a:rPr>
              <a:t>-</a:t>
            </a:r>
            <a:r>
              <a:rPr kumimoji="0" lang="nb-NO" sz="12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lo Sans"/>
                <a:cs typeface="Biome"/>
              </a:rPr>
              <a:t>Via NHN</a:t>
            </a:r>
          </a:p>
          <a:p>
            <a:r>
              <a:rPr lang="nb-NO" sz="1200" dirty="0">
                <a:solidFill>
                  <a:prstClr val="white"/>
                </a:solidFill>
                <a:latin typeface="Oslo Sans"/>
                <a:cs typeface="Biome"/>
              </a:rPr>
              <a:t>-</a:t>
            </a:r>
            <a:r>
              <a:rPr kumimoji="0" lang="nb-NO" sz="12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lo Sans"/>
                <a:cs typeface="Biome"/>
              </a:rPr>
              <a:t>Direkte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C49D16-0915-4550-8F09-2EE50E7BB599}"/>
              </a:ext>
            </a:extLst>
          </p:cNvPr>
          <p:cNvSpPr txBox="1"/>
          <p:nvPr/>
        </p:nvSpPr>
        <p:spPr>
          <a:xfrm>
            <a:off x="-20644" y="2689625"/>
            <a:ext cx="224739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lo Sans"/>
                <a:cs typeface="Biome"/>
              </a:rPr>
              <a:t>Partnere og leverandører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lo Sans"/>
                <a:cs typeface="Biome"/>
              </a:rPr>
              <a:t>API’er i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lo Sans"/>
                <a:cs typeface="Biome"/>
              </a:rPr>
              <a:t>www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lo Sans"/>
              <a:cs typeface="Biome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sz="1200" dirty="0">
                <a:solidFill>
                  <a:prstClr val="white"/>
                </a:solidFill>
                <a:latin typeface="Oslo Sans"/>
                <a:cs typeface="Biome"/>
              </a:rPr>
              <a:t>API’er i helsenettet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lo Sans"/>
              <a:cs typeface="Biome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lo Sans"/>
                <a:cs typeface="Biome"/>
              </a:rPr>
              <a:t>Filutveksling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lo Sans"/>
              <a:cs typeface="Biom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lo Sans"/>
              <a:cs typeface="Biome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88E4AE-6533-424E-9ABF-7D1CC533AD8D}"/>
              </a:ext>
            </a:extLst>
          </p:cNvPr>
          <p:cNvSpPr txBox="1"/>
          <p:nvPr/>
        </p:nvSpPr>
        <p:spPr>
          <a:xfrm>
            <a:off x="21609" y="966451"/>
            <a:ext cx="224739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lo Sans"/>
                <a:cs typeface="Biome"/>
              </a:rPr>
              <a:t>Fagsystemer i Oslo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lo Sans"/>
                <a:cs typeface="Biome"/>
              </a:rPr>
              <a:t>-med levert API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prstClr val="white"/>
                </a:solidFill>
                <a:latin typeface="Oslo Sans"/>
                <a:cs typeface="Biome"/>
              </a:rPr>
              <a:t>-med Oslo-API</a:t>
            </a:r>
            <a:endParaRPr kumimoji="0" lang="nb-NO" sz="1200" b="0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lo Sans"/>
              <a:cs typeface="Biome"/>
            </a:endParaRPr>
          </a:p>
        </p:txBody>
      </p:sp>
      <p:pic>
        <p:nvPicPr>
          <p:cNvPr id="50" name="Picture 4" descr="365 VikingThe 365 Viking talks about Microsoft Business Applicationspower virtual  agent icon">
            <a:extLst>
              <a:ext uri="{FF2B5EF4-FFF2-40B4-BE49-F238E27FC236}">
                <a16:creationId xmlns:a16="http://schemas.microsoft.com/office/drawing/2014/main" id="{3860ECDE-F2D1-4406-9C99-3C3E1E853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33" y="5509361"/>
            <a:ext cx="524822" cy="49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83740D2-949F-46BE-B9C5-0E12E2C72293}"/>
              </a:ext>
            </a:extLst>
          </p:cNvPr>
          <p:cNvSpPr txBox="1"/>
          <p:nvPr/>
        </p:nvSpPr>
        <p:spPr>
          <a:xfrm>
            <a:off x="10629659" y="5377263"/>
            <a:ext cx="1482866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ea typeface="+mn-lt"/>
                <a:cs typeface="Calibri" panose="020F0502020204030204"/>
              </a:rPr>
              <a:t>ChatBots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ea typeface="+mn-lt"/>
              <a:cs typeface="Calibri" panose="020F050202020403020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ea typeface="+mn-lt"/>
                <a:cs typeface="Calibri" panose="020F0502020204030204"/>
              </a:rPr>
              <a:t>Pasinfo Brukerstøtte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1200" dirty="0">
                <a:solidFill>
                  <a:prstClr val="black"/>
                </a:solidFill>
                <a:latin typeface="Oslo Sans"/>
                <a:ea typeface="+mn-lt"/>
                <a:cs typeface="Calibri" panose="020F0502020204030204"/>
              </a:rPr>
              <a:t>Informasjon fra/til innbyggerne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cs typeface="Calibri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E1FB5A97-5793-495B-86EA-732D9B63372E}"/>
              </a:ext>
            </a:extLst>
          </p:cNvPr>
          <p:cNvGrpSpPr/>
          <p:nvPr/>
        </p:nvGrpSpPr>
        <p:grpSpPr>
          <a:xfrm>
            <a:off x="1295351" y="835384"/>
            <a:ext cx="1030463" cy="1178669"/>
            <a:chOff x="1178491" y="1288547"/>
            <a:chExt cx="1030463" cy="1178669"/>
          </a:xfrm>
        </p:grpSpPr>
        <p:pic>
          <p:nvPicPr>
            <p:cNvPr id="55" name="Graphic 20">
              <a:extLst>
                <a:ext uri="{FF2B5EF4-FFF2-40B4-BE49-F238E27FC236}">
                  <a16:creationId xmlns:a16="http://schemas.microsoft.com/office/drawing/2014/main" id="{9F677568-D940-4A4F-85C4-566311C7C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661778" y="1288547"/>
              <a:ext cx="547176" cy="546972"/>
            </a:xfrm>
            <a:prstGeom prst="rect">
              <a:avLst/>
            </a:prstGeom>
          </p:spPr>
        </p:pic>
        <p:pic>
          <p:nvPicPr>
            <p:cNvPr id="38" name="Graphic 20">
              <a:extLst>
                <a:ext uri="{FF2B5EF4-FFF2-40B4-BE49-F238E27FC236}">
                  <a16:creationId xmlns:a16="http://schemas.microsoft.com/office/drawing/2014/main" id="{DACF7202-C06B-4B39-BF39-AFA8A777A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498772" y="1508105"/>
              <a:ext cx="547176" cy="546972"/>
            </a:xfrm>
            <a:prstGeom prst="rect">
              <a:avLst/>
            </a:prstGeom>
          </p:spPr>
        </p:pic>
        <p:pic>
          <p:nvPicPr>
            <p:cNvPr id="39" name="Graphic 20">
              <a:extLst>
                <a:ext uri="{FF2B5EF4-FFF2-40B4-BE49-F238E27FC236}">
                  <a16:creationId xmlns:a16="http://schemas.microsoft.com/office/drawing/2014/main" id="{17455500-2EFA-4591-A0A5-EDD86CA8B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341497" y="1700686"/>
              <a:ext cx="547176" cy="546972"/>
            </a:xfrm>
            <a:prstGeom prst="rect">
              <a:avLst/>
            </a:prstGeom>
          </p:spPr>
        </p:pic>
        <p:pic>
          <p:nvPicPr>
            <p:cNvPr id="44" name="Graphic 20">
              <a:extLst>
                <a:ext uri="{FF2B5EF4-FFF2-40B4-BE49-F238E27FC236}">
                  <a16:creationId xmlns:a16="http://schemas.microsoft.com/office/drawing/2014/main" id="{8804C640-FB15-4AC9-9A1A-B27E0554B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78491" y="1920244"/>
              <a:ext cx="547176" cy="546972"/>
            </a:xfrm>
            <a:prstGeom prst="rect">
              <a:avLst/>
            </a:prstGeom>
          </p:spPr>
        </p:pic>
      </p:grp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44DBA8F8-7033-4413-BC30-EDF42711517C}"/>
              </a:ext>
            </a:extLst>
          </p:cNvPr>
          <p:cNvGrpSpPr/>
          <p:nvPr/>
        </p:nvGrpSpPr>
        <p:grpSpPr>
          <a:xfrm>
            <a:off x="1267768" y="2883943"/>
            <a:ext cx="1030463" cy="1178669"/>
            <a:chOff x="1178491" y="1288547"/>
            <a:chExt cx="1030463" cy="1178669"/>
          </a:xfrm>
        </p:grpSpPr>
        <p:pic>
          <p:nvPicPr>
            <p:cNvPr id="57" name="Graphic 20">
              <a:extLst>
                <a:ext uri="{FF2B5EF4-FFF2-40B4-BE49-F238E27FC236}">
                  <a16:creationId xmlns:a16="http://schemas.microsoft.com/office/drawing/2014/main" id="{D3339863-D667-4C64-A59E-C70ACBA4F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661778" y="1288547"/>
              <a:ext cx="547176" cy="546972"/>
            </a:xfrm>
            <a:prstGeom prst="rect">
              <a:avLst/>
            </a:prstGeom>
          </p:spPr>
        </p:pic>
        <p:pic>
          <p:nvPicPr>
            <p:cNvPr id="58" name="Graphic 20">
              <a:extLst>
                <a:ext uri="{FF2B5EF4-FFF2-40B4-BE49-F238E27FC236}">
                  <a16:creationId xmlns:a16="http://schemas.microsoft.com/office/drawing/2014/main" id="{0F7C8F63-8234-424D-98D9-022E76A2A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498772" y="1508105"/>
              <a:ext cx="547176" cy="546972"/>
            </a:xfrm>
            <a:prstGeom prst="rect">
              <a:avLst/>
            </a:prstGeom>
          </p:spPr>
        </p:pic>
        <p:pic>
          <p:nvPicPr>
            <p:cNvPr id="59" name="Graphic 20">
              <a:extLst>
                <a:ext uri="{FF2B5EF4-FFF2-40B4-BE49-F238E27FC236}">
                  <a16:creationId xmlns:a16="http://schemas.microsoft.com/office/drawing/2014/main" id="{9AB0221E-8760-4B7A-8570-740518953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41497" y="1700686"/>
              <a:ext cx="547176" cy="546972"/>
            </a:xfrm>
            <a:prstGeom prst="rect">
              <a:avLst/>
            </a:prstGeom>
          </p:spPr>
        </p:pic>
        <p:pic>
          <p:nvPicPr>
            <p:cNvPr id="60" name="Graphic 20">
              <a:extLst>
                <a:ext uri="{FF2B5EF4-FFF2-40B4-BE49-F238E27FC236}">
                  <a16:creationId xmlns:a16="http://schemas.microsoft.com/office/drawing/2014/main" id="{A911FEA3-27A1-4FB7-B577-EDD467030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78491" y="1920244"/>
              <a:ext cx="547176" cy="546972"/>
            </a:xfrm>
            <a:prstGeom prst="rect">
              <a:avLst/>
            </a:prstGeom>
          </p:spPr>
        </p:pic>
      </p:grp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2A0D6B78-8C64-448F-98BC-C79481133355}"/>
              </a:ext>
            </a:extLst>
          </p:cNvPr>
          <p:cNvGrpSpPr/>
          <p:nvPr/>
        </p:nvGrpSpPr>
        <p:grpSpPr>
          <a:xfrm>
            <a:off x="1206600" y="4888627"/>
            <a:ext cx="1030463" cy="1178669"/>
            <a:chOff x="1178491" y="1288547"/>
            <a:chExt cx="1030463" cy="1178669"/>
          </a:xfrm>
        </p:grpSpPr>
        <p:pic>
          <p:nvPicPr>
            <p:cNvPr id="62" name="Graphic 20">
              <a:extLst>
                <a:ext uri="{FF2B5EF4-FFF2-40B4-BE49-F238E27FC236}">
                  <a16:creationId xmlns:a16="http://schemas.microsoft.com/office/drawing/2014/main" id="{DE213CC6-0953-4CB1-930A-2C1CA8768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661778" y="1288547"/>
              <a:ext cx="547176" cy="546972"/>
            </a:xfrm>
            <a:prstGeom prst="rect">
              <a:avLst/>
            </a:prstGeom>
          </p:spPr>
        </p:pic>
        <p:pic>
          <p:nvPicPr>
            <p:cNvPr id="63" name="Graphic 20">
              <a:extLst>
                <a:ext uri="{FF2B5EF4-FFF2-40B4-BE49-F238E27FC236}">
                  <a16:creationId xmlns:a16="http://schemas.microsoft.com/office/drawing/2014/main" id="{E961BC17-38CC-449A-9BB9-DB7364DC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498772" y="1508105"/>
              <a:ext cx="547176" cy="546972"/>
            </a:xfrm>
            <a:prstGeom prst="rect">
              <a:avLst/>
            </a:prstGeom>
          </p:spPr>
        </p:pic>
        <p:pic>
          <p:nvPicPr>
            <p:cNvPr id="64" name="Graphic 20">
              <a:extLst>
                <a:ext uri="{FF2B5EF4-FFF2-40B4-BE49-F238E27FC236}">
                  <a16:creationId xmlns:a16="http://schemas.microsoft.com/office/drawing/2014/main" id="{7A7DC5FC-B9B4-404A-A998-ABDE7EC0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341497" y="1700686"/>
              <a:ext cx="547176" cy="546972"/>
            </a:xfrm>
            <a:prstGeom prst="rect">
              <a:avLst/>
            </a:prstGeom>
          </p:spPr>
        </p:pic>
        <p:pic>
          <p:nvPicPr>
            <p:cNvPr id="65" name="Graphic 20">
              <a:extLst>
                <a:ext uri="{FF2B5EF4-FFF2-40B4-BE49-F238E27FC236}">
                  <a16:creationId xmlns:a16="http://schemas.microsoft.com/office/drawing/2014/main" id="{F8880C9C-1319-438D-88B0-D48E97C71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78491" y="1920244"/>
              <a:ext cx="547176" cy="546972"/>
            </a:xfrm>
            <a:prstGeom prst="rect">
              <a:avLst/>
            </a:prstGeom>
          </p:spPr>
        </p:pic>
      </p:grpSp>
      <p:pic>
        <p:nvPicPr>
          <p:cNvPr id="67" name="Picture 4" descr="Power BI Desktop Connecting to Dataverse - Hat Full of Data">
            <a:extLst>
              <a:ext uri="{FF2B5EF4-FFF2-40B4-BE49-F238E27FC236}">
                <a16:creationId xmlns:a16="http://schemas.microsoft.com/office/drawing/2014/main" id="{7FF2A6FC-93BC-42B5-8AB2-A9F3080D7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318" y="4713200"/>
            <a:ext cx="776319" cy="77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10">
            <a:extLst>
              <a:ext uri="{FF2B5EF4-FFF2-40B4-BE49-F238E27FC236}">
                <a16:creationId xmlns:a16="http://schemas.microsoft.com/office/drawing/2014/main" id="{62E48060-CBFB-4E73-A174-F152F268B3B8}"/>
              </a:ext>
            </a:extLst>
          </p:cNvPr>
          <p:cNvSpPr txBox="1"/>
          <p:nvPr/>
        </p:nvSpPr>
        <p:spPr>
          <a:xfrm>
            <a:off x="5317843" y="4442806"/>
            <a:ext cx="137926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cs typeface="Biome"/>
              </a:rPr>
              <a:t>Dataverse</a:t>
            </a:r>
          </a:p>
        </p:txBody>
      </p:sp>
      <p:pic>
        <p:nvPicPr>
          <p:cNvPr id="69" name="Graphic 19">
            <a:extLst>
              <a:ext uri="{FF2B5EF4-FFF2-40B4-BE49-F238E27FC236}">
                <a16:creationId xmlns:a16="http://schemas.microsoft.com/office/drawing/2014/main" id="{7A54FE06-A70C-409D-B925-76DCDD2CF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8548" y="4519583"/>
            <a:ext cx="623648" cy="618794"/>
          </a:xfrm>
          <a:prstGeom prst="rect">
            <a:avLst/>
          </a:prstGeom>
        </p:spPr>
      </p:pic>
      <p:sp>
        <p:nvSpPr>
          <p:cNvPr id="70" name="TextBox 29">
            <a:extLst>
              <a:ext uri="{FF2B5EF4-FFF2-40B4-BE49-F238E27FC236}">
                <a16:creationId xmlns:a16="http://schemas.microsoft.com/office/drawing/2014/main" id="{B4B56213-9F90-4EBF-802F-95DF49406406}"/>
              </a:ext>
            </a:extLst>
          </p:cNvPr>
          <p:cNvSpPr txBox="1"/>
          <p:nvPr/>
        </p:nvSpPr>
        <p:spPr>
          <a:xfrm>
            <a:off x="10528927" y="4616695"/>
            <a:ext cx="1583598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ea typeface="+mn-lt"/>
                <a:cs typeface="Calibri" panose="020F0502020204030204"/>
              </a:rPr>
              <a:t>Azure SQL Server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lo Sans"/>
                <a:ea typeface="+mn-lt"/>
                <a:cs typeface="Calibri" panose="020F0502020204030204"/>
              </a:rPr>
              <a:t>Noen vil ikke ha API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slo San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731807"/>
      </p:ext>
    </p:extLst>
  </p:cSld>
  <p:clrMapOvr>
    <a:masterClrMapping/>
  </p:clrMapOvr>
</p:sld>
</file>

<file path=ppt/theme/theme1.xml><?xml version="1.0" encoding="utf-8"?>
<a:theme xmlns:a="http://schemas.openxmlformats.org/drawingml/2006/main" name="Oslo 2019 / positiv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Test">
      <a:majorFont>
        <a:latin typeface="Oslo Sans Office Normal"/>
        <a:ea typeface=""/>
        <a:cs typeface=""/>
      </a:majorFont>
      <a:minorFont>
        <a:latin typeface="Oslo Sans Office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.potx" id="{6638DBF3-01EF-9D48-9287-8DEF6339D1DD}" vid="{0A37711F-0EDD-C449-98AC-C8327000A62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Oslo_2019_basic</Template>
  <TotalTime>1383</TotalTime>
  <Words>1593</Words>
  <Application>Microsoft Office PowerPoint</Application>
  <PresentationFormat>Widescreen</PresentationFormat>
  <Paragraphs>375</Paragraphs>
  <Slides>26</Slides>
  <Notes>20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4" baseType="lpstr">
      <vt:lpstr>Oslo Sans</vt:lpstr>
      <vt:lpstr>Oslo Sans Light</vt:lpstr>
      <vt:lpstr>Arial</vt:lpstr>
      <vt:lpstr>Wingdings</vt:lpstr>
      <vt:lpstr>Oslo Sans Office Normal</vt:lpstr>
      <vt:lpstr>Calibri</vt:lpstr>
      <vt:lpstr>Courier New</vt:lpstr>
      <vt:lpstr>Oslo 2019 / positiv</vt:lpstr>
      <vt:lpstr>ELISE – informasjonsdeling i pasientoverganger</vt:lpstr>
      <vt:lpstr>Karianne Roland Persson  Ingrid Anette Wulff  Bydel Nordstrand,   A-2 Norge AS Oslo kommune</vt:lpstr>
      <vt:lpstr>PowerPoint-presentasjon</vt:lpstr>
      <vt:lpstr>PowerPoint-presentasjon</vt:lpstr>
      <vt:lpstr>Kåres pasientforløp (fra Læringsnettverk for gode pasientforløp)</vt:lpstr>
      <vt:lpstr>PowerPoint-presentasjon</vt:lpstr>
      <vt:lpstr>Hva er Elise?</vt:lpstr>
      <vt:lpstr>PowerPoint-presentasjon</vt:lpstr>
      <vt:lpstr>PowerPoint-presentasjon</vt:lpstr>
      <vt:lpstr>ELISE skal brukes i pasientoverganger mellom ulike tjenester</vt:lpstr>
      <vt:lpstr>Løsningsutviklingen må være behovsdrevet og forankret i virksomhetene hos tjenesteeierne</vt:lpstr>
      <vt:lpstr>Prosjektets styringsstruktur</vt:lpstr>
      <vt:lpstr>Prosjektorganisering</vt:lpstr>
      <vt:lpstr>Vi utvikler løsningen og tjenestene i et samspill med de virksomhetene som tar løsningen i bruk</vt:lpstr>
      <vt:lpstr>PowerPoint-presentasjon</vt:lpstr>
      <vt:lpstr>PowerPoint-presentasjon</vt:lpstr>
      <vt:lpstr>Tjenesteutvikling - det er gevinstene vi er ute etter </vt:lpstr>
      <vt:lpstr>Lokal innføringsmodell</vt:lpstr>
      <vt:lpstr>Organisering etter spredningsfasen - Oppgavefordeling og roller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Impact mapping: Kartlegging av hva aktørene trenger for å bidra til gevinstene (leveranser)       (Utsnitt av analysen - bidrag til én gevinst fra én aktør)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ELISE – hvor vil vi, og hvor står vi akkurat nå?</dc:title>
  <dc:creator>Ingrid Anette Wulff</dc:creator>
  <cp:lastModifiedBy>Ingrid Anette Wulff</cp:lastModifiedBy>
  <cp:revision>40</cp:revision>
  <cp:lastPrinted>2019-03-22T09:42:42Z</cp:lastPrinted>
  <dcterms:created xsi:type="dcterms:W3CDTF">2020-08-13T08:07:26Z</dcterms:created>
  <dcterms:modified xsi:type="dcterms:W3CDTF">2021-11-02T13:24:23Z</dcterms:modified>
</cp:coreProperties>
</file>