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EB Garamond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kZypVbUWialYl4LdQ4nA75+V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EB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7441d0e91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7441d0e9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7441d0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57441d0c8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Collaging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Practice in working creatively with users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10"/>
          <p:cNvSpPr txBox="1"/>
          <p:nvPr>
            <p:ph idx="1" type="subTitle"/>
          </p:nvPr>
        </p:nvSpPr>
        <p:spPr>
          <a:xfrm>
            <a:off x="625643" y="1757196"/>
            <a:ext cx="10523620" cy="3681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What does your images or material need to reflect?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People, age, race, gender, emotions, interaction, technology, fantasy, imagination, nature, holidays, thoughts, feelings, materials, positive vs negative, aesthetic vs simplicity, subject specific, stylization, diversity, words?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Are your participants used to telling stories?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Are your participants used to working by mapping process?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What engages your participants effectively?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What is the essence of what you want to explore?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	user experiences is rarely about doing the thing itself, but the feeling a routine or activity 		foster: brushing teeth, checking Facebook, shaving, taking the buss…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-425116" y="-6502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DISCUSS 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" name="Google Shape;149;p11"/>
          <p:cNvSpPr txBox="1"/>
          <p:nvPr>
            <p:ph idx="1" type="subTitle"/>
          </p:nvPr>
        </p:nvSpPr>
        <p:spPr>
          <a:xfrm>
            <a:off x="625643" y="1757196"/>
            <a:ext cx="10523620" cy="3681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Make the designs of the user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Have the user make their designs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If they have developed an understanding of their routine of brushing teeth: use a workshop to continue exploring new designs.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-425116" y="-650289"/>
            <a:ext cx="1143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WHAT’S NEXT`? 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ctrTitle"/>
          </p:nvPr>
        </p:nvSpPr>
        <p:spPr>
          <a:xfrm>
            <a:off x="786063" y="574308"/>
            <a:ext cx="10908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  <a:t>Collaging </a:t>
            </a:r>
            <a: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  <a:t>Exercise</a:t>
            </a:r>
            <a: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  <a:t>:</a:t>
            </a:r>
            <a:b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</a:br>
            <a:endParaRPr b="1" sz="5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4400">
                <a:latin typeface="EB Garamond"/>
                <a:ea typeface="EB Garamond"/>
                <a:cs typeface="EB Garamond"/>
                <a:sym typeface="EB Garamond"/>
              </a:rPr>
              <a:t>Visser et al. (2005) (How-to-guide)</a:t>
            </a:r>
            <a:endParaRPr b="1" sz="4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6" name="Google Shape;15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00" y="3266808"/>
            <a:ext cx="4309430" cy="359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355" y="3266808"/>
            <a:ext cx="3994212" cy="359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8850" y="3665823"/>
            <a:ext cx="3798675" cy="2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Why do you think we had this class?</a:t>
            </a:r>
            <a:br>
              <a:rPr lang="en-US">
                <a:latin typeface="EB Garamond"/>
                <a:ea typeface="EB Garamond"/>
                <a:cs typeface="EB Garamond"/>
                <a:sym typeface="EB Garamond"/>
              </a:rPr>
            </a:b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Pro tips with Johannes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Questions after class?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Next wednesday: Feedback on project proposal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7441d0e91_1_6"/>
          <p:cNvSpPr txBox="1"/>
          <p:nvPr>
            <p:ph type="ctrTitle"/>
          </p:nvPr>
        </p:nvSpPr>
        <p:spPr>
          <a:xfrm>
            <a:off x="1524000" y="1122375"/>
            <a:ext cx="9144000" cy="515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Student</a:t>
            </a:r>
            <a:r>
              <a:rPr lang="en-US" sz="3100"/>
              <a:t> pain </a:t>
            </a:r>
            <a:r>
              <a:rPr lang="en-US" sz="3100"/>
              <a:t>points</a:t>
            </a:r>
            <a:r>
              <a:rPr lang="en-US" sz="3100"/>
              <a:t> with assignment: </a:t>
            </a:r>
            <a:br>
              <a:rPr lang="en-US" sz="3100"/>
            </a:b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“I </a:t>
            </a:r>
            <a:r>
              <a:rPr lang="en-US" sz="3100"/>
              <a:t>don't</a:t>
            </a:r>
            <a:r>
              <a:rPr lang="en-US" sz="3100"/>
              <a:t> remember everything my subject covered”</a:t>
            </a:r>
            <a:br>
              <a:rPr lang="en-US" sz="3100"/>
            </a:b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“Citations are a hazzel”</a:t>
            </a:r>
            <a:br>
              <a:rPr lang="en-US" sz="3100"/>
            </a:b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“Every time i write an assignment i have to start from </a:t>
            </a:r>
            <a:r>
              <a:rPr lang="en-US" sz="3100"/>
              <a:t>scratch</a:t>
            </a:r>
            <a:r>
              <a:rPr lang="en-US" sz="3100"/>
              <a:t>”</a:t>
            </a:r>
            <a:br>
              <a:rPr lang="en-US" sz="3100"/>
            </a:b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“I think I remember a fact, but I can’t remember what the source was”</a:t>
            </a:r>
            <a:br>
              <a:rPr lang="en-US" sz="3100"/>
            </a:br>
            <a:endParaRPr sz="3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50" y="4496925"/>
            <a:ext cx="3450600" cy="16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125" y="575425"/>
            <a:ext cx="2765850" cy="20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6871" y="2132350"/>
            <a:ext cx="4575324" cy="26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0535" y="3224275"/>
            <a:ext cx="799025" cy="7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9550" y="2792350"/>
            <a:ext cx="1304850" cy="13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Why collage?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1" name="Google Shape;91;p2"/>
          <p:cNvSpPr txBox="1"/>
          <p:nvPr>
            <p:ph idx="1" type="subTitle"/>
          </p:nvPr>
        </p:nvSpPr>
        <p:spPr>
          <a:xfrm>
            <a:off x="625643" y="1757196"/>
            <a:ext cx="9144000" cy="430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Not all things are easy to put into words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Enabling users to explore the future through visual imagery</a:t>
            </a:r>
            <a:endParaRPr sz="3200"/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Adaptable to any context</a:t>
            </a:r>
            <a:endParaRPr sz="3200"/>
          </a:p>
          <a:p>
            <a:pPr indent="-3937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latin typeface="EB Garamond"/>
                <a:ea typeface="EB Garamond"/>
                <a:cs typeface="EB Garamond"/>
                <a:sym typeface="EB Garamond"/>
              </a:rPr>
              <a:t>Individuals, groups and pairing</a:t>
            </a:r>
            <a:endParaRPr sz="2800"/>
          </a:p>
          <a:p>
            <a:pPr indent="-3937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latin typeface="EB Garamond"/>
                <a:ea typeface="EB Garamond"/>
                <a:cs typeface="EB Garamond"/>
                <a:sym typeface="EB Garamond"/>
              </a:rPr>
              <a:t>Change imagery with physical artefacts: lego? Wood? Clay? Paint? Limitless possibilities!</a:t>
            </a:r>
            <a:endParaRPr sz="2800"/>
          </a:p>
          <a:p>
            <a:pPr indent="-3937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latin typeface="EB Garamond"/>
                <a:ea typeface="EB Garamond"/>
                <a:cs typeface="EB Garamond"/>
                <a:sym typeface="EB Garamond"/>
              </a:rPr>
              <a:t>Incredibly specific or very broad</a:t>
            </a:r>
            <a:endParaRPr sz="2800"/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Easily combined with other methods, tools and techniques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Opens up telling, making and enacting</a:t>
            </a:r>
            <a:endParaRPr sz="3200"/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Used as a guide for design, or user-design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7441d0c8a_0_0"/>
          <p:cNvSpPr txBox="1"/>
          <p:nvPr>
            <p:ph type="ctrTitle"/>
          </p:nvPr>
        </p:nvSpPr>
        <p:spPr>
          <a:xfrm>
            <a:off x="-577516" y="-80268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Plan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" name="Google Shape;97;g157441d0c8a_0_0"/>
          <p:cNvSpPr txBox="1"/>
          <p:nvPr>
            <p:ph idx="1" type="subTitle"/>
          </p:nvPr>
        </p:nvSpPr>
        <p:spPr>
          <a:xfrm>
            <a:off x="625643" y="1757196"/>
            <a:ext cx="91440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Make Collage - 10 min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EB Garamond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Talk -10 min</a:t>
            </a:r>
            <a:b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</a:b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EB Garamond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Make Collage - 10 min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EB Garamond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Talk - 10 min</a:t>
            </a:r>
            <a:b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</a:b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EB Garamond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Adaptation of the workshop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EB Garamond"/>
              <a:buChar char="•"/>
            </a:pPr>
            <a:r>
              <a:rPr b="1" lang="en-US" sz="2600">
                <a:latin typeface="EB Garamond"/>
                <a:ea typeface="EB Garamond"/>
                <a:cs typeface="EB Garamond"/>
                <a:sym typeface="EB Garamond"/>
              </a:rPr>
              <a:t>Discussion</a:t>
            </a:r>
            <a:endParaRPr b="1" sz="26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ctrTitle"/>
          </p:nvPr>
        </p:nvSpPr>
        <p:spPr>
          <a:xfrm>
            <a:off x="786063" y="1962108"/>
            <a:ext cx="1090863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Introduce imagery!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MAKE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5"/>
          <p:cNvSpPr txBox="1"/>
          <p:nvPr>
            <p:ph idx="1" type="subTitle"/>
          </p:nvPr>
        </p:nvSpPr>
        <p:spPr>
          <a:xfrm>
            <a:off x="625643" y="1757195"/>
            <a:ext cx="9144000" cy="38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Use your group work as starting point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Outline the context of your target group using the imagery and post-its.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Things like: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What do users go through?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What is the current situation like?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Who are your users?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What are the possibilities you see?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042738" y="361962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10~ MIN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TALK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" name="Google Shape;115;p6"/>
          <p:cNvSpPr txBox="1"/>
          <p:nvPr>
            <p:ph idx="1" type="subTitle"/>
          </p:nvPr>
        </p:nvSpPr>
        <p:spPr>
          <a:xfrm>
            <a:off x="625643" y="1757196"/>
            <a:ext cx="9144000" cy="39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1 minute to tell the others </a:t>
            </a: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on your class</a:t>
            </a: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 about your </a:t>
            </a: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collage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After each: discuss! Say what you liked, ideas you might have, information that is nice 	to know, etc..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1042738" y="361962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10~ MIN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MAKE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2" name="Google Shape;122;p7"/>
          <p:cNvSpPr txBox="1"/>
          <p:nvPr>
            <p:ph idx="1" type="subTitle"/>
          </p:nvPr>
        </p:nvSpPr>
        <p:spPr>
          <a:xfrm>
            <a:off x="625643" y="1757196"/>
            <a:ext cx="9144000" cy="279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Make a collage / drawing using the material to express an ideal situation / experience for your users.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042738" y="361962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10-20 MIN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ctrTitle"/>
          </p:nvPr>
        </p:nvSpPr>
        <p:spPr>
          <a:xfrm>
            <a:off x="-577516" y="-80268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Talk</a:t>
            </a: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p8"/>
          <p:cNvSpPr txBox="1"/>
          <p:nvPr>
            <p:ph idx="1" type="subTitle"/>
          </p:nvPr>
        </p:nvSpPr>
        <p:spPr>
          <a:xfrm>
            <a:off x="625643" y="1757196"/>
            <a:ext cx="9144000" cy="279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2-3 minute to tell the others on your group about your collage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>
                <a:latin typeface="EB Garamond"/>
                <a:ea typeface="EB Garamond"/>
                <a:cs typeface="EB Garamond"/>
                <a:sym typeface="EB Garamond"/>
              </a:rPr>
              <a:t>	After each: discuss! Say what you liked, ideas you might have, information that is nice 	to know, etc..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042738" y="361962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EB Garamond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10-20 MIN</a:t>
            </a:r>
            <a:endParaRPr b="1" i="0" sz="96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ctrTitle"/>
          </p:nvPr>
        </p:nvSpPr>
        <p:spPr>
          <a:xfrm>
            <a:off x="1475873" y="287421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None/>
            </a:pPr>
            <a:r>
              <a:rPr b="1" lang="en-US" sz="9600">
                <a:latin typeface="EB Garamond"/>
                <a:ea typeface="EB Garamond"/>
                <a:cs typeface="EB Garamond"/>
                <a:sym typeface="EB Garamond"/>
              </a:rPr>
              <a:t>HOW WOULD YOU ADAPT THE WORKSHOP? </a:t>
            </a:r>
            <a:endParaRPr b="1" sz="9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9"/>
          <p:cNvSpPr txBox="1"/>
          <p:nvPr>
            <p:ph idx="1" type="subTitle"/>
          </p:nvPr>
        </p:nvSpPr>
        <p:spPr>
          <a:xfrm>
            <a:off x="625643" y="1757196"/>
            <a:ext cx="9144000" cy="279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2020-10-11T09:11:55Z</dcterms:created>
  <dc:creator>Åsmund Dæhlen</dc:creator>
</cp:coreProperties>
</file>