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5" r:id="rId4"/>
    <p:sldId id="259" r:id="rId5"/>
    <p:sldId id="260" r:id="rId6"/>
    <p:sldId id="261" r:id="rId7"/>
    <p:sldId id="263" r:id="rId8"/>
    <p:sldId id="268" r:id="rId9"/>
    <p:sldId id="265" r:id="rId10"/>
    <p:sldId id="276" r:id="rId11"/>
    <p:sldId id="266" r:id="rId12"/>
    <p:sldId id="267" r:id="rId13"/>
    <p:sldId id="274" r:id="rId14"/>
    <p:sldId id="269" r:id="rId15"/>
    <p:sldId id="271" r:id="rId16"/>
    <p:sldId id="272" r:id="rId17"/>
    <p:sldId id="273" r:id="rId18"/>
    <p:sldId id="262" r:id="rId19"/>
    <p:sldId id="277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1852"/>
  </p:normalViewPr>
  <p:slideViewPr>
    <p:cSldViewPr>
      <p:cViewPr varScale="1">
        <p:scale>
          <a:sx n="107" d="100"/>
          <a:sy n="107" d="100"/>
        </p:scale>
        <p:origin x="6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75CE-2098-4B9D-822A-3F8C6B2E60FF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48C1-0F2C-4734-8891-155CF9A4B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3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59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6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3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49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5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4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5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5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0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6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5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94D-C53F-42CC-BEB7-44F9376640C9}" type="datetimeFigureOut">
              <a:rPr lang="da-DK" smtClean="0"/>
              <a:pPr/>
              <a:t>04/02/2019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raldprogramminglanguag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Distribuerte Objekter</a:t>
            </a:r>
            <a:br>
              <a:rPr lang="nb-NO" dirty="0"/>
            </a:br>
            <a:r>
              <a:rPr lang="nb-NO" dirty="0"/>
              <a:t>IN5570/IN9570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Våren 2019</a:t>
            </a:r>
          </a:p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PSE, IFI, UiO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Derfor</a:t>
            </a:r>
            <a:r>
              <a:rPr lang="en-US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Programmer! </a:t>
            </a:r>
            <a:r>
              <a:rPr lang="en-US" i="1" dirty="0"/>
              <a:t>Get your hands dirty!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Gruppetimerne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Les </a:t>
            </a:r>
            <a:r>
              <a:rPr lang="en-US" dirty="0" err="1"/>
              <a:t>materialet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Forelesningene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1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Eksamen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obligatoriske</a:t>
            </a:r>
            <a:r>
              <a:rPr lang="en-US" dirty="0"/>
              <a:t> </a:t>
            </a:r>
            <a:r>
              <a:rPr lang="en-US" dirty="0" err="1"/>
              <a:t>opgave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hvert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, de </a:t>
            </a:r>
            <a:r>
              <a:rPr lang="en-US" dirty="0" err="1"/>
              <a:t>sidste</a:t>
            </a:r>
            <a:r>
              <a:rPr lang="en-US" dirty="0"/>
              <a:t> to </a:t>
            </a:r>
            <a:r>
              <a:rPr lang="en-US" dirty="0" err="1"/>
              <a:t>opgaver</a:t>
            </a:r>
            <a:r>
              <a:rPr lang="en-US" dirty="0"/>
              <a:t> med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tæller</a:t>
            </a:r>
            <a:r>
              <a:rPr lang="en-US"/>
              <a:t> 1/4.</a:t>
            </a:r>
            <a:endParaRPr lang="en-US" dirty="0"/>
          </a:p>
          <a:p>
            <a:pPr>
              <a:buNone/>
            </a:pPr>
            <a:r>
              <a:rPr lang="en-US" dirty="0" err="1"/>
              <a:t>Sidste</a:t>
            </a:r>
            <a:r>
              <a:rPr lang="en-US" dirty="0"/>
              <a:t> 1/2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muntlig</a:t>
            </a:r>
            <a:r>
              <a:rPr lang="en-US" dirty="0"/>
              <a:t> </a:t>
            </a:r>
            <a:r>
              <a:rPr lang="en-US" dirty="0" err="1"/>
              <a:t>eksamen</a:t>
            </a:r>
            <a:r>
              <a:rPr lang="en-US" dirty="0"/>
              <a:t>, </a:t>
            </a:r>
            <a:r>
              <a:rPr lang="en-US" dirty="0" err="1"/>
              <a:t>datoen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fastlagt</a:t>
            </a:r>
            <a:r>
              <a:rPr lang="en-US" dirty="0"/>
              <a:t> – se web.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Emerald Basics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Emeralds </a:t>
            </a:r>
            <a:r>
              <a:rPr lang="en-US" dirty="0" err="1"/>
              <a:t>objektbegreb</a:t>
            </a:r>
            <a:endParaRPr lang="en-US" dirty="0"/>
          </a:p>
          <a:p>
            <a:r>
              <a:rPr lang="en-US" dirty="0"/>
              <a:t>Constructors, classes</a:t>
            </a:r>
          </a:p>
          <a:p>
            <a:r>
              <a:rPr lang="en-US" dirty="0"/>
              <a:t>Interfaces/types</a:t>
            </a:r>
          </a:p>
          <a:p>
            <a:r>
              <a:rPr lang="en-US" dirty="0"/>
              <a:t>Immutable types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Assignment: Install Emerald from </a:t>
            </a:r>
            <a:r>
              <a:rPr lang="en-US" dirty="0" err="1"/>
              <a:t>SourceForge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</a:t>
            </a:r>
            <a:r>
              <a:rPr lang="en-US" dirty="0" err="1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Installer Emerald </a:t>
            </a:r>
            <a:r>
              <a:rPr lang="en-US" dirty="0" err="1"/>
              <a:t>på</a:t>
            </a:r>
            <a:r>
              <a:rPr lang="en-US" dirty="0"/>
              <a:t> din </a:t>
            </a:r>
            <a:r>
              <a:rPr lang="en-US" dirty="0" err="1"/>
              <a:t>maskine</a:t>
            </a:r>
            <a:endParaRPr lang="en-US" dirty="0"/>
          </a:p>
          <a:p>
            <a:r>
              <a:rPr lang="en-US" dirty="0"/>
              <a:t>Get language report and Emerald article “General Purpose </a:t>
            </a:r>
            <a:r>
              <a:rPr lang="en-US" dirty="0" err="1"/>
              <a:t>Lanuage</a:t>
            </a:r>
            <a:r>
              <a:rPr lang="en-US" dirty="0"/>
              <a:t>”</a:t>
            </a:r>
          </a:p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kør</a:t>
            </a:r>
            <a:r>
              <a:rPr lang="en-US" dirty="0"/>
              <a:t> “Hello, world” </a:t>
            </a:r>
            <a:r>
              <a:rPr lang="en-US" dirty="0" err="1"/>
              <a:t>i</a:t>
            </a:r>
            <a:r>
              <a:rPr lang="en-US" dirty="0"/>
              <a:t> Emerald</a:t>
            </a:r>
          </a:p>
          <a:p>
            <a:r>
              <a:rPr lang="en-US" dirty="0" err="1"/>
              <a:t>Skriv</a:t>
            </a:r>
            <a:r>
              <a:rPr lang="en-US" dirty="0"/>
              <a:t> et Sieve program: Et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accepterer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, </a:t>
            </a:r>
            <a:r>
              <a:rPr lang="en-US" dirty="0" err="1"/>
              <a:t>herefter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videresende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en kopi </a:t>
            </a:r>
            <a:r>
              <a:rPr lang="en-US" dirty="0" err="1"/>
              <a:t>af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, de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der</a:t>
            </a:r>
            <a:r>
              <a:rPr lang="en-US" dirty="0"/>
              <a:t> IKKE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divisor. Send </a:t>
            </a:r>
            <a:r>
              <a:rPr lang="en-US" dirty="0" err="1"/>
              <a:t>tallene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 </a:t>
            </a:r>
            <a:r>
              <a:rPr lang="en-US" dirty="0" err="1"/>
              <a:t>til</a:t>
            </a:r>
            <a:r>
              <a:rPr lang="en-US" dirty="0"/>
              <a:t> 100 </a:t>
            </a:r>
            <a:r>
              <a:rPr lang="en-US" dirty="0" err="1"/>
              <a:t>igennem</a:t>
            </a:r>
            <a:r>
              <a:rPr lang="en-US" dirty="0"/>
              <a:t> </a:t>
            </a:r>
            <a:r>
              <a:rPr lang="en-US" dirty="0" err="1"/>
              <a:t>sien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2: Concurrency,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Concurrency</a:t>
            </a:r>
          </a:p>
          <a:p>
            <a:r>
              <a:rPr lang="en-US" dirty="0"/>
              <a:t>Monitors</a:t>
            </a:r>
          </a:p>
          <a:p>
            <a:r>
              <a:rPr lang="en-US" dirty="0"/>
              <a:t>Distribution model</a:t>
            </a:r>
          </a:p>
          <a:p>
            <a:r>
              <a:rPr lang="en-US" dirty="0"/>
              <a:t>Distribution primitives</a:t>
            </a:r>
          </a:p>
          <a:p>
            <a:r>
              <a:rPr lang="da-DK"/>
              <a:t>Planetlab</a:t>
            </a:r>
            <a:endParaRPr lang="en-US" dirty="0"/>
          </a:p>
          <a:p>
            <a:pPr>
              <a:buNone/>
            </a:pPr>
            <a:r>
              <a:rPr lang="en-US" dirty="0" err="1"/>
              <a:t>Obligatorisk</a:t>
            </a:r>
            <a:r>
              <a:rPr lang="en-US" dirty="0"/>
              <a:t> </a:t>
            </a:r>
            <a:r>
              <a:rPr lang="en-US" dirty="0" err="1"/>
              <a:t>opgave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err="1"/>
              <a:t>Bliver</a:t>
            </a:r>
            <a:r>
              <a:rPr lang="en-US" dirty="0"/>
              <a:t>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programmeringsopgaver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3: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Implementation</a:t>
            </a:r>
            <a:r>
              <a:rPr lang="da-DK" dirty="0"/>
              <a:t> </a:t>
            </a:r>
            <a:r>
              <a:rPr lang="da-DK" dirty="0" err="1"/>
              <a:t>Issues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4: Advanced distribution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Avancerede</a:t>
            </a:r>
            <a:r>
              <a:rPr lang="en-US" dirty="0"/>
              <a:t> distribution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programmeringsopgave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5: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opgave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Videregående</a:t>
            </a:r>
            <a:r>
              <a:rPr lang="en-US" dirty="0"/>
              <a:t> Distribution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programmeringsopgave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PlanetLab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en-US" dirty="0" err="1"/>
              <a:t>Planetlab</a:t>
            </a:r>
            <a:r>
              <a:rPr lang="en-US" dirty="0"/>
              <a:t> – world-wide testbed</a:t>
            </a:r>
          </a:p>
          <a:p>
            <a:r>
              <a:rPr lang="en-US" dirty="0"/>
              <a:t>More than 1,000 computers all over the world</a:t>
            </a:r>
          </a:p>
          <a:p>
            <a:r>
              <a:rPr lang="en-US" dirty="0"/>
              <a:t>Single account to access all</a:t>
            </a:r>
          </a:p>
          <a:p>
            <a:r>
              <a:rPr lang="en-US" dirty="0"/>
              <a:t>REAL DELAYS/DROPPED CONNECTIONS/CRASHES!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Og</a:t>
            </a:r>
            <a:r>
              <a:rPr lang="en-US" dirty="0"/>
              <a:t> nu </a:t>
            </a:r>
            <a:r>
              <a:rPr lang="en-US" dirty="0" err="1"/>
              <a:t>om</a:t>
            </a:r>
            <a:r>
              <a:rPr lang="en-US" dirty="0"/>
              <a:t> Emerald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Introduktion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Emerald.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Velkommen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2009-2015: Bell Labs, Dublin</a:t>
            </a:r>
          </a:p>
          <a:p>
            <a:r>
              <a:rPr lang="en-US" dirty="0"/>
              <a:t>2009-2016: Visiting Professor at IFF</a:t>
            </a:r>
          </a:p>
          <a:p>
            <a:r>
              <a:rPr lang="en-US" dirty="0"/>
              <a:t>Since June 2016: Professor at IFI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Practical:</a:t>
            </a:r>
          </a:p>
          <a:p>
            <a:r>
              <a:rPr lang="da-DK" dirty="0"/>
              <a:t>Live in Denmark, small ”pendler”-</a:t>
            </a:r>
            <a:r>
              <a:rPr lang="da-DK" dirty="0" err="1"/>
              <a:t>apartment</a:t>
            </a:r>
            <a:r>
              <a:rPr lang="da-DK" dirty="0"/>
              <a:t> in Kvadraturen </a:t>
            </a:r>
            <a:r>
              <a:rPr lang="da-DK" dirty="0">
                <a:sym typeface="Wingdings"/>
              </a:rPr>
              <a:t></a:t>
            </a:r>
            <a:endParaRPr lang="da-DK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ericbj@ifi.uio.no</a:t>
            </a:r>
            <a:endParaRPr lang="en-US" dirty="0"/>
          </a:p>
          <a:p>
            <a:r>
              <a:rPr lang="en-US" dirty="0"/>
              <a:t>Urgent? SMS to +45 40 25 16 50</a:t>
            </a:r>
          </a:p>
          <a:p>
            <a:r>
              <a:rPr lang="en-US" dirty="0"/>
              <a:t>Viber or Signal to +45 40 25 16 50</a:t>
            </a:r>
          </a:p>
          <a:p>
            <a:r>
              <a:rPr lang="en-US" dirty="0" err="1"/>
              <a:t>Skypeid</a:t>
            </a:r>
            <a:r>
              <a:rPr lang="en-US" dirty="0"/>
              <a:t>: </a:t>
            </a:r>
            <a:r>
              <a:rPr lang="en-US" dirty="0" err="1"/>
              <a:t>ericbjul</a:t>
            </a:r>
            <a:r>
              <a:rPr lang="en-US" dirty="0"/>
              <a:t> – when necessary</a:t>
            </a:r>
          </a:p>
          <a:p>
            <a:endParaRPr lang="en-US" dirty="0"/>
          </a:p>
          <a:p>
            <a:r>
              <a:rPr lang="en-US" dirty="0" err="1"/>
              <a:t>Hjelpelerer</a:t>
            </a:r>
            <a:r>
              <a:rPr lang="en-US" dirty="0"/>
              <a:t>: Oleks, Ph.D. student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Distribuerete</a:t>
            </a:r>
            <a:r>
              <a:rPr lang="en-US" dirty="0"/>
              <a:t> </a:t>
            </a:r>
            <a:r>
              <a:rPr lang="en-US" dirty="0" err="1"/>
              <a:t>Objekter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Hvornår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Starter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 </a:t>
            </a:r>
            <a:r>
              <a:rPr lang="nb-NO" dirty="0"/>
              <a:t>24/1-2019</a:t>
            </a:r>
            <a:endParaRPr lang="da-DK" dirty="0"/>
          </a:p>
          <a:p>
            <a:endParaRPr lang="en-US" dirty="0"/>
          </a:p>
          <a:p>
            <a:pPr>
              <a:buNone/>
            </a:pPr>
            <a:r>
              <a:rPr lang="en-US" dirty="0" err="1"/>
              <a:t>Klokken</a:t>
            </a:r>
            <a:r>
              <a:rPr lang="en-US" dirty="0"/>
              <a:t> 12.15 – 14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</a:t>
            </a:r>
            <a:r>
              <a:rPr lang="en-US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Her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Øvelsestimer</a:t>
            </a:r>
            <a:r>
              <a:rPr lang="en-US" dirty="0"/>
              <a:t>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Principper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distribuerete</a:t>
            </a:r>
            <a:r>
              <a:rPr lang="en-US" dirty="0"/>
              <a:t> </a:t>
            </a:r>
            <a:r>
              <a:rPr lang="en-US" dirty="0" err="1"/>
              <a:t>objekter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Anvender</a:t>
            </a:r>
            <a:r>
              <a:rPr lang="en-US" dirty="0"/>
              <a:t> et </a:t>
            </a:r>
            <a:r>
              <a:rPr lang="en-US" dirty="0" err="1"/>
              <a:t>gennemgående</a:t>
            </a:r>
            <a:r>
              <a:rPr lang="en-US" dirty="0"/>
              <a:t> </a:t>
            </a:r>
            <a:r>
              <a:rPr lang="en-US" dirty="0" err="1"/>
              <a:t>språk</a:t>
            </a:r>
            <a:r>
              <a:rPr lang="en-US" dirty="0"/>
              <a:t>: Emerald.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VIGTIGT: 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værktøj</a:t>
            </a:r>
            <a:r>
              <a:rPr lang="en-US" dirty="0"/>
              <a:t>, et </a:t>
            </a:r>
            <a:r>
              <a:rPr lang="en-US" dirty="0" err="1"/>
              <a:t>eksempel</a:t>
            </a:r>
            <a:r>
              <a:rPr lang="en-US" dirty="0"/>
              <a:t> – Emerald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 IKKE </a:t>
            </a:r>
            <a:r>
              <a:rPr lang="en-US" dirty="0" err="1"/>
              <a:t>formålet</a:t>
            </a:r>
            <a:r>
              <a:rPr lang="en-US" dirty="0"/>
              <a:t> med </a:t>
            </a:r>
            <a:r>
              <a:rPr lang="en-US" dirty="0" err="1"/>
              <a:t>kurs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Materiale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forskningsspr</a:t>
            </a:r>
            <a:r>
              <a:rPr lang="da-DK" dirty="0" err="1"/>
              <a:t>åk</a:t>
            </a:r>
            <a:endParaRPr lang="en-US" dirty="0"/>
          </a:p>
          <a:p>
            <a:r>
              <a:rPr lang="en-US" dirty="0" err="1"/>
              <a:t>Rapporter</a:t>
            </a:r>
            <a:endParaRPr lang="en-US" dirty="0"/>
          </a:p>
          <a:p>
            <a:r>
              <a:rPr lang="en-US" dirty="0"/>
              <a:t>Ph.D. </a:t>
            </a:r>
            <a:r>
              <a:rPr lang="en-US" dirty="0" err="1"/>
              <a:t>afhandlinger</a:t>
            </a:r>
            <a:endParaRPr lang="en-US" dirty="0"/>
          </a:p>
          <a:p>
            <a:r>
              <a:rPr lang="en-US" dirty="0" err="1"/>
              <a:t>Artikler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>
                <a:hlinkClick r:id="rId3"/>
              </a:rPr>
              <a:t>www.emeraldprogramminglanguage.org</a:t>
            </a:r>
            <a:endParaRPr lang="en-US" dirty="0"/>
          </a:p>
          <a:p>
            <a:pPr>
              <a:buNone/>
            </a:pPr>
            <a:r>
              <a:rPr lang="en-US" dirty="0"/>
              <a:t>and the INF5510 web pages.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www.sourceforge.org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Kursopbygning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Et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moduler</a:t>
            </a:r>
            <a:r>
              <a:rPr lang="en-US" dirty="0"/>
              <a:t> </a:t>
            </a:r>
            <a:r>
              <a:rPr lang="en-US" dirty="0" err="1"/>
              <a:t>hver</a:t>
            </a:r>
            <a:r>
              <a:rPr lang="en-US" dirty="0"/>
              <a:t> </a:t>
            </a:r>
            <a:r>
              <a:rPr lang="en-US" dirty="0" err="1"/>
              <a:t>bestående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:</a:t>
            </a:r>
          </a:p>
          <a:p>
            <a:r>
              <a:rPr lang="en-US" dirty="0" err="1"/>
              <a:t>Forelæsninger</a:t>
            </a:r>
            <a:r>
              <a:rPr lang="en-US" dirty="0"/>
              <a:t>,</a:t>
            </a:r>
          </a:p>
          <a:p>
            <a:r>
              <a:rPr lang="en-US" dirty="0" err="1"/>
              <a:t>øvelser</a:t>
            </a:r>
            <a:endParaRPr lang="en-US" dirty="0"/>
          </a:p>
          <a:p>
            <a:r>
              <a:rPr lang="en-US" dirty="0"/>
              <a:t>en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opgave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9423</TotalTime>
  <Words>436</Words>
  <Application>Microsoft Macintosh PowerPoint</Application>
  <PresentationFormat>Skjermfremvisning (4:3)</PresentationFormat>
  <Paragraphs>121</Paragraphs>
  <Slides>19</Slides>
  <Notes>19</Notes>
  <HiddenSlides>5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2" baseType="lpstr">
      <vt:lpstr>Arial</vt:lpstr>
      <vt:lpstr>Calibri</vt:lpstr>
      <vt:lpstr>Kontortema</vt:lpstr>
      <vt:lpstr>Distribuerte Objekter IN5570/IN9570</vt:lpstr>
      <vt:lpstr>Velkommen</vt:lpstr>
      <vt:lpstr>Kontakt</vt:lpstr>
      <vt:lpstr>Hvad</vt:lpstr>
      <vt:lpstr>Hvornår</vt:lpstr>
      <vt:lpstr>Hvor?</vt:lpstr>
      <vt:lpstr>Hvad</vt:lpstr>
      <vt:lpstr>Materiale</vt:lpstr>
      <vt:lpstr>Kursopbygning</vt:lpstr>
      <vt:lpstr>Prioriter</vt:lpstr>
      <vt:lpstr>Eksamen</vt:lpstr>
      <vt:lpstr>Modul 1: Emerald Basics</vt:lpstr>
      <vt:lpstr>Modul 1: Opgaver</vt:lpstr>
      <vt:lpstr>Modul 2: Concurrency, distribution</vt:lpstr>
      <vt:lpstr>Modul 3: Distribution</vt:lpstr>
      <vt:lpstr>Modul 4: Advanced distribution</vt:lpstr>
      <vt:lpstr>Modul 5: Større opgave</vt:lpstr>
      <vt:lpstr>PlanetLab</vt:lpstr>
      <vt:lpstr>Og nu om Emerald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Distribuerte Objekter</dc:title>
  <dc:creator>Eric Jul</dc:creator>
  <cp:lastModifiedBy>Eric Jul</cp:lastModifiedBy>
  <cp:revision>34</cp:revision>
  <dcterms:created xsi:type="dcterms:W3CDTF">2016-02-15T08:42:07Z</dcterms:created>
  <dcterms:modified xsi:type="dcterms:W3CDTF">2019-02-04T17:06:52Z</dcterms:modified>
</cp:coreProperties>
</file>