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313" r:id="rId13"/>
    <p:sldId id="280" r:id="rId14"/>
    <p:sldId id="281" r:id="rId15"/>
    <p:sldId id="315" r:id="rId16"/>
    <p:sldId id="316" r:id="rId17"/>
    <p:sldId id="295" r:id="rId18"/>
    <p:sldId id="296" r:id="rId19"/>
    <p:sldId id="294" r:id="rId20"/>
    <p:sldId id="297" r:id="rId21"/>
    <p:sldId id="301" r:id="rId22"/>
    <p:sldId id="307" r:id="rId23"/>
    <p:sldId id="304" r:id="rId24"/>
    <p:sldId id="300" r:id="rId25"/>
    <p:sldId id="282" r:id="rId2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06"/>
    <p:restoredTop sz="90663"/>
  </p:normalViewPr>
  <p:slideViewPr>
    <p:cSldViewPr>
      <p:cViewPr varScale="1">
        <p:scale>
          <a:sx n="104" d="100"/>
          <a:sy n="104" d="100"/>
        </p:scale>
        <p:origin x="14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02.02.2023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433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728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088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Programming Technology Group</a:t>
            </a:r>
          </a:p>
          <a:p>
            <a:pPr eaLnBrk="1" hangingPunct="1"/>
            <a:r>
              <a:rPr lang="da-DK" i="1" dirty="0"/>
              <a:t>Programming </a:t>
            </a:r>
            <a:r>
              <a:rPr lang="da-DK" i="1" dirty="0" err="1"/>
              <a:t>Section</a:t>
            </a:r>
            <a:endParaRPr lang="da-DK" i="1" dirty="0"/>
          </a:p>
          <a:p>
            <a:pPr eaLnBrk="1" hangingPunct="1"/>
            <a:r>
              <a:rPr lang="da-DK" i="1"/>
              <a:t>IfI, UiO</a:t>
            </a:r>
            <a:endParaRPr lang="da-DK" i="1" dirty="0"/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000" dirty="0" err="1">
                <a:latin typeface="Courier New" pitchFamily="49" charset="0"/>
              </a:rPr>
              <a:t>object</a:t>
            </a:r>
            <a:r>
              <a:rPr lang="da-DK" sz="2000" dirty="0">
                <a:latin typeface="Courier New" pitchFamily="49" charset="0"/>
              </a:rPr>
              <a:t>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var </a:t>
            </a:r>
            <a:r>
              <a:rPr lang="da-DK" sz="2000" dirty="0" err="1">
                <a:latin typeface="Courier New" pitchFamily="49" charset="0"/>
              </a:rPr>
              <a:t>prev</a:t>
            </a:r>
            <a:r>
              <a:rPr lang="da-DK" sz="2000" dirty="0">
                <a:latin typeface="Courier New" pitchFamily="49" charset="0"/>
              </a:rPr>
              <a:t>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operation </a:t>
            </a:r>
            <a:r>
              <a:rPr lang="da-DK" sz="2000" dirty="0" err="1">
                <a:latin typeface="Courier New" pitchFamily="49" charset="0"/>
              </a:rPr>
              <a:t>getSeqNo</a:t>
            </a:r>
            <a:r>
              <a:rPr lang="da-DK" sz="2000" dirty="0">
                <a:latin typeface="Courier New" pitchFamily="49" charset="0"/>
              </a:rPr>
              <a:t>[] -&gt; [</a:t>
            </a:r>
            <a:r>
              <a:rPr lang="da-DK" sz="2000" dirty="0" err="1">
                <a:latin typeface="Courier New" pitchFamily="49" charset="0"/>
              </a:rPr>
              <a:t>rs</a:t>
            </a:r>
            <a:r>
              <a:rPr lang="da-DK" sz="2000" dirty="0">
                <a:latin typeface="Courier New" pitchFamily="49" charset="0"/>
              </a:rPr>
              <a:t>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            </a:t>
            </a:r>
            <a:r>
              <a:rPr lang="da-DK" sz="2000" dirty="0" err="1">
                <a:latin typeface="Courier New" pitchFamily="49" charset="0"/>
              </a:rPr>
              <a:t>rs</a:t>
            </a:r>
            <a:r>
              <a:rPr lang="da-DK" sz="2000" dirty="0">
                <a:latin typeface="Courier New" pitchFamily="49" charset="0"/>
              </a:rPr>
              <a:t> &lt;- prev</a:t>
            </a: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	end </a:t>
            </a:r>
            <a:r>
              <a:rPr lang="da-DK" sz="2000" dirty="0" err="1">
                <a:latin typeface="Courier New" pitchFamily="49" charset="0"/>
              </a:rPr>
              <a:t>getSeqno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000" dirty="0">
                <a:latin typeface="Courier New" pitchFamily="49" charset="0"/>
              </a:rPr>
              <a:t>	end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Hello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en" sz="2800" dirty="0" err="1">
                <a:latin typeface="Courier New" pitchFamily="49" charset="0"/>
              </a:rPr>
              <a:t>const</a:t>
            </a:r>
            <a:r>
              <a:rPr lang="en" sz="2800" dirty="0">
                <a:latin typeface="Courier New" pitchFamily="49" charset="0"/>
              </a:rPr>
              <a:t> hello &lt;- object hello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  </a:t>
            </a:r>
            <a:r>
              <a:rPr lang="en" sz="2800" dirty="0" err="1">
                <a:latin typeface="Courier New" pitchFamily="49" charset="0"/>
              </a:rPr>
              <a:t>stdout.putstring</a:t>
            </a:r>
            <a:r>
              <a:rPr lang="en" sz="2800" dirty="0">
                <a:latin typeface="Courier New" pitchFamily="49" charset="0"/>
              </a:rPr>
              <a:t>["hello\n"]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end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end hello</a:t>
            </a: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 </a:t>
            </a:r>
            <a:r>
              <a:rPr lang="da-DK" sz="2800" dirty="0" err="1"/>
              <a:t>complete</a:t>
            </a:r>
            <a:r>
              <a:rPr lang="da-DK" sz="2800" dirty="0"/>
              <a:t> </a:t>
            </a:r>
            <a:r>
              <a:rPr lang="da-DK" sz="2800" dirty="0" err="1"/>
              <a:t>Emerald</a:t>
            </a:r>
            <a:r>
              <a:rPr lang="da-DK" sz="2800" dirty="0"/>
              <a:t> Program</a:t>
            </a:r>
            <a:endParaRPr lang="en-GB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8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748463" cy="52384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 var prev: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[]-&gt;[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         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 &lt;-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   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a (class) </a:t>
            </a:r>
            <a:r>
              <a:rPr lang="da-DK" dirty="0" err="1"/>
              <a:t>object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748463" cy="4662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var myseqno1: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Myseqno1 &lt;- </a:t>
            </a:r>
            <a:r>
              <a:rPr lang="da-DK" sz="2400" dirty="0" err="1">
                <a:latin typeface="Courier New" pitchFamily="49" charset="0"/>
              </a:rPr>
              <a:t>seqnoclass.create</a:t>
            </a:r>
            <a:r>
              <a:rPr lang="da-DK" sz="2400" dirty="0">
                <a:latin typeface="Courier New" pitchFamily="49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414218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END OF LECTURE F1v23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748463" cy="4662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Lecture</a:t>
            </a:r>
            <a:r>
              <a:rPr lang="da-DK" sz="2400" dirty="0">
                <a:latin typeface="Courier New" pitchFamily="49" charset="0"/>
              </a:rPr>
              <a:t> F1v23 </a:t>
            </a:r>
            <a:r>
              <a:rPr lang="da-DK" sz="2400" dirty="0" err="1">
                <a:latin typeface="Courier New" pitchFamily="49" charset="0"/>
              </a:rPr>
              <a:t>ended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here</a:t>
            </a:r>
            <a:r>
              <a:rPr lang="da-DK" sz="2400" dirty="0">
                <a:latin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625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28750"/>
            <a:ext cx="8568952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    var prev: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InitSN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      </a:t>
            </a:r>
            <a:r>
              <a:rPr lang="da-DK" sz="2400" dirty="0" err="1">
                <a:latin typeface="Courier New" pitchFamily="49" charset="0"/>
              </a:rPr>
              <a:t>rs</a:t>
            </a:r>
            <a:r>
              <a:rPr lang="da-DK" sz="2400" dirty="0">
                <a:latin typeface="Courier New" pitchFamily="49" charset="0"/>
              </a:rPr>
              <a:t> &lt;-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 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 err="1">
                <a:latin typeface="Courier New" pitchFamily="49" charset="0"/>
              </a:rPr>
              <a:t>object</a:t>
            </a:r>
            <a:r>
              <a:rPr lang="da-DK" sz="2000" dirty="0">
                <a:latin typeface="Courier New" pitchFamily="49" charset="0"/>
              </a:rPr>
              <a:t> </a:t>
            </a:r>
            <a:r>
              <a:rPr lang="da-DK" sz="2000" dirty="0" err="1">
                <a:latin typeface="Courier New" pitchFamily="49" charset="0"/>
              </a:rPr>
              <a:t>seqnoclass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operation </a:t>
            </a:r>
            <a:r>
              <a:rPr lang="da-DK" sz="2000" dirty="0" err="1">
                <a:latin typeface="Courier New" pitchFamily="49" charset="0"/>
              </a:rPr>
              <a:t>createInit</a:t>
            </a:r>
            <a:r>
              <a:rPr lang="da-DK" sz="2000" dirty="0">
                <a:latin typeface="Courier New" pitchFamily="49" charset="0"/>
              </a:rPr>
              <a:t>[</a:t>
            </a:r>
            <a:r>
              <a:rPr lang="da-DK" sz="2000" dirty="0" err="1">
                <a:latin typeface="Courier New" pitchFamily="49" charset="0"/>
              </a:rPr>
              <a:t>InitSN</a:t>
            </a:r>
            <a:r>
              <a:rPr lang="da-DK" sz="2000" dirty="0">
                <a:latin typeface="Courier New" pitchFamily="49" charset="0"/>
              </a:rPr>
              <a:t>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] -&gt; [r: …]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</a:t>
            </a:r>
            <a:r>
              <a:rPr lang="da-DK" sz="2000" dirty="0" err="1">
                <a:latin typeface="Courier New" pitchFamily="49" charset="0"/>
              </a:rPr>
              <a:t>object</a:t>
            </a:r>
            <a:r>
              <a:rPr lang="da-DK" sz="2000" dirty="0">
                <a:latin typeface="Courier New" pitchFamily="49" charset="0"/>
              </a:rPr>
              <a:t>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   var prev: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 &lt;- </a:t>
            </a:r>
            <a:r>
              <a:rPr lang="da-DK" sz="2000" dirty="0" err="1">
                <a:latin typeface="Courier New" pitchFamily="49" charset="0"/>
              </a:rPr>
              <a:t>InitSN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   </a:t>
            </a:r>
            <a:r>
              <a:rPr lang="da-DK" sz="2000" dirty="0" err="1">
                <a:latin typeface="Courier New" pitchFamily="49" charset="0"/>
              </a:rPr>
              <a:t>Integer</a:t>
            </a:r>
            <a:r>
              <a:rPr lang="da-DK" sz="2000" dirty="0">
                <a:latin typeface="Courier New" pitchFamily="49" charset="0"/>
              </a:rPr>
              <a:t> operation </a:t>
            </a:r>
            <a:r>
              <a:rPr lang="da-DK" sz="2000" dirty="0" err="1">
                <a:latin typeface="Courier New" pitchFamily="49" charset="0"/>
              </a:rPr>
              <a:t>getSeqNo</a:t>
            </a:r>
            <a:r>
              <a:rPr lang="da-DK" sz="2000" dirty="0">
                <a:latin typeface="Courier New" pitchFamily="49" charset="0"/>
              </a:rPr>
              <a:t>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		   end </a:t>
            </a:r>
            <a:r>
              <a:rPr lang="da-DK" sz="2000" dirty="0" err="1">
                <a:latin typeface="Courier New" pitchFamily="49" charset="0"/>
              </a:rPr>
              <a:t>getSeqno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    		end </a:t>
            </a:r>
            <a:r>
              <a:rPr lang="da-DK" sz="2000" dirty="0" err="1">
                <a:latin typeface="Courier New" pitchFamily="49" charset="0"/>
              </a:rPr>
              <a:t>seqno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	end </a:t>
            </a:r>
            <a:r>
              <a:rPr lang="da-DK" sz="2000" dirty="0" err="1">
                <a:latin typeface="Courier New" pitchFamily="49" charset="0"/>
              </a:rPr>
              <a:t>createInit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  operation </a:t>
            </a:r>
            <a:r>
              <a:rPr lang="da-DK" sz="2000" dirty="0" err="1">
                <a:latin typeface="Courier New" pitchFamily="49" charset="0"/>
              </a:rPr>
              <a:t>create</a:t>
            </a:r>
            <a:r>
              <a:rPr lang="da-DK" sz="2000" dirty="0">
                <a:latin typeface="Courier New" pitchFamily="49" charset="0"/>
              </a:rPr>
              <a:t>[] -&gt; [r: …]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      r &lt;- </a:t>
            </a:r>
            <a:r>
              <a:rPr lang="da-DK" sz="2000" dirty="0" err="1">
                <a:latin typeface="Courier New" pitchFamily="49" charset="0"/>
              </a:rPr>
              <a:t>createInit</a:t>
            </a:r>
            <a:r>
              <a:rPr lang="da-DK" sz="2000" dirty="0">
                <a:latin typeface="Courier New" pitchFamily="49" charset="0"/>
              </a:rPr>
              <a:t>[0]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  end </a:t>
            </a:r>
            <a:r>
              <a:rPr lang="da-DK" sz="2000" dirty="0" err="1">
                <a:latin typeface="Courier New" pitchFamily="49" charset="0"/>
              </a:rPr>
              <a:t>create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dirty="0">
                <a:latin typeface="Courier New" pitchFamily="49" charset="0"/>
              </a:rPr>
              <a:t>end </a:t>
            </a:r>
            <a:r>
              <a:rPr lang="da-DK" sz="2000" dirty="0" err="1">
                <a:latin typeface="Courier New" pitchFamily="49" charset="0"/>
              </a:rPr>
              <a:t>seqnoclass</a:t>
            </a:r>
            <a:endParaRPr lang="da-DK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65288"/>
            <a:ext cx="8496944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following</a:t>
            </a:r>
            <a:r>
              <a:rPr lang="da-DK" sz="2800" dirty="0"/>
              <a:t> </a:t>
            </a:r>
            <a:r>
              <a:rPr lang="da-DK" sz="2800" dirty="0" err="1"/>
              <a:t>turns</a:t>
            </a:r>
            <a:r>
              <a:rPr lang="da-DK" sz="2800" dirty="0"/>
              <a:t> </a:t>
            </a:r>
            <a:r>
              <a:rPr lang="da-DK" sz="2800" dirty="0" err="1"/>
              <a:t>into</a:t>
            </a:r>
            <a:r>
              <a:rPr lang="da-DK" sz="2800" dirty="0"/>
              <a:t> the </a:t>
            </a:r>
            <a:r>
              <a:rPr lang="da-DK" sz="2800" dirty="0" err="1"/>
              <a:t>previous</a:t>
            </a:r>
            <a:r>
              <a:rPr lang="da-DK" sz="2800" dirty="0"/>
              <a:t> double </a:t>
            </a: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 err="1">
                <a:latin typeface="Courier New" pitchFamily="49" charset="0"/>
              </a:rPr>
              <a:t>class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	var prev: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[</a:t>
            </a:r>
            <a:r>
              <a:rPr lang="da-DK" sz="2800" dirty="0" err="1">
                <a:latin typeface="Courier New" pitchFamily="49" charset="0"/>
              </a:rPr>
              <a:t>rs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	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    </a:t>
            </a:r>
            <a:r>
              <a:rPr lang="da-DK" sz="2800" dirty="0" err="1">
                <a:latin typeface="Courier New" pitchFamily="49" charset="0"/>
              </a:rPr>
              <a:t>rs</a:t>
            </a:r>
            <a:r>
              <a:rPr lang="da-DK" sz="2800" dirty="0">
                <a:latin typeface="Courier New" pitchFamily="49" charset="0"/>
              </a:rPr>
              <a:t> &lt;-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  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>
                <a:latin typeface="Courier New" pitchFamily="49" charset="0"/>
              </a:rPr>
              <a:t>End </a:t>
            </a:r>
            <a:r>
              <a:rPr lang="da-DK" sz="2800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 var prev: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SC2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seqno2 (SC) 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getSeqNo2[]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prev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	end seqno2</a:t>
            </a:r>
            <a:endParaRPr lang="en-GB" dirty="0">
              <a:latin typeface="Courier New" pitchFamily="49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Collection of operation signatures.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Java?</a:t>
            </a:r>
          </a:p>
          <a:p>
            <a:r>
              <a:rPr lang="en-US" dirty="0"/>
              <a:t>Experienced Java programmer?</a:t>
            </a:r>
          </a:p>
          <a:p>
            <a:r>
              <a:rPr lang="da-DK" dirty="0"/>
              <a:t>SIMULA?</a:t>
            </a:r>
          </a:p>
          <a:p>
            <a:r>
              <a:rPr lang="da-DK" dirty="0"/>
              <a:t>Smalltalk</a:t>
            </a:r>
            <a:endParaRPr lang="en-US" dirty="0"/>
          </a:p>
          <a:p>
            <a:r>
              <a:rPr lang="en-US" dirty="0"/>
              <a:t>Other OO languages?</a:t>
            </a:r>
          </a:p>
          <a:p>
            <a:r>
              <a:rPr lang="da-DK" dirty="0" err="1"/>
              <a:t>Strong</a:t>
            </a:r>
            <a:r>
              <a:rPr lang="da-DK" dirty="0"/>
              <a:t> typing?</a:t>
            </a:r>
          </a:p>
          <a:p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1984-1987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</a:t>
            </a:r>
            <a:r>
              <a:rPr lang="en-US" i="1" dirty="0"/>
              <a:t>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</a:t>
            </a:r>
            <a:r>
              <a:rPr lang="en-US" i="1" dirty="0"/>
              <a:t>portability</a:t>
            </a:r>
            <a:r>
              <a:rPr lang="en-US" dirty="0"/>
              <a:t>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7772400" cy="4841874"/>
          </a:xfrm>
        </p:spPr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  <a:p>
            <a:r>
              <a:rPr lang="en-US" dirty="0"/>
              <a:t>Want SIMPLICITY, KISS, Keep it simple, stupid!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distritbution</a:t>
            </a:r>
          </a:p>
          <a:p>
            <a:r>
              <a:rPr lang="da-DK" dirty="0"/>
              <a:t>Distribution easy to </a:t>
            </a:r>
            <a:r>
              <a:rPr lang="da-DK" dirty="0" err="1"/>
              <a:t>use</a:t>
            </a:r>
            <a:endParaRPr lang="da-DK" dirty="0"/>
          </a:p>
          <a:p>
            <a:r>
              <a:rPr lang="da-DK" dirty="0"/>
              <a:t>Runnable on </a:t>
            </a:r>
            <a:r>
              <a:rPr lang="da-DK" dirty="0" err="1"/>
              <a:t>world-wide</a:t>
            </a:r>
            <a:r>
              <a:rPr lang="da-DK" dirty="0"/>
              <a:t> PlanetLab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15374</TotalTime>
  <Words>1053</Words>
  <Application>Microsoft Macintosh PowerPoint</Application>
  <PresentationFormat>Skjermfremvisning (4:3)</PresentationFormat>
  <Paragraphs>210</Paragraphs>
  <Slides>25</Slides>
  <Notes>25</Notes>
  <HiddenSlides>13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9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Hello</vt:lpstr>
      <vt:lpstr>Object Constructors</vt:lpstr>
      <vt:lpstr>An Object that is a Class</vt:lpstr>
      <vt:lpstr>Creating an object using a (class) object</vt:lpstr>
      <vt:lpstr>END OF LECTURE F1v23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Bartley Jul</cp:lastModifiedBy>
  <cp:revision>57</cp:revision>
  <cp:lastPrinted>1601-01-01T00:00:00Z</cp:lastPrinted>
  <dcterms:created xsi:type="dcterms:W3CDTF">2016-02-29T13:14:49Z</dcterms:created>
  <dcterms:modified xsi:type="dcterms:W3CDTF">2023-02-01T23:35:16Z</dcterms:modified>
</cp:coreProperties>
</file>