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60" r:id="rId5"/>
    <p:sldId id="282" r:id="rId6"/>
    <p:sldId id="288" r:id="rId7"/>
    <p:sldId id="259" r:id="rId8"/>
    <p:sldId id="261" r:id="rId9"/>
    <p:sldId id="287" r:id="rId10"/>
    <p:sldId id="262" r:id="rId11"/>
    <p:sldId id="263" r:id="rId12"/>
    <p:sldId id="264" r:id="rId13"/>
    <p:sldId id="289" r:id="rId14"/>
    <p:sldId id="267" r:id="rId15"/>
    <p:sldId id="265" r:id="rId16"/>
    <p:sldId id="269" r:id="rId17"/>
    <p:sldId id="268" r:id="rId18"/>
    <p:sldId id="294" r:id="rId19"/>
    <p:sldId id="293" r:id="rId20"/>
    <p:sldId id="271" r:id="rId21"/>
    <p:sldId id="292" r:id="rId22"/>
    <p:sldId id="272" r:id="rId23"/>
    <p:sldId id="266" r:id="rId24"/>
    <p:sldId id="273" r:id="rId25"/>
    <p:sldId id="270" r:id="rId26"/>
    <p:sldId id="274" r:id="rId27"/>
    <p:sldId id="275" r:id="rId28"/>
    <p:sldId id="276" r:id="rId29"/>
    <p:sldId id="277" r:id="rId30"/>
    <p:sldId id="290" r:id="rId31"/>
    <p:sldId id="278" r:id="rId32"/>
    <p:sldId id="279" r:id="rId33"/>
    <p:sldId id="280" r:id="rId34"/>
    <p:sldId id="281" r:id="rId35"/>
    <p:sldId id="284" r:id="rId36"/>
    <p:sldId id="283" r:id="rId37"/>
    <p:sldId id="285" r:id="rId38"/>
    <p:sldId id="291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94"/>
  </p:normalViewPr>
  <p:slideViewPr>
    <p:cSldViewPr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AD1D865-75C4-1B45-9FF8-213874A25E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4BE6B9E-4165-A441-B4F3-4F9542A410C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9BE16EA-19CD-48C5-7B79-F2CEFC40544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F2F9B24-100E-904D-9734-32CA498449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B44688C1-4FA4-A344-8037-4BD263B81E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16290D60-1B10-6C45-9A1D-430F8A9C2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D08E83F-C166-A745-9FC5-1462C5C3370B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dsholder til diasbillede 1">
            <a:extLst>
              <a:ext uri="{FF2B5EF4-FFF2-40B4-BE49-F238E27FC236}">
                <a16:creationId xmlns:a16="http://schemas.microsoft.com/office/drawing/2014/main" id="{86BB0876-2AA6-A4A0-022D-FBF7DFAF6F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dsholder til noter 2">
            <a:extLst>
              <a:ext uri="{FF2B5EF4-FFF2-40B4-BE49-F238E27FC236}">
                <a16:creationId xmlns:a16="http://schemas.microsoft.com/office/drawing/2014/main" id="{6F086BF6-56B0-1158-1DBE-0673FEBC4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15363" name="Pladsholder til diasnummer 3">
            <a:extLst>
              <a:ext uri="{FF2B5EF4-FFF2-40B4-BE49-F238E27FC236}">
                <a16:creationId xmlns:a16="http://schemas.microsoft.com/office/drawing/2014/main" id="{ED8C8865-5A3A-E2C2-6DAD-007E8198B9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9085E9F-9362-3F4C-8972-6C7F672C777E}" type="slidenum">
              <a:rPr lang="en-US" altLang="nb-NO" sz="1200"/>
              <a:pPr/>
              <a:t>1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dsholder til diasbillede 1">
            <a:extLst>
              <a:ext uri="{FF2B5EF4-FFF2-40B4-BE49-F238E27FC236}">
                <a16:creationId xmlns:a16="http://schemas.microsoft.com/office/drawing/2014/main" id="{3A2D2E77-FB19-764E-8E28-488223C94C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Pladsholder til noter 2">
            <a:extLst>
              <a:ext uri="{FF2B5EF4-FFF2-40B4-BE49-F238E27FC236}">
                <a16:creationId xmlns:a16="http://schemas.microsoft.com/office/drawing/2014/main" id="{54B5024F-7123-73CB-7962-3810DA663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33795" name="Pladsholder til diasnummer 3">
            <a:extLst>
              <a:ext uri="{FF2B5EF4-FFF2-40B4-BE49-F238E27FC236}">
                <a16:creationId xmlns:a16="http://schemas.microsoft.com/office/drawing/2014/main" id="{A54EC6BF-FBAF-7B8A-9F5D-15741DD55E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80CCD63-A1D8-7B43-BDE6-0E0EE0B15C78}" type="slidenum">
              <a:rPr lang="en-US" altLang="nb-NO" sz="1200"/>
              <a:pPr/>
              <a:t>10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Pladsholder til diasbillede 1">
            <a:extLst>
              <a:ext uri="{FF2B5EF4-FFF2-40B4-BE49-F238E27FC236}">
                <a16:creationId xmlns:a16="http://schemas.microsoft.com/office/drawing/2014/main" id="{D4E13377-C03E-1BEF-8CF3-27592950B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Pladsholder til noter 2">
            <a:extLst>
              <a:ext uri="{FF2B5EF4-FFF2-40B4-BE49-F238E27FC236}">
                <a16:creationId xmlns:a16="http://schemas.microsoft.com/office/drawing/2014/main" id="{341C0984-8D45-F785-2AF7-65D4B368A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35843" name="Pladsholder til diasnummer 3">
            <a:extLst>
              <a:ext uri="{FF2B5EF4-FFF2-40B4-BE49-F238E27FC236}">
                <a16:creationId xmlns:a16="http://schemas.microsoft.com/office/drawing/2014/main" id="{2D68F024-FF5D-4338-4AF8-D2C766CECE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74EE9D2-E01A-0B48-98D4-628DF86E8ECF}" type="slidenum">
              <a:rPr lang="en-US" altLang="nb-NO" sz="1200"/>
              <a:pPr/>
              <a:t>11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ladsholder til diasbillede 1">
            <a:extLst>
              <a:ext uri="{FF2B5EF4-FFF2-40B4-BE49-F238E27FC236}">
                <a16:creationId xmlns:a16="http://schemas.microsoft.com/office/drawing/2014/main" id="{4963D1AA-CB49-0107-7FAC-60A1BB81D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Pladsholder til noter 2">
            <a:extLst>
              <a:ext uri="{FF2B5EF4-FFF2-40B4-BE49-F238E27FC236}">
                <a16:creationId xmlns:a16="http://schemas.microsoft.com/office/drawing/2014/main" id="{03F0A298-6A35-770E-5BC4-331EE726B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37891" name="Pladsholder til diasnummer 3">
            <a:extLst>
              <a:ext uri="{FF2B5EF4-FFF2-40B4-BE49-F238E27FC236}">
                <a16:creationId xmlns:a16="http://schemas.microsoft.com/office/drawing/2014/main" id="{67359483-053B-A748-D2E5-00593831E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732F03C-EB26-F44D-B37E-32585F3597DD}" type="slidenum">
              <a:rPr lang="en-US" altLang="nb-NO" sz="1200"/>
              <a:pPr/>
              <a:t>12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ladsholder til diasbillede 1">
            <a:extLst>
              <a:ext uri="{FF2B5EF4-FFF2-40B4-BE49-F238E27FC236}">
                <a16:creationId xmlns:a16="http://schemas.microsoft.com/office/drawing/2014/main" id="{C778195F-53A9-CAA4-42E3-76572AC079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Pladsholder til noter 2">
            <a:extLst>
              <a:ext uri="{FF2B5EF4-FFF2-40B4-BE49-F238E27FC236}">
                <a16:creationId xmlns:a16="http://schemas.microsoft.com/office/drawing/2014/main" id="{82DB62CA-3988-334A-B24A-C41B56A8B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39939" name="Pladsholder til diasnummer 3">
            <a:extLst>
              <a:ext uri="{FF2B5EF4-FFF2-40B4-BE49-F238E27FC236}">
                <a16:creationId xmlns:a16="http://schemas.microsoft.com/office/drawing/2014/main" id="{DDE96EFA-2C0F-2D54-7E07-B79CB5ED27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599823-35B8-BB49-99E3-591744EB2BF5}" type="slidenum">
              <a:rPr lang="en-US" altLang="nb-NO" sz="1200"/>
              <a:pPr/>
              <a:t>13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dsholder til diasbillede 1">
            <a:extLst>
              <a:ext uri="{FF2B5EF4-FFF2-40B4-BE49-F238E27FC236}">
                <a16:creationId xmlns:a16="http://schemas.microsoft.com/office/drawing/2014/main" id="{F0F168A5-19A5-5B36-15A6-B43D3D25FD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Pladsholder til noter 2">
            <a:extLst>
              <a:ext uri="{FF2B5EF4-FFF2-40B4-BE49-F238E27FC236}">
                <a16:creationId xmlns:a16="http://schemas.microsoft.com/office/drawing/2014/main" id="{34E79E4E-F3CE-CBD7-C125-23A496605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41987" name="Pladsholder til diasnummer 3">
            <a:extLst>
              <a:ext uri="{FF2B5EF4-FFF2-40B4-BE49-F238E27FC236}">
                <a16:creationId xmlns:a16="http://schemas.microsoft.com/office/drawing/2014/main" id="{E98B71D8-A777-09E8-4730-85B17A4B4A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F055F0A-1BD4-1D47-B4AC-47CA6E48E957}" type="slidenum">
              <a:rPr lang="en-US" altLang="nb-NO" sz="1200"/>
              <a:pPr/>
              <a:t>14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dsholder til diasbillede 1">
            <a:extLst>
              <a:ext uri="{FF2B5EF4-FFF2-40B4-BE49-F238E27FC236}">
                <a16:creationId xmlns:a16="http://schemas.microsoft.com/office/drawing/2014/main" id="{254E533C-97FE-BD88-E4D8-DE2308DCF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Pladsholder til noter 2">
            <a:extLst>
              <a:ext uri="{FF2B5EF4-FFF2-40B4-BE49-F238E27FC236}">
                <a16:creationId xmlns:a16="http://schemas.microsoft.com/office/drawing/2014/main" id="{50579127-9695-366F-DD9B-63787C913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44035" name="Pladsholder til diasnummer 3">
            <a:extLst>
              <a:ext uri="{FF2B5EF4-FFF2-40B4-BE49-F238E27FC236}">
                <a16:creationId xmlns:a16="http://schemas.microsoft.com/office/drawing/2014/main" id="{AD0EC9B1-B0B9-B6E6-DC3E-33BBDF7BEB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400E9B3-B9C9-1847-8A5E-0F1091B658E2}" type="slidenum">
              <a:rPr lang="en-US" altLang="nb-NO" sz="1200"/>
              <a:pPr/>
              <a:t>15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dsholder til diasbillede 1">
            <a:extLst>
              <a:ext uri="{FF2B5EF4-FFF2-40B4-BE49-F238E27FC236}">
                <a16:creationId xmlns:a16="http://schemas.microsoft.com/office/drawing/2014/main" id="{8C734B8B-C3A3-5F32-4F3E-D750AE244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Pladsholder til noter 2">
            <a:extLst>
              <a:ext uri="{FF2B5EF4-FFF2-40B4-BE49-F238E27FC236}">
                <a16:creationId xmlns:a16="http://schemas.microsoft.com/office/drawing/2014/main" id="{C750BC81-4BEA-7EE1-05E1-5555DA711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46083" name="Pladsholder til diasnummer 3">
            <a:extLst>
              <a:ext uri="{FF2B5EF4-FFF2-40B4-BE49-F238E27FC236}">
                <a16:creationId xmlns:a16="http://schemas.microsoft.com/office/drawing/2014/main" id="{432D6FC3-B251-CE88-0480-2309E212E8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79547ED-8461-164D-B476-8C8093378DAB}" type="slidenum">
              <a:rPr lang="en-US" altLang="nb-NO" sz="1200"/>
              <a:pPr/>
              <a:t>16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Pladsholder til diasbillede 1">
            <a:extLst>
              <a:ext uri="{FF2B5EF4-FFF2-40B4-BE49-F238E27FC236}">
                <a16:creationId xmlns:a16="http://schemas.microsoft.com/office/drawing/2014/main" id="{DA379919-2017-3109-EE9D-5B6F9A2EB5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Pladsholder til noter 2">
            <a:extLst>
              <a:ext uri="{FF2B5EF4-FFF2-40B4-BE49-F238E27FC236}">
                <a16:creationId xmlns:a16="http://schemas.microsoft.com/office/drawing/2014/main" id="{A7A1919A-EC47-278A-FCAC-717A6C0A9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48131" name="Pladsholder til diasnummer 3">
            <a:extLst>
              <a:ext uri="{FF2B5EF4-FFF2-40B4-BE49-F238E27FC236}">
                <a16:creationId xmlns:a16="http://schemas.microsoft.com/office/drawing/2014/main" id="{EACBEFDB-DDCE-8E13-A479-72611C83A5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F6C9025-FB65-0346-BEB2-E174215C78A6}" type="slidenum">
              <a:rPr lang="en-US" altLang="nb-NO" sz="1200"/>
              <a:pPr/>
              <a:t>17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Pladsholder til diasbillede 1">
            <a:extLst>
              <a:ext uri="{FF2B5EF4-FFF2-40B4-BE49-F238E27FC236}">
                <a16:creationId xmlns:a16="http://schemas.microsoft.com/office/drawing/2014/main" id="{FB02EA16-9A95-4751-B624-B761057A2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Pladsholder til noter 2">
            <a:extLst>
              <a:ext uri="{FF2B5EF4-FFF2-40B4-BE49-F238E27FC236}">
                <a16:creationId xmlns:a16="http://schemas.microsoft.com/office/drawing/2014/main" id="{4D0D2CD4-814C-B2A7-002F-295F61C73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nb-NO"/>
          </a:p>
        </p:txBody>
      </p:sp>
      <p:sp>
        <p:nvSpPr>
          <p:cNvPr id="50179" name="Pladsholder til diasnummer 3">
            <a:extLst>
              <a:ext uri="{FF2B5EF4-FFF2-40B4-BE49-F238E27FC236}">
                <a16:creationId xmlns:a16="http://schemas.microsoft.com/office/drawing/2014/main" id="{4E2E5CF3-DB18-3B2F-7098-FB00823624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3133B48-3F9C-8545-9D1C-E789B0297175}" type="slidenum">
              <a:rPr lang="en-US" altLang="nb-NO" sz="1200"/>
              <a:pPr/>
              <a:t>18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Pladsholder til diasbillede 1">
            <a:extLst>
              <a:ext uri="{FF2B5EF4-FFF2-40B4-BE49-F238E27FC236}">
                <a16:creationId xmlns:a16="http://schemas.microsoft.com/office/drawing/2014/main" id="{581C610F-0E33-C127-AA85-95A484979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Pladsholder til noter 2">
            <a:extLst>
              <a:ext uri="{FF2B5EF4-FFF2-40B4-BE49-F238E27FC236}">
                <a16:creationId xmlns:a16="http://schemas.microsoft.com/office/drawing/2014/main" id="{9B39A687-F281-86EC-5B42-69D80628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nb-NO"/>
          </a:p>
        </p:txBody>
      </p:sp>
      <p:sp>
        <p:nvSpPr>
          <p:cNvPr id="52227" name="Pladsholder til diasnummer 3">
            <a:extLst>
              <a:ext uri="{FF2B5EF4-FFF2-40B4-BE49-F238E27FC236}">
                <a16:creationId xmlns:a16="http://schemas.microsoft.com/office/drawing/2014/main" id="{7714E108-608F-A0CD-12E3-53342F71F9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F88AB01-1335-0843-BDF3-3050FB5A039B}" type="slidenum">
              <a:rPr lang="en-US" altLang="nb-NO" sz="1200"/>
              <a:pPr/>
              <a:t>19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dsholder til diasbillede 1">
            <a:extLst>
              <a:ext uri="{FF2B5EF4-FFF2-40B4-BE49-F238E27FC236}">
                <a16:creationId xmlns:a16="http://schemas.microsoft.com/office/drawing/2014/main" id="{731F599D-BAA0-3E64-6D68-F338F2FFF2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dsholder til noter 2">
            <a:extLst>
              <a:ext uri="{FF2B5EF4-FFF2-40B4-BE49-F238E27FC236}">
                <a16:creationId xmlns:a16="http://schemas.microsoft.com/office/drawing/2014/main" id="{C05A1850-2F1E-6DEB-FCCD-E92761021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17411" name="Pladsholder til diasnummer 3">
            <a:extLst>
              <a:ext uri="{FF2B5EF4-FFF2-40B4-BE49-F238E27FC236}">
                <a16:creationId xmlns:a16="http://schemas.microsoft.com/office/drawing/2014/main" id="{4C69EB7E-7AF0-EAAD-9B36-383F6DD21B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E69FF8B-9BBD-1145-BC6C-99E519F54477}" type="slidenum">
              <a:rPr lang="en-US" altLang="nb-NO" sz="1200"/>
              <a:pPr/>
              <a:t>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dsholder til diasbillede 1">
            <a:extLst>
              <a:ext uri="{FF2B5EF4-FFF2-40B4-BE49-F238E27FC236}">
                <a16:creationId xmlns:a16="http://schemas.microsoft.com/office/drawing/2014/main" id="{0E111CB1-DBBB-D329-1EB3-56C128FCB3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Pladsholder til noter 2">
            <a:extLst>
              <a:ext uri="{FF2B5EF4-FFF2-40B4-BE49-F238E27FC236}">
                <a16:creationId xmlns:a16="http://schemas.microsoft.com/office/drawing/2014/main" id="{A224F990-0B09-82EA-0A49-474849105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54275" name="Pladsholder til diasnummer 3">
            <a:extLst>
              <a:ext uri="{FF2B5EF4-FFF2-40B4-BE49-F238E27FC236}">
                <a16:creationId xmlns:a16="http://schemas.microsoft.com/office/drawing/2014/main" id="{69D8EC5F-66FD-439B-5E39-DEEDAA5BE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875D53C-37F0-974F-B0C3-D2D68736B7B3}" type="slidenum">
              <a:rPr lang="en-US" altLang="nb-NO" sz="1200"/>
              <a:pPr/>
              <a:t>20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dsholder til diasbillede 1">
            <a:extLst>
              <a:ext uri="{FF2B5EF4-FFF2-40B4-BE49-F238E27FC236}">
                <a16:creationId xmlns:a16="http://schemas.microsoft.com/office/drawing/2014/main" id="{F2C73ACB-1A81-F277-46CF-A55759DD7D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Pladsholder til noter 2">
            <a:extLst>
              <a:ext uri="{FF2B5EF4-FFF2-40B4-BE49-F238E27FC236}">
                <a16:creationId xmlns:a16="http://schemas.microsoft.com/office/drawing/2014/main" id="{B5276991-14AF-B403-1419-177F72C11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56323" name="Pladsholder til diasnummer 3">
            <a:extLst>
              <a:ext uri="{FF2B5EF4-FFF2-40B4-BE49-F238E27FC236}">
                <a16:creationId xmlns:a16="http://schemas.microsoft.com/office/drawing/2014/main" id="{D1FE6158-A51F-507B-23C2-0A1AB15FE0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3CA7FC1-8059-714E-91AC-206A457C2500}" type="slidenum">
              <a:rPr lang="en-US" altLang="nb-NO" sz="1200"/>
              <a:pPr/>
              <a:t>21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Pladsholder til diasbillede 1">
            <a:extLst>
              <a:ext uri="{FF2B5EF4-FFF2-40B4-BE49-F238E27FC236}">
                <a16:creationId xmlns:a16="http://schemas.microsoft.com/office/drawing/2014/main" id="{362F3974-489A-4013-3A46-6687EFA744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Pladsholder til noter 2">
            <a:extLst>
              <a:ext uri="{FF2B5EF4-FFF2-40B4-BE49-F238E27FC236}">
                <a16:creationId xmlns:a16="http://schemas.microsoft.com/office/drawing/2014/main" id="{75EC4B9C-E0BD-19CE-554A-CAC84D2A6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58371" name="Pladsholder til diasnummer 3">
            <a:extLst>
              <a:ext uri="{FF2B5EF4-FFF2-40B4-BE49-F238E27FC236}">
                <a16:creationId xmlns:a16="http://schemas.microsoft.com/office/drawing/2014/main" id="{4F8C428E-4A41-70D3-5926-761F94176C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84E1EA7-FAE9-A849-ADE3-79355C0BF254}" type="slidenum">
              <a:rPr lang="en-US" altLang="nb-NO" sz="1200"/>
              <a:pPr/>
              <a:t>22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Pladsholder til diasbillede 1">
            <a:extLst>
              <a:ext uri="{FF2B5EF4-FFF2-40B4-BE49-F238E27FC236}">
                <a16:creationId xmlns:a16="http://schemas.microsoft.com/office/drawing/2014/main" id="{361BAF86-B780-6A2F-3F65-9557E22680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Pladsholder til noter 2">
            <a:extLst>
              <a:ext uri="{FF2B5EF4-FFF2-40B4-BE49-F238E27FC236}">
                <a16:creationId xmlns:a16="http://schemas.microsoft.com/office/drawing/2014/main" id="{847BC2B7-9023-DB1D-4BD3-630EE2D29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60419" name="Pladsholder til diasnummer 3">
            <a:extLst>
              <a:ext uri="{FF2B5EF4-FFF2-40B4-BE49-F238E27FC236}">
                <a16:creationId xmlns:a16="http://schemas.microsoft.com/office/drawing/2014/main" id="{DAD6FE60-A83E-315A-7828-FAF3802AA7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2C99A88-DD8E-AF45-B9A5-27949CAB4E23}" type="slidenum">
              <a:rPr lang="en-US" altLang="nb-NO" sz="1200"/>
              <a:pPr/>
              <a:t>23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Pladsholder til diasbillede 1">
            <a:extLst>
              <a:ext uri="{FF2B5EF4-FFF2-40B4-BE49-F238E27FC236}">
                <a16:creationId xmlns:a16="http://schemas.microsoft.com/office/drawing/2014/main" id="{EDD215D9-5150-7A1D-201C-866675F6A2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Pladsholder til noter 2">
            <a:extLst>
              <a:ext uri="{FF2B5EF4-FFF2-40B4-BE49-F238E27FC236}">
                <a16:creationId xmlns:a16="http://schemas.microsoft.com/office/drawing/2014/main" id="{3FAD5949-8E1D-08A3-0E7B-385A3E380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62467" name="Pladsholder til diasnummer 3">
            <a:extLst>
              <a:ext uri="{FF2B5EF4-FFF2-40B4-BE49-F238E27FC236}">
                <a16:creationId xmlns:a16="http://schemas.microsoft.com/office/drawing/2014/main" id="{360E11B7-378F-68A3-9135-09DC86C03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D4500C0-59E2-BB4D-A000-F1FE1886E80A}" type="slidenum">
              <a:rPr lang="en-US" altLang="nb-NO" sz="1200"/>
              <a:pPr/>
              <a:t>24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dsholder til diasbillede 1">
            <a:extLst>
              <a:ext uri="{FF2B5EF4-FFF2-40B4-BE49-F238E27FC236}">
                <a16:creationId xmlns:a16="http://schemas.microsoft.com/office/drawing/2014/main" id="{D3E547CE-F49D-96AA-D166-4D3A86E35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Pladsholder til noter 2">
            <a:extLst>
              <a:ext uri="{FF2B5EF4-FFF2-40B4-BE49-F238E27FC236}">
                <a16:creationId xmlns:a16="http://schemas.microsoft.com/office/drawing/2014/main" id="{C3BE3983-C9BA-DCEA-AFDA-8CDD8BE8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64515" name="Pladsholder til diasnummer 3">
            <a:extLst>
              <a:ext uri="{FF2B5EF4-FFF2-40B4-BE49-F238E27FC236}">
                <a16:creationId xmlns:a16="http://schemas.microsoft.com/office/drawing/2014/main" id="{114799A6-7C34-2E95-968F-90315BD765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BB07BE0-BDC1-CB47-B9B5-9DF0EF2EA36D}" type="slidenum">
              <a:rPr lang="en-US" altLang="nb-NO" sz="1200"/>
              <a:pPr/>
              <a:t>25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Pladsholder til diasbillede 1">
            <a:extLst>
              <a:ext uri="{FF2B5EF4-FFF2-40B4-BE49-F238E27FC236}">
                <a16:creationId xmlns:a16="http://schemas.microsoft.com/office/drawing/2014/main" id="{36DFD6A7-2EA7-A46A-6810-B4430F9F4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Pladsholder til noter 2">
            <a:extLst>
              <a:ext uri="{FF2B5EF4-FFF2-40B4-BE49-F238E27FC236}">
                <a16:creationId xmlns:a16="http://schemas.microsoft.com/office/drawing/2014/main" id="{CC03F4B5-E8CF-917E-51EC-16DA448D4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66563" name="Pladsholder til diasnummer 3">
            <a:extLst>
              <a:ext uri="{FF2B5EF4-FFF2-40B4-BE49-F238E27FC236}">
                <a16:creationId xmlns:a16="http://schemas.microsoft.com/office/drawing/2014/main" id="{F7162523-0AE7-2367-A94C-7AE8CAA06A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6CA400E-ED10-3A4B-B8BF-73A59CE79CFD}" type="slidenum">
              <a:rPr lang="en-US" altLang="nb-NO" sz="1200"/>
              <a:pPr/>
              <a:t>26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Pladsholder til diasbillede 1">
            <a:extLst>
              <a:ext uri="{FF2B5EF4-FFF2-40B4-BE49-F238E27FC236}">
                <a16:creationId xmlns:a16="http://schemas.microsoft.com/office/drawing/2014/main" id="{191BEAC5-2BA8-0189-CAAF-4D41CCFDD7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Pladsholder til noter 2">
            <a:extLst>
              <a:ext uri="{FF2B5EF4-FFF2-40B4-BE49-F238E27FC236}">
                <a16:creationId xmlns:a16="http://schemas.microsoft.com/office/drawing/2014/main" id="{787C2E5C-E2D1-C85E-7ED5-C7F44A92B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68611" name="Pladsholder til diasnummer 3">
            <a:extLst>
              <a:ext uri="{FF2B5EF4-FFF2-40B4-BE49-F238E27FC236}">
                <a16:creationId xmlns:a16="http://schemas.microsoft.com/office/drawing/2014/main" id="{7EDE6884-DBA2-A7EE-C411-32DAF602E0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40C9077-4871-3847-94E1-ED7F950FC537}" type="slidenum">
              <a:rPr lang="en-US" altLang="nb-NO" sz="1200"/>
              <a:pPr/>
              <a:t>27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Pladsholder til diasbillede 1">
            <a:extLst>
              <a:ext uri="{FF2B5EF4-FFF2-40B4-BE49-F238E27FC236}">
                <a16:creationId xmlns:a16="http://schemas.microsoft.com/office/drawing/2014/main" id="{5BE086B1-7EDF-A65D-C463-F333DAB9D7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Pladsholder til noter 2">
            <a:extLst>
              <a:ext uri="{FF2B5EF4-FFF2-40B4-BE49-F238E27FC236}">
                <a16:creationId xmlns:a16="http://schemas.microsoft.com/office/drawing/2014/main" id="{6681A0EA-1371-60DC-038C-50E81165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70659" name="Pladsholder til diasnummer 3">
            <a:extLst>
              <a:ext uri="{FF2B5EF4-FFF2-40B4-BE49-F238E27FC236}">
                <a16:creationId xmlns:a16="http://schemas.microsoft.com/office/drawing/2014/main" id="{DCD694FD-8617-BB52-A34C-FEA763C32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412BF51-DED7-7749-864A-EC9DE2E74367}" type="slidenum">
              <a:rPr lang="en-US" altLang="nb-NO" sz="1200"/>
              <a:pPr/>
              <a:t>28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Pladsholder til diasbillede 1">
            <a:extLst>
              <a:ext uri="{FF2B5EF4-FFF2-40B4-BE49-F238E27FC236}">
                <a16:creationId xmlns:a16="http://schemas.microsoft.com/office/drawing/2014/main" id="{0D8AAB6C-C5C4-8E0A-7D5F-1B6558290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Pladsholder til noter 2">
            <a:extLst>
              <a:ext uri="{FF2B5EF4-FFF2-40B4-BE49-F238E27FC236}">
                <a16:creationId xmlns:a16="http://schemas.microsoft.com/office/drawing/2014/main" id="{D3666E7A-A713-73C9-A0FF-B301859E8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72707" name="Pladsholder til diasnummer 3">
            <a:extLst>
              <a:ext uri="{FF2B5EF4-FFF2-40B4-BE49-F238E27FC236}">
                <a16:creationId xmlns:a16="http://schemas.microsoft.com/office/drawing/2014/main" id="{69F23C52-A75D-4D1B-CBF1-114FDFEA4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449B5B6-4361-164F-8542-B903A8F8F02A}" type="slidenum">
              <a:rPr lang="en-US" altLang="nb-NO" sz="1200"/>
              <a:pPr/>
              <a:t>29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dsholder til diasbillede 1">
            <a:extLst>
              <a:ext uri="{FF2B5EF4-FFF2-40B4-BE49-F238E27FC236}">
                <a16:creationId xmlns:a16="http://schemas.microsoft.com/office/drawing/2014/main" id="{91130BE7-AE36-D29F-8F6A-863559B4AE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dsholder til noter 2">
            <a:extLst>
              <a:ext uri="{FF2B5EF4-FFF2-40B4-BE49-F238E27FC236}">
                <a16:creationId xmlns:a16="http://schemas.microsoft.com/office/drawing/2014/main" id="{FCEC8FA2-3129-58D0-2A4B-40CFFCBED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19459" name="Pladsholder til diasnummer 3">
            <a:extLst>
              <a:ext uri="{FF2B5EF4-FFF2-40B4-BE49-F238E27FC236}">
                <a16:creationId xmlns:a16="http://schemas.microsoft.com/office/drawing/2014/main" id="{5D6B554A-68B9-8550-525D-B93C82B0B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45C617E-90AD-2742-A1D2-21F64AD1A2BF}" type="slidenum">
              <a:rPr lang="en-US" altLang="nb-NO" sz="1200"/>
              <a:pPr/>
              <a:t>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Pladsholder til diasbillede 1">
            <a:extLst>
              <a:ext uri="{FF2B5EF4-FFF2-40B4-BE49-F238E27FC236}">
                <a16:creationId xmlns:a16="http://schemas.microsoft.com/office/drawing/2014/main" id="{31D8D313-73DF-C9B3-2B03-C7EE47BAE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Pladsholder til noter 2">
            <a:extLst>
              <a:ext uri="{FF2B5EF4-FFF2-40B4-BE49-F238E27FC236}">
                <a16:creationId xmlns:a16="http://schemas.microsoft.com/office/drawing/2014/main" id="{DECAD782-08FA-A3F0-ADFA-360CAE68D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74755" name="Pladsholder til diasnummer 3">
            <a:extLst>
              <a:ext uri="{FF2B5EF4-FFF2-40B4-BE49-F238E27FC236}">
                <a16:creationId xmlns:a16="http://schemas.microsoft.com/office/drawing/2014/main" id="{1E8B5B99-CD02-69C2-25D6-7AB1FD991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5B24D2-CD83-7649-A1A3-0D080BD94F2B}" type="slidenum">
              <a:rPr lang="en-US" altLang="nb-NO" sz="1200"/>
              <a:pPr/>
              <a:t>30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Pladsholder til diasbillede 1">
            <a:extLst>
              <a:ext uri="{FF2B5EF4-FFF2-40B4-BE49-F238E27FC236}">
                <a16:creationId xmlns:a16="http://schemas.microsoft.com/office/drawing/2014/main" id="{4B915259-73BC-72ED-4070-156EA84AB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2" name="Pladsholder til noter 2">
            <a:extLst>
              <a:ext uri="{FF2B5EF4-FFF2-40B4-BE49-F238E27FC236}">
                <a16:creationId xmlns:a16="http://schemas.microsoft.com/office/drawing/2014/main" id="{0A08CE99-7523-44D5-9507-C6E2DAA72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76803" name="Pladsholder til diasnummer 3">
            <a:extLst>
              <a:ext uri="{FF2B5EF4-FFF2-40B4-BE49-F238E27FC236}">
                <a16:creationId xmlns:a16="http://schemas.microsoft.com/office/drawing/2014/main" id="{CCE63B24-D9FC-0401-778A-A0818FD8A1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DFC2685-F53E-8342-AE2C-7E95B55BA167}" type="slidenum">
              <a:rPr lang="en-US" altLang="nb-NO" sz="1200"/>
              <a:pPr/>
              <a:t>31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Pladsholder til diasbillede 1">
            <a:extLst>
              <a:ext uri="{FF2B5EF4-FFF2-40B4-BE49-F238E27FC236}">
                <a16:creationId xmlns:a16="http://schemas.microsoft.com/office/drawing/2014/main" id="{9A5860F3-E389-1BE7-1CD1-C1F43E1921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Pladsholder til noter 2">
            <a:extLst>
              <a:ext uri="{FF2B5EF4-FFF2-40B4-BE49-F238E27FC236}">
                <a16:creationId xmlns:a16="http://schemas.microsoft.com/office/drawing/2014/main" id="{127AB64A-C0B8-8FDE-925A-4F18AEA87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78851" name="Pladsholder til diasnummer 3">
            <a:extLst>
              <a:ext uri="{FF2B5EF4-FFF2-40B4-BE49-F238E27FC236}">
                <a16:creationId xmlns:a16="http://schemas.microsoft.com/office/drawing/2014/main" id="{B3B99EF7-7147-F66C-02D3-F4E1E37CEC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A5DE1C6-18B0-B44F-B53C-57E073F2AE43}" type="slidenum">
              <a:rPr lang="en-US" altLang="nb-NO" sz="1200"/>
              <a:pPr/>
              <a:t>32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Pladsholder til diasbillede 1">
            <a:extLst>
              <a:ext uri="{FF2B5EF4-FFF2-40B4-BE49-F238E27FC236}">
                <a16:creationId xmlns:a16="http://schemas.microsoft.com/office/drawing/2014/main" id="{3AD7867F-8067-2AFD-8E08-FA46A3E98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Pladsholder til noter 2">
            <a:extLst>
              <a:ext uri="{FF2B5EF4-FFF2-40B4-BE49-F238E27FC236}">
                <a16:creationId xmlns:a16="http://schemas.microsoft.com/office/drawing/2014/main" id="{237B579B-15D2-0414-2B5B-94BD58DF0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80899" name="Pladsholder til diasnummer 3">
            <a:extLst>
              <a:ext uri="{FF2B5EF4-FFF2-40B4-BE49-F238E27FC236}">
                <a16:creationId xmlns:a16="http://schemas.microsoft.com/office/drawing/2014/main" id="{2FD9DF0B-6B25-38E1-D4F4-D60152055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87508C1-FD30-074B-92E4-9A0C0D65EE3B}" type="slidenum">
              <a:rPr lang="en-US" altLang="nb-NO" sz="1200"/>
              <a:pPr/>
              <a:t>33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Pladsholder til diasbillede 1">
            <a:extLst>
              <a:ext uri="{FF2B5EF4-FFF2-40B4-BE49-F238E27FC236}">
                <a16:creationId xmlns:a16="http://schemas.microsoft.com/office/drawing/2014/main" id="{4968492D-7E2D-EE09-83C6-0BF9361FC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Pladsholder til noter 2">
            <a:extLst>
              <a:ext uri="{FF2B5EF4-FFF2-40B4-BE49-F238E27FC236}">
                <a16:creationId xmlns:a16="http://schemas.microsoft.com/office/drawing/2014/main" id="{3C40FF24-88BB-1714-878C-59980D5F5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82947" name="Pladsholder til diasnummer 3">
            <a:extLst>
              <a:ext uri="{FF2B5EF4-FFF2-40B4-BE49-F238E27FC236}">
                <a16:creationId xmlns:a16="http://schemas.microsoft.com/office/drawing/2014/main" id="{8BD60F17-E492-9B85-BBE5-F7CE12B003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F630BC1-6DC2-0F45-880A-966C599A1D1B}" type="slidenum">
              <a:rPr lang="en-US" altLang="nb-NO" sz="1200"/>
              <a:pPr/>
              <a:t>34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Pladsholder til diasbillede 1">
            <a:extLst>
              <a:ext uri="{FF2B5EF4-FFF2-40B4-BE49-F238E27FC236}">
                <a16:creationId xmlns:a16="http://schemas.microsoft.com/office/drawing/2014/main" id="{90DA8DF8-C41A-E511-65D3-7DF72E8A1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Pladsholder til noter 2">
            <a:extLst>
              <a:ext uri="{FF2B5EF4-FFF2-40B4-BE49-F238E27FC236}">
                <a16:creationId xmlns:a16="http://schemas.microsoft.com/office/drawing/2014/main" id="{47A28863-0802-52EB-9005-BF600B5D8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84995" name="Pladsholder til diasnummer 3">
            <a:extLst>
              <a:ext uri="{FF2B5EF4-FFF2-40B4-BE49-F238E27FC236}">
                <a16:creationId xmlns:a16="http://schemas.microsoft.com/office/drawing/2014/main" id="{8B80C05B-698C-B4A0-ABD9-347DCBF66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B7641FB-26F5-C942-B1A3-EDAA6CB4658D}" type="slidenum">
              <a:rPr lang="en-US" altLang="nb-NO" sz="1200"/>
              <a:pPr/>
              <a:t>35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Pladsholder til diasbillede 1">
            <a:extLst>
              <a:ext uri="{FF2B5EF4-FFF2-40B4-BE49-F238E27FC236}">
                <a16:creationId xmlns:a16="http://schemas.microsoft.com/office/drawing/2014/main" id="{5676D9D6-352D-E5FB-F39F-012C6538F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2" name="Pladsholder til noter 2">
            <a:extLst>
              <a:ext uri="{FF2B5EF4-FFF2-40B4-BE49-F238E27FC236}">
                <a16:creationId xmlns:a16="http://schemas.microsoft.com/office/drawing/2014/main" id="{17807509-2A03-E115-450A-BF5E2304A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87043" name="Pladsholder til diasnummer 3">
            <a:extLst>
              <a:ext uri="{FF2B5EF4-FFF2-40B4-BE49-F238E27FC236}">
                <a16:creationId xmlns:a16="http://schemas.microsoft.com/office/drawing/2014/main" id="{403B1384-1A71-8312-0205-20B8133234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0BD6A0C-D37A-4749-975E-61E3BE084EBB}" type="slidenum">
              <a:rPr lang="en-US" altLang="nb-NO" sz="1200"/>
              <a:pPr/>
              <a:t>36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Pladsholder til diasbillede 1">
            <a:extLst>
              <a:ext uri="{FF2B5EF4-FFF2-40B4-BE49-F238E27FC236}">
                <a16:creationId xmlns:a16="http://schemas.microsoft.com/office/drawing/2014/main" id="{77DEEA4D-5AC4-16CC-9669-8729E17E1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0" name="Pladsholder til noter 2">
            <a:extLst>
              <a:ext uri="{FF2B5EF4-FFF2-40B4-BE49-F238E27FC236}">
                <a16:creationId xmlns:a16="http://schemas.microsoft.com/office/drawing/2014/main" id="{FE1DFFD1-6E33-0179-1DED-AC305D2E5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89091" name="Pladsholder til diasnummer 3">
            <a:extLst>
              <a:ext uri="{FF2B5EF4-FFF2-40B4-BE49-F238E27FC236}">
                <a16:creationId xmlns:a16="http://schemas.microsoft.com/office/drawing/2014/main" id="{95C64000-4BCB-3A6E-9269-AD7DD3DF9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934BCDE-1E88-B84C-A9F7-0E07B7485252}" type="slidenum">
              <a:rPr lang="en-US" altLang="nb-NO" sz="1200"/>
              <a:pPr/>
              <a:t>37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Pladsholder til diasbillede 1">
            <a:extLst>
              <a:ext uri="{FF2B5EF4-FFF2-40B4-BE49-F238E27FC236}">
                <a16:creationId xmlns:a16="http://schemas.microsoft.com/office/drawing/2014/main" id="{E16CE216-750B-9418-54C7-480A89637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8" name="Pladsholder til noter 2">
            <a:extLst>
              <a:ext uri="{FF2B5EF4-FFF2-40B4-BE49-F238E27FC236}">
                <a16:creationId xmlns:a16="http://schemas.microsoft.com/office/drawing/2014/main" id="{EC236E07-477E-9851-F31C-9CC38E0BB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91139" name="Pladsholder til diasnummer 3">
            <a:extLst>
              <a:ext uri="{FF2B5EF4-FFF2-40B4-BE49-F238E27FC236}">
                <a16:creationId xmlns:a16="http://schemas.microsoft.com/office/drawing/2014/main" id="{CB55E518-74FD-4349-0F4B-330FB1FF2A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EEE7554-AA0D-EC40-9C40-B836DE2F71A4}" type="slidenum">
              <a:rPr lang="en-US" altLang="nb-NO" sz="1200"/>
              <a:pPr/>
              <a:t>38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dsholder til diasbillede 1">
            <a:extLst>
              <a:ext uri="{FF2B5EF4-FFF2-40B4-BE49-F238E27FC236}">
                <a16:creationId xmlns:a16="http://schemas.microsoft.com/office/drawing/2014/main" id="{01D00369-69B8-5526-C0E4-C22C0DD3AE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dsholder til noter 2">
            <a:extLst>
              <a:ext uri="{FF2B5EF4-FFF2-40B4-BE49-F238E27FC236}">
                <a16:creationId xmlns:a16="http://schemas.microsoft.com/office/drawing/2014/main" id="{30EFF495-B750-B4A3-8119-EF02F651A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21507" name="Pladsholder til diasnummer 3">
            <a:extLst>
              <a:ext uri="{FF2B5EF4-FFF2-40B4-BE49-F238E27FC236}">
                <a16:creationId xmlns:a16="http://schemas.microsoft.com/office/drawing/2014/main" id="{8730970D-62D3-6174-36F5-7B7E500F0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701F7E3-7C31-E34D-8D19-AADDA4E1015E}" type="slidenum">
              <a:rPr lang="en-US" altLang="nb-NO" sz="1200"/>
              <a:pPr/>
              <a:t>4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iasbillede 1">
            <a:extLst>
              <a:ext uri="{FF2B5EF4-FFF2-40B4-BE49-F238E27FC236}">
                <a16:creationId xmlns:a16="http://schemas.microsoft.com/office/drawing/2014/main" id="{67BD8758-B6E2-0328-CABA-E8F126284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Pladsholder til noter 2">
            <a:extLst>
              <a:ext uri="{FF2B5EF4-FFF2-40B4-BE49-F238E27FC236}">
                <a16:creationId xmlns:a16="http://schemas.microsoft.com/office/drawing/2014/main" id="{F350D45F-893B-3282-8C30-95E86FE35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23555" name="Pladsholder til diasnummer 3">
            <a:extLst>
              <a:ext uri="{FF2B5EF4-FFF2-40B4-BE49-F238E27FC236}">
                <a16:creationId xmlns:a16="http://schemas.microsoft.com/office/drawing/2014/main" id="{C066C246-1145-276F-B913-68478D044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8EC1A9A-F380-3B47-BE0D-9B65958DEF16}" type="slidenum">
              <a:rPr lang="en-US" altLang="nb-NO" sz="1200"/>
              <a:pPr/>
              <a:t>5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dsholder til diasbillede 1">
            <a:extLst>
              <a:ext uri="{FF2B5EF4-FFF2-40B4-BE49-F238E27FC236}">
                <a16:creationId xmlns:a16="http://schemas.microsoft.com/office/drawing/2014/main" id="{7C4FE0D1-49A3-D2C1-1CE9-B987DF124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Pladsholder til noter 2">
            <a:extLst>
              <a:ext uri="{FF2B5EF4-FFF2-40B4-BE49-F238E27FC236}">
                <a16:creationId xmlns:a16="http://schemas.microsoft.com/office/drawing/2014/main" id="{BEFD70C6-084D-EA40-5C96-A08F17155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25603" name="Pladsholder til diasnummer 3">
            <a:extLst>
              <a:ext uri="{FF2B5EF4-FFF2-40B4-BE49-F238E27FC236}">
                <a16:creationId xmlns:a16="http://schemas.microsoft.com/office/drawing/2014/main" id="{43B520B8-B5D9-4740-AB30-987423AE7E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63DE5C0-A4AB-F141-B29A-597FC4DAAE89}" type="slidenum">
              <a:rPr lang="en-US" altLang="nb-NO" sz="1200"/>
              <a:pPr/>
              <a:t>6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dsholder til diasbillede 1">
            <a:extLst>
              <a:ext uri="{FF2B5EF4-FFF2-40B4-BE49-F238E27FC236}">
                <a16:creationId xmlns:a16="http://schemas.microsoft.com/office/drawing/2014/main" id="{FA8DB5B8-579D-5E1E-C58C-2C511C1614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Pladsholder til noter 2">
            <a:extLst>
              <a:ext uri="{FF2B5EF4-FFF2-40B4-BE49-F238E27FC236}">
                <a16:creationId xmlns:a16="http://schemas.microsoft.com/office/drawing/2014/main" id="{B54BE37C-43AE-CC3A-A517-FA5DFB746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27651" name="Pladsholder til diasnummer 3">
            <a:extLst>
              <a:ext uri="{FF2B5EF4-FFF2-40B4-BE49-F238E27FC236}">
                <a16:creationId xmlns:a16="http://schemas.microsoft.com/office/drawing/2014/main" id="{CE00C076-12C0-4507-8F21-667CCBFC6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47E2D70-5BEB-2345-B821-2B44B76BA27B}" type="slidenum">
              <a:rPr lang="en-US" altLang="nb-NO" sz="1200"/>
              <a:pPr/>
              <a:t>7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dsholder til diasbillede 1">
            <a:extLst>
              <a:ext uri="{FF2B5EF4-FFF2-40B4-BE49-F238E27FC236}">
                <a16:creationId xmlns:a16="http://schemas.microsoft.com/office/drawing/2014/main" id="{269BEEEB-82B4-5FC9-A551-CC1E7A9A66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Pladsholder til noter 2">
            <a:extLst>
              <a:ext uri="{FF2B5EF4-FFF2-40B4-BE49-F238E27FC236}">
                <a16:creationId xmlns:a16="http://schemas.microsoft.com/office/drawing/2014/main" id="{7D68F6F0-556B-B298-BFED-D0FCF2329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29699" name="Pladsholder til diasnummer 3">
            <a:extLst>
              <a:ext uri="{FF2B5EF4-FFF2-40B4-BE49-F238E27FC236}">
                <a16:creationId xmlns:a16="http://schemas.microsoft.com/office/drawing/2014/main" id="{A9252ED4-0360-504E-9B5D-30B5DCF2FA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1AB3CAE-6663-CE41-9A44-9E6FB84A395F}" type="slidenum">
              <a:rPr lang="en-US" altLang="nb-NO" sz="1200"/>
              <a:pPr/>
              <a:t>8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dsholder til diasbillede 1">
            <a:extLst>
              <a:ext uri="{FF2B5EF4-FFF2-40B4-BE49-F238E27FC236}">
                <a16:creationId xmlns:a16="http://schemas.microsoft.com/office/drawing/2014/main" id="{8048DEC0-D75D-97F3-1FC1-7F295282A4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Pladsholder til noter 2">
            <a:extLst>
              <a:ext uri="{FF2B5EF4-FFF2-40B4-BE49-F238E27FC236}">
                <a16:creationId xmlns:a16="http://schemas.microsoft.com/office/drawing/2014/main" id="{E793B0D0-84D6-44F9-B73F-8764B0EE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nb-NO"/>
          </a:p>
        </p:txBody>
      </p:sp>
      <p:sp>
        <p:nvSpPr>
          <p:cNvPr id="31747" name="Pladsholder til diasnummer 3">
            <a:extLst>
              <a:ext uri="{FF2B5EF4-FFF2-40B4-BE49-F238E27FC236}">
                <a16:creationId xmlns:a16="http://schemas.microsoft.com/office/drawing/2014/main" id="{43F93F47-5298-5BAD-E58A-D80DB9EB74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0C5F205-317D-AD49-AE30-B49DF7BDD36C}" type="slidenum">
              <a:rPr lang="en-US" altLang="nb-NO" sz="1200"/>
              <a:pPr/>
              <a:t>9</a:t>
            </a:fld>
            <a:endParaRPr lang="en-US" altLang="nb-N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3FB1E3-FB71-9BE5-CC4F-5EFC078E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A0B2FD-7F45-46CA-3D5B-3BD94C42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813B65A2-08AC-821E-D5C5-17F4652E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74209-97C0-7F4B-B0EF-77E056A9654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07335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6A96D3-C94C-D8D5-F023-6E0B3FA9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02C617-5EC4-907B-193E-19DD4627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B81A1BCA-2404-17FF-F3A8-14A87B80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3A462-5A84-1B4A-BE95-89E5CA57B0C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9812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4F7C29-951E-B138-50F9-E6C43A0A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E71872-488D-2764-3203-F6241A15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D4ABA2EC-BFFC-8663-97BC-979CD7B7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0951A-02DB-3344-AEB5-434C35C68ED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8625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D50881-B48F-B43E-C29C-2FCDDC5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9B7DF3-2FC7-4F66-9B6E-108EEFFB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1C20ADED-7F48-7A75-DC28-5A2B469A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78FD9-B4A3-C147-AD19-21B048CBF92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3981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6CBDA2-486A-D91F-C791-2EB7DA2A5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21CE4B-7CAC-9B21-B48E-7251972F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152E56E9-779A-5A75-2CE4-2FE5088C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57730-48A6-1C4B-91D7-A30CA8DB9D0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8834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90570377-0C84-2005-9898-CDCC1DFB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832C37BD-3CF6-754A-379A-4A30C913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D4414E4D-8D73-CF0A-B40B-4A270B8C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0FDB7-7E5B-AD49-8F8E-B19A579CCA4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385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7970A1EB-238A-2C91-9318-2DA970EA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E952FB0E-C7FE-0D4F-5C1A-96811772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6223B04F-D03D-5204-BD3C-7E0E4719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39955-44AC-5D45-9063-D17900BA391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0286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73DEFD88-EEB4-93B0-EF09-26262DCB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45A0B1E9-D19E-CC11-5F03-41A471F0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6EBD3634-B9FB-5F67-8FB4-DF3CA8BA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40FB-AB8D-EA44-8219-4E5068AF0A9A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4328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C346D1BB-8777-CEED-5153-C55E64439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4DCC9EB0-FA8B-5389-65E5-E120B60E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2602DE7C-6894-FD61-0FDA-834828E9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2ECF0-F7A9-7E46-A85E-7EF90CC100C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9470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DA58AB7F-FF33-2F23-4C9B-79FC905CB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771A9350-B2F2-E516-77FA-58C4B167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5F54B00-A453-8385-CB2F-BD060309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F52E0-2572-0E4C-8B87-AF6BAA4F62C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331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  <a:endParaRPr lang="en-US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B29E22F2-E54B-1135-F46B-33707C2B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6F134E5F-66B8-2B87-A258-867C11C9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4171DE4C-818D-F94A-CF87-892FA04C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7BA-504E-7E40-938B-AD3AD05009BA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455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E8687083-FA5F-65E8-89E6-E87F15C77F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nb-NO"/>
              <a:t>Klik for at redigere titeltypografi i masteren</a:t>
            </a:r>
            <a:endParaRPr lang="en-US" altLang="nb-NO"/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0802F0A2-25EB-0A02-50B2-C1C2A0954A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nb-NO"/>
              <a:t>Klik for at redigere typografi i masteren</a:t>
            </a:r>
          </a:p>
          <a:p>
            <a:pPr lvl="1"/>
            <a:r>
              <a:rPr lang="da-DK" altLang="nb-NO"/>
              <a:t>Andet niveau</a:t>
            </a:r>
          </a:p>
          <a:p>
            <a:pPr lvl="2"/>
            <a:r>
              <a:rPr lang="da-DK" altLang="nb-NO"/>
              <a:t>Tredje niveau</a:t>
            </a:r>
          </a:p>
          <a:p>
            <a:pPr lvl="3"/>
            <a:r>
              <a:rPr lang="da-DK" altLang="nb-NO"/>
              <a:t>Fjerde niveau</a:t>
            </a:r>
          </a:p>
          <a:p>
            <a:pPr lvl="4"/>
            <a:r>
              <a:rPr lang="da-DK" altLang="nb-NO"/>
              <a:t>Femte niveau</a:t>
            </a:r>
            <a:endParaRPr lang="en-US" altLang="nb-N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94702E-2BE4-2343-A958-1B29F5AC5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80535D-84D0-704D-BA59-D3225715C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7788616F-57C2-E646-A2EE-EFD9FE0F3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00129DCF-36D7-4148-8A67-ADD44F6A12ED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ku.dk/~eric/ncj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ku.dk/~eric/ncj/diku-93-01.pdf" TargetMode="External"/><Relationship Id="rId4" Type="http://schemas.openxmlformats.org/officeDocument/2006/relationships/hyperlink" Target="http://www.diku.dk/~eric/ncj/iwmm9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0654485-AF19-563C-BFFB-A86773598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48600" cy="1600200"/>
          </a:xfrm>
        </p:spPr>
        <p:txBody>
          <a:bodyPr/>
          <a:lstStyle/>
          <a:p>
            <a:pPr eaLnBrk="1" hangingPunct="1"/>
            <a:r>
              <a:rPr lang="en-US" altLang="nb-NO"/>
              <a:t>The Emerald Spring Cleaning Garbage Collector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5015110-B915-2148-B3E3-1241E2DF19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3200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An Example of a Distributed, Robust Systems Application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n-ea"/>
              </a:rPr>
              <a:t>Eric Jul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n-ea"/>
              </a:rPr>
              <a:t>Programming Technology Group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ea typeface="+mn-ea"/>
              </a:rPr>
              <a:t>Professor, </a:t>
            </a:r>
            <a:r>
              <a:rPr lang="en-US" i="1" dirty="0" err="1">
                <a:ea typeface="+mn-ea"/>
              </a:rPr>
              <a:t>IfI</a:t>
            </a:r>
            <a:r>
              <a:rPr lang="en-US" i="1" dirty="0">
                <a:ea typeface="+mn-ea"/>
              </a:rPr>
              <a:t>, UiO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833098FE-4D96-D587-DA1D-0963272B6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Emerald Virtual Machine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3C794256-742B-BD9C-0F19-9B92EB76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b-NO"/>
              <a:t>(Original) compiler generates native 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More or less std. virtual machine implemented as a single UNIX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All objects in memory in large, shared heap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Software fault mechanism for calls to remote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Remote Object Reference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>
                <a:ea typeface="ＭＳ Ｐゴシック" panose="020B0600070205080204" pitchFamily="34" charset="-128"/>
              </a:rPr>
              <a:t>an entry for each incoming/outgoing ref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50F7737D-FBF3-B340-8C6D-D16B7B31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32772" name="Pladsholder til diasnummer 5">
            <a:extLst>
              <a:ext uri="{FF2B5EF4-FFF2-40B4-BE49-F238E27FC236}">
                <a16:creationId xmlns:a16="http://schemas.microsoft.com/office/drawing/2014/main" id="{E35A67F8-D672-1EC9-FCF0-ED542DB4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007166F-610E-A14D-B8FE-F50577AEB65C}" type="slidenum">
              <a:rPr lang="en-US" altLang="nb-NO" sz="1200">
                <a:solidFill>
                  <a:srgbClr val="FFFFFF"/>
                </a:solidFill>
              </a:rPr>
              <a:pPr/>
              <a:t>10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4A32E30C-B343-E0D7-2FA5-DDA36168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High level view of problem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2FB0A4ED-C54B-A1F1-44C2-1503E72E2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Standard graph formulation: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graph nodes are objects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graph arcs are references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graph partitioned into non-overlapping parts; one for each location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each object is located at most at one node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immutable objects are omnipresent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585DCE40-840A-E847-B054-2989F0C6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34820" name="Pladsholder til diasnummer 5">
            <a:extLst>
              <a:ext uri="{FF2B5EF4-FFF2-40B4-BE49-F238E27FC236}">
                <a16:creationId xmlns:a16="http://schemas.microsoft.com/office/drawing/2014/main" id="{F6A69140-2DB1-84DC-F46C-A1329D59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36DD913-F93D-5542-86BA-3C03205DEE5E}" type="slidenum">
              <a:rPr lang="en-US" altLang="nb-NO" sz="1200">
                <a:solidFill>
                  <a:srgbClr val="FFFFFF"/>
                </a:solidFill>
              </a:rPr>
              <a:pPr/>
              <a:t>11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5F9763F6-CBAF-7A63-9A9E-B2190C7A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Problem formulation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B5058681-9113-0319-2388-9A6A9CF5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Build a distributed GC that starting from root objects will:</a:t>
            </a:r>
          </a:p>
          <a:p>
            <a:pPr eaLnBrk="1" hangingPunct="1"/>
            <a:r>
              <a:rPr lang="en-US" altLang="nb-NO"/>
              <a:t>remove all garbage objects: </a:t>
            </a:r>
            <a:r>
              <a:rPr lang="en-US" altLang="nb-NO" i="1"/>
              <a:t>comprehensive</a:t>
            </a:r>
            <a:endParaRPr lang="en-US" altLang="nb-NO"/>
          </a:p>
          <a:p>
            <a:pPr eaLnBrk="1" hangingPunct="1"/>
            <a:r>
              <a:rPr lang="en-US" altLang="nb-NO"/>
              <a:t>operate while mutators continue: </a:t>
            </a:r>
            <a:r>
              <a:rPr lang="en-US" altLang="nb-NO" i="1"/>
              <a:t>on-the-fly</a:t>
            </a:r>
          </a:p>
          <a:p>
            <a:pPr eaLnBrk="1" hangingPunct="1"/>
            <a:r>
              <a:rPr lang="en-US" altLang="nb-NO"/>
              <a:t>start, run, complete despite crashed machines: </a:t>
            </a:r>
            <a:r>
              <a:rPr lang="en-US" altLang="nb-NO" i="1"/>
              <a:t>robust</a:t>
            </a:r>
          </a:p>
          <a:p>
            <a:pPr eaLnBrk="1" hangingPunct="1"/>
            <a:r>
              <a:rPr lang="en-US" altLang="nb-NO"/>
              <a:t>no single controller: </a:t>
            </a:r>
            <a:r>
              <a:rPr lang="en-US" altLang="nb-NO" i="1"/>
              <a:t>decentralized</a:t>
            </a:r>
            <a:endParaRPr lang="en-US" altLang="nb-NO"/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ABBCB0E4-A985-0F4B-8875-0E95EBDC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36868" name="Pladsholder til diasnummer 5">
            <a:extLst>
              <a:ext uri="{FF2B5EF4-FFF2-40B4-BE49-F238E27FC236}">
                <a16:creationId xmlns:a16="http://schemas.microsoft.com/office/drawing/2014/main" id="{B12243B1-CF23-E7CD-A8EF-157617B0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C6C9FF5-5765-2442-85BF-31115DB91CB2}" type="slidenum">
              <a:rPr lang="en-US" altLang="nb-NO" sz="1200">
                <a:solidFill>
                  <a:srgbClr val="FFFFFF"/>
                </a:solidFill>
              </a:rPr>
              <a:pPr/>
              <a:t>12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486B47A4-D944-1C8A-3503-0D185E1D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Let’s do it</a:t>
            </a:r>
          </a:p>
        </p:txBody>
      </p:sp>
      <p:sp>
        <p:nvSpPr>
          <p:cNvPr id="2" name="Pladsholder til sidefod 3">
            <a:extLst>
              <a:ext uri="{FF2B5EF4-FFF2-40B4-BE49-F238E27FC236}">
                <a16:creationId xmlns:a16="http://schemas.microsoft.com/office/drawing/2014/main" id="{0F2AF1E8-6A88-8C46-86D1-E0D58062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38915" name="Pladsholder til diasnummer 4">
            <a:extLst>
              <a:ext uri="{FF2B5EF4-FFF2-40B4-BE49-F238E27FC236}">
                <a16:creationId xmlns:a16="http://schemas.microsoft.com/office/drawing/2014/main" id="{B2AC07D7-9EE7-4431-F3FC-942746E3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8207B94-4CD3-9441-B7A4-E77C3C1CDF98}" type="slidenum">
              <a:rPr lang="en-US" altLang="nb-NO" sz="1200">
                <a:solidFill>
                  <a:srgbClr val="FFFFFF"/>
                </a:solidFill>
              </a:rPr>
              <a:pPr/>
              <a:t>13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DB51DC2A-1F20-3DA7-2EA0-47D85D47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Comprehensive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D963D632-5FCC-E336-FAB3-A902654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sz="2800"/>
              <a:t>Algorithm: standard Mark and Sweep collector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Liveness: reachbility from root objects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Trace from root objects thru all reachable objects by scanning each live object for references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New objects are considered live by definition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Threads: </a:t>
            </a:r>
            <a:r>
              <a:rPr lang="en-US" altLang="nb-NO" sz="2800" i="1"/>
              <a:t>just consider activation records to be live “objects” in the graph.</a:t>
            </a:r>
            <a:endParaRPr lang="en-US" altLang="nb-NO" sz="2800"/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94D09A0A-B027-C947-B268-3CC51412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0964" name="Pladsholder til diasnummer 5">
            <a:extLst>
              <a:ext uri="{FF2B5EF4-FFF2-40B4-BE49-F238E27FC236}">
                <a16:creationId xmlns:a16="http://schemas.microsoft.com/office/drawing/2014/main" id="{E3B72175-1650-36A6-1094-B9FC776F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14DB5A0-9E06-A94F-8371-7C601A9CA6ED}" type="slidenum">
              <a:rPr lang="en-US" altLang="nb-NO" sz="1200">
                <a:solidFill>
                  <a:srgbClr val="FFFFFF"/>
                </a:solidFill>
              </a:rPr>
              <a:pPr/>
              <a:t>14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41049509-399C-4F50-0648-054CFFC9A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nb-NO"/>
              <a:t>How on-the-fly?</a:t>
            </a:r>
            <a:br>
              <a:rPr lang="en-US" altLang="nb-NO"/>
            </a:br>
            <a:r>
              <a:rPr lang="en-US" altLang="nb-NO"/>
              <a:t>An analogy: </a:t>
            </a:r>
            <a:br>
              <a:rPr lang="en-US" altLang="nb-NO"/>
            </a:br>
            <a:r>
              <a:rPr lang="en-US" altLang="nb-NO"/>
              <a:t>Louis XIV at Versailles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1FCCEE52-ABF9-CC7B-9E21-09E57B0C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King must experience a clean castle every morning.</a:t>
            </a:r>
          </a:p>
          <a:p>
            <a:pPr eaLnBrk="1" hangingPunct="1">
              <a:buFontTx/>
              <a:buNone/>
            </a:pPr>
            <a:r>
              <a:rPr lang="en-US" altLang="nb-NO"/>
              <a:t>Crew of thousand working early every morning </a:t>
            </a:r>
            <a:r>
              <a:rPr lang="en-US" altLang="nb-NO" i="1"/>
              <a:t>(stop-mark-and-sweep).</a:t>
            </a:r>
          </a:p>
          <a:p>
            <a:pPr eaLnBrk="1" hangingPunct="1">
              <a:buFontTx/>
              <a:buNone/>
            </a:pPr>
            <a:r>
              <a:rPr lang="en-US" altLang="nb-NO"/>
              <a:t>Expensive…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8856B0ED-60D2-354C-9BB0-2A86E9D3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3012" name="Pladsholder til diasnummer 5">
            <a:extLst>
              <a:ext uri="{FF2B5EF4-FFF2-40B4-BE49-F238E27FC236}">
                <a16:creationId xmlns:a16="http://schemas.microsoft.com/office/drawing/2014/main" id="{2FF39537-434C-951E-A1E1-592FB1A4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7D05BEB-8293-D34E-A9EA-03995897092F}" type="slidenum">
              <a:rPr lang="en-US" altLang="nb-NO" sz="1200">
                <a:solidFill>
                  <a:srgbClr val="FFFFFF"/>
                </a:solidFill>
              </a:rPr>
              <a:pPr/>
              <a:t>15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B7629058-F183-F41E-8512-046775D6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New, cheap cleaning contract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D6D3BA9A-B7F6-FDD4-7D34-6E679CCD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Promise king clean castle</a:t>
            </a:r>
          </a:p>
          <a:p>
            <a:pPr eaLnBrk="1" hangingPunct="1"/>
            <a:r>
              <a:rPr lang="en-US" altLang="nb-NO"/>
              <a:t>Use small, agile crew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1B169887-109D-B342-9998-D75D5458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5060" name="Pladsholder til diasnummer 5">
            <a:extLst>
              <a:ext uri="{FF2B5EF4-FFF2-40B4-BE49-F238E27FC236}">
                <a16:creationId xmlns:a16="http://schemas.microsoft.com/office/drawing/2014/main" id="{F12232D4-B8C0-C28C-AD23-58D075CC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DEF0476-092C-B042-94BB-D64D488F91F3}" type="slidenum">
              <a:rPr lang="en-US" altLang="nb-NO" sz="1200">
                <a:solidFill>
                  <a:srgbClr val="FFFFFF"/>
                </a:solidFill>
              </a:rPr>
              <a:pPr/>
              <a:t>16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00C1E0A9-30F1-7653-D364-86BC25EA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How the Scam Works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7E28B2A4-DA9D-B7B2-EF8C-28AC45401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b-NO"/>
              <a:t>Clean the kings bedroom quitely as he sleeps (cheap, just one room)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King wakes up: claim </a:t>
            </a:r>
            <a:r>
              <a:rPr lang="en-US" altLang="nb-NO" i="1"/>
              <a:t>entire </a:t>
            </a:r>
            <a:r>
              <a:rPr lang="en-US" altLang="nb-NO"/>
              <a:t>palace is clean!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Invite king for inspection tour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IF he moves toward another room: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>
                <a:ea typeface="ＭＳ Ｐゴシック" panose="020B0600070205080204" pitchFamily="34" charset="-128"/>
              </a:rPr>
              <a:t>stall him for a moment (bribe his court jester!)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>
                <a:ea typeface="ＭＳ Ｐゴシック" panose="020B0600070205080204" pitchFamily="34" charset="-128"/>
              </a:rPr>
              <a:t>quickly clean the 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>
                <a:ea typeface="ＭＳ Ｐゴシック" panose="020B0600070205080204" pitchFamily="34" charset="-128"/>
              </a:rPr>
              <a:t>let him enter the room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344206C3-EE00-2444-8B97-CF5F94B8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7108" name="Pladsholder til diasnummer 5">
            <a:extLst>
              <a:ext uri="{FF2B5EF4-FFF2-40B4-BE49-F238E27FC236}">
                <a16:creationId xmlns:a16="http://schemas.microsoft.com/office/drawing/2014/main" id="{63C700EA-AC9F-B368-067F-708C809E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46B89F-8045-784B-9CD5-43D8C31061B6}" type="slidenum">
              <a:rPr lang="en-US" altLang="nb-NO" sz="1200">
                <a:solidFill>
                  <a:srgbClr val="FFFFFF"/>
                </a:solidFill>
              </a:rPr>
              <a:pPr/>
              <a:t>17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1">
            <a:extLst>
              <a:ext uri="{FF2B5EF4-FFF2-40B4-BE49-F238E27FC236}">
                <a16:creationId xmlns:a16="http://schemas.microsoft.com/office/drawing/2014/main" id="{61175538-6266-FA47-FCDA-98C9FFE6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Liveness by Reachability</a:t>
            </a:r>
          </a:p>
        </p:txBody>
      </p:sp>
      <p:sp>
        <p:nvSpPr>
          <p:cNvPr id="49154" name="Pladsholder til indhold 2">
            <a:extLst>
              <a:ext uri="{FF2B5EF4-FFF2-40B4-BE49-F238E27FC236}">
                <a16:creationId xmlns:a16="http://schemas.microsoft.com/office/drawing/2014/main" id="{8DDE6F9A-B775-403D-06BC-A8A299B1C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nb-NO"/>
              <a:t>To be live, means that something live can REACH you.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nb-NO"/>
              <a:t>(Something live might be yourself, e.g., if you have an executing process inside yourself.)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nb-NO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nb-NO"/>
              <a:t>Transitive closure of reachable.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nb-N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7B8F7C8-90AF-D34B-81CF-CEC87EB0F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49156" name="Pladsholder til diasnummer 4">
            <a:extLst>
              <a:ext uri="{FF2B5EF4-FFF2-40B4-BE49-F238E27FC236}">
                <a16:creationId xmlns:a16="http://schemas.microsoft.com/office/drawing/2014/main" id="{BE7AA69D-103C-33F3-AE91-1ACAAA19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2336506-28DB-EE47-B8FE-91AB3C652103}" type="slidenum">
              <a:rPr lang="en-US" altLang="nb-NO" sz="1200">
                <a:solidFill>
                  <a:srgbClr val="FFFFFF"/>
                </a:solidFill>
              </a:rPr>
              <a:pPr/>
              <a:t>18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1">
            <a:extLst>
              <a:ext uri="{FF2B5EF4-FFF2-40B4-BE49-F238E27FC236}">
                <a16:creationId xmlns:a16="http://schemas.microsoft.com/office/drawing/2014/main" id="{1C235ECA-FA2D-5D23-4DA3-6203C60E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Objects as an Object Graph</a:t>
            </a:r>
          </a:p>
        </p:txBody>
      </p:sp>
      <p:sp>
        <p:nvSpPr>
          <p:cNvPr id="51202" name="Pladsholder til indhold 2">
            <a:extLst>
              <a:ext uri="{FF2B5EF4-FFF2-40B4-BE49-F238E27FC236}">
                <a16:creationId xmlns:a16="http://schemas.microsoft.com/office/drawing/2014/main" id="{1A7675C9-4FA2-0279-26B0-BBE584CD9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nb-NO"/>
              <a:t>For the purpose of garbage collection, the sea of objects is considered a graph: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Each node is an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Each reference is an arc</a:t>
            </a:r>
          </a:p>
          <a:p>
            <a:pPr eaLnBrk="1" hangingPunct="1">
              <a:lnSpc>
                <a:spcPct val="90000"/>
              </a:lnSpc>
            </a:pPr>
            <a:endParaRPr lang="en-US" altLang="nb-NO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nb-NO"/>
              <a:t>Roots: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Each process that can execute – or is waiting for, e.g., I/O, a timer,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/>
              <a:t>Each object that is inherently rechable.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E9AE5E0-C3FD-D841-B381-22387598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1204" name="Pladsholder til diasnummer 4">
            <a:extLst>
              <a:ext uri="{FF2B5EF4-FFF2-40B4-BE49-F238E27FC236}">
                <a16:creationId xmlns:a16="http://schemas.microsoft.com/office/drawing/2014/main" id="{07F7B189-8BD4-F257-FEA0-5E8A4461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08A88B3-570C-B64E-988C-F6EDED10B977}" type="slidenum">
              <a:rPr lang="en-US" altLang="nb-NO" sz="1200">
                <a:solidFill>
                  <a:srgbClr val="FFFFFF"/>
                </a:solidFill>
              </a:rPr>
              <a:pPr/>
              <a:t>19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26FDC754-2B07-189A-3B85-E07F5C61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 dirty="0"/>
              <a:t>What’s the point today?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53B8119C-591C-634E-50E7-8EFDBAAFF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A distributed “application” that is robust, decentralized, and works in a hostile environment.</a:t>
            </a:r>
          </a:p>
          <a:p>
            <a:pPr eaLnBrk="1" hangingPunct="1">
              <a:buFontTx/>
              <a:buNone/>
            </a:pPr>
            <a:r>
              <a:rPr lang="en-US" altLang="nb-NO"/>
              <a:t>Hostile: 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Machine crash (fail-stop) quite often.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Non-crashed machines continuously modify distributed state.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508015D2-73DC-C347-9583-C4EFF9BA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16388" name="Pladsholder til diasnummer 5">
            <a:extLst>
              <a:ext uri="{FF2B5EF4-FFF2-40B4-BE49-F238E27FC236}">
                <a16:creationId xmlns:a16="http://schemas.microsoft.com/office/drawing/2014/main" id="{23EFB4D6-ADF7-BB22-086C-C3949F95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D67542E-BAC4-E84C-994A-B199A10D522B}" type="slidenum">
              <a:rPr lang="en-US" altLang="nb-NO" sz="1200">
                <a:solidFill>
                  <a:srgbClr val="FFFFFF"/>
                </a:solidFill>
              </a:rPr>
              <a:pPr/>
              <a:t>2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C8F07B4-45D5-9B9C-45F7-33A2B035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nb-NO"/>
              <a:t>Classic MARK-AND-SWEEP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BB12E043-8943-02B3-829E-F1FA734B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sz="2800"/>
              <a:t>Start at the “roots” and simply trace thru the live part of the object graph.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As do this one step at a time, we add a marking to each object.</a:t>
            </a:r>
          </a:p>
          <a:p>
            <a:pPr eaLnBrk="1" hangingPunct="1">
              <a:buFontTx/>
              <a:buNone/>
            </a:pPr>
            <a:endParaRPr lang="en-US" altLang="nb-NO" sz="2800"/>
          </a:p>
        </p:txBody>
      </p:sp>
      <p:sp>
        <p:nvSpPr>
          <p:cNvPr id="19458" name="Pladsholder til sidefod 4">
            <a:extLst>
              <a:ext uri="{FF2B5EF4-FFF2-40B4-BE49-F238E27FC236}">
                <a16:creationId xmlns:a16="http://schemas.microsoft.com/office/drawing/2014/main" id="{117296F4-C95E-0B40-9D7A-44CBFEAF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3252" name="Pladsholder til diasnummer 5">
            <a:extLst>
              <a:ext uri="{FF2B5EF4-FFF2-40B4-BE49-F238E27FC236}">
                <a16:creationId xmlns:a16="http://schemas.microsoft.com/office/drawing/2014/main" id="{5344D7F5-775B-BFC6-16CC-FF9A3AFD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9A44C4B-90FF-A84E-AEF9-907DF7BF06C4}" type="slidenum">
              <a:rPr lang="en-US" altLang="nb-NO" sz="1200">
                <a:solidFill>
                  <a:srgbClr val="FFFFFF"/>
                </a:solidFill>
              </a:rPr>
              <a:pPr/>
              <a:t>20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27D8F9D-6240-7F54-49F6-73C23C39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nb-NO"/>
              <a:t>Classic black, gray, white marking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DB776FF2-8F2B-93A1-3073-D94A7DF22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sz="2800"/>
              <a:t>Black</a:t>
            </a:r>
          </a:p>
          <a:p>
            <a:pPr lvl="1" eaLnBrk="1" hangingPunct="1">
              <a:buFontTx/>
              <a:buNone/>
            </a:pPr>
            <a:r>
              <a:rPr lang="en-US" altLang="nb-NO" sz="2400">
                <a:ea typeface="ＭＳ Ｐゴシック" panose="020B0600070205080204" pitchFamily="34" charset="-128"/>
              </a:rPr>
              <a:t>object found to be live and object has been scanned and point to black/gray objects only.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Gray</a:t>
            </a:r>
          </a:p>
          <a:p>
            <a:pPr lvl="1" eaLnBrk="1" hangingPunct="1">
              <a:buFontTx/>
              <a:buNone/>
            </a:pPr>
            <a:r>
              <a:rPr lang="en-US" altLang="nb-NO" sz="2400">
                <a:ea typeface="ＭＳ Ｐゴシック" panose="020B0600070205080204" pitchFamily="34" charset="-128"/>
              </a:rPr>
              <a:t>	object found to be live but the object has not been scanned and so may contain pointers to white objects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White</a:t>
            </a:r>
          </a:p>
          <a:p>
            <a:pPr lvl="1" eaLnBrk="1" hangingPunct="1">
              <a:buFontTx/>
              <a:buNone/>
            </a:pPr>
            <a:r>
              <a:rPr lang="en-US" altLang="nb-NO" sz="2400">
                <a:ea typeface="ＭＳ Ｐゴシック" panose="020B0600070205080204" pitchFamily="34" charset="-128"/>
              </a:rPr>
              <a:t>object liveness unknown; not scanned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Initially all objects are white                                   *</a:t>
            </a:r>
          </a:p>
        </p:txBody>
      </p:sp>
      <p:sp>
        <p:nvSpPr>
          <p:cNvPr id="19458" name="Pladsholder til sidefod 4">
            <a:extLst>
              <a:ext uri="{FF2B5EF4-FFF2-40B4-BE49-F238E27FC236}">
                <a16:creationId xmlns:a16="http://schemas.microsoft.com/office/drawing/2014/main" id="{FB784AF1-5784-CE47-952F-C9456BC2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5300" name="Pladsholder til diasnummer 5">
            <a:extLst>
              <a:ext uri="{FF2B5EF4-FFF2-40B4-BE49-F238E27FC236}">
                <a16:creationId xmlns:a16="http://schemas.microsoft.com/office/drawing/2014/main" id="{B7D08F9D-465F-BB34-6856-2854D43E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4C37770-732E-3D49-9294-CCA73D94E98F}" type="slidenum">
              <a:rPr lang="en-US" altLang="nb-NO" sz="1200">
                <a:solidFill>
                  <a:srgbClr val="FFFFFF"/>
                </a:solidFill>
              </a:rPr>
              <a:pPr/>
              <a:t>21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B2C1F59-66E5-FD5F-847E-6D5E9693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Classic Mark and Sweep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F4E2737A-8D9A-6A4D-B89E-3F31806A93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+mn-ea"/>
              </a:rPr>
              <a:t>Classic Mark and Sweep: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mark each of the roots grey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for each gray object: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mark each referenced white object gray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thereafter mark the object black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sweep thru entire storage, </a:t>
            </a:r>
            <a:r>
              <a:rPr lang="en-US" dirty="0" err="1">
                <a:ea typeface="+mn-ea"/>
              </a:rPr>
              <a:t>deallocating</a:t>
            </a:r>
            <a:r>
              <a:rPr lang="en-US" dirty="0">
                <a:ea typeface="+mn-ea"/>
              </a:rPr>
              <a:t> any white object: it is garbage!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ea typeface="+mn-ea"/>
              </a:rPr>
              <a:t>                                                                           *</a:t>
            </a:r>
          </a:p>
        </p:txBody>
      </p:sp>
      <p:sp>
        <p:nvSpPr>
          <p:cNvPr id="20482" name="Pladsholder til sidefod 4">
            <a:extLst>
              <a:ext uri="{FF2B5EF4-FFF2-40B4-BE49-F238E27FC236}">
                <a16:creationId xmlns:a16="http://schemas.microsoft.com/office/drawing/2014/main" id="{B1BE933D-A552-B543-9374-C3AA229C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7348" name="Pladsholder til diasnummer 5">
            <a:extLst>
              <a:ext uri="{FF2B5EF4-FFF2-40B4-BE49-F238E27FC236}">
                <a16:creationId xmlns:a16="http://schemas.microsoft.com/office/drawing/2014/main" id="{3250F40D-6D82-D8F4-627B-A527054B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B94D068-051B-1343-8D24-FAFC273DB0A9}" type="slidenum">
              <a:rPr lang="en-US" altLang="nb-NO" sz="1200">
                <a:solidFill>
                  <a:srgbClr val="FFFFFF"/>
                </a:solidFill>
              </a:rPr>
              <a:pPr/>
              <a:t>22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870DC6FB-03BB-81C4-5FDD-1FC71CC0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Our On-the-fly Operation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11110A5-2D10-17D5-3ABD-EE3D0257F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 dirty="0"/>
              <a:t>Want Collector to work while Threads (mutators) continue executing: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dirty="0"/>
              <a:t>STOP all threads on the ready queue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dirty="0"/>
              <a:t>Repeatedly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dirty="0">
                <a:ea typeface="ＭＳ Ｐゴシック" panose="020B0600070205080204" pitchFamily="34" charset="-128"/>
              </a:rPr>
              <a:t>pick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dirty="0">
                <a:ea typeface="ＭＳ Ｐゴシック" panose="020B0600070205080204" pitchFamily="34" charset="-128"/>
              </a:rPr>
              <a:t>scan and mark top activation record black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dirty="0">
                <a:ea typeface="ＭＳ Ｐゴシック" panose="020B0600070205080204" pitchFamily="34" charset="-128"/>
              </a:rPr>
              <a:t>put it back on the ready queue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dirty="0"/>
              <a:t>Scan each root and mark as black</a:t>
            </a:r>
          </a:p>
        </p:txBody>
      </p:sp>
      <p:sp>
        <p:nvSpPr>
          <p:cNvPr id="21506" name="Pladsholder til sidefod 4">
            <a:extLst>
              <a:ext uri="{FF2B5EF4-FFF2-40B4-BE49-F238E27FC236}">
                <a16:creationId xmlns:a16="http://schemas.microsoft.com/office/drawing/2014/main" id="{687065F8-B9F3-1B4D-B800-8578E936A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59396" name="Pladsholder til diasnummer 5">
            <a:extLst>
              <a:ext uri="{FF2B5EF4-FFF2-40B4-BE49-F238E27FC236}">
                <a16:creationId xmlns:a16="http://schemas.microsoft.com/office/drawing/2014/main" id="{E4B9DE95-2489-97ED-6D8A-8EC19859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4652644-EF49-6E44-A5DA-5A7BCA6CDC94}" type="slidenum">
              <a:rPr lang="en-US" altLang="nb-NO" sz="1200">
                <a:solidFill>
                  <a:srgbClr val="FFFFFF"/>
                </a:solidFill>
              </a:rPr>
              <a:pPr/>
              <a:t>23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13C6686D-CB0B-5E7F-E818-E68D27BA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Important Invariants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E90A1320-5403-FF3F-4DCE-834D282B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Black objects only point to black or gray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Black or gray objects are live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Mutators only see black objects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New objects are created black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Once black always black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nb-NO"/>
              <a:t>Once gray eventually black</a:t>
            </a:r>
          </a:p>
        </p:txBody>
      </p:sp>
      <p:sp>
        <p:nvSpPr>
          <p:cNvPr id="22530" name="Pladsholder til sidefod 4">
            <a:extLst>
              <a:ext uri="{FF2B5EF4-FFF2-40B4-BE49-F238E27FC236}">
                <a16:creationId xmlns:a16="http://schemas.microsoft.com/office/drawing/2014/main" id="{D74486BB-9FC4-FA45-A968-818A8D50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1444" name="Pladsholder til diasnummer 5">
            <a:extLst>
              <a:ext uri="{FF2B5EF4-FFF2-40B4-BE49-F238E27FC236}">
                <a16:creationId xmlns:a16="http://schemas.microsoft.com/office/drawing/2014/main" id="{EEAEAE3A-C45A-81DF-0D74-65214D48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788C882-5DB0-054F-A827-7727E2728656}" type="slidenum">
              <a:rPr lang="en-US" altLang="nb-NO" sz="1200">
                <a:solidFill>
                  <a:srgbClr val="FFFFFF"/>
                </a:solidFill>
              </a:rPr>
              <a:pPr/>
              <a:t>24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>
            <a:extLst>
              <a:ext uri="{FF2B5EF4-FFF2-40B4-BE49-F238E27FC236}">
                <a16:creationId xmlns:a16="http://schemas.microsoft.com/office/drawing/2014/main" id="{639B92E5-48D9-C836-02BA-FA92B39C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Object Faulting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CA0C7E71-FBC4-C587-501B-A0C10814B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dirty="0"/>
              <a:t>On invocation of a gray object:</a:t>
            </a:r>
          </a:p>
          <a:p>
            <a:pPr eaLnBrk="1" hangingPunct="1"/>
            <a:r>
              <a:rPr lang="en-US" altLang="nb-NO" dirty="0"/>
              <a:t>Establish a </a:t>
            </a:r>
            <a:r>
              <a:rPr lang="en-US" altLang="nb-NO" i="1" dirty="0"/>
              <a:t>read barrier </a:t>
            </a:r>
            <a:r>
              <a:rPr lang="en-US" altLang="nb-NO" dirty="0"/>
              <a:t>– prevent mutators seeing incomplete object/GC bits</a:t>
            </a:r>
          </a:p>
          <a:p>
            <a:pPr eaLnBrk="1" hangingPunct="1"/>
            <a:r>
              <a:rPr lang="en-US" altLang="nb-NO" dirty="0"/>
              <a:t>fault – uses the software fault designed for catching remote invocations</a:t>
            </a:r>
          </a:p>
          <a:p>
            <a:pPr eaLnBrk="1" hangingPunct="1"/>
            <a:r>
              <a:rPr lang="en-US" altLang="nb-NO" dirty="0"/>
              <a:t>scan object refs and mark refs gray</a:t>
            </a:r>
          </a:p>
          <a:p>
            <a:pPr eaLnBrk="1" hangingPunct="1"/>
            <a:r>
              <a:rPr lang="en-US" altLang="nb-NO" dirty="0"/>
              <a:t>mark object black</a:t>
            </a:r>
          </a:p>
          <a:p>
            <a:pPr eaLnBrk="1" hangingPunct="1"/>
            <a:r>
              <a:rPr lang="en-US" altLang="nb-NO" dirty="0"/>
              <a:t>continue invocation</a:t>
            </a:r>
          </a:p>
        </p:txBody>
      </p:sp>
      <p:sp>
        <p:nvSpPr>
          <p:cNvPr id="23554" name="Pladsholder til sidefod 4">
            <a:extLst>
              <a:ext uri="{FF2B5EF4-FFF2-40B4-BE49-F238E27FC236}">
                <a16:creationId xmlns:a16="http://schemas.microsoft.com/office/drawing/2014/main" id="{3DE88A61-33C1-5542-880A-CB67616E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3492" name="Pladsholder til diasnummer 5">
            <a:extLst>
              <a:ext uri="{FF2B5EF4-FFF2-40B4-BE49-F238E27FC236}">
                <a16:creationId xmlns:a16="http://schemas.microsoft.com/office/drawing/2014/main" id="{ECF25AF8-591E-FA35-1C5D-2A6F1514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1D8D6C2-189C-FC4E-9F60-A72F4618DC5F}" type="slidenum">
              <a:rPr lang="en-US" altLang="nb-NO" sz="1200">
                <a:solidFill>
                  <a:srgbClr val="FFFFFF"/>
                </a:solidFill>
              </a:rPr>
              <a:pPr/>
              <a:t>25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>
            <a:extLst>
              <a:ext uri="{FF2B5EF4-FFF2-40B4-BE49-F238E27FC236}">
                <a16:creationId xmlns:a16="http://schemas.microsoft.com/office/drawing/2014/main" id="{507ADE0B-2D34-CAFA-1FB0-D857BAFD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Background collector</a:t>
            </a:r>
          </a:p>
        </p:txBody>
      </p:sp>
      <p:sp>
        <p:nvSpPr>
          <p:cNvPr id="65538" name="Rectangle 3">
            <a:extLst>
              <a:ext uri="{FF2B5EF4-FFF2-40B4-BE49-F238E27FC236}">
                <a16:creationId xmlns:a16="http://schemas.microsoft.com/office/drawing/2014/main" id="{D0E01498-EF52-7B93-8642-9A15DDE4C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Keep a set of gray objects.</a:t>
            </a:r>
          </a:p>
          <a:p>
            <a:pPr eaLnBrk="1" hangingPunct="1">
              <a:buFontTx/>
              <a:buNone/>
            </a:pPr>
            <a:r>
              <a:rPr lang="en-US" altLang="nb-NO"/>
              <a:t>Let the collector run a background thread that repeatedly takes a gray object, and makes it black – by scanning it and marking referenced objects gray (if not black already).</a:t>
            </a:r>
          </a:p>
        </p:txBody>
      </p:sp>
      <p:sp>
        <p:nvSpPr>
          <p:cNvPr id="24578" name="Pladsholder til sidefod 4">
            <a:extLst>
              <a:ext uri="{FF2B5EF4-FFF2-40B4-BE49-F238E27FC236}">
                <a16:creationId xmlns:a16="http://schemas.microsoft.com/office/drawing/2014/main" id="{641327E0-046E-0842-9322-86D2D0E18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5540" name="Pladsholder til diasnummer 5">
            <a:extLst>
              <a:ext uri="{FF2B5EF4-FFF2-40B4-BE49-F238E27FC236}">
                <a16:creationId xmlns:a16="http://schemas.microsoft.com/office/drawing/2014/main" id="{2269EC09-AF37-2529-244D-E8FBC59B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96150E1-5335-2845-841E-B68F26D591B1}" type="slidenum">
              <a:rPr lang="en-US" altLang="nb-NO" sz="1200">
                <a:solidFill>
                  <a:srgbClr val="FFFFFF"/>
                </a:solidFill>
              </a:rPr>
              <a:pPr/>
              <a:t>26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>
            <a:extLst>
              <a:ext uri="{FF2B5EF4-FFF2-40B4-BE49-F238E27FC236}">
                <a16:creationId xmlns:a16="http://schemas.microsoft.com/office/drawing/2014/main" id="{8117F2DD-2C82-868B-8440-0E4F0A6C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Multiple Machines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DE4B4022-9548-7561-D73E-3EB4E5CC3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Any random machine starts a Spring Cleaning Collection</a:t>
            </a:r>
          </a:p>
          <a:p>
            <a:pPr eaLnBrk="1" hangingPunct="1"/>
            <a:r>
              <a:rPr lang="en-US" altLang="nb-NO"/>
              <a:t>ANY interaction with another machine includes a piggybacked notice to start a new collection.</a:t>
            </a:r>
          </a:p>
          <a:p>
            <a:pPr eaLnBrk="1" hangingPunct="1"/>
            <a:r>
              <a:rPr lang="en-US" altLang="nb-NO"/>
              <a:t>A background collector on each machine.</a:t>
            </a:r>
          </a:p>
        </p:txBody>
      </p:sp>
      <p:sp>
        <p:nvSpPr>
          <p:cNvPr id="25602" name="Pladsholder til sidefod 4">
            <a:extLst>
              <a:ext uri="{FF2B5EF4-FFF2-40B4-BE49-F238E27FC236}">
                <a16:creationId xmlns:a16="http://schemas.microsoft.com/office/drawing/2014/main" id="{86384AA0-234A-864B-83C1-B6C3E6A6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7588" name="Pladsholder til diasnummer 5">
            <a:extLst>
              <a:ext uri="{FF2B5EF4-FFF2-40B4-BE49-F238E27FC236}">
                <a16:creationId xmlns:a16="http://schemas.microsoft.com/office/drawing/2014/main" id="{19CBBE44-2CAB-EC9C-95FC-D83645E5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AF17390-1CD1-5747-930B-CFF6DC684228}" type="slidenum">
              <a:rPr lang="en-US" altLang="nb-NO" sz="1200">
                <a:solidFill>
                  <a:srgbClr val="FFFFFF"/>
                </a:solidFill>
              </a:rPr>
              <a:pPr/>
              <a:t>27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D0218ABD-D5B9-7FA7-1879-2FA09603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Remote Invocations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BBEF14E6-7D49-3327-4957-C2281ACC4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Source object is black, destination may be gray or white</a:t>
            </a:r>
          </a:p>
          <a:p>
            <a:pPr eaLnBrk="1" hangingPunct="1"/>
            <a:r>
              <a:rPr lang="en-US" altLang="nb-NO"/>
              <a:t>On arrival: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start the (node-local) collection, if not started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scan the destination object marking its refs gray</a:t>
            </a:r>
          </a:p>
          <a:p>
            <a:pPr lvl="1" eaLnBrk="1" hangingPunct="1"/>
            <a:r>
              <a:rPr lang="en-US" altLang="nb-NO">
                <a:ea typeface="ＭＳ Ｐゴシック" panose="020B0600070205080204" pitchFamily="34" charset="-128"/>
              </a:rPr>
              <a:t>mark the destination object black</a:t>
            </a:r>
          </a:p>
          <a:p>
            <a:pPr eaLnBrk="1" hangingPunct="1">
              <a:buFontTx/>
              <a:buNone/>
            </a:pPr>
            <a:r>
              <a:rPr lang="en-US" altLang="nb-NO"/>
              <a:t>                                                                      *</a:t>
            </a:r>
          </a:p>
        </p:txBody>
      </p:sp>
      <p:sp>
        <p:nvSpPr>
          <p:cNvPr id="26626" name="Pladsholder til sidefod 4">
            <a:extLst>
              <a:ext uri="{FF2B5EF4-FFF2-40B4-BE49-F238E27FC236}">
                <a16:creationId xmlns:a16="http://schemas.microsoft.com/office/drawing/2014/main" id="{AD58C57F-FE72-1640-A2ED-6E2116DE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69636" name="Pladsholder til diasnummer 5">
            <a:extLst>
              <a:ext uri="{FF2B5EF4-FFF2-40B4-BE49-F238E27FC236}">
                <a16:creationId xmlns:a16="http://schemas.microsoft.com/office/drawing/2014/main" id="{E89748BA-9689-7B04-C613-57E752CF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1138954-36A4-6443-9E76-0CF6E321A4C9}" type="slidenum">
              <a:rPr lang="en-US" altLang="nb-NO" sz="1200">
                <a:solidFill>
                  <a:srgbClr val="FFFFFF"/>
                </a:solidFill>
              </a:rPr>
              <a:pPr/>
              <a:t>28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3D82FFB1-051A-1EC9-C61D-7D396BDA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Scanning Remote Refs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C5912790-CA66-EB6F-0177-C38DE999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sz="2800"/>
              <a:t>During a scan we may meet a reference to a remote white object.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Mark the outgoing reference gray in the object table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Eventually send the “mark gray” message to the machine that holds the object which then makes it black – and returns a “made black” message.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Batch multiple “mark gray” requests.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Piggyback on any net-traffic.</a:t>
            </a:r>
          </a:p>
        </p:txBody>
      </p:sp>
      <p:sp>
        <p:nvSpPr>
          <p:cNvPr id="27650" name="Pladsholder til sidefod 4">
            <a:extLst>
              <a:ext uri="{FF2B5EF4-FFF2-40B4-BE49-F238E27FC236}">
                <a16:creationId xmlns:a16="http://schemas.microsoft.com/office/drawing/2014/main" id="{0393C0A3-022F-2147-9DAC-0601F106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1684" name="Pladsholder til diasnummer 5">
            <a:extLst>
              <a:ext uri="{FF2B5EF4-FFF2-40B4-BE49-F238E27FC236}">
                <a16:creationId xmlns:a16="http://schemas.microsoft.com/office/drawing/2014/main" id="{22A0DBCB-76E0-FEBD-3ADA-DA01861B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D284AE-C46E-5A41-AA81-75037FBA4EF5}" type="slidenum">
              <a:rPr lang="en-US" altLang="nb-NO" sz="1200">
                <a:solidFill>
                  <a:srgbClr val="FFFFFF"/>
                </a:solidFill>
              </a:rPr>
              <a:pPr/>
              <a:t>29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BBCF470E-EA02-0A83-BD7D-B05A2646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What’s the Problem?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35D0441A-DF61-37AB-81EA-579CCED9B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Distributed Garbage Collection</a:t>
            </a:r>
          </a:p>
          <a:p>
            <a:pPr eaLnBrk="1" hangingPunct="1">
              <a:buFontTx/>
              <a:buNone/>
            </a:pPr>
            <a:endParaRPr lang="en-US" altLang="nb-NO"/>
          </a:p>
          <a:p>
            <a:pPr eaLnBrk="1" hangingPunct="1">
              <a:buFontTx/>
              <a:buNone/>
            </a:pPr>
            <a:r>
              <a:rPr lang="en-US" altLang="nb-NO"/>
              <a:t>Why interesting?</a:t>
            </a:r>
          </a:p>
          <a:p>
            <a:pPr eaLnBrk="1" hangingPunct="1"/>
            <a:r>
              <a:rPr lang="en-US" altLang="nb-NO"/>
              <a:t>Tough correctness criteria</a:t>
            </a:r>
          </a:p>
          <a:p>
            <a:pPr eaLnBrk="1" hangingPunct="1"/>
            <a:r>
              <a:rPr lang="en-US" altLang="nb-NO"/>
              <a:t>Exemplifies lots of interesting distributed system principles</a:t>
            </a:r>
          </a:p>
          <a:p>
            <a:pPr eaLnBrk="1" hangingPunct="1"/>
            <a:endParaRPr lang="en-US" altLang="nb-NO"/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B38FBB71-A690-3B4D-9793-0F9F21649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18436" name="Pladsholder til diasnummer 5">
            <a:extLst>
              <a:ext uri="{FF2B5EF4-FFF2-40B4-BE49-F238E27FC236}">
                <a16:creationId xmlns:a16="http://schemas.microsoft.com/office/drawing/2014/main" id="{64186180-6875-4AD6-8823-819E6CC9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133F93E-AC7B-8341-92D0-1C6724083BEA}" type="slidenum">
              <a:rPr lang="en-US" altLang="nb-NO" sz="1200">
                <a:solidFill>
                  <a:srgbClr val="FFFFFF"/>
                </a:solidFill>
              </a:rPr>
              <a:pPr/>
              <a:t>3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124DDD26-4CEB-A8DE-1997-9DC80C76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Robustness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15F26797-867B-7117-E358-D69E2CB94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Objects may checkpoint themselves.</a:t>
            </a:r>
          </a:p>
          <a:p>
            <a:pPr eaLnBrk="1" hangingPunct="1">
              <a:buFontTx/>
              <a:buNone/>
            </a:pPr>
            <a:r>
              <a:rPr lang="en-US" altLang="nb-NO"/>
              <a:t>Non-checkpointed objects just go away on crash.</a:t>
            </a:r>
          </a:p>
          <a:p>
            <a:pPr eaLnBrk="1" hangingPunct="1">
              <a:buFontTx/>
              <a:buNone/>
            </a:pPr>
            <a:r>
              <a:rPr lang="en-US" altLang="nb-NO"/>
              <a:t>Checkpointed ones come back – with a lot of old references!</a:t>
            </a:r>
          </a:p>
          <a:p>
            <a:pPr eaLnBrk="1" hangingPunct="1">
              <a:buFontTx/>
              <a:buNone/>
            </a:pPr>
            <a:r>
              <a:rPr lang="en-US" altLang="nb-NO"/>
              <a:t>Our Spring Cleaner must periodically checkpoint its state</a:t>
            </a:r>
          </a:p>
        </p:txBody>
      </p:sp>
      <p:sp>
        <p:nvSpPr>
          <p:cNvPr id="28674" name="Pladsholder til sidefod 4">
            <a:extLst>
              <a:ext uri="{FF2B5EF4-FFF2-40B4-BE49-F238E27FC236}">
                <a16:creationId xmlns:a16="http://schemas.microsoft.com/office/drawing/2014/main" id="{261DD77A-4812-3A46-9AE0-8E731B4C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3732" name="Pladsholder til diasnummer 5">
            <a:extLst>
              <a:ext uri="{FF2B5EF4-FFF2-40B4-BE49-F238E27FC236}">
                <a16:creationId xmlns:a16="http://schemas.microsoft.com/office/drawing/2014/main" id="{F10B424A-2AC3-4E05-E771-DB2FB1CF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A4B4520-5000-6D4A-AC73-6354A6CD3765}" type="slidenum">
              <a:rPr lang="en-US" altLang="nb-NO" sz="1200">
                <a:solidFill>
                  <a:srgbClr val="FFFFFF"/>
                </a:solidFill>
              </a:rPr>
              <a:pPr/>
              <a:t>30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0DF48C8F-F792-69FF-3EAE-0D1AEAB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Crashed Machines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640CF0E6-1881-C1BC-A058-47E4C845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b-NO" sz="2800"/>
              <a:t>Assumption: eventually a crashed machine reboots (if permanently down: easy!)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GC State of objects also checkpointed.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A collector with a gray ref. to a downed machine must wait for the downed machine to reboot.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Eventually the gray ref. is “pushed” to the other machine – and eventually a “made black” is returned.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If the gray ref is to a non-checkpointed object: forget it.</a:t>
            </a:r>
          </a:p>
        </p:txBody>
      </p:sp>
      <p:sp>
        <p:nvSpPr>
          <p:cNvPr id="29698" name="Pladsholder til sidefod 4">
            <a:extLst>
              <a:ext uri="{FF2B5EF4-FFF2-40B4-BE49-F238E27FC236}">
                <a16:creationId xmlns:a16="http://schemas.microsoft.com/office/drawing/2014/main" id="{2F3B544D-2711-CC42-98C8-CE347BB9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5780" name="Pladsholder til diasnummer 5">
            <a:extLst>
              <a:ext uri="{FF2B5EF4-FFF2-40B4-BE49-F238E27FC236}">
                <a16:creationId xmlns:a16="http://schemas.microsoft.com/office/drawing/2014/main" id="{6F6080CA-0D37-EF82-2186-88E1C22D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A2B8E02-999C-FB41-8D3D-481A4E10BDFB}" type="slidenum">
              <a:rPr lang="en-US" altLang="nb-NO" sz="1200">
                <a:solidFill>
                  <a:srgbClr val="FFFFFF"/>
                </a:solidFill>
              </a:rPr>
              <a:pPr/>
              <a:t>31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63D8257B-7B84-5E29-0203-3AAD5426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nb-NO"/>
              <a:t>Termination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02700C37-3B38-31C1-D781-1E1943D57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nb-NO" sz="2800"/>
              <a:t>Collection ends when every gray set on every machine is empty simultaneously.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nb-NO" sz="2800"/>
              <a:t>Non-trivial to detect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nb-NO" sz="2800"/>
              <a:t>Solutions, however, well-known: Distributed Consensus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nb-NO" sz="2800"/>
              <a:t>Our solution uses a two-phase commit termination protocol: any report of a gray object nullifies the termination attempt.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nb-NO" sz="2800"/>
              <a:t>ANY machine can initiate the termination attempt – and any one that detects the termination commit can declare the mark phase done.</a:t>
            </a:r>
          </a:p>
        </p:txBody>
      </p:sp>
      <p:sp>
        <p:nvSpPr>
          <p:cNvPr id="30722" name="Pladsholder til sidefod 4">
            <a:extLst>
              <a:ext uri="{FF2B5EF4-FFF2-40B4-BE49-F238E27FC236}">
                <a16:creationId xmlns:a16="http://schemas.microsoft.com/office/drawing/2014/main" id="{CAD829DB-F3A2-BA46-BDF9-B0DE111A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7828" name="Pladsholder til diasnummer 5">
            <a:extLst>
              <a:ext uri="{FF2B5EF4-FFF2-40B4-BE49-F238E27FC236}">
                <a16:creationId xmlns:a16="http://schemas.microsoft.com/office/drawing/2014/main" id="{337370EF-6929-7FFB-EC32-49FE6C64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F747293-B527-4D46-B967-5C8E148F6896}" type="slidenum">
              <a:rPr lang="en-US" altLang="nb-NO" sz="1200">
                <a:solidFill>
                  <a:srgbClr val="FFFFFF"/>
                </a:solidFill>
              </a:rPr>
              <a:pPr/>
              <a:t>32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>
            <a:extLst>
              <a:ext uri="{FF2B5EF4-FFF2-40B4-BE49-F238E27FC236}">
                <a16:creationId xmlns:a16="http://schemas.microsoft.com/office/drawing/2014/main" id="{8B25C76F-FDFF-DDBE-FA65-7F869E14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Sweep Phase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13A65210-0B37-CFC2-1B1D-030DF2A13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Each remotely referenced object is marked as externally visible (one bit)</a:t>
            </a:r>
          </a:p>
          <a:p>
            <a:pPr eaLnBrk="1" hangingPunct="1"/>
            <a:r>
              <a:rPr lang="en-US" altLang="nb-NO"/>
              <a:t>Sweep merely resets this bit(!)</a:t>
            </a:r>
          </a:p>
          <a:p>
            <a:pPr eaLnBrk="1" hangingPunct="1"/>
            <a:r>
              <a:rPr lang="en-US" altLang="nb-NO"/>
              <a:t>Node-local collector actually does the sweeping</a:t>
            </a:r>
          </a:p>
          <a:p>
            <a:pPr eaLnBrk="1" hangingPunct="1"/>
            <a:r>
              <a:rPr lang="en-US" altLang="nb-NO"/>
              <a:t>Advantage: no synchronization conflicts with local collector</a:t>
            </a:r>
          </a:p>
        </p:txBody>
      </p:sp>
      <p:sp>
        <p:nvSpPr>
          <p:cNvPr id="31746" name="Pladsholder til sidefod 4">
            <a:extLst>
              <a:ext uri="{FF2B5EF4-FFF2-40B4-BE49-F238E27FC236}">
                <a16:creationId xmlns:a16="http://schemas.microsoft.com/office/drawing/2014/main" id="{0623BE12-9771-074D-9954-0A5053E2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79876" name="Pladsholder til diasnummer 5">
            <a:extLst>
              <a:ext uri="{FF2B5EF4-FFF2-40B4-BE49-F238E27FC236}">
                <a16:creationId xmlns:a16="http://schemas.microsoft.com/office/drawing/2014/main" id="{D44D4016-A3C2-A0EB-6F03-856EE24E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1897003-0CB1-7F44-B075-BF09DC019908}" type="slidenum">
              <a:rPr lang="en-US" altLang="nb-NO" sz="1200">
                <a:solidFill>
                  <a:srgbClr val="FFFFFF"/>
                </a:solidFill>
              </a:rPr>
              <a:pPr/>
              <a:t>33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>
            <a:extLst>
              <a:ext uri="{FF2B5EF4-FFF2-40B4-BE49-F238E27FC236}">
                <a16:creationId xmlns:a16="http://schemas.microsoft.com/office/drawing/2014/main" id="{F004E50C-7D90-B727-188B-6347399D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Mobility Complications</a:t>
            </a:r>
          </a:p>
        </p:txBody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EC065CB0-16A9-FD29-2C08-B05755AA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/>
              <a:t>Remote object reference system uses forwarding addresses.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/>
              <a:t>Forwarding address chains may be broken by crashed machines.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/>
              <a:t>Broken Forwarding address chains are reliably fixed.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/>
              <a:t>Forwarding addresses are colored.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/>
              <a:t>Objects in transit: move is atomic.</a:t>
            </a:r>
          </a:p>
        </p:txBody>
      </p:sp>
      <p:sp>
        <p:nvSpPr>
          <p:cNvPr id="32770" name="Pladsholder til sidefod 4">
            <a:extLst>
              <a:ext uri="{FF2B5EF4-FFF2-40B4-BE49-F238E27FC236}">
                <a16:creationId xmlns:a16="http://schemas.microsoft.com/office/drawing/2014/main" id="{70533232-6121-0346-B868-25F0B2AA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81924" name="Pladsholder til diasnummer 5">
            <a:extLst>
              <a:ext uri="{FF2B5EF4-FFF2-40B4-BE49-F238E27FC236}">
                <a16:creationId xmlns:a16="http://schemas.microsoft.com/office/drawing/2014/main" id="{5522764A-DBED-2201-96BD-D7E81C1A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1D04344-D268-5C45-9E65-9F995C4D66D4}" type="slidenum">
              <a:rPr lang="en-US" altLang="nb-NO" sz="1200">
                <a:solidFill>
                  <a:srgbClr val="FFFFFF"/>
                </a:solidFill>
              </a:rPr>
              <a:pPr/>
              <a:t>34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>
            <a:extLst>
              <a:ext uri="{FF2B5EF4-FFF2-40B4-BE49-F238E27FC236}">
                <a16:creationId xmlns:a16="http://schemas.microsoft.com/office/drawing/2014/main" id="{3465C919-46F7-B05A-588F-AFD97FC3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Pipelining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97650E93-D984-5FF3-4FFB-A9138988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Can be pipelined</a:t>
            </a:r>
          </a:p>
          <a:p>
            <a:pPr eaLnBrk="1" hangingPunct="1"/>
            <a:r>
              <a:rPr lang="en-US" altLang="nb-NO"/>
              <a:t>Multiple coloring bits: we use 4x, so up to three collections outstanding.</a:t>
            </a:r>
          </a:p>
          <a:p>
            <a:pPr eaLnBrk="1" hangingPunct="1"/>
            <a:r>
              <a:rPr lang="en-US" altLang="nb-NO"/>
              <a:t>Later collections help older collections (if live later, certainly live earlier).</a:t>
            </a:r>
          </a:p>
          <a:p>
            <a:pPr eaLnBrk="1" hangingPunct="1"/>
            <a:r>
              <a:rPr lang="en-US" altLang="nb-NO"/>
              <a:t>Sequence number: anyone can bump it and start a new collection within the 4x window.</a:t>
            </a:r>
          </a:p>
        </p:txBody>
      </p:sp>
      <p:sp>
        <p:nvSpPr>
          <p:cNvPr id="33794" name="Pladsholder til sidefod 4">
            <a:extLst>
              <a:ext uri="{FF2B5EF4-FFF2-40B4-BE49-F238E27FC236}">
                <a16:creationId xmlns:a16="http://schemas.microsoft.com/office/drawing/2014/main" id="{CADBB146-0841-5440-B51E-3646ABD8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83972" name="Pladsholder til diasnummer 5">
            <a:extLst>
              <a:ext uri="{FF2B5EF4-FFF2-40B4-BE49-F238E27FC236}">
                <a16:creationId xmlns:a16="http://schemas.microsoft.com/office/drawing/2014/main" id="{18026770-A0D6-DF92-EED3-70DF6B42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6DFCD77-1316-B446-9C9B-70CBC5C1F8D3}" type="slidenum">
              <a:rPr lang="en-US" altLang="nb-NO" sz="1200">
                <a:solidFill>
                  <a:srgbClr val="FFFFFF"/>
                </a:solidFill>
              </a:rPr>
              <a:pPr/>
              <a:t>35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4944206E-1AFC-5717-1758-0F3628FF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Spring Cleaning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F4359CC2-42C1-A454-A521-AFF135951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Run seldom</a:t>
            </a:r>
          </a:p>
          <a:p>
            <a:pPr eaLnBrk="1" hangingPunct="1"/>
            <a:r>
              <a:rPr lang="en-US" altLang="nb-NO"/>
              <a:t>Slow: may have to wait days for downed machines to reboot</a:t>
            </a:r>
          </a:p>
          <a:p>
            <a:pPr eaLnBrk="1" hangingPunct="1"/>
            <a:r>
              <a:rPr lang="en-US" altLang="nb-NO"/>
              <a:t>Permanently dead nodes manually declared dead</a:t>
            </a:r>
          </a:p>
        </p:txBody>
      </p:sp>
      <p:sp>
        <p:nvSpPr>
          <p:cNvPr id="34818" name="Pladsholder til sidefod 4">
            <a:extLst>
              <a:ext uri="{FF2B5EF4-FFF2-40B4-BE49-F238E27FC236}">
                <a16:creationId xmlns:a16="http://schemas.microsoft.com/office/drawing/2014/main" id="{EB604078-5827-D048-AFE7-2F734895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86020" name="Pladsholder til diasnummer 5">
            <a:extLst>
              <a:ext uri="{FF2B5EF4-FFF2-40B4-BE49-F238E27FC236}">
                <a16:creationId xmlns:a16="http://schemas.microsoft.com/office/drawing/2014/main" id="{B59C3C75-F072-6C54-65A5-D30FD2FE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09669AD-E747-7A49-809E-D57075CBBA61}" type="slidenum">
              <a:rPr lang="en-US" altLang="nb-NO" sz="1200">
                <a:solidFill>
                  <a:srgbClr val="FFFFFF"/>
                </a:solidFill>
              </a:rPr>
              <a:pPr/>
              <a:t>36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F836E8C9-F477-158B-4C88-E4C79B27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Conclusion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058DB66F-8EFA-7F72-D51C-B3FA86B7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Non-trivial, distributed application operating in a hostile “Kalashnikov” environment</a:t>
            </a:r>
          </a:p>
        </p:txBody>
      </p:sp>
      <p:sp>
        <p:nvSpPr>
          <p:cNvPr id="35842" name="Pladsholder til sidefod 4">
            <a:extLst>
              <a:ext uri="{FF2B5EF4-FFF2-40B4-BE49-F238E27FC236}">
                <a16:creationId xmlns:a16="http://schemas.microsoft.com/office/drawing/2014/main" id="{61C45EFA-1DA5-554D-840D-901A8A8B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88068" name="Pladsholder til diasnummer 5">
            <a:extLst>
              <a:ext uri="{FF2B5EF4-FFF2-40B4-BE49-F238E27FC236}">
                <a16:creationId xmlns:a16="http://schemas.microsoft.com/office/drawing/2014/main" id="{D13A4342-2CD3-29AE-D1B2-0F0191B0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7E822CA-EC1E-CE4D-8A3F-50403365F552}" type="slidenum">
              <a:rPr lang="en-US" altLang="nb-NO" sz="1200">
                <a:solidFill>
                  <a:srgbClr val="FFFFFF"/>
                </a:solidFill>
              </a:rPr>
              <a:pPr/>
              <a:t>37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58C59336-810A-FB9D-A181-B52DF228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URLs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98EE628F-C361-AB09-03E1-58FD89575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>
                <a:hlinkClick r:id="rId3"/>
              </a:rPr>
              <a:t>www.diku.dk/~eric/ncj</a:t>
            </a:r>
            <a:endParaRPr lang="en-US" altLang="nb-NO"/>
          </a:p>
          <a:p>
            <a:pPr eaLnBrk="1" hangingPunct="1">
              <a:buFontTx/>
              <a:buNone/>
            </a:pPr>
            <a:r>
              <a:rPr lang="en-US" altLang="nb-NO">
                <a:hlinkClick r:id="rId4"/>
              </a:rPr>
              <a:t>www.diku.dk/~eric/ncj/iwmm92.pdf</a:t>
            </a:r>
            <a:endParaRPr lang="en-US" altLang="nb-NO"/>
          </a:p>
          <a:p>
            <a:pPr eaLnBrk="1" hangingPunct="1">
              <a:buFontTx/>
              <a:buNone/>
            </a:pPr>
            <a:r>
              <a:rPr lang="en-US" altLang="nb-NO">
                <a:hlinkClick r:id="rId5"/>
              </a:rPr>
              <a:t>www.diku.dk/~eric/ncj/diku-93-01.pdf</a:t>
            </a:r>
            <a:endParaRPr lang="en-US" altLang="nb-NO"/>
          </a:p>
          <a:p>
            <a:pPr eaLnBrk="1" hangingPunct="1">
              <a:buFontTx/>
              <a:buNone/>
            </a:pPr>
            <a:endParaRPr lang="en-US" altLang="nb-NO"/>
          </a:p>
          <a:p>
            <a:pPr eaLnBrk="1" hangingPunct="1">
              <a:buFontTx/>
              <a:buNone/>
            </a:pPr>
            <a:r>
              <a:rPr lang="en-US" altLang="nb-NO"/>
              <a:t>Two papers: one workshop paper and a Ph.D.</a:t>
            </a:r>
          </a:p>
        </p:txBody>
      </p:sp>
      <p:sp>
        <p:nvSpPr>
          <p:cNvPr id="36866" name="Pladsholder til sidefod 4">
            <a:extLst>
              <a:ext uri="{FF2B5EF4-FFF2-40B4-BE49-F238E27FC236}">
                <a16:creationId xmlns:a16="http://schemas.microsoft.com/office/drawing/2014/main" id="{31B8CB10-C061-9B40-B769-FB78FC7E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90116" name="Pladsholder til diasnummer 5">
            <a:extLst>
              <a:ext uri="{FF2B5EF4-FFF2-40B4-BE49-F238E27FC236}">
                <a16:creationId xmlns:a16="http://schemas.microsoft.com/office/drawing/2014/main" id="{7E08A770-DB02-E2D3-413F-8D0B16C9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B52C28A-7872-5D49-A923-60FEB8BF11A4}" type="slidenum">
              <a:rPr lang="en-US" altLang="nb-NO" sz="1200">
                <a:solidFill>
                  <a:srgbClr val="FFFFFF"/>
                </a:solidFill>
              </a:rPr>
              <a:pPr/>
              <a:t>38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12F27437-1E53-F088-18B8-34C55F34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Specific Problem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ED53E8B8-2754-963E-2A0F-BBF57BA6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sz="2800"/>
              <a:t>Take: A distributed OO system with object mobility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Already has:</a:t>
            </a:r>
          </a:p>
          <a:p>
            <a:pPr lvl="1" eaLnBrk="1" hangingPunct="1"/>
            <a:r>
              <a:rPr lang="en-US" altLang="nb-NO" sz="2400">
                <a:ea typeface="ＭＳ Ｐゴシック" panose="020B0600070205080204" pitchFamily="34" charset="-128"/>
              </a:rPr>
              <a:t>Fast, local GC for node-local garbage</a:t>
            </a:r>
          </a:p>
          <a:p>
            <a:pPr lvl="1" eaLnBrk="1" hangingPunct="1"/>
            <a:r>
              <a:rPr lang="en-US" altLang="nb-NO" sz="2400">
                <a:ea typeface="ＭＳ Ｐゴシック" panose="020B0600070205080204" pitchFamily="34" charset="-128"/>
              </a:rPr>
              <a:t>Non-comprehensive, non-robust Distributed GC</a:t>
            </a:r>
          </a:p>
          <a:p>
            <a:pPr eaLnBrk="1" hangingPunct="1">
              <a:buFontTx/>
              <a:buNone/>
            </a:pPr>
            <a:endParaRPr lang="en-US" altLang="nb-NO" sz="2800"/>
          </a:p>
          <a:p>
            <a:pPr eaLnBrk="1" hangingPunct="1">
              <a:buFontTx/>
              <a:buNone/>
            </a:pPr>
            <a:r>
              <a:rPr lang="en-US" altLang="nb-NO" sz="2800"/>
              <a:t>WANT:</a:t>
            </a:r>
          </a:p>
          <a:p>
            <a:pPr eaLnBrk="1" hangingPunct="1">
              <a:buFontTx/>
              <a:buNone/>
            </a:pPr>
            <a:r>
              <a:rPr lang="en-US" altLang="nb-NO" sz="2800"/>
              <a:t>	Comprehensive, robust, on-the-fly collector</a:t>
            </a:r>
          </a:p>
          <a:p>
            <a:pPr eaLnBrk="1" hangingPunct="1">
              <a:buFontTx/>
              <a:buNone/>
            </a:pPr>
            <a:endParaRPr lang="en-US" altLang="nb-NO" sz="2800"/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1ACCC01B-49D3-6E4F-B621-8AB9AF7F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20484" name="Pladsholder til diasnummer 5">
            <a:extLst>
              <a:ext uri="{FF2B5EF4-FFF2-40B4-BE49-F238E27FC236}">
                <a16:creationId xmlns:a16="http://schemas.microsoft.com/office/drawing/2014/main" id="{79074610-5BC4-03FE-5D79-D0A35B45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D3D579D-0633-4441-BA55-DCCD221022AC}" type="slidenum">
              <a:rPr lang="en-US" altLang="nb-NO" sz="1200">
                <a:solidFill>
                  <a:srgbClr val="FFFFFF"/>
                </a:solidFill>
              </a:rPr>
              <a:pPr/>
              <a:t>4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27F09A58-CB01-4259-FAA6-4A31626D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Criteria for Our Solution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DEFC408-2792-7F98-8051-970FDFA1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nb-NO" b="1"/>
              <a:t>Comprehensive</a:t>
            </a:r>
            <a:r>
              <a:rPr lang="en-US" altLang="nb-NO"/>
              <a:t>: 100% of garbage collected</a:t>
            </a:r>
          </a:p>
          <a:p>
            <a:pPr eaLnBrk="1" hangingPunct="1">
              <a:buFontTx/>
              <a:buNone/>
            </a:pPr>
            <a:r>
              <a:rPr lang="en-US" altLang="nb-NO" b="1"/>
              <a:t>On-the-fly</a:t>
            </a:r>
            <a:r>
              <a:rPr lang="en-US" altLang="nb-NO"/>
              <a:t>: System keeps running</a:t>
            </a:r>
          </a:p>
          <a:p>
            <a:pPr eaLnBrk="1" hangingPunct="1">
              <a:buFontTx/>
              <a:buNone/>
            </a:pPr>
            <a:r>
              <a:rPr lang="en-US" altLang="nb-NO" b="1"/>
              <a:t>Robust</a:t>
            </a:r>
            <a:r>
              <a:rPr lang="en-US" altLang="nb-NO"/>
              <a:t> (despite wild Kalashnikov):</a:t>
            </a:r>
          </a:p>
          <a:p>
            <a:pPr lvl="1" eaLnBrk="1" hangingPunct="1">
              <a:buFontTx/>
              <a:buNone/>
            </a:pPr>
            <a:r>
              <a:rPr lang="en-US" altLang="nb-NO">
                <a:ea typeface="ＭＳ Ｐゴシック" panose="020B0600070205080204" pitchFamily="34" charset="-128"/>
              </a:rPr>
              <a:t>Starts, runs, complete even when:</a:t>
            </a:r>
          </a:p>
          <a:p>
            <a:pPr lvl="1" eaLnBrk="1" hangingPunct="1">
              <a:buFontTx/>
              <a:buNone/>
            </a:pPr>
            <a:r>
              <a:rPr lang="en-US" altLang="nb-NO">
                <a:ea typeface="ＭＳ Ｐゴシック" panose="020B0600070205080204" pitchFamily="34" charset="-128"/>
              </a:rPr>
              <a:t>N nodes booted up, run for some time.</a:t>
            </a:r>
          </a:p>
          <a:p>
            <a:pPr lvl="1" eaLnBrk="1" hangingPunct="1">
              <a:buFontTx/>
              <a:buNone/>
            </a:pPr>
            <a:r>
              <a:rPr lang="en-US" altLang="nb-NO">
                <a:ea typeface="ＭＳ Ｐゴシック" panose="020B0600070205080204" pitchFamily="34" charset="-128"/>
              </a:rPr>
              <a:t>Kill 25% of nodes.</a:t>
            </a:r>
          </a:p>
          <a:p>
            <a:pPr lvl="1" eaLnBrk="1" hangingPunct="1">
              <a:buFontTx/>
              <a:buNone/>
            </a:pPr>
            <a:r>
              <a:rPr lang="en-US" altLang="nb-NO">
                <a:ea typeface="ＭＳ Ｐゴシック" panose="020B0600070205080204" pitchFamily="34" charset="-128"/>
              </a:rPr>
              <a:t>Every 5 seconds: kill one more; reboot one!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8562B7B3-2E2C-9D42-8BF1-00FCDD0D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22532" name="Pladsholder til diasnummer 5">
            <a:extLst>
              <a:ext uri="{FF2B5EF4-FFF2-40B4-BE49-F238E27FC236}">
                <a16:creationId xmlns:a16="http://schemas.microsoft.com/office/drawing/2014/main" id="{FF147770-E9C8-97DA-560D-25BD5139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1109B0-D2A4-A542-973C-97A1503A6349}" type="slidenum">
              <a:rPr lang="en-US" altLang="nb-NO" sz="1200">
                <a:solidFill>
                  <a:srgbClr val="FFFFFF"/>
                </a:solidFill>
              </a:rPr>
              <a:pPr/>
              <a:t>5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F3421D9-513B-6F20-5A01-77CDB18C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Background</a:t>
            </a:r>
          </a:p>
        </p:txBody>
      </p:sp>
      <p:sp>
        <p:nvSpPr>
          <p:cNvPr id="2" name="Pladsholder til sidefod 3">
            <a:extLst>
              <a:ext uri="{FF2B5EF4-FFF2-40B4-BE49-F238E27FC236}">
                <a16:creationId xmlns:a16="http://schemas.microsoft.com/office/drawing/2014/main" id="{31A97D82-BE27-7A42-AFB9-A43EE7F83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24579" name="Pladsholder til diasnummer 4">
            <a:extLst>
              <a:ext uri="{FF2B5EF4-FFF2-40B4-BE49-F238E27FC236}">
                <a16:creationId xmlns:a16="http://schemas.microsoft.com/office/drawing/2014/main" id="{27B339A1-2417-3D83-C4BC-FE51B42A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0422265-306A-BA49-9754-2796F939502B}" type="slidenum">
              <a:rPr lang="en-US" altLang="nb-NO" sz="1200">
                <a:solidFill>
                  <a:srgbClr val="FFFFFF"/>
                </a:solidFill>
              </a:rPr>
              <a:pPr/>
              <a:t>6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19B1FCE-E75E-67AF-65FE-31970EDF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Emerald OO language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5ACAA608-0694-C9F3-4095-A82C127B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 sz="2800"/>
              <a:t>Emerald is an OO language: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“Pure” OO like Smalltalk – all data represented as objects (no primitive types)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Algol-family syntax (statements are NOT objects)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Process concept (threads)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Synchronization (Hoare monitors)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Conformity based type system (worth several talks in itself)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Like Java, but simpler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35300ADB-A8E2-B141-86FA-CBC1606E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26628" name="Pladsholder til diasnummer 5">
            <a:extLst>
              <a:ext uri="{FF2B5EF4-FFF2-40B4-BE49-F238E27FC236}">
                <a16:creationId xmlns:a16="http://schemas.microsoft.com/office/drawing/2014/main" id="{B247E36E-2B40-1C07-CB0E-F24C914B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C6FA01F-AE6F-A142-8CB1-08E44E86A06B}" type="slidenum">
              <a:rPr lang="en-US" altLang="nb-NO" sz="1200">
                <a:solidFill>
                  <a:srgbClr val="FFFFFF"/>
                </a:solidFill>
              </a:rPr>
              <a:pPr/>
              <a:t>7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9D87D768-3045-8813-035E-0C7BAC05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b-NO"/>
              <a:t>Distribution features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560875C-8300-DE71-B7DD-DECD0AC8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b-NO" sz="2800"/>
              <a:t>Concept of location: A </a:t>
            </a:r>
            <a:r>
              <a:rPr lang="en-US" altLang="nb-NO" sz="2800" i="1"/>
              <a:t>node</a:t>
            </a:r>
            <a:r>
              <a:rPr lang="en-US" altLang="nb-NO" sz="2800"/>
              <a:t> is merely a machine (within a </a:t>
            </a:r>
            <a:r>
              <a:rPr lang="en-US" altLang="nb-NO" sz="2800" i="1"/>
              <a:t>semi-closed</a:t>
            </a:r>
            <a:r>
              <a:rPr lang="en-US" altLang="nb-NO" sz="2800"/>
              <a:t> network)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Mobility: </a:t>
            </a:r>
            <a:r>
              <a:rPr lang="en-US" altLang="nb-NO" sz="2800">
                <a:latin typeface="Courier New" panose="02070309020205020404" pitchFamily="49" charset="0"/>
              </a:rPr>
              <a:t>move X to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Attachment allows groups to be moved</a:t>
            </a:r>
            <a:endParaRPr lang="en-US" altLang="nb-NO" sz="280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Location: </a:t>
            </a:r>
            <a:r>
              <a:rPr lang="en-US" altLang="nb-NO" sz="2800">
                <a:latin typeface="Courier New" panose="02070309020205020404" pitchFamily="49" charset="0"/>
              </a:rPr>
              <a:t>loc &lt;- locate 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“Remote” object invocation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Checkpoint: stable version to disk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Node failure: failure handler, unavailability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b-NO" sz="2800"/>
              <a:t>Immutable objects (instead of primitives)</a:t>
            </a: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A38F82E2-23AC-914C-80E1-BE5130EB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28676" name="Pladsholder til diasnummer 5">
            <a:extLst>
              <a:ext uri="{FF2B5EF4-FFF2-40B4-BE49-F238E27FC236}">
                <a16:creationId xmlns:a16="http://schemas.microsoft.com/office/drawing/2014/main" id="{F26A36B5-54D0-78D1-5488-32A50654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D52842E-388D-1447-9C9F-2A01771FF98F}" type="slidenum">
              <a:rPr lang="en-US" altLang="nb-NO" sz="1200">
                <a:solidFill>
                  <a:srgbClr val="FFFFFF"/>
                </a:solidFill>
              </a:rPr>
              <a:pPr/>
              <a:t>8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F9CE5713-90DC-CBA2-2ED8-803B5684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nb-NO"/>
              <a:t>Example: Kilroy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5CF8E4F-9F33-3DC0-4350-E891A9B7C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const Kilroy == object Kilroy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process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var  i:              Integer &lt;- 0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var  myNode:         Node &lt;- locate self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var  myList:         Nodelist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var  remoteNode:     Node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myList &lt;- myNode.getActiveNodes  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for (i &lt;- 0; i &lt; myList.upperbound; i &lt;- i+1)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   remoteNode &lt;- myList(i)$theNode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   move Kilroy to remoteNode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  end loop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  end process</a:t>
            </a:r>
          </a:p>
          <a:p>
            <a:pPr eaLnBrk="1" hangingPunct="1">
              <a:buFontTx/>
              <a:buNone/>
            </a:pPr>
            <a:r>
              <a:rPr lang="da-DK" altLang="nb-NO" sz="2000">
                <a:latin typeface="Courier New" panose="02070309020205020404" pitchFamily="49" charset="0"/>
              </a:rPr>
              <a:t>end Kilroy</a:t>
            </a:r>
            <a:endParaRPr lang="en-US" altLang="nb-NO" sz="2000">
              <a:latin typeface="Courier New" panose="02070309020205020404" pitchFamily="49" charset="0"/>
            </a:endParaRPr>
          </a:p>
        </p:txBody>
      </p:sp>
      <p:sp>
        <p:nvSpPr>
          <p:cNvPr id="2" name="Pladsholder til sidefod 4">
            <a:extLst>
              <a:ext uri="{FF2B5EF4-FFF2-40B4-BE49-F238E27FC236}">
                <a16:creationId xmlns:a16="http://schemas.microsoft.com/office/drawing/2014/main" id="{5C8364E4-DF72-624D-A6F4-37A6CE66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Emerald Spring Cleaning Collector</a:t>
            </a:r>
          </a:p>
        </p:txBody>
      </p:sp>
      <p:sp>
        <p:nvSpPr>
          <p:cNvPr id="30724" name="Pladsholder til diasnummer 5">
            <a:extLst>
              <a:ext uri="{FF2B5EF4-FFF2-40B4-BE49-F238E27FC236}">
                <a16:creationId xmlns:a16="http://schemas.microsoft.com/office/drawing/2014/main" id="{994284F1-2119-2349-B437-47B0CF7D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63BCB15-626B-454D-A61F-DE8D271F0126}" type="slidenum">
              <a:rPr lang="en-US" altLang="nb-NO" sz="1200">
                <a:solidFill>
                  <a:srgbClr val="FFFFFF"/>
                </a:solidFill>
              </a:rPr>
              <a:pPr/>
              <a:t>9</a:t>
            </a:fld>
            <a:endParaRPr lang="en-US" altLang="nb-NO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Emerald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Emerald</Template>
  <TotalTime>7900</TotalTime>
  <Words>1848</Words>
  <Application>Microsoft Macintosh PowerPoint</Application>
  <PresentationFormat>On-screen Show (4:3)</PresentationFormat>
  <Paragraphs>340</Paragraphs>
  <Slides>38</Slides>
  <Notes>38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Times New Roman</vt:lpstr>
      <vt:lpstr>ＭＳ Ｐゴシック</vt:lpstr>
      <vt:lpstr>Arial</vt:lpstr>
      <vt:lpstr>Calibri</vt:lpstr>
      <vt:lpstr>Courier New</vt:lpstr>
      <vt:lpstr>Tema Emerald</vt:lpstr>
      <vt:lpstr>The Emerald Spring Cleaning Garbage Collector </vt:lpstr>
      <vt:lpstr>What’s the point today?</vt:lpstr>
      <vt:lpstr>What’s the Problem?</vt:lpstr>
      <vt:lpstr>Specific Problem</vt:lpstr>
      <vt:lpstr>Criteria for Our Solution</vt:lpstr>
      <vt:lpstr>Background</vt:lpstr>
      <vt:lpstr>Emerald OO language</vt:lpstr>
      <vt:lpstr>Distribution features</vt:lpstr>
      <vt:lpstr>Example: Kilroy</vt:lpstr>
      <vt:lpstr>Emerald Virtual Machine</vt:lpstr>
      <vt:lpstr>High level view of problem</vt:lpstr>
      <vt:lpstr>Problem formulation</vt:lpstr>
      <vt:lpstr>Let’s do it</vt:lpstr>
      <vt:lpstr>Comprehensive</vt:lpstr>
      <vt:lpstr>How on-the-fly? An analogy:  Louis XIV at Versailles</vt:lpstr>
      <vt:lpstr>New, cheap cleaning contract</vt:lpstr>
      <vt:lpstr>How the Scam Works</vt:lpstr>
      <vt:lpstr>Liveness by Reachability</vt:lpstr>
      <vt:lpstr>Objects as an Object Graph</vt:lpstr>
      <vt:lpstr>Classic MARK-AND-SWEEP</vt:lpstr>
      <vt:lpstr>Classic black, gray, white marking</vt:lpstr>
      <vt:lpstr>Classic Mark and Sweep</vt:lpstr>
      <vt:lpstr>Our On-the-fly Operation</vt:lpstr>
      <vt:lpstr>Important Invariants</vt:lpstr>
      <vt:lpstr>Object Faulting</vt:lpstr>
      <vt:lpstr>Background collector</vt:lpstr>
      <vt:lpstr>Multiple Machines</vt:lpstr>
      <vt:lpstr>Remote Invocations</vt:lpstr>
      <vt:lpstr>Scanning Remote Refs</vt:lpstr>
      <vt:lpstr>Robustness</vt:lpstr>
      <vt:lpstr>Crashed Machines</vt:lpstr>
      <vt:lpstr>Termination</vt:lpstr>
      <vt:lpstr>Sweep Phase</vt:lpstr>
      <vt:lpstr>Mobility Complications</vt:lpstr>
      <vt:lpstr>Pipelining</vt:lpstr>
      <vt:lpstr>Spring Cleaning</vt:lpstr>
      <vt:lpstr>Conclusion</vt:lpstr>
      <vt:lpstr>URLs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Emerald Spring Cleaning Garbage Collector</dc:title>
  <dc:creator>Eric Jul</dc:creator>
  <cp:lastModifiedBy>Eric Bartley Jul</cp:lastModifiedBy>
  <cp:revision>17</cp:revision>
  <dcterms:created xsi:type="dcterms:W3CDTF">2005-05-21T16:09:52Z</dcterms:created>
  <dcterms:modified xsi:type="dcterms:W3CDTF">2023-03-23T09:03:31Z</dcterms:modified>
</cp:coreProperties>
</file>